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AI based motion control</a:t>
            </a:r>
            <a:br>
              <a:rPr lang="en-US" altLang="zh-CN"/>
            </a:br>
            <a:r>
              <a:rPr lang="en-US" altLang="zh-CN" sz="2400"/>
              <a:t>initial version of collision detection and path replanning</a:t>
            </a:r>
            <a:endParaRPr lang="en-US" altLang="zh-CN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12.10                        Jin Lexuan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2290" y="727710"/>
            <a:ext cx="1110742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Path planning for 2 UAVs:</a:t>
            </a:r>
            <a:endParaRPr lang="en-US" altLang="zh-CN" sz="2400"/>
          </a:p>
          <a:p>
            <a:r>
              <a:rPr lang="en-US" altLang="zh-CN" sz="2400"/>
              <a:t>1.set priority for each UAVs</a:t>
            </a:r>
            <a:endParaRPr lang="en-US" altLang="zh-CN" sz="2400"/>
          </a:p>
          <a:p>
            <a:r>
              <a:rPr lang="en-US" altLang="zh-CN" sz="2400"/>
              <a:t>2.collision point detetion for 2 path</a:t>
            </a:r>
            <a:endParaRPr lang="en-US" altLang="zh-CN" sz="2400"/>
          </a:p>
          <a:p>
            <a:r>
              <a:rPr lang="en-US" altLang="zh-CN" sz="2400"/>
              <a:t>3.if no collision</a:t>
            </a:r>
            <a:endParaRPr lang="en-US" altLang="zh-CN" sz="2400"/>
          </a:p>
          <a:p>
            <a:r>
              <a:rPr lang="en-US" altLang="zh-CN" sz="2400"/>
              <a:t>      calculate trajectory for each part</a:t>
            </a:r>
            <a:endParaRPr lang="en-US" altLang="zh-CN" sz="2400"/>
          </a:p>
          <a:p>
            <a:r>
              <a:rPr lang="en-US" altLang="zh-CN" sz="2400"/>
              <a:t>   else</a:t>
            </a:r>
            <a:endParaRPr lang="en-US" altLang="zh-CN" sz="2400"/>
          </a:p>
          <a:p>
            <a:r>
              <a:rPr lang="en-US" altLang="zh-CN" sz="2400"/>
              <a:t>       high priority UAV keeps original path</a:t>
            </a:r>
            <a:endParaRPr lang="en-US" altLang="zh-CN" sz="2400"/>
          </a:p>
          <a:p>
            <a:r>
              <a:rPr lang="en-US" altLang="zh-CN" sz="2400"/>
              <a:t>       replan the path of the UAV with lower priority:</a:t>
            </a:r>
            <a:endParaRPr lang="en-US" altLang="zh-CN" sz="2400"/>
          </a:p>
          <a:p>
            <a:pPr lvl="1"/>
            <a:r>
              <a:rPr lang="en-US" altLang="zh-CN" sz="2400"/>
              <a:t>       a. calculate the time when high priority UAV pass the collision point</a:t>
            </a:r>
            <a:endParaRPr lang="en-US" altLang="zh-CN" sz="2400"/>
          </a:p>
          <a:p>
            <a:pPr lvl="1"/>
            <a:r>
              <a:rPr lang="en-US" altLang="zh-CN" sz="2400"/>
              <a:t>       b. slow down the velocity of low priority UAV, replan the path make sure    	  it pass the collison point when high priority UAV passed</a:t>
            </a:r>
            <a:endParaRPr lang="en-US" altLang="zh-CN" sz="2400"/>
          </a:p>
          <a:p>
            <a:pPr lvl="1"/>
            <a:r>
              <a:rPr lang="en-US" altLang="zh-CN" sz="2400"/>
              <a:t>	 c. calculate trajectory for new path</a:t>
            </a:r>
            <a:endParaRPr lang="en-US" altLang="zh-CN" sz="2400"/>
          </a:p>
          <a:p>
            <a:pPr lvl="1"/>
            <a:endParaRPr lang="en-US" altLang="zh-CN" sz="2400"/>
          </a:p>
          <a:p>
            <a:endParaRPr lang="en-US" altLang="zh-CN"/>
          </a:p>
          <a:p>
            <a:r>
              <a:rPr lang="en-US" altLang="zh-CN"/>
              <a:t>      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Original path and replanned path</a:t>
            </a:r>
            <a:endParaRPr lang="en-US" altLang="zh-CN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765" y="1659255"/>
            <a:ext cx="5031740" cy="3651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5" y="1624330"/>
            <a:ext cx="4879975" cy="3753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Now is an initial verison, collision point detection part is not finished</a:t>
            </a:r>
            <a:endParaRPr lang="en-US" altLang="zh-CN"/>
          </a:p>
          <a:p>
            <a:r>
              <a:rPr lang="en-US" altLang="zh-CN"/>
              <a:t>Two path is set manually now,in the future this method will combine with the path generated from the path planning algorithm</a:t>
            </a:r>
            <a:endParaRPr lang="en-US" altLang="zh-CN"/>
          </a:p>
          <a:p>
            <a:r>
              <a:rPr lang="en-US" altLang="zh-CN"/>
              <a:t>This method will be adjusted to any two path</a:t>
            </a:r>
            <a:endParaRPr lang="en-US" altLang="zh-CN"/>
          </a:p>
          <a:p>
            <a:r>
              <a:rPr lang="en-US" altLang="zh-CN"/>
              <a:t>After finishing above, it will be applied for more than two UAVs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文字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SimSun</vt:lpstr>
      <vt:lpstr>Arial Unicode MS</vt:lpstr>
      <vt:lpstr>汉仪书宋二KW</vt:lpstr>
      <vt:lpstr>Office 主题</vt:lpstr>
      <vt:lpstr>AI based motion control initial version of collision detection and path replanning</vt:lpstr>
      <vt:lpstr>PowerPoint 演示文稿</vt:lpstr>
      <vt:lpstr>Original path and replanned path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jinlexuan</dc:creator>
  <cp:lastModifiedBy>jinlexuan</cp:lastModifiedBy>
  <cp:revision>5</cp:revision>
  <dcterms:created xsi:type="dcterms:W3CDTF">2021-12-14T14:33:47Z</dcterms:created>
  <dcterms:modified xsi:type="dcterms:W3CDTF">2021-12-14T14:33:47Z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