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2" r:id="rId5"/>
    <p:sldId id="259" r:id="rId6"/>
    <p:sldId id="263"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a:bodyPr>
          <a:p>
            <a:r>
              <a:rPr lang="en-US" altLang="zh-CN"/>
              <a:t>AI based motion control</a:t>
            </a:r>
            <a:br>
              <a:rPr lang="en-US" altLang="zh-CN"/>
            </a:br>
            <a:r>
              <a:rPr lang="en-US" altLang="zh-CN" sz="2400"/>
              <a:t>visualization of collision detection and path replanning</a:t>
            </a:r>
            <a:endParaRPr lang="en-US" altLang="zh-CN" sz="2400"/>
          </a:p>
        </p:txBody>
      </p:sp>
      <p:sp>
        <p:nvSpPr>
          <p:cNvPr id="3" name="副标题 2"/>
          <p:cNvSpPr>
            <a:spLocks noGrp="1"/>
          </p:cNvSpPr>
          <p:nvPr>
            <p:ph type="subTitle" idx="1"/>
          </p:nvPr>
        </p:nvSpPr>
        <p:spPr/>
        <p:txBody>
          <a:bodyPr/>
          <a:p>
            <a:r>
              <a:rPr lang="en-US" altLang="zh-CN">
                <a:sym typeface="+mn-ea"/>
              </a:rPr>
              <a:t>12.24                        Jin Lexuan</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This week's work</a:t>
            </a:r>
            <a:endParaRPr lang="en-US" altLang="zh-CN"/>
          </a:p>
        </p:txBody>
      </p:sp>
      <p:sp>
        <p:nvSpPr>
          <p:cNvPr id="3" name="内容占位符 2"/>
          <p:cNvSpPr>
            <a:spLocks noGrp="1"/>
          </p:cNvSpPr>
          <p:nvPr>
            <p:ph idx="1"/>
          </p:nvPr>
        </p:nvSpPr>
        <p:spPr/>
        <p:txBody>
          <a:bodyPr/>
          <a:p>
            <a:r>
              <a:rPr lang="en-US" altLang="zh-CN"/>
              <a:t>In last week's work, I completed measurement of two segment, and judging whether there is collision.</a:t>
            </a:r>
            <a:endParaRPr lang="en-US" altLang="zh-CN"/>
          </a:p>
          <a:p>
            <a:endParaRPr lang="en-US" altLang="zh-CN"/>
          </a:p>
          <a:p>
            <a:r>
              <a:rPr lang="en-US" altLang="zh-CN"/>
              <a:t>In this week, collision detection part is combined with path replanning part, path of low priority can be replanned and collision can be eliminated</a:t>
            </a:r>
            <a:endParaRPr lang="en-US" altLang="zh-CN"/>
          </a:p>
          <a:p>
            <a:endParaRPr lang="en-US" altLang="zh-CN"/>
          </a:p>
          <a:p>
            <a:r>
              <a:rPr lang="en-US" altLang="zh-CN"/>
              <a:t>Two show the results of path replanning, i also did visualization of distance </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9420" y="523875"/>
            <a:ext cx="11107420" cy="6185535"/>
          </a:xfrm>
          <a:prstGeom prst="rect">
            <a:avLst/>
          </a:prstGeom>
          <a:noFill/>
        </p:spPr>
        <p:txBody>
          <a:bodyPr wrap="square" rtlCol="0">
            <a:spAutoFit/>
          </a:bodyPr>
          <a:p>
            <a:r>
              <a:rPr lang="en-US" altLang="zh-CN" sz="2400"/>
              <a:t>Review of previous PPT</a:t>
            </a:r>
            <a:endParaRPr lang="en-US" altLang="zh-CN" sz="2400"/>
          </a:p>
          <a:p>
            <a:endParaRPr lang="en-US" altLang="zh-CN" sz="2400"/>
          </a:p>
          <a:p>
            <a:r>
              <a:rPr lang="en-US" altLang="zh-CN" sz="2400"/>
              <a:t>Path replanning for 2 UAVs:</a:t>
            </a:r>
            <a:endParaRPr lang="en-US" altLang="zh-CN" sz="2400"/>
          </a:p>
          <a:p>
            <a:r>
              <a:rPr lang="en-US" altLang="zh-CN" sz="2400"/>
              <a:t>1.set priority for each UAVs</a:t>
            </a:r>
            <a:endParaRPr lang="en-US" altLang="zh-CN" sz="2400"/>
          </a:p>
          <a:p>
            <a:r>
              <a:rPr lang="en-US" altLang="zh-CN" sz="2400"/>
              <a:t>2.collision point detetion for 2 path</a:t>
            </a:r>
            <a:endParaRPr lang="en-US" altLang="zh-CN" sz="2400"/>
          </a:p>
          <a:p>
            <a:r>
              <a:rPr lang="en-US" altLang="zh-CN" sz="2400"/>
              <a:t>3.if no collision</a:t>
            </a:r>
            <a:endParaRPr lang="en-US" altLang="zh-CN" sz="2400"/>
          </a:p>
          <a:p>
            <a:r>
              <a:rPr lang="en-US" altLang="zh-CN" sz="2400"/>
              <a:t>      calculate trajectory for each part</a:t>
            </a:r>
            <a:endParaRPr lang="en-US" altLang="zh-CN" sz="2400"/>
          </a:p>
          <a:p>
            <a:r>
              <a:rPr lang="en-US" altLang="zh-CN" sz="2400"/>
              <a:t>   else</a:t>
            </a:r>
            <a:endParaRPr lang="en-US" altLang="zh-CN" sz="2400"/>
          </a:p>
          <a:p>
            <a:r>
              <a:rPr lang="en-US" altLang="zh-CN" sz="2400"/>
              <a:t>       high priority UAV keeps original path</a:t>
            </a:r>
            <a:endParaRPr lang="en-US" altLang="zh-CN" sz="2400"/>
          </a:p>
          <a:p>
            <a:r>
              <a:rPr lang="en-US" altLang="zh-CN" sz="2400"/>
              <a:t>       replan the path of the UAV with lower priority:</a:t>
            </a:r>
            <a:endParaRPr lang="en-US" altLang="zh-CN" sz="2400"/>
          </a:p>
          <a:p>
            <a:pPr lvl="1"/>
            <a:r>
              <a:rPr lang="en-US" altLang="zh-CN" sz="2400"/>
              <a:t>       a. calculate the time when high priority UAV pass the collision point</a:t>
            </a:r>
            <a:endParaRPr lang="en-US" altLang="zh-CN" sz="2400"/>
          </a:p>
          <a:p>
            <a:pPr lvl="1"/>
            <a:r>
              <a:rPr lang="en-US" altLang="zh-CN" sz="2400"/>
              <a:t>       b. slow down the velocity of low priority UAV, replan the path make sure    	  it pass the collison point when high priority UAV passed</a:t>
            </a:r>
            <a:endParaRPr lang="en-US" altLang="zh-CN" sz="2400"/>
          </a:p>
          <a:p>
            <a:pPr lvl="1"/>
            <a:r>
              <a:rPr lang="en-US" altLang="zh-CN" sz="2400"/>
              <a:t>	 c. calculate trajectory for new path</a:t>
            </a:r>
            <a:endParaRPr lang="en-US" altLang="zh-CN" sz="2400"/>
          </a:p>
          <a:p>
            <a:pPr lvl="1"/>
            <a:endParaRPr lang="en-US" altLang="zh-CN" sz="2400"/>
          </a:p>
          <a:p>
            <a:endParaRPr lang="en-US" altLang="zh-CN"/>
          </a:p>
          <a:p>
            <a:r>
              <a:rPr lang="en-US" altLang="zh-CN"/>
              <a:t>       </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sz="2800"/>
              <a:t>Results of path replanning</a:t>
            </a:r>
            <a:endParaRPr lang="en-US" altLang="zh-CN" sz="2800"/>
          </a:p>
        </p:txBody>
      </p:sp>
      <p:pic>
        <p:nvPicPr>
          <p:cNvPr id="4" name="内容占位符 3"/>
          <p:cNvPicPr>
            <a:picLocks noChangeAspect="1"/>
          </p:cNvPicPr>
          <p:nvPr>
            <p:ph idx="1"/>
          </p:nvPr>
        </p:nvPicPr>
        <p:blipFill>
          <a:blip r:embed="rId1"/>
          <a:stretch>
            <a:fillRect/>
          </a:stretch>
        </p:blipFill>
        <p:spPr>
          <a:xfrm>
            <a:off x="733425" y="2559050"/>
            <a:ext cx="4544060" cy="3472180"/>
          </a:xfrm>
          <a:prstGeom prst="rect">
            <a:avLst/>
          </a:prstGeom>
        </p:spPr>
      </p:pic>
      <p:pic>
        <p:nvPicPr>
          <p:cNvPr id="5" name="图片 4"/>
          <p:cNvPicPr>
            <a:picLocks noChangeAspect="1"/>
          </p:cNvPicPr>
          <p:nvPr/>
        </p:nvPicPr>
        <p:blipFill>
          <a:blip r:embed="rId2"/>
          <a:stretch>
            <a:fillRect/>
          </a:stretch>
        </p:blipFill>
        <p:spPr>
          <a:xfrm>
            <a:off x="6190615" y="2559050"/>
            <a:ext cx="4591685" cy="3471545"/>
          </a:xfrm>
          <a:prstGeom prst="rect">
            <a:avLst/>
          </a:prstGeom>
        </p:spPr>
      </p:pic>
      <p:pic>
        <p:nvPicPr>
          <p:cNvPr id="6" name="图片 5" descr="截屏2021-12-22 下午4.21.30"/>
          <p:cNvPicPr>
            <a:picLocks noChangeAspect="1"/>
          </p:cNvPicPr>
          <p:nvPr/>
        </p:nvPicPr>
        <p:blipFill>
          <a:blip r:embed="rId3"/>
          <a:stretch>
            <a:fillRect/>
          </a:stretch>
        </p:blipFill>
        <p:spPr>
          <a:xfrm>
            <a:off x="6320790" y="501650"/>
            <a:ext cx="4330700" cy="1320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2270" y="895350"/>
            <a:ext cx="11107420" cy="5292725"/>
          </a:xfrm>
          <a:prstGeom prst="rect">
            <a:avLst/>
          </a:prstGeom>
          <a:noFill/>
        </p:spPr>
        <p:txBody>
          <a:bodyPr wrap="square" rtlCol="0">
            <a:spAutoFit/>
          </a:bodyPr>
          <a:p>
            <a:r>
              <a:rPr lang="en-US" altLang="zh-CN" sz="3200"/>
              <a:t>Distance visualization for two segment</a:t>
            </a:r>
            <a:endParaRPr lang="en-US" altLang="zh-CN" sz="2400"/>
          </a:p>
          <a:p>
            <a:endParaRPr lang="en-US" altLang="zh-CN" sz="2400"/>
          </a:p>
          <a:p>
            <a:r>
              <a:rPr lang="en-US" altLang="zh-CN" sz="2400"/>
              <a:t>for each point on the first segment,</a:t>
            </a:r>
            <a:r>
              <a:rPr lang="en-US" altLang="zh-CN" sz="2400">
                <a:sym typeface="+mn-ea"/>
              </a:rPr>
              <a:t>Distance visualization shows its minimum distance to another segment.</a:t>
            </a:r>
            <a:endParaRPr lang="en-US" altLang="zh-CN" sz="2400">
              <a:sym typeface="+mn-ea"/>
            </a:endParaRPr>
          </a:p>
          <a:p>
            <a:endParaRPr lang="en-US" altLang="zh-CN" sz="2400"/>
          </a:p>
          <a:p>
            <a:r>
              <a:rPr lang="en-US" altLang="zh-CN" sz="2400"/>
              <a:t>x=x0+t(x1-x0) y=y0+t(y1-y0) z=z0+t(z1-z0) (t from 0 to 1 step 0.01)</a:t>
            </a:r>
            <a:endParaRPr lang="en-US" altLang="zh-CN" sz="2400"/>
          </a:p>
          <a:p>
            <a:endParaRPr lang="en-US" altLang="zh-CN" sz="2400"/>
          </a:p>
          <a:p>
            <a:r>
              <a:rPr lang="en-US" altLang="zh-CN" sz="2400"/>
              <a:t>Visualization presents the change of distance directly,  it shows whether there is a part of minimum distance is under the collision threshold</a:t>
            </a:r>
            <a:endParaRPr lang="en-US" altLang="zh-CN" sz="2400"/>
          </a:p>
          <a:p>
            <a:endParaRPr lang="en-US" altLang="zh-CN" sz="2400"/>
          </a:p>
          <a:p>
            <a:r>
              <a:rPr lang="en-US" altLang="zh-CN" sz="2400"/>
              <a:t>It also shows the performance of path replanning part clearly</a:t>
            </a:r>
            <a:endParaRPr lang="en-US" altLang="zh-CN" sz="2400"/>
          </a:p>
          <a:p>
            <a:endParaRPr lang="en-US" altLang="zh-CN"/>
          </a:p>
          <a:p>
            <a:r>
              <a:rPr lang="en-US" altLang="zh-CN" sz="2400"/>
              <a:t>Next two picture shows the distance of two segment before and after path replanning   </a:t>
            </a:r>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Visualizing distance for segment</a:t>
            </a:r>
            <a:r>
              <a:rPr lang="en-US" altLang="zh-CN"/>
              <a:t> </a:t>
            </a:r>
            <a:endParaRPr lang="en-US" altLang="zh-CN"/>
          </a:p>
        </p:txBody>
      </p:sp>
      <p:pic>
        <p:nvPicPr>
          <p:cNvPr id="6" name="内容占位符 5"/>
          <p:cNvPicPr>
            <a:picLocks noChangeAspect="1"/>
          </p:cNvPicPr>
          <p:nvPr>
            <p:ph idx="1"/>
          </p:nvPr>
        </p:nvPicPr>
        <p:blipFill>
          <a:blip r:embed="rId1"/>
          <a:stretch>
            <a:fillRect/>
          </a:stretch>
        </p:blipFill>
        <p:spPr>
          <a:xfrm>
            <a:off x="6347460" y="1814195"/>
            <a:ext cx="5495925" cy="4351655"/>
          </a:xfrm>
          <a:prstGeom prst="rect">
            <a:avLst/>
          </a:prstGeom>
        </p:spPr>
      </p:pic>
      <p:pic>
        <p:nvPicPr>
          <p:cNvPr id="7" name="图片 6"/>
          <p:cNvPicPr>
            <a:picLocks noChangeAspect="1"/>
          </p:cNvPicPr>
          <p:nvPr/>
        </p:nvPicPr>
        <p:blipFill>
          <a:blip r:embed="rId2"/>
          <a:stretch>
            <a:fillRect/>
          </a:stretch>
        </p:blipFill>
        <p:spPr>
          <a:xfrm>
            <a:off x="383540" y="1814830"/>
            <a:ext cx="5478780" cy="4351020"/>
          </a:xfrm>
          <a:prstGeom prst="rect">
            <a:avLst/>
          </a:prstGeom>
        </p:spPr>
      </p:pic>
      <p:pic>
        <p:nvPicPr>
          <p:cNvPr id="8" name="图片 7" descr="截屏2021-12-22 下午4.21.30"/>
          <p:cNvPicPr>
            <a:picLocks noChangeAspect="1"/>
          </p:cNvPicPr>
          <p:nvPr/>
        </p:nvPicPr>
        <p:blipFill>
          <a:blip r:embed="rId3"/>
          <a:stretch>
            <a:fillRect/>
          </a:stretch>
        </p:blipFill>
        <p:spPr>
          <a:xfrm>
            <a:off x="6839585" y="370205"/>
            <a:ext cx="4330700" cy="1320800"/>
          </a:xfrm>
          <a:prstGeom prst="rect">
            <a:avLst/>
          </a:prstGeom>
        </p:spPr>
      </p:pic>
      <p:sp>
        <p:nvSpPr>
          <p:cNvPr id="9" name="文本框 8"/>
          <p:cNvSpPr txBox="1"/>
          <p:nvPr/>
        </p:nvSpPr>
        <p:spPr>
          <a:xfrm>
            <a:off x="923290" y="6348095"/>
            <a:ext cx="3124835" cy="368300"/>
          </a:xfrm>
          <a:prstGeom prst="rect">
            <a:avLst/>
          </a:prstGeom>
          <a:noFill/>
        </p:spPr>
        <p:txBody>
          <a:bodyPr wrap="square" rtlCol="0">
            <a:spAutoFit/>
          </a:bodyPr>
          <a:p>
            <a:r>
              <a:rPr lang="en-US" altLang="zh-CN"/>
              <a:t>Distance before replanning</a:t>
            </a:r>
            <a:endParaRPr lang="en-US" altLang="zh-CN"/>
          </a:p>
        </p:txBody>
      </p:sp>
      <p:sp>
        <p:nvSpPr>
          <p:cNvPr id="10" name="文本框 9"/>
          <p:cNvSpPr txBox="1"/>
          <p:nvPr/>
        </p:nvSpPr>
        <p:spPr>
          <a:xfrm>
            <a:off x="7519035" y="6348095"/>
            <a:ext cx="2797175" cy="368300"/>
          </a:xfrm>
          <a:prstGeom prst="rect">
            <a:avLst/>
          </a:prstGeom>
          <a:noFill/>
        </p:spPr>
        <p:txBody>
          <a:bodyPr wrap="none" rtlCol="0" anchor="t">
            <a:spAutoFit/>
          </a:bodyPr>
          <a:p>
            <a:r>
              <a:rPr lang="en-US" altLang="zh-CN">
                <a:sym typeface="+mn-ea"/>
              </a:rPr>
              <a:t>Distance after replanning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Future question to think</a:t>
            </a:r>
            <a:endParaRPr lang="zh-CN" altLang="en-US"/>
          </a:p>
        </p:txBody>
      </p:sp>
      <p:sp>
        <p:nvSpPr>
          <p:cNvPr id="3" name="内容占位符 2"/>
          <p:cNvSpPr>
            <a:spLocks noGrp="1"/>
          </p:cNvSpPr>
          <p:nvPr>
            <p:ph idx="1"/>
          </p:nvPr>
        </p:nvSpPr>
        <p:spPr/>
        <p:txBody>
          <a:bodyPr/>
          <a:p>
            <a:r>
              <a:rPr lang="en-US" altLang="zh-CN"/>
              <a:t>this whole part is completed in the environment of no obstacles, only path of UAVs is considered. Problems may appear when there are obstacles, for example, to detect whether the replanned  path is in range of obstacles, if so, path have to be regenerated again.</a:t>
            </a:r>
            <a:endParaRPr lang="en-US" altLang="zh-CN"/>
          </a:p>
          <a:p>
            <a:endParaRPr lang="en-US" altLang="zh-CN"/>
          </a:p>
          <a:p>
            <a:r>
              <a:rPr lang="en-US" altLang="zh-CN"/>
              <a:t>Path from RRT have more segment than I set now, this may also generate problems. </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1979</Words>
  <Application>WPS 演示</Application>
  <PresentationFormat>宽屏</PresentationFormat>
  <Paragraphs>56</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方正书宋_GBK</vt:lpstr>
      <vt:lpstr>Wingdings</vt:lpstr>
      <vt:lpstr>Calibri Light</vt:lpstr>
      <vt:lpstr>Helvetica Neue</vt:lpstr>
      <vt:lpstr>Calibri</vt:lpstr>
      <vt:lpstr>微软雅黑</vt:lpstr>
      <vt:lpstr>汉仪旗黑</vt:lpstr>
      <vt:lpstr>SimSun</vt:lpstr>
      <vt:lpstr>Arial Unicode MS</vt:lpstr>
      <vt:lpstr>汉仪书宋二KW</vt:lpstr>
      <vt:lpstr>Office 主题</vt:lpstr>
      <vt:lpstr>AI based motion control visualization of collision detection and path replanning</vt:lpstr>
      <vt:lpstr>This week's work</vt:lpstr>
      <vt:lpstr>PowerPoint 演示文稿</vt:lpstr>
      <vt:lpstr>Results of path replanning</vt:lpstr>
      <vt:lpstr>PowerPoint 演示文稿</vt:lpstr>
      <vt:lpstr>Visualizing distance for segment </vt:lpstr>
      <vt:lpstr>Future question to think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jinlexuan</dc:creator>
  <cp:lastModifiedBy>jinlexuan</cp:lastModifiedBy>
  <cp:revision>9</cp:revision>
  <dcterms:created xsi:type="dcterms:W3CDTF">2021-12-23T02:51:42Z</dcterms:created>
  <dcterms:modified xsi:type="dcterms:W3CDTF">2021-12-23T02:51:42Z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