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AI based motion control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2445"/>
              <a:t>c</a:t>
            </a:r>
            <a:r>
              <a:rPr lang="en-US" altLang="zh-CN" sz="2400"/>
              <a:t>ombination of RRT and collision detection and path replanning</a:t>
            </a:r>
            <a:endParaRPr lang="en-US" altLang="zh-CN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12.31                        Jin Lexuan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Combined with RRT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46050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  <wpsdc:marlchars xmlns:wpsdc="http://www.wps.cn/officeDocument/2017/drawingmlCustomData" val="64" checksum="1107311110"/>
                </a:ext>
              </a:extLst>
            </a:pPr>
            <a:r>
              <a:rPr lang="en-US" altLang="zh-CN" sz="2400"/>
              <a:t>In previous work, RRT path planning works independently, and collision detection and path replanning are performed in test environment.</a:t>
            </a:r>
            <a:endParaRPr lang="en-US" altLang="zh-CN" sz="2400"/>
          </a:p>
          <a:p>
            <a:pPr marL="146050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  <wpsdc:marlchars xmlns:wpsdc="http://www.wps.cn/officeDocument/2017/drawingmlCustomData" val="64" checksum="1107311110"/>
                </a:ext>
              </a:extLst>
            </a:pPr>
            <a:r>
              <a:rPr lang="en-US" altLang="zh-CN" sz="2400"/>
              <a:t>This week, this two part are combined.</a:t>
            </a:r>
            <a:endParaRPr lang="en-US" altLang="zh-CN" sz="2400"/>
          </a:p>
          <a:p>
            <a:pPr marL="146050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  <wpsdc:marlchars xmlns:wpsdc="http://www.wps.cn/officeDocument/2017/drawingmlCustomData" val="64" checksum="1107311110"/>
                </a:ext>
              </a:extLst>
            </a:pPr>
            <a:r>
              <a:rPr lang="en-US" altLang="zh-CN" sz="2400"/>
              <a:t>2 path generated by RRT as the input of collision detection and path replanning</a:t>
            </a:r>
            <a:endParaRPr lang="en-US" altLang="zh-CN" sz="2400"/>
          </a:p>
          <a:p>
            <a:pPr marL="146050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  <wpsdc:marlchars xmlns:wpsdc="http://www.wps.cn/officeDocument/2017/drawingmlCustomData" val="64" checksum="1107311110"/>
                </a:ext>
              </a:extLst>
            </a:pPr>
            <a:r>
              <a:rPr lang="en-US" altLang="zh-CN" sz="2400"/>
              <a:t>Since RRT algorithm has randomness, so the results may be different at different running times.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RRT planning </a:t>
            </a:r>
            <a:endParaRPr lang="en-US" altLang="zh-CN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0795" y="1820545"/>
            <a:ext cx="5411470" cy="4117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820545"/>
            <a:ext cx="5435600" cy="4116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15160" y="6153785"/>
            <a:ext cx="759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RRT path1                                                                      RRT path2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Path extraction for collision detection</a:t>
            </a:r>
            <a:endParaRPr lang="en-US" altLang="zh-CN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9215" y="1781175"/>
            <a:ext cx="5490210" cy="4137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781175"/>
            <a:ext cx="548449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0" y="365125"/>
            <a:ext cx="10515600" cy="1325563"/>
          </a:xfrm>
        </p:spPr>
        <p:txBody>
          <a:bodyPr/>
          <a:p>
            <a:r>
              <a:rPr lang="en-US" altLang="zh-CN" sz="2800"/>
              <a:t>Replanning Result &amp; Distance visualization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010" y="1850390"/>
            <a:ext cx="5050155" cy="4100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980" y="1850390"/>
            <a:ext cx="5238115" cy="4103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310" y="395605"/>
            <a:ext cx="41783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Future work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2400"/>
              <a:t>Improve the algorithm for a faster speed.</a:t>
            </a:r>
            <a:endParaRPr lang="en-US" altLang="zh-CN" sz="2400"/>
          </a:p>
          <a:p>
            <a:pPr indent="0" fontAlgn="auto">
              <a:lnSpc>
                <a:spcPct val="150000"/>
              </a:lnSpc>
            </a:pPr>
            <a:r>
              <a:rPr lang="en-US" altLang="zh-CN" sz="2400"/>
              <a:t>Draw trajectory for multi-UAVs(time-based)</a:t>
            </a:r>
            <a:endParaRPr lang="en-US" altLang="zh-CN" sz="2400"/>
          </a:p>
          <a:p>
            <a:pPr indent="0" fontAlgn="auto">
              <a:lnSpc>
                <a:spcPct val="150000"/>
              </a:lnSpc>
            </a:pPr>
            <a:r>
              <a:rPr lang="en-US" altLang="zh-CN" sz="2400"/>
              <a:t>Add more UAVs to show the performance. </a:t>
            </a:r>
            <a:endParaRPr lang="en-US" altLang="zh-CN" sz="2400"/>
          </a:p>
          <a:p>
            <a:pPr marL="146050" indent="0" fontAlgn="auto">
              <a:lnSpc>
                <a:spcPct val="150000"/>
              </a:lnSpc>
              <a:extLst>
                <a:ext uri="{35155182-B16C-46BC-9424-99874614C6A1}">
                  <wpsdc:marlchars xmlns:wpsdc="http://www.wps.cn/officeDocument/2017/drawingmlCustomData" val="64" checksum="1107311110"/>
                </a:ext>
              </a:extLst>
            </a:pPr>
            <a:r>
              <a:rPr lang="en-US" altLang="zh-CN" sz="2400"/>
              <a:t>Change the start and end point for UAVs to test </a:t>
            </a:r>
            <a:endParaRPr lang="en-US" altLang="zh-CN" sz="2400"/>
          </a:p>
          <a:p>
            <a:pPr marL="146050" indent="0" fontAlgn="auto">
              <a:lnSpc>
                <a:spcPct val="150000"/>
              </a:lnSpc>
              <a:extLst>
                <a:ext uri="{35155182-B16C-46BC-9424-99874614C6A1}">
                  <wpsdc:marlchars xmlns:wpsdc="http://www.wps.cn/officeDocument/2017/drawingmlCustomData" val="64" checksum="1107311110"/>
                </a:ext>
              </a:extLst>
            </a:pPr>
            <a:r>
              <a:rPr lang="en-US" altLang="zh-CN" sz="2400"/>
              <a:t>Make the 3D map more complex(e.g. irregular obstacles) to verify the method</a:t>
            </a:r>
            <a:endParaRPr lang="en-US" altLang="zh-CN" sz="2400"/>
          </a:p>
          <a:p>
            <a:pPr marL="146050" indent="0" fontAlgn="auto">
              <a:lnSpc>
                <a:spcPct val="150000"/>
              </a:lnSpc>
              <a:extLst>
                <a:ext uri="{35155182-B16C-46BC-9424-99874614C6A1}">
                  <wpsdc:marlchars xmlns:wpsdc="http://www.wps.cn/officeDocument/2017/drawingmlCustomData" val="64" checksum="1107311110"/>
                </a:ext>
              </a:extLst>
            </a:pP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演示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SimSun</vt:lpstr>
      <vt:lpstr>Arial Unicode MS</vt:lpstr>
      <vt:lpstr>汉仪书宋二KW</vt:lpstr>
      <vt:lpstr>Office 主题</vt:lpstr>
      <vt:lpstr>AI based motion control  combination of RRT and collision detection and path replanning</vt:lpstr>
      <vt:lpstr>Combined with RRT</vt:lpstr>
      <vt:lpstr>RRT planning </vt:lpstr>
      <vt:lpstr>Path extraction for collision detection</vt:lpstr>
      <vt:lpstr>Replanning Result &amp; Distance visualization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jinlexuan</dc:creator>
  <cp:lastModifiedBy>jinlexuan</cp:lastModifiedBy>
  <cp:revision>11</cp:revision>
  <dcterms:created xsi:type="dcterms:W3CDTF">2021-12-31T13:40:00Z</dcterms:created>
  <dcterms:modified xsi:type="dcterms:W3CDTF">2021-12-31T13:40:00Z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