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5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1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865F-76D5-4CD9-84A3-B3617595DDD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3344-F716-47D8-B59D-2EB955F8C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5920" y="150554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b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(AI based motion control)</a:t>
            </a:r>
            <a:b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Lexuan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10.09.2021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6217" y="1698171"/>
            <a:ext cx="791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Literature review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Program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305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Weekly Report (AI based motion control)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(AI based motion control) </dc:title>
  <dc:creator>金 乐轩</dc:creator>
  <cp:lastModifiedBy>金 乐轩</cp:lastModifiedBy>
  <cp:revision>3</cp:revision>
  <dcterms:created xsi:type="dcterms:W3CDTF">2021-09-07T07:31:22Z</dcterms:created>
  <dcterms:modified xsi:type="dcterms:W3CDTF">2021-09-07T08:21:49Z</dcterms:modified>
</cp:coreProperties>
</file>