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256" r:id="rId3"/>
    <p:sldId id="257" r:id="rId5"/>
    <p:sldId id="258" r:id="rId6"/>
    <p:sldId id="295" r:id="rId7"/>
    <p:sldId id="296" r:id="rId8"/>
    <p:sldId id="260" r:id="rId9"/>
    <p:sldId id="261" r:id="rId10"/>
    <p:sldId id="262" r:id="rId11"/>
    <p:sldId id="263" r:id="rId12"/>
    <p:sldId id="264" r:id="rId13"/>
    <p:sldId id="297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0"/>
        <p:guide pos="387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7240" y="1107440"/>
            <a:ext cx="3078480" cy="490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437640" y="1706880"/>
            <a:ext cx="1676400" cy="1361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 </a:t>
            </a:r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478280" y="3840480"/>
            <a:ext cx="1676400" cy="1361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r>
              <a:rPr lang="en-US" altLang="zh-CN"/>
              <a:t>ySQL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861560" y="975360"/>
            <a:ext cx="3241040" cy="162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922520" y="4297680"/>
            <a:ext cx="3241040" cy="162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542280" y="1107440"/>
            <a:ext cx="1676400" cy="1361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 </a:t>
            </a:r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5643880" y="4430395"/>
            <a:ext cx="1676400" cy="1361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r>
              <a:rPr lang="en-US" altLang="zh-CN"/>
              <a:t>ySQL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600440" y="1016635"/>
            <a:ext cx="3078480" cy="490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220200" y="1564640"/>
            <a:ext cx="1676400" cy="1361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fenxi</a:t>
            </a:r>
            <a:endParaRPr lang="en-US"/>
          </a:p>
        </p:txBody>
      </p:sp>
      <p:sp>
        <p:nvSpPr>
          <p:cNvPr id="15" name="圆角矩形 14"/>
          <p:cNvSpPr/>
          <p:nvPr/>
        </p:nvSpPr>
        <p:spPr>
          <a:xfrm>
            <a:off x="9088120" y="3718560"/>
            <a:ext cx="1676400" cy="1361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抓取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6830040" y="1442720"/>
            <a:ext cx="1676400" cy="1361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 </a:t>
            </a:r>
            <a:r>
              <a:rPr lang="en-US" altLang="zh-CN"/>
              <a:t>Nginx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cronjobs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8" name="组合 47"/>
          <p:cNvGrpSpPr/>
          <p:nvPr/>
        </p:nvGrpSpPr>
        <p:grpSpPr>
          <a:xfrm>
            <a:off x="569595" y="552450"/>
            <a:ext cx="11283950" cy="5976620"/>
            <a:chOff x="897" y="870"/>
            <a:chExt cx="17770" cy="9412"/>
          </a:xfrm>
        </p:grpSpPr>
        <p:sp>
          <p:nvSpPr>
            <p:cNvPr id="4" name="矩形 3"/>
            <p:cNvSpPr/>
            <p:nvPr/>
          </p:nvSpPr>
          <p:spPr>
            <a:xfrm>
              <a:off x="897" y="1749"/>
              <a:ext cx="4150" cy="709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Master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5636" y="1749"/>
              <a:ext cx="4150" cy="7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Node 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6136" y="7555"/>
              <a:ext cx="3165" cy="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flannel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6136" y="6705"/>
              <a:ext cx="3179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docker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22" y="5825"/>
              <a:ext cx="3179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kubelet</a:t>
              </a:r>
              <a:endParaRPr lang="en-US" altLang="zh-CN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36" y="3751"/>
              <a:ext cx="3179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kube-proxy</a:t>
              </a:r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084" y="1749"/>
              <a:ext cx="4150" cy="7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Node 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84" y="7555"/>
              <a:ext cx="3165" cy="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flannel</a:t>
              </a:r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84" y="6705"/>
              <a:ext cx="3179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docker</a:t>
              </a:r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570" y="5825"/>
              <a:ext cx="3179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kubelet</a:t>
              </a:r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584" y="3751"/>
              <a:ext cx="3179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kube-proxy</a:t>
              </a:r>
              <a:endParaRPr lang="en-US" altLang="zh-CN"/>
            </a:p>
          </p:txBody>
        </p:sp>
        <p:sp>
          <p:nvSpPr>
            <p:cNvPr id="22" name="矩形 21"/>
            <p:cNvSpPr/>
            <p:nvPr/>
          </p:nvSpPr>
          <p:spPr>
            <a:xfrm>
              <a:off x="14517" y="1749"/>
              <a:ext cx="4150" cy="7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Node 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23" name="矩形 22"/>
            <p:cNvSpPr/>
            <p:nvPr/>
          </p:nvSpPr>
          <p:spPr>
            <a:xfrm>
              <a:off x="15017" y="7555"/>
              <a:ext cx="3165" cy="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flannel</a:t>
              </a:r>
              <a:endParaRPr lang="en-US" altLang="zh-CN"/>
            </a:p>
          </p:txBody>
        </p:sp>
        <p:sp>
          <p:nvSpPr>
            <p:cNvPr id="24" name="矩形 23"/>
            <p:cNvSpPr/>
            <p:nvPr/>
          </p:nvSpPr>
          <p:spPr>
            <a:xfrm>
              <a:off x="15017" y="6705"/>
              <a:ext cx="3179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docker</a:t>
              </a:r>
              <a:endParaRPr lang="en-US" altLang="zh-CN"/>
            </a:p>
          </p:txBody>
        </p:sp>
        <p:sp>
          <p:nvSpPr>
            <p:cNvPr id="25" name="矩形 24"/>
            <p:cNvSpPr/>
            <p:nvPr/>
          </p:nvSpPr>
          <p:spPr>
            <a:xfrm>
              <a:off x="15003" y="5825"/>
              <a:ext cx="3179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kubelet</a:t>
              </a:r>
              <a:endParaRPr lang="en-US" altLang="zh-CN"/>
            </a:p>
          </p:txBody>
        </p:sp>
        <p:sp>
          <p:nvSpPr>
            <p:cNvPr id="26" name="矩形 25"/>
            <p:cNvSpPr/>
            <p:nvPr/>
          </p:nvSpPr>
          <p:spPr>
            <a:xfrm>
              <a:off x="15017" y="3751"/>
              <a:ext cx="3179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kube-proxy</a:t>
              </a:r>
              <a:endParaRPr lang="en-US" altLang="zh-CN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90" y="7555"/>
              <a:ext cx="3165" cy="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flannel</a:t>
              </a:r>
              <a:endParaRPr lang="en-US" altLang="zh-CN"/>
            </a:p>
          </p:txBody>
        </p:sp>
        <p:sp>
          <p:nvSpPr>
            <p:cNvPr id="29" name="矩形 28"/>
            <p:cNvSpPr/>
            <p:nvPr/>
          </p:nvSpPr>
          <p:spPr>
            <a:xfrm>
              <a:off x="1390" y="6704"/>
              <a:ext cx="3165" cy="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docker</a:t>
              </a:r>
              <a:endParaRPr lang="en-US" altLang="zh-CN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90" y="5825"/>
              <a:ext cx="3165" cy="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scheduler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389" y="5032"/>
              <a:ext cx="3166" cy="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controller </a:t>
              </a:r>
              <a:r>
                <a:rPr lang="en-US" altLang="zh-CN" sz="1600"/>
                <a:t>Manager</a:t>
              </a:r>
              <a:endParaRPr lang="en-US" altLang="zh-CN" sz="16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90" y="4273"/>
              <a:ext cx="3165" cy="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etcd</a:t>
              </a:r>
              <a:endParaRPr lang="en-US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1390" y="3408"/>
              <a:ext cx="3165" cy="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API Server</a:t>
              </a:r>
              <a:endParaRPr lang="en-US" altLang="zh-CN"/>
            </a:p>
          </p:txBody>
        </p:sp>
        <p:cxnSp>
          <p:nvCxnSpPr>
            <p:cNvPr id="34" name="直接连接符 33"/>
            <p:cNvCxnSpPr/>
            <p:nvPr/>
          </p:nvCxnSpPr>
          <p:spPr>
            <a:xfrm flipV="1">
              <a:off x="969" y="9516"/>
              <a:ext cx="16881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999" y="10217"/>
              <a:ext cx="16881" cy="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1160" y="874"/>
              <a:ext cx="16881" cy="1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4" idx="2"/>
            </p:cNvCxnSpPr>
            <p:nvPr/>
          </p:nvCxnSpPr>
          <p:spPr>
            <a:xfrm flipH="1">
              <a:off x="2965" y="8839"/>
              <a:ext cx="7" cy="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7935" y="8869"/>
              <a:ext cx="7" cy="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2368" y="8839"/>
              <a:ext cx="7" cy="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6383" y="8839"/>
              <a:ext cx="7" cy="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7189" y="8098"/>
              <a:ext cx="0" cy="2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1502" y="8118"/>
              <a:ext cx="0" cy="2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5711" y="8053"/>
              <a:ext cx="0" cy="2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905" y="8053"/>
              <a:ext cx="0" cy="2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6741" y="874"/>
              <a:ext cx="16" cy="288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11338" y="870"/>
              <a:ext cx="16" cy="288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15905" y="870"/>
              <a:ext cx="16" cy="288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370830" y="5689600"/>
            <a:ext cx="161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NodeNet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683385" y="6126480"/>
            <a:ext cx="2244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Pod 10.244.0.0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44670" y="81280"/>
            <a:ext cx="255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svc Net 10.96.0.0/12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73760" y="548640"/>
            <a:ext cx="209296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Node01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94080" y="2458720"/>
            <a:ext cx="209296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Node02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873760" y="4714240"/>
            <a:ext cx="209296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Node03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367280" y="670560"/>
            <a:ext cx="436880" cy="447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28240" y="2570480"/>
            <a:ext cx="436880" cy="447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67280" y="4876800"/>
            <a:ext cx="436880" cy="447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67280" y="5567680"/>
            <a:ext cx="436880" cy="447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4632960" y="2834640"/>
            <a:ext cx="2508250" cy="822960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svc </a:t>
            </a:r>
            <a:r>
              <a:rPr lang="zh-CN" altLang="en-US"/>
              <a:t>：</a:t>
            </a:r>
            <a:r>
              <a:rPr lang="en-US" altLang="zh-CN"/>
              <a:t>NodePort</a:t>
            </a:r>
            <a:endParaRPr lang="en-US" altLang="zh-CN"/>
          </a:p>
          <a:p>
            <a:pPr algn="ctr"/>
            <a:r>
              <a:rPr lang="en-US" altLang="zh-CN"/>
              <a:t>10.101.171.203</a:t>
            </a:r>
            <a:r>
              <a:rPr lang="zh-CN" altLang="en-US"/>
              <a:t>：</a:t>
            </a:r>
            <a:r>
              <a:rPr lang="en-US" altLang="zh-CN"/>
              <a:t>80</a:t>
            </a:r>
            <a:endParaRPr lang="en-US" altLang="zh-CN"/>
          </a:p>
        </p:txBody>
      </p:sp>
      <p:sp>
        <p:nvSpPr>
          <p:cNvPr id="12" name="六边形 11"/>
          <p:cNvSpPr/>
          <p:nvPr/>
        </p:nvSpPr>
        <p:spPr>
          <a:xfrm>
            <a:off x="10210800" y="213360"/>
            <a:ext cx="1341120" cy="111760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6380480" y="3169920"/>
            <a:ext cx="3444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2763520" y="975360"/>
            <a:ext cx="1950720" cy="1899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651760" y="3413760"/>
            <a:ext cx="1981200" cy="2275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2702560" y="2865120"/>
            <a:ext cx="2235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631440" y="3413760"/>
            <a:ext cx="2428240" cy="162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80080" y="711200"/>
            <a:ext cx="341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192.168.0.101</a:t>
            </a:r>
            <a:r>
              <a:rPr lang="zh-CN" altLang="en-US"/>
              <a:t>：31386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139440" y="2377440"/>
            <a:ext cx="286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192.168.0.102</a:t>
            </a:r>
            <a:r>
              <a:rPr lang="zh-CN" altLang="en-US"/>
              <a:t>：31386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88640" y="4714240"/>
            <a:ext cx="306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192.168.0.103</a:t>
            </a:r>
            <a:r>
              <a:rPr lang="zh-CN" altLang="en-US"/>
              <a:t>：31386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9001760" y="975360"/>
            <a:ext cx="168656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804160" y="1016000"/>
            <a:ext cx="2895600" cy="200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281680" y="375920"/>
            <a:ext cx="2255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x.x.x.x:31386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7437120" y="1402080"/>
            <a:ext cx="1402080" cy="1127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LBC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2875280" y="873760"/>
            <a:ext cx="4744720" cy="833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661920" y="1950720"/>
            <a:ext cx="4947920" cy="1503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651760" y="2306320"/>
            <a:ext cx="5364480" cy="311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Pod</a:t>
            </a:r>
            <a:endParaRPr lang="en-US" altLang="zh-CN"/>
          </a:p>
          <a:p>
            <a:pPr lvl="1"/>
            <a:r>
              <a:t>自主管理</a:t>
            </a:r>
            <a:r>
              <a:rPr lang="en-US" altLang="zh-CN"/>
              <a:t>Pod</a:t>
            </a:r>
            <a:endParaRPr lang="en-US" altLang="zh-CN"/>
          </a:p>
          <a:p>
            <a:pPr lvl="1"/>
            <a:r>
              <a:t>托管</a:t>
            </a:r>
            <a:r>
              <a:rPr lang="en-US" altLang="zh-CN"/>
              <a:t>Pod </a:t>
            </a:r>
            <a:r>
              <a:t>控制器</a:t>
            </a:r>
            <a:endParaRPr lang="en-US" altLang="zh-CN"/>
          </a:p>
          <a:p>
            <a:pPr lvl="2"/>
            <a:r>
              <a:rPr lang="en-US" altLang="zh-CN"/>
              <a:t>replicationcontroller</a:t>
            </a:r>
            <a:endParaRPr lang="en-US" altLang="zh-CN"/>
          </a:p>
          <a:p>
            <a:pPr lvl="2"/>
            <a:r>
              <a:rPr lang="en-US" altLang="zh-CN"/>
              <a:t>replicasets</a:t>
            </a:r>
            <a:endParaRPr lang="en-US" altLang="zh-CN"/>
          </a:p>
          <a:p>
            <a:pPr lvl="2"/>
            <a:r>
              <a:rPr lang="en-US" altLang="zh-CN"/>
              <a:t>deployments</a:t>
            </a:r>
            <a:endParaRPr lang="en-US" altLang="zh-CN"/>
          </a:p>
          <a:p>
            <a:pPr lvl="2"/>
            <a:r>
              <a:rPr lang="en-US" altLang="zh-CN"/>
              <a:t>daemonsets</a:t>
            </a:r>
            <a:endParaRPr lang="en-US" altLang="zh-CN"/>
          </a:p>
          <a:p>
            <a:pPr lvl="2"/>
            <a:r>
              <a:rPr lang="en-US" altLang="zh-CN"/>
              <a:t>job</a:t>
            </a:r>
            <a:endParaRPr lang="en-US" altLang="zh-CN"/>
          </a:p>
          <a:p>
            <a:pPr lvl="2"/>
            <a:r>
              <a:rPr lang="en-US" altLang="zh-CN"/>
              <a:t>cronjobs</a:t>
            </a:r>
            <a:endParaRPr lang="en-US" altLang="zh-CN"/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statefulsets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horizontalpodautoscalers.autoscaling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03020"/>
            <a:ext cx="10932795" cy="5171440"/>
          </a:xfrm>
        </p:spPr>
        <p:txBody>
          <a:bodyPr/>
          <a:p>
            <a:pPr>
              <a:lnSpc>
                <a:spcPts val="1600"/>
              </a:lnSpc>
            </a:pPr>
            <a:r>
              <a:rPr lang="zh-CN" altLang="en-US" sz="2000" b="1"/>
              <a:t>kubectl run podx --image=jinling/nginx:alpine0 --generator=run-pod/v1</a:t>
            </a:r>
            <a:endParaRPr lang="zh-CN" altLang="en-US" sz="2000" b="1"/>
          </a:p>
          <a:p>
            <a:pPr>
              <a:lnSpc>
                <a:spcPts val="1600"/>
              </a:lnSpc>
            </a:pPr>
            <a:r>
              <a:rPr lang="zh-CN" altLang="en-US" sz="2000" b="1"/>
              <a:t>[kubeadm@masnode1 ~]$ kubectl create -f pody.yaml</a:t>
            </a:r>
            <a:endParaRPr lang="zh-CN" altLang="en-US" sz="2000" b="1"/>
          </a:p>
          <a:p>
            <a:pPr>
              <a:lnSpc>
                <a:spcPts val="1600"/>
              </a:lnSpc>
            </a:pPr>
            <a:r>
              <a:rPr lang="zh-CN" altLang="en-US" sz="2000" b="1"/>
              <a:t>pod/pody created</a:t>
            </a:r>
            <a:endParaRPr lang="zh-CN" altLang="en-US" sz="2000" b="1"/>
          </a:p>
          <a:p>
            <a:pPr>
              <a:lnSpc>
                <a:spcPts val="1600"/>
              </a:lnSpc>
            </a:pPr>
            <a:r>
              <a:rPr lang="zh-CN" altLang="en-US" sz="2000" b="1"/>
              <a:t>[kubeadm@masnode1 ~]$ cat pody.yaml</a:t>
            </a:r>
            <a:endParaRPr lang="zh-CN" altLang="en-US" sz="2000" b="1"/>
          </a:p>
          <a:p>
            <a:pPr>
              <a:lnSpc>
                <a:spcPts val="1600"/>
              </a:lnSpc>
            </a:pPr>
            <a:r>
              <a:rPr lang="zh-CN" altLang="en-US" sz="2000" b="1"/>
              <a:t>apiVersion: v1</a:t>
            </a:r>
            <a:endParaRPr lang="zh-CN" altLang="en-US" sz="2000" b="1"/>
          </a:p>
          <a:p>
            <a:pPr>
              <a:lnSpc>
                <a:spcPts val="1600"/>
              </a:lnSpc>
            </a:pPr>
            <a:r>
              <a:rPr lang="zh-CN" altLang="en-US" sz="2000" b="1"/>
              <a:t>kind: Pod</a:t>
            </a:r>
            <a:endParaRPr lang="zh-CN" altLang="en-US" sz="2000" b="1"/>
          </a:p>
          <a:p>
            <a:pPr>
              <a:lnSpc>
                <a:spcPts val="1600"/>
              </a:lnSpc>
            </a:pPr>
            <a:r>
              <a:rPr lang="zh-CN" altLang="en-US" sz="2000" b="1"/>
              <a:t>metadata:</a:t>
            </a:r>
            <a:endParaRPr lang="zh-CN" altLang="en-US" sz="2000" b="1"/>
          </a:p>
          <a:p>
            <a:pPr>
              <a:lnSpc>
                <a:spcPts val="1600"/>
              </a:lnSpc>
            </a:pPr>
            <a:r>
              <a:rPr lang="zh-CN" altLang="en-US" sz="2000" b="1"/>
              <a:t>  name: pody</a:t>
            </a:r>
            <a:endParaRPr lang="zh-CN" altLang="en-US" sz="2000" b="1"/>
          </a:p>
          <a:p>
            <a:pPr>
              <a:lnSpc>
                <a:spcPts val="1600"/>
              </a:lnSpc>
            </a:pPr>
            <a:r>
              <a:rPr lang="zh-CN" altLang="en-US" sz="2000" b="1"/>
              <a:t>  namespace: default</a:t>
            </a:r>
            <a:endParaRPr lang="zh-CN" altLang="en-US" sz="2000" b="1"/>
          </a:p>
          <a:p>
            <a:pPr>
              <a:lnSpc>
                <a:spcPts val="1600"/>
              </a:lnSpc>
            </a:pPr>
            <a:r>
              <a:rPr lang="zh-CN" altLang="en-US" sz="2000" b="1"/>
              <a:t>  labels:</a:t>
            </a:r>
            <a:endParaRPr lang="zh-CN" altLang="en-US" sz="2000" b="1"/>
          </a:p>
          <a:p>
            <a:pPr>
              <a:lnSpc>
                <a:spcPts val="1600"/>
              </a:lnSpc>
            </a:pPr>
            <a:r>
              <a:rPr lang="zh-CN" altLang="en-US" sz="2000" b="1"/>
              <a:t>    app: webtest</a:t>
            </a:r>
            <a:endParaRPr lang="zh-CN" altLang="en-US" sz="2000" b="1"/>
          </a:p>
          <a:p>
            <a:pPr>
              <a:lnSpc>
                <a:spcPts val="1600"/>
              </a:lnSpc>
            </a:pPr>
            <a:r>
              <a:rPr lang="zh-CN" altLang="en-US" sz="2000" b="1"/>
              <a:t>spec:</a:t>
            </a:r>
            <a:endParaRPr lang="zh-CN" altLang="en-US" sz="2000" b="1"/>
          </a:p>
          <a:p>
            <a:pPr>
              <a:lnSpc>
                <a:spcPts val="1600"/>
              </a:lnSpc>
            </a:pPr>
            <a:r>
              <a:rPr lang="zh-CN" altLang="en-US" sz="2000" b="1"/>
              <a:t>  containers:</a:t>
            </a:r>
            <a:endParaRPr lang="zh-CN" altLang="en-US" sz="2000" b="1"/>
          </a:p>
          <a:p>
            <a:pPr>
              <a:lnSpc>
                <a:spcPts val="1600"/>
              </a:lnSpc>
            </a:pPr>
            <a:r>
              <a:rPr lang="zh-CN" altLang="en-US" sz="2000" b="1"/>
              <a:t>  - name: pody</a:t>
            </a:r>
            <a:endParaRPr lang="zh-CN" altLang="en-US" sz="2000" b="1"/>
          </a:p>
          <a:p>
            <a:pPr>
              <a:lnSpc>
                <a:spcPts val="1600"/>
              </a:lnSpc>
            </a:pPr>
            <a:r>
              <a:rPr lang="zh-CN" altLang="en-US" sz="2000" b="1"/>
              <a:t>    image: jinling/nginx:alpine0</a:t>
            </a:r>
            <a:endParaRPr lang="zh-CN" altLang="en-US" sz="2000" b="1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replicationcontroller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000">
                <a:sym typeface="+mn-ea"/>
              </a:rPr>
              <a:t>kubectl run nginx-rc-a --image=jinling/nginx:alpine0 --generator=run/v1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kubectl run nginx-rc-b --image=jinling/nginx:alpine0 --generator=run/v1 --replicas=3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kubectl get replicationcontrollers 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kubectl get pod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 kubectl scale rc nginx-rc-a --replicas=2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replicatset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单圆角矩形 3"/>
          <p:cNvSpPr/>
          <p:nvPr/>
        </p:nvSpPr>
        <p:spPr>
          <a:xfrm>
            <a:off x="2956560" y="2377440"/>
            <a:ext cx="2001520" cy="7010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replicas=3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85520" y="4480560"/>
            <a:ext cx="1666240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124200" y="4511040"/>
            <a:ext cx="1666240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461000" y="4480560"/>
            <a:ext cx="1666240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deployments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单圆角矩形 3"/>
          <p:cNvSpPr/>
          <p:nvPr/>
        </p:nvSpPr>
        <p:spPr>
          <a:xfrm>
            <a:off x="2956560" y="2143125"/>
            <a:ext cx="2001520" cy="7010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85520" y="4480560"/>
            <a:ext cx="1666240" cy="975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124200" y="4480560"/>
            <a:ext cx="1666240" cy="975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461000" y="4480560"/>
            <a:ext cx="1666240" cy="975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2610442" y="132648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401560" y="4511040"/>
            <a:ext cx="1666240" cy="9753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246820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9199880" y="4511040"/>
            <a:ext cx="1666240" cy="9753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/>
        </p:nvSpPr>
        <p:spPr>
          <a:xfrm>
            <a:off x="421445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0988040" y="4511040"/>
            <a:ext cx="1666240" cy="9753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单圆角矩形 15"/>
          <p:cNvSpPr/>
          <p:nvPr/>
        </p:nvSpPr>
        <p:spPr>
          <a:xfrm>
            <a:off x="3028315" y="3260090"/>
            <a:ext cx="1762125" cy="59753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RS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879215" y="2757170"/>
            <a:ext cx="20955" cy="671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rot="10800000" flipV="1">
            <a:off x="2075180" y="3637280"/>
            <a:ext cx="1457960" cy="1048385"/>
          </a:xfrm>
          <a:prstGeom prst="curvedConnector3">
            <a:avLst>
              <a:gd name="adj1" fmla="val 499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 rot="10800000" flipV="1">
            <a:off x="3228340" y="3773805"/>
            <a:ext cx="1457960" cy="1048385"/>
          </a:xfrm>
          <a:prstGeom prst="curvedConnector3">
            <a:avLst>
              <a:gd name="adj1" fmla="val 499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>
            <a:off x="4382135" y="3512185"/>
            <a:ext cx="1561465" cy="1173480"/>
          </a:xfrm>
          <a:prstGeom prst="curvedConnector3">
            <a:avLst>
              <a:gd name="adj1" fmla="val 500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单圆角矩形 20"/>
          <p:cNvSpPr/>
          <p:nvPr/>
        </p:nvSpPr>
        <p:spPr>
          <a:xfrm>
            <a:off x="7748270" y="3176270"/>
            <a:ext cx="1762125" cy="59753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RS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8063230" y="3596005"/>
            <a:ext cx="335280" cy="1048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881110" y="3606165"/>
            <a:ext cx="744220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9185275" y="3596005"/>
            <a:ext cx="2336800" cy="1089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309110" y="2338705"/>
            <a:ext cx="4068445" cy="1068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daemonsets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</a:t>
            </a:r>
            <a:r>
              <a:rPr lang="en-US" altLang="zh-CN"/>
              <a:t>Node </a:t>
            </a:r>
            <a:r>
              <a:t>一个</a:t>
            </a:r>
            <a:r>
              <a:rPr lang="en-US" altLang="zh-CN"/>
              <a:t>Pod</a:t>
            </a:r>
            <a:endParaRPr lang="en-US" altLang="zh-CN"/>
          </a:p>
          <a:p>
            <a:r>
              <a:t>典型应用： 集群存储 集群日志 </a:t>
            </a:r>
            <a:r>
              <a:rPr lang="en-US" altLang="zh-CN"/>
              <a:t>-------</a:t>
            </a:r>
            <a:r>
              <a:t>每节点需要一个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job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临时性任务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算</a:t>
            </a:r>
            <a:r>
              <a:rPr lang="en-US" altLang="zh-CN"/>
              <a:t>Pi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</Words>
  <Application>WPS 演示</Application>
  <PresentationFormat>宽屏</PresentationFormat>
  <Paragraphs>202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EDZ</cp:lastModifiedBy>
  <cp:revision>26</cp:revision>
  <dcterms:created xsi:type="dcterms:W3CDTF">2019-06-19T02:08:00Z</dcterms:created>
  <dcterms:modified xsi:type="dcterms:W3CDTF">2019-09-16T09:44:09Z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2052-11.1.0.9069</vt:lpwstr>
  </property>
</Properties>
</file>