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1"/>
        <p:guide pos="38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40840" y="2844800"/>
            <a:ext cx="232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nginx v1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16280" y="5019040"/>
            <a:ext cx="1087120" cy="93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148840" y="4988560"/>
            <a:ext cx="1087120" cy="93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713480" y="4958080"/>
            <a:ext cx="1087120" cy="93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47000" y="2905760"/>
            <a:ext cx="232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nginx v2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527800" y="4876800"/>
            <a:ext cx="1087120" cy="934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960360" y="4846320"/>
            <a:ext cx="1087120" cy="934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9535160" y="4846320"/>
            <a:ext cx="1087120" cy="934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36440" y="853440"/>
            <a:ext cx="201168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Ingress Nginx 7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974840" y="457200"/>
            <a:ext cx="41548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web1.example.com</a:t>
            </a:r>
            <a:endParaRPr lang="en-US" altLang="zh-CN"/>
          </a:p>
          <a:p>
            <a:r>
              <a:rPr lang="en-US" altLang="zh-CN"/>
              <a:t>web2.example.com</a:t>
            </a:r>
            <a:endParaRPr lang="en-US" altLang="zh-CN"/>
          </a:p>
          <a:p>
            <a:r>
              <a:rPr lang="en-US" altLang="zh-CN">
                <a:sym typeface="+mn-ea"/>
              </a:rPr>
              <a:t>web3.example.com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web4.example.com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zh-CN" altLang="en-US"/>
              <a:t>裸金属 暂时么有</a:t>
            </a:r>
            <a:r>
              <a:rPr lang="zh-CN" altLang="en-US">
                <a:sym typeface="+mn-ea"/>
              </a:rPr>
              <a:t>外部地址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内部</a:t>
            </a:r>
            <a:r>
              <a:rPr lang="en-US" altLang="zh-CN">
                <a:sym typeface="+mn-ea"/>
              </a:rPr>
              <a:t>nodeIP</a:t>
            </a:r>
            <a:endParaRPr lang="en-US" altLang="zh-CN"/>
          </a:p>
          <a:p>
            <a:r>
              <a:rPr lang="zh-CN" altLang="en-US"/>
              <a:t>谷歌云 外部地址</a:t>
            </a:r>
            <a:r>
              <a:rPr lang="en-US" altLang="zh-CN"/>
              <a:t>--</a:t>
            </a:r>
            <a:r>
              <a:rPr lang="zh-CN" altLang="en-US"/>
              <a:t>内部</a:t>
            </a:r>
            <a:r>
              <a:rPr lang="en-US" altLang="zh-CN"/>
              <a:t>nodeIP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38680" y="1829435"/>
            <a:ext cx="1737360" cy="445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09160" y="1829435"/>
            <a:ext cx="1737360" cy="444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25080" y="1829435"/>
            <a:ext cx="1737360" cy="444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38680" y="1686560"/>
            <a:ext cx="1737995" cy="314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192.168.0.101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708525" y="1696720"/>
            <a:ext cx="1737995" cy="314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192.168.0.102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624445" y="1747520"/>
            <a:ext cx="1737995" cy="314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192.168.0.103</a:t>
            </a:r>
            <a:endParaRPr lang="en-US" altLang="zh-CN"/>
          </a:p>
        </p:txBody>
      </p:sp>
      <p:sp>
        <p:nvSpPr>
          <p:cNvPr id="10" name="对角圆角矩形 9"/>
          <p:cNvSpPr/>
          <p:nvPr/>
        </p:nvSpPr>
        <p:spPr>
          <a:xfrm>
            <a:off x="1671320" y="2824480"/>
            <a:ext cx="8138160" cy="741680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Kube-proxy</a:t>
            </a:r>
            <a:r>
              <a:rPr lang="zh-CN" altLang="en-US"/>
              <a:t>（</a:t>
            </a:r>
            <a:r>
              <a:rPr lang="en-US" altLang="zh-CN"/>
              <a:t>ServiceIP --CLUSTER-IP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138680" y="4470400"/>
            <a:ext cx="1737360" cy="1036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10.244.1.46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708525" y="4511040"/>
            <a:ext cx="1737995" cy="1036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10.244.2.43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625080" y="4470400"/>
            <a:ext cx="1737360" cy="1036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10.244.3.51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90040" y="5181600"/>
            <a:ext cx="8168640" cy="66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Fannel</a:t>
            </a:r>
            <a:endParaRPr lang="en-US" altLang="zh-CN"/>
          </a:p>
        </p:txBody>
      </p:sp>
      <p:sp>
        <p:nvSpPr>
          <p:cNvPr id="15" name="单圆角矩形 14"/>
          <p:cNvSpPr/>
          <p:nvPr/>
        </p:nvSpPr>
        <p:spPr>
          <a:xfrm>
            <a:off x="4220845" y="71120"/>
            <a:ext cx="2712720" cy="5994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35.194.152.124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68195" y="1381760"/>
            <a:ext cx="1808480" cy="314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35.194.152.124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707890" y="1381760"/>
            <a:ext cx="1830070" cy="314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35.194.152.124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624445" y="1432560"/>
            <a:ext cx="1951355" cy="314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35.194.152.124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45160" y="450088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80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31800" y="3068320"/>
            <a:ext cx="100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80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33400" y="1493520"/>
            <a:ext cx="106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31240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656840" y="193040"/>
            <a:ext cx="112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0134600" y="3779520"/>
            <a:ext cx="167640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992360" y="589280"/>
            <a:ext cx="167640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26920" y="1320800"/>
            <a:ext cx="7315200" cy="480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2440" y="853440"/>
            <a:ext cx="298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POD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869565" y="1778000"/>
            <a:ext cx="1412875" cy="318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0255885" y="701040"/>
            <a:ext cx="1412875" cy="15443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tomcat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0296525" y="4205605"/>
            <a:ext cx="1068070" cy="11995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2054840" y="3830320"/>
            <a:ext cx="167640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501765" y="1778000"/>
            <a:ext cx="1412875" cy="318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fortune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4821555" y="5273040"/>
            <a:ext cx="1320800" cy="7213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449955" y="3667760"/>
            <a:ext cx="1615440" cy="1889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634355" y="3830320"/>
            <a:ext cx="1452880" cy="169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矩形 48"/>
          <p:cNvSpPr/>
          <p:nvPr/>
        </p:nvSpPr>
        <p:spPr>
          <a:xfrm>
            <a:off x="323215" y="1248410"/>
            <a:ext cx="11511280" cy="5679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08425" y="0"/>
            <a:ext cx="3058160" cy="12293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NFS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16305" y="1463675"/>
            <a:ext cx="2446655" cy="883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PV nfspv1</a:t>
            </a:r>
            <a:endParaRPr lang="en-US" altLang="zh-CN"/>
          </a:p>
          <a:p>
            <a:pPr algn="ctr"/>
            <a:r>
              <a:rPr lang="en-US" altLang="zh-CN"/>
              <a:t>1GiB RWO nfs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893185" y="1453515"/>
            <a:ext cx="2446655" cy="883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PV nfspv2</a:t>
            </a:r>
            <a:endParaRPr lang="en-US" altLang="zh-CN"/>
          </a:p>
          <a:p>
            <a:pPr algn="ctr"/>
            <a:r>
              <a:rPr lang="en-US" altLang="zh-CN"/>
              <a:t>2GiB RWO nfs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758305" y="1463675"/>
            <a:ext cx="2446655" cy="883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PV nfspv3</a:t>
            </a:r>
            <a:endParaRPr lang="en-US" altLang="zh-CN"/>
          </a:p>
          <a:p>
            <a:pPr algn="ctr"/>
            <a:r>
              <a:rPr lang="en-US" altLang="zh-CN"/>
              <a:t>10GiB RWX slow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9308465" y="1453515"/>
            <a:ext cx="2446655" cy="883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PV nfspv4</a:t>
            </a:r>
            <a:endParaRPr lang="en-US" altLang="zh-CN"/>
          </a:p>
          <a:p>
            <a:pPr algn="ctr"/>
            <a:r>
              <a:rPr lang="en-US" altLang="zh-CN"/>
              <a:t>20GiB ROX nfs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4277360" y="81280"/>
            <a:ext cx="1910080" cy="213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/nfsdata1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4277360" y="294640"/>
            <a:ext cx="1910080" cy="213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/nfsdata2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277360" y="508000"/>
            <a:ext cx="1910080" cy="213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/nfsdata3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4277360" y="711200"/>
            <a:ext cx="1910080" cy="213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/nfsdata4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172335" y="176530"/>
            <a:ext cx="2194560" cy="1412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1"/>
          </p:cNvCxnSpPr>
          <p:nvPr/>
        </p:nvCxnSpPr>
        <p:spPr>
          <a:xfrm flipH="1">
            <a:off x="4145280" y="401320"/>
            <a:ext cx="132080" cy="1484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213475" y="593090"/>
            <a:ext cx="2390140" cy="1016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87440" y="811530"/>
            <a:ext cx="3452495" cy="736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>
          <a:xfrm>
            <a:off x="2172335" y="2858770"/>
            <a:ext cx="6644640" cy="985520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Statefulset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控制器</a:t>
            </a:r>
            <a:endParaRPr lang="zh-CN" altLang="en-US" sz="24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584960" y="4257040"/>
            <a:ext cx="1605280" cy="2580640"/>
            <a:chOff x="2464" y="6704"/>
            <a:chExt cx="2528" cy="4064"/>
          </a:xfrm>
        </p:grpSpPr>
        <p:sp>
          <p:nvSpPr>
            <p:cNvPr id="4" name="圆角矩形 3"/>
            <p:cNvSpPr/>
            <p:nvPr/>
          </p:nvSpPr>
          <p:spPr>
            <a:xfrm>
              <a:off x="2464" y="6704"/>
              <a:ext cx="2528" cy="4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973" y="7734"/>
              <a:ext cx="1280" cy="16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856" y="6704"/>
              <a:ext cx="1744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/>
                <a:t>Node</a:t>
              </a:r>
              <a:r>
                <a:rPr lang="en-US" altLang="zh-CN"/>
                <a:t>01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56" y="6704"/>
              <a:ext cx="1744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/>
                <a:t>Node</a:t>
              </a:r>
              <a:r>
                <a:rPr lang="en-US" altLang="zh-CN"/>
                <a:t>01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29760" y="4246880"/>
            <a:ext cx="1605280" cy="2580640"/>
            <a:chOff x="2464" y="6704"/>
            <a:chExt cx="2528" cy="4064"/>
          </a:xfrm>
        </p:grpSpPr>
        <p:sp>
          <p:nvSpPr>
            <p:cNvPr id="32" name="圆角矩形 31"/>
            <p:cNvSpPr/>
            <p:nvPr/>
          </p:nvSpPr>
          <p:spPr>
            <a:xfrm>
              <a:off x="2464" y="6704"/>
              <a:ext cx="2528" cy="4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973" y="7734"/>
              <a:ext cx="1280" cy="16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856" y="6704"/>
              <a:ext cx="1744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/>
                <a:t>Node</a:t>
              </a:r>
              <a:r>
                <a:rPr lang="en-US" altLang="zh-CN"/>
                <a:t>01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56" y="6704"/>
              <a:ext cx="1744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/>
                <a:t>Node</a:t>
              </a:r>
              <a:r>
                <a:rPr lang="en-US" altLang="zh-CN"/>
                <a:t>02</a:t>
              </a:r>
              <a:endParaRPr lang="en-US" altLang="zh-CN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179310" y="4318000"/>
            <a:ext cx="1605280" cy="2580640"/>
            <a:chOff x="2464" y="6704"/>
            <a:chExt cx="2528" cy="4064"/>
          </a:xfrm>
        </p:grpSpPr>
        <p:sp>
          <p:nvSpPr>
            <p:cNvPr id="38" name="圆角矩形 37"/>
            <p:cNvSpPr/>
            <p:nvPr/>
          </p:nvSpPr>
          <p:spPr>
            <a:xfrm>
              <a:off x="2464" y="6704"/>
              <a:ext cx="2528" cy="4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973" y="7734"/>
              <a:ext cx="1280" cy="16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856" y="6704"/>
              <a:ext cx="1744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/>
                <a:t>Node</a:t>
              </a:r>
              <a:r>
                <a:rPr lang="en-US" altLang="zh-CN"/>
                <a:t>01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56" y="6704"/>
              <a:ext cx="1744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/>
                <a:t>Node</a:t>
              </a:r>
              <a:r>
                <a:rPr lang="en-US" altLang="zh-CN"/>
                <a:t>03</a:t>
              </a:r>
              <a:endParaRPr lang="en-US" altLang="zh-CN"/>
            </a:p>
          </p:txBody>
        </p:sp>
      </p:grpSp>
      <p:sp>
        <p:nvSpPr>
          <p:cNvPr id="42" name="剪去单角的矩形 41"/>
          <p:cNvSpPr/>
          <p:nvPr/>
        </p:nvSpPr>
        <p:spPr>
          <a:xfrm>
            <a:off x="892175" y="4834890"/>
            <a:ext cx="883920" cy="53848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PVC</a:t>
            </a:r>
            <a:endParaRPr lang="en-US" altLang="zh-CN"/>
          </a:p>
        </p:txBody>
      </p:sp>
      <p:sp>
        <p:nvSpPr>
          <p:cNvPr id="43" name="剪去单角的矩形 42"/>
          <p:cNvSpPr/>
          <p:nvPr/>
        </p:nvSpPr>
        <p:spPr>
          <a:xfrm>
            <a:off x="3769360" y="4911090"/>
            <a:ext cx="883920" cy="53848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PVC</a:t>
            </a:r>
            <a:endParaRPr lang="en-US" altLang="zh-CN"/>
          </a:p>
        </p:txBody>
      </p:sp>
      <p:sp>
        <p:nvSpPr>
          <p:cNvPr id="44" name="剪去单角的矩形 43"/>
          <p:cNvSpPr/>
          <p:nvPr/>
        </p:nvSpPr>
        <p:spPr>
          <a:xfrm>
            <a:off x="6431280" y="4834890"/>
            <a:ext cx="883920" cy="53848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PVC</a:t>
            </a:r>
            <a:endParaRPr lang="en-US" altLang="zh-CN"/>
          </a:p>
        </p:txBody>
      </p:sp>
      <p:sp>
        <p:nvSpPr>
          <p:cNvPr id="45" name="下箭头 44"/>
          <p:cNvSpPr/>
          <p:nvPr/>
        </p:nvSpPr>
        <p:spPr>
          <a:xfrm>
            <a:off x="5078095" y="3676650"/>
            <a:ext cx="203200" cy="1188720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右箭头 46"/>
          <p:cNvSpPr/>
          <p:nvPr/>
        </p:nvSpPr>
        <p:spPr>
          <a:xfrm rot="5400000">
            <a:off x="7218045" y="3940810"/>
            <a:ext cx="1320800" cy="467360"/>
          </a:xfrm>
          <a:prstGeom prst="ben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圆角右箭头 47"/>
          <p:cNvSpPr/>
          <p:nvPr/>
        </p:nvSpPr>
        <p:spPr>
          <a:xfrm rot="5400000" flipV="1">
            <a:off x="1796415" y="3940810"/>
            <a:ext cx="1412240" cy="436880"/>
          </a:xfrm>
          <a:prstGeom prst="ben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WPS 演示</Application>
  <PresentationFormat>宽屏</PresentationFormat>
  <Paragraphs>105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25</cp:revision>
  <dcterms:created xsi:type="dcterms:W3CDTF">2019-06-19T02:08:00Z</dcterms:created>
  <dcterms:modified xsi:type="dcterms:W3CDTF">2019-09-18T07:28:12Z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