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49406-E0E3-D57B-628E-ECD3C1DE9A7B}" v="9" dt="2023-12-15T05:54:41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56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23" Type="http://schemas.openxmlformats.org/officeDocument/2006/relationships/image" Target="../media/image70.png"/><Relationship Id="rId10" Type="http://schemas.openxmlformats.org/officeDocument/2006/relationships/image" Target="../media/image7.png"/><Relationship Id="rId19" Type="http://schemas.openxmlformats.org/officeDocument/2006/relationships/image" Target="../media/image69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Relationship Id="rId22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7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71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Relationship Id="rId2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74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73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Relationship Id="rId22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80.png"/><Relationship Id="rId3" Type="http://schemas.openxmlformats.org/officeDocument/2006/relationships/image" Target="../media/image2.png"/><Relationship Id="rId21" Type="http://schemas.openxmlformats.org/officeDocument/2006/relationships/image" Target="../media/image29.png"/><Relationship Id="rId34" Type="http://schemas.openxmlformats.org/officeDocument/2006/relationships/image" Target="../media/image88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20.png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75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31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8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96.png"/><Relationship Id="rId3" Type="http://schemas.openxmlformats.org/officeDocument/2006/relationships/image" Target="../media/image2.png"/><Relationship Id="rId21" Type="http://schemas.openxmlformats.org/officeDocument/2006/relationships/image" Target="../media/image9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20.png"/><Relationship Id="rId25" Type="http://schemas.openxmlformats.org/officeDocument/2006/relationships/image" Target="../media/image95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2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94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7.png"/><Relationship Id="rId19" Type="http://schemas.openxmlformats.org/officeDocument/2006/relationships/image" Target="../media/image91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Relationship Id="rId22" Type="http://schemas.openxmlformats.org/officeDocument/2006/relationships/image" Target="../media/image29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20.png"/><Relationship Id="rId26" Type="http://schemas.openxmlformats.org/officeDocument/2006/relationships/image" Target="../media/image106.png"/><Relationship Id="rId21" Type="http://schemas.openxmlformats.org/officeDocument/2006/relationships/image" Target="../media/image9.png"/><Relationship Id="rId34" Type="http://schemas.openxmlformats.org/officeDocument/2006/relationships/image" Target="../media/image113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50.png"/><Relationship Id="rId25" Type="http://schemas.openxmlformats.org/officeDocument/2006/relationships/image" Target="../media/image105.png"/><Relationship Id="rId33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48.png"/><Relationship Id="rId20" Type="http://schemas.openxmlformats.org/officeDocument/2006/relationships/image" Target="../media/image8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5.png"/><Relationship Id="rId24" Type="http://schemas.openxmlformats.org/officeDocument/2006/relationships/image" Target="../media/image12.png"/><Relationship Id="rId32" Type="http://schemas.openxmlformats.org/officeDocument/2006/relationships/image" Target="../media/image112.png"/><Relationship Id="rId37" Type="http://schemas.openxmlformats.org/officeDocument/2006/relationships/image" Target="../media/image116.png"/><Relationship Id="rId5" Type="http://schemas.openxmlformats.org/officeDocument/2006/relationships/image" Target="../media/image4.png"/><Relationship Id="rId15" Type="http://schemas.openxmlformats.org/officeDocument/2006/relationships/image" Target="../media/image102.png"/><Relationship Id="rId23" Type="http://schemas.openxmlformats.org/officeDocument/2006/relationships/image" Target="../media/image104.png"/><Relationship Id="rId28" Type="http://schemas.openxmlformats.org/officeDocument/2006/relationships/image" Target="../media/image108.png"/><Relationship Id="rId36" Type="http://schemas.openxmlformats.org/officeDocument/2006/relationships/image" Target="../media/image115.png"/><Relationship Id="rId10" Type="http://schemas.openxmlformats.org/officeDocument/2006/relationships/image" Target="../media/image101.png"/><Relationship Id="rId19" Type="http://schemas.openxmlformats.org/officeDocument/2006/relationships/image" Target="../media/image7.png"/><Relationship Id="rId31" Type="http://schemas.openxmlformats.org/officeDocument/2006/relationships/image" Target="../media/image111.png"/><Relationship Id="rId4" Type="http://schemas.openxmlformats.org/officeDocument/2006/relationships/image" Target="../media/image3.png"/><Relationship Id="rId9" Type="http://schemas.openxmlformats.org/officeDocument/2006/relationships/image" Target="../media/image51.png"/><Relationship Id="rId14" Type="http://schemas.openxmlformats.org/officeDocument/2006/relationships/image" Target="../media/image47.png"/><Relationship Id="rId22" Type="http://schemas.openxmlformats.org/officeDocument/2006/relationships/image" Target="../media/image103.png"/><Relationship Id="rId27" Type="http://schemas.openxmlformats.org/officeDocument/2006/relationships/image" Target="../media/image107.png"/><Relationship Id="rId30" Type="http://schemas.openxmlformats.org/officeDocument/2006/relationships/image" Target="../media/image110.png"/><Relationship Id="rId35" Type="http://schemas.openxmlformats.org/officeDocument/2006/relationships/image" Target="../media/image114.png"/><Relationship Id="rId8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121.png"/><Relationship Id="rId3" Type="http://schemas.openxmlformats.org/officeDocument/2006/relationships/image" Target="../media/image2.png"/><Relationship Id="rId21" Type="http://schemas.openxmlformats.org/officeDocument/2006/relationships/image" Target="../media/image74.png"/><Relationship Id="rId34" Type="http://schemas.openxmlformats.org/officeDocument/2006/relationships/image" Target="../media/image129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20.png"/><Relationship Id="rId25" Type="http://schemas.openxmlformats.org/officeDocument/2006/relationships/image" Target="../media/image120.png"/><Relationship Id="rId33" Type="http://schemas.openxmlformats.org/officeDocument/2006/relationships/image" Target="../media/image1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2.png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10" Type="http://schemas.openxmlformats.org/officeDocument/2006/relationships/image" Target="../media/image7.png"/><Relationship Id="rId19" Type="http://schemas.openxmlformats.org/officeDocument/2006/relationships/image" Target="../media/image117.png"/><Relationship Id="rId31" Type="http://schemas.openxmlformats.org/officeDocument/2006/relationships/image" Target="../media/image12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Relationship Id="rId22" Type="http://schemas.openxmlformats.org/officeDocument/2006/relationships/image" Target="../media/image29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Relationship Id="rId8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6.png"/><Relationship Id="rId18" Type="http://schemas.openxmlformats.org/officeDocument/2006/relationships/image" Target="../media/image21.png"/><Relationship Id="rId26" Type="http://schemas.openxmlformats.org/officeDocument/2006/relationships/image" Target="../media/image135.png"/><Relationship Id="rId3" Type="http://schemas.openxmlformats.org/officeDocument/2006/relationships/image" Target="../media/image2.png"/><Relationship Id="rId21" Type="http://schemas.openxmlformats.org/officeDocument/2006/relationships/image" Target="../media/image133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49.png"/><Relationship Id="rId25" Type="http://schemas.openxmlformats.org/officeDocument/2006/relationships/image" Target="../media/image134.png"/><Relationship Id="rId2" Type="http://schemas.openxmlformats.org/officeDocument/2006/relationships/image" Target="../media/image1.png"/><Relationship Id="rId16" Type="http://schemas.openxmlformats.org/officeDocument/2006/relationships/image" Target="../media/image48.png"/><Relationship Id="rId20" Type="http://schemas.openxmlformats.org/officeDocument/2006/relationships/image" Target="../media/image132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5.png"/><Relationship Id="rId24" Type="http://schemas.openxmlformats.org/officeDocument/2006/relationships/image" Target="../media/image9.png"/><Relationship Id="rId32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102.png"/><Relationship Id="rId23" Type="http://schemas.openxmlformats.org/officeDocument/2006/relationships/image" Target="../media/image8.png"/><Relationship Id="rId28" Type="http://schemas.openxmlformats.org/officeDocument/2006/relationships/image" Target="../media/image12.png"/><Relationship Id="rId10" Type="http://schemas.openxmlformats.org/officeDocument/2006/relationships/image" Target="../media/image130.png"/><Relationship Id="rId19" Type="http://schemas.openxmlformats.org/officeDocument/2006/relationships/image" Target="../media/image131.png"/><Relationship Id="rId31" Type="http://schemas.openxmlformats.org/officeDocument/2006/relationships/image" Target="../media/image139.png"/><Relationship Id="rId4" Type="http://schemas.openxmlformats.org/officeDocument/2006/relationships/image" Target="../media/image3.png"/><Relationship Id="rId9" Type="http://schemas.openxmlformats.org/officeDocument/2006/relationships/image" Target="../media/image51.png"/><Relationship Id="rId14" Type="http://schemas.openxmlformats.org/officeDocument/2006/relationships/image" Target="../media/image47.png"/><Relationship Id="rId22" Type="http://schemas.openxmlformats.org/officeDocument/2006/relationships/image" Target="../media/image7.png"/><Relationship Id="rId27" Type="http://schemas.openxmlformats.org/officeDocument/2006/relationships/image" Target="../media/image136.png"/><Relationship Id="rId30" Type="http://schemas.openxmlformats.org/officeDocument/2006/relationships/image" Target="../media/image13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140.png"/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46.png"/><Relationship Id="rId17" Type="http://schemas.openxmlformats.org/officeDocument/2006/relationships/image" Target="../media/image50.png"/><Relationship Id="rId25" Type="http://schemas.openxmlformats.org/officeDocument/2006/relationships/image" Target="../media/image144.png"/><Relationship Id="rId33" Type="http://schemas.openxmlformats.org/officeDocument/2006/relationships/image" Target="../media/image150.png"/><Relationship Id="rId2" Type="http://schemas.openxmlformats.org/officeDocument/2006/relationships/image" Target="../media/image1.png"/><Relationship Id="rId16" Type="http://schemas.openxmlformats.org/officeDocument/2006/relationships/image" Target="../media/image49.png"/><Relationship Id="rId20" Type="http://schemas.openxmlformats.org/officeDocument/2006/relationships/image" Target="../media/image8.png"/><Relationship Id="rId29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24" Type="http://schemas.openxmlformats.org/officeDocument/2006/relationships/image" Target="../media/image143.png"/><Relationship Id="rId32" Type="http://schemas.openxmlformats.org/officeDocument/2006/relationships/image" Target="../media/image149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23" Type="http://schemas.openxmlformats.org/officeDocument/2006/relationships/image" Target="../media/image142.png"/><Relationship Id="rId28" Type="http://schemas.openxmlformats.org/officeDocument/2006/relationships/image" Target="../media/image146.png"/><Relationship Id="rId10" Type="http://schemas.openxmlformats.org/officeDocument/2006/relationships/image" Target="../media/image45.png"/><Relationship Id="rId19" Type="http://schemas.openxmlformats.org/officeDocument/2006/relationships/image" Target="../media/image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51.png"/><Relationship Id="rId14" Type="http://schemas.openxmlformats.org/officeDocument/2006/relationships/image" Target="../media/image102.png"/><Relationship Id="rId22" Type="http://schemas.openxmlformats.org/officeDocument/2006/relationships/image" Target="../media/image141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8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8.png"/><Relationship Id="rId18" Type="http://schemas.openxmlformats.org/officeDocument/2006/relationships/image" Target="../media/image9.png"/><Relationship Id="rId26" Type="http://schemas.openxmlformats.org/officeDocument/2006/relationships/image" Target="../media/image156.png"/><Relationship Id="rId3" Type="http://schemas.openxmlformats.org/officeDocument/2006/relationships/image" Target="../media/image2.png"/><Relationship Id="rId21" Type="http://schemas.openxmlformats.org/officeDocument/2006/relationships/image" Target="../media/image151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17" Type="http://schemas.openxmlformats.org/officeDocument/2006/relationships/image" Target="../media/image8.png"/><Relationship Id="rId25" Type="http://schemas.openxmlformats.org/officeDocument/2006/relationships/image" Target="../media/image155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51.png"/><Relationship Id="rId29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7.png"/><Relationship Id="rId24" Type="http://schemas.openxmlformats.org/officeDocument/2006/relationships/image" Target="../media/image154.png"/><Relationship Id="rId5" Type="http://schemas.openxmlformats.org/officeDocument/2006/relationships/image" Target="../media/image4.png"/><Relationship Id="rId15" Type="http://schemas.openxmlformats.org/officeDocument/2006/relationships/image" Target="../media/image50.png"/><Relationship Id="rId23" Type="http://schemas.openxmlformats.org/officeDocument/2006/relationships/image" Target="../media/image153.png"/><Relationship Id="rId28" Type="http://schemas.openxmlformats.org/officeDocument/2006/relationships/image" Target="../media/image157.png"/><Relationship Id="rId10" Type="http://schemas.openxmlformats.org/officeDocument/2006/relationships/image" Target="../media/image46.png"/><Relationship Id="rId19" Type="http://schemas.openxmlformats.org/officeDocument/2006/relationships/image" Target="../media/image11.png"/><Relationship Id="rId31" Type="http://schemas.openxmlformats.org/officeDocument/2006/relationships/image" Target="../media/image159.png"/><Relationship Id="rId4" Type="http://schemas.openxmlformats.org/officeDocument/2006/relationships/image" Target="../media/image3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Relationship Id="rId22" Type="http://schemas.openxmlformats.org/officeDocument/2006/relationships/image" Target="../media/image152.png"/><Relationship Id="rId27" Type="http://schemas.openxmlformats.org/officeDocument/2006/relationships/image" Target="../media/image12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8.pn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20.png"/><Relationship Id="rId25" Type="http://schemas.openxmlformats.org/officeDocument/2006/relationships/image" Target="../media/image12.png"/><Relationship Id="rId33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27.png"/><Relationship Id="rId32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0.png"/><Relationship Id="rId10" Type="http://schemas.openxmlformats.org/officeDocument/2006/relationships/image" Target="../media/image7.png"/><Relationship Id="rId19" Type="http://schemas.openxmlformats.org/officeDocument/2006/relationships/image" Target="../media/image22.png"/><Relationship Id="rId31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8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29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Relationship Id="rId2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39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Relationship Id="rId2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23" Type="http://schemas.openxmlformats.org/officeDocument/2006/relationships/image" Target="../media/image42.png"/><Relationship Id="rId10" Type="http://schemas.openxmlformats.org/officeDocument/2006/relationships/image" Target="../media/image7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Relationship Id="rId2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44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Relationship Id="rId2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8.png"/><Relationship Id="rId18" Type="http://schemas.openxmlformats.org/officeDocument/2006/relationships/image" Target="../media/image9.png"/><Relationship Id="rId26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52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51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7.png"/><Relationship Id="rId24" Type="http://schemas.openxmlformats.org/officeDocument/2006/relationships/image" Target="../media/image55.png"/><Relationship Id="rId5" Type="http://schemas.openxmlformats.org/officeDocument/2006/relationships/image" Target="../media/image4.png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image" Target="../media/image29.png"/><Relationship Id="rId10" Type="http://schemas.openxmlformats.org/officeDocument/2006/relationships/image" Target="../media/image46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Relationship Id="rId22" Type="http://schemas.openxmlformats.org/officeDocument/2006/relationships/image" Target="../media/image53.png"/><Relationship Id="rId27" Type="http://schemas.openxmlformats.org/officeDocument/2006/relationships/image" Target="../media/image57.png"/><Relationship Id="rId30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8.png"/><Relationship Id="rId18" Type="http://schemas.openxmlformats.org/officeDocument/2006/relationships/image" Target="../media/image9.png"/><Relationship Id="rId26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60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51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7.png"/><Relationship Id="rId24" Type="http://schemas.openxmlformats.org/officeDocument/2006/relationships/image" Target="../media/image63.png"/><Relationship Id="rId5" Type="http://schemas.openxmlformats.org/officeDocument/2006/relationships/image" Target="../media/image4.png"/><Relationship Id="rId15" Type="http://schemas.openxmlformats.org/officeDocument/2006/relationships/image" Target="../media/image50.png"/><Relationship Id="rId23" Type="http://schemas.openxmlformats.org/officeDocument/2006/relationships/image" Target="../media/image62.png"/><Relationship Id="rId28" Type="http://schemas.openxmlformats.org/officeDocument/2006/relationships/image" Target="../media/image29.png"/><Relationship Id="rId10" Type="http://schemas.openxmlformats.org/officeDocument/2006/relationships/image" Target="../media/image46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Relationship Id="rId22" Type="http://schemas.openxmlformats.org/officeDocument/2006/relationships/image" Target="../media/image61.png"/><Relationship Id="rId27" Type="http://schemas.openxmlformats.org/officeDocument/2006/relationships/image" Target="../media/image64.png"/><Relationship Id="rId30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8.png"/><Relationship Id="rId18" Type="http://schemas.openxmlformats.org/officeDocument/2006/relationships/image" Target="../media/image9.png"/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52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17" Type="http://schemas.openxmlformats.org/officeDocument/2006/relationships/image" Target="../media/image8.png"/><Relationship Id="rId25" Type="http://schemas.openxmlformats.org/officeDocument/2006/relationships/image" Target="../media/image67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51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7.png"/><Relationship Id="rId24" Type="http://schemas.openxmlformats.org/officeDocument/2006/relationships/image" Target="../media/image66.png"/><Relationship Id="rId5" Type="http://schemas.openxmlformats.org/officeDocument/2006/relationships/image" Target="../media/image4.png"/><Relationship Id="rId15" Type="http://schemas.openxmlformats.org/officeDocument/2006/relationships/image" Target="../media/image50.png"/><Relationship Id="rId23" Type="http://schemas.openxmlformats.org/officeDocument/2006/relationships/image" Target="../media/image65.png"/><Relationship Id="rId28" Type="http://schemas.openxmlformats.org/officeDocument/2006/relationships/image" Target="../media/image68.png"/><Relationship Id="rId10" Type="http://schemas.openxmlformats.org/officeDocument/2006/relationships/image" Target="../media/image46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Relationship Id="rId22" Type="http://schemas.openxmlformats.org/officeDocument/2006/relationships/image" Target="../media/image53.png"/><Relationship Id="rId27" Type="http://schemas.openxmlformats.org/officeDocument/2006/relationships/image" Target="../media/image56.png"/><Relationship Id="rId30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5100" y="2771223"/>
            <a:ext cx="9635297" cy="300984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1451" y="733929"/>
              <a:ext cx="632310" cy="632310"/>
              <a:chOff x="601451" y="733929"/>
              <a:chExt cx="632310" cy="63231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01451" y="733929"/>
                <a:ext cx="632310" cy="632310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4132" y="511125"/>
              <a:ext cx="1255763" cy="115288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76384" y="7593689"/>
            <a:ext cx="1912606" cy="220298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22746" y="6748929"/>
            <a:ext cx="3860160" cy="11161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922895" y="2504143"/>
            <a:ext cx="9527240" cy="6448948"/>
            <a:chOff x="1922895" y="2504143"/>
            <a:chExt cx="9527240" cy="644894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22895" y="2504143"/>
              <a:ext cx="9527240" cy="6448948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22899" y="300456"/>
            <a:ext cx="1896804" cy="1652880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587869" y="2453678"/>
            <a:ext cx="5980250" cy="47539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922895" y="2504143"/>
            <a:ext cx="15414433" cy="6088701"/>
            <a:chOff x="1922895" y="2504143"/>
            <a:chExt cx="15414433" cy="608870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22895" y="2504143"/>
              <a:ext cx="15414433" cy="6088701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22899" y="429199"/>
            <a:ext cx="3780413" cy="1525594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922895" y="2504143"/>
            <a:ext cx="12477070" cy="6854590"/>
            <a:chOff x="1922895" y="2504143"/>
            <a:chExt cx="12477070" cy="68545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22895" y="2504143"/>
              <a:ext cx="12477070" cy="6854590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41947" y="429199"/>
            <a:ext cx="3920041" cy="1524489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41947" y="429199"/>
            <a:ext cx="2756432" cy="1518279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922895" y="2504143"/>
            <a:ext cx="15293490" cy="1503662"/>
            <a:chOff x="1922895" y="2504143"/>
            <a:chExt cx="15293490" cy="150366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5347623" y="2128539"/>
              <a:ext cx="30586980" cy="3007324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22895" y="2504143"/>
              <a:ext cx="15293490" cy="150366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27368" y="3200332"/>
            <a:ext cx="1502338" cy="111284"/>
            <a:chOff x="1227368" y="3200332"/>
            <a:chExt cx="1502338" cy="11128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227368" y="3200332"/>
              <a:ext cx="1502338" cy="11128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5053155" y="2900613"/>
            <a:ext cx="2536824" cy="710722"/>
            <a:chOff x="5053155" y="2900613"/>
            <a:chExt cx="2536824" cy="710722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962571" y="2723080"/>
              <a:ext cx="5073647" cy="1421443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53155" y="2900613"/>
              <a:ext cx="2536824" cy="710722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093480" y="2944394"/>
            <a:ext cx="3049091" cy="793806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846392" y="2985563"/>
            <a:ext cx="4812005" cy="701072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997786" y="2921862"/>
            <a:ext cx="2490333" cy="729333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922895" y="4639494"/>
            <a:ext cx="15293490" cy="1503662"/>
            <a:chOff x="1922895" y="4639494"/>
            <a:chExt cx="15293490" cy="1503662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5347623" y="4263890"/>
              <a:ext cx="30586980" cy="3007324"/>
            </a:xfrm>
            <a:prstGeom prst="rect">
              <a:avLst/>
            </a:prstGeom>
          </p:spPr>
        </p:pic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22895" y="4639494"/>
              <a:ext cx="15293490" cy="150366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227368" y="5335683"/>
            <a:ext cx="1502338" cy="111284"/>
            <a:chOff x="1227368" y="5335683"/>
            <a:chExt cx="1502338" cy="111284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227368" y="5335683"/>
              <a:ext cx="1502338" cy="1112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053155" y="5035964"/>
            <a:ext cx="2536824" cy="710722"/>
            <a:chOff x="5053155" y="5035964"/>
            <a:chExt cx="2536824" cy="710722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962571" y="4858431"/>
              <a:ext cx="5073647" cy="1421443"/>
            </a:xfrm>
            <a:prstGeom prst="rect">
              <a:avLst/>
            </a:prstGeom>
          </p:spPr>
        </p:pic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53155" y="5035964"/>
              <a:ext cx="2536824" cy="710722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22470" y="5079746"/>
            <a:ext cx="3038339" cy="793806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846392" y="5120915"/>
            <a:ext cx="6372472" cy="701072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907157" y="5057214"/>
            <a:ext cx="2583114" cy="729333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9495142" y="4191300"/>
            <a:ext cx="148995" cy="264699"/>
            <a:chOff x="9495142" y="4191300"/>
            <a:chExt cx="148995" cy="264699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9495142" y="4191300"/>
              <a:ext cx="148995" cy="26469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9495142" y="6326651"/>
            <a:ext cx="148995" cy="264699"/>
            <a:chOff x="9495142" y="6326651"/>
            <a:chExt cx="148995" cy="264699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9495142" y="6326651"/>
              <a:ext cx="148995" cy="26469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922895" y="6774845"/>
            <a:ext cx="15293490" cy="1503662"/>
            <a:chOff x="1922895" y="6774845"/>
            <a:chExt cx="15293490" cy="1503662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5347623" y="6399241"/>
              <a:ext cx="30586980" cy="3007324"/>
            </a:xfrm>
            <a:prstGeom prst="rect">
              <a:avLst/>
            </a:prstGeom>
          </p:spPr>
        </p:pic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22895" y="6774845"/>
              <a:ext cx="15293490" cy="1503662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227368" y="7471034"/>
            <a:ext cx="1502338" cy="111284"/>
            <a:chOff x="1227368" y="7471034"/>
            <a:chExt cx="1502338" cy="111284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227368" y="7471034"/>
              <a:ext cx="1502338" cy="111284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5053155" y="7171315"/>
            <a:ext cx="2536824" cy="710722"/>
            <a:chOff x="5053155" y="7171315"/>
            <a:chExt cx="2536824" cy="710722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962571" y="6993782"/>
              <a:ext cx="5073647" cy="1421443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53155" y="7171315"/>
              <a:ext cx="2536824" cy="710722"/>
            </a:xfrm>
            <a:prstGeom prst="rect">
              <a:avLst/>
            </a:prstGeom>
          </p:spPr>
        </p:pic>
      </p:grpSp>
      <p:pic>
        <p:nvPicPr>
          <p:cNvPr id="110" name="Object 10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2127394" y="7215089"/>
            <a:ext cx="3023568" cy="793806"/>
          </a:xfrm>
          <a:prstGeom prst="rect">
            <a:avLst/>
          </a:prstGeom>
        </p:spPr>
      </p:pic>
      <p:pic>
        <p:nvPicPr>
          <p:cNvPr id="111" name="Object 11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7846392" y="7256258"/>
            <a:ext cx="6033672" cy="701072"/>
          </a:xfrm>
          <a:prstGeom prst="rect">
            <a:avLst/>
          </a:prstGeom>
        </p:spPr>
      </p:pic>
      <p:pic>
        <p:nvPicPr>
          <p:cNvPr id="112" name="Object 11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182994" y="7123653"/>
            <a:ext cx="3625829" cy="858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922895" y="2504143"/>
            <a:ext cx="7418388" cy="7160185"/>
            <a:chOff x="1922895" y="2504143"/>
            <a:chExt cx="7418388" cy="716018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22895" y="2504143"/>
              <a:ext cx="7418388" cy="7160185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41947" y="429199"/>
            <a:ext cx="3958013" cy="1518279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0080190" y="2500295"/>
            <a:ext cx="7589143" cy="3233548"/>
            <a:chOff x="10080190" y="2500295"/>
            <a:chExt cx="7589143" cy="3233548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0080190" y="2504143"/>
              <a:ext cx="3600000" cy="2270148"/>
              <a:chOff x="10080190" y="2504143"/>
              <a:chExt cx="3600000" cy="227014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195517" y="3226574"/>
                <a:ext cx="3350484" cy="1820056"/>
              </a:xfrm>
              <a:prstGeom prst="rect">
                <a:avLst/>
              </a:prstGeom>
            </p:spPr>
          </p:pic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9060261" y="2307794"/>
                <a:ext cx="5094727" cy="132702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069333" y="2500295"/>
              <a:ext cx="3600000" cy="3233548"/>
              <a:chOff x="14069333" y="2500295"/>
              <a:chExt cx="3600000" cy="3233548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4151012" y="3222727"/>
                <a:ext cx="3624980" cy="2777551"/>
              </a:xfrm>
              <a:prstGeom prst="rect">
                <a:avLst/>
              </a:prstGeom>
            </p:spPr>
          </p:pic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2952194" y="2192632"/>
                <a:ext cx="5195365" cy="1456318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10136286" y="6657019"/>
            <a:ext cx="7589143" cy="2821811"/>
            <a:chOff x="10136286" y="6657019"/>
            <a:chExt cx="7589143" cy="2821811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10136286" y="6660867"/>
              <a:ext cx="3600000" cy="2817964"/>
              <a:chOff x="10136286" y="6660867"/>
              <a:chExt cx="3600000" cy="2817964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217869" y="7364403"/>
                <a:ext cx="3624980" cy="2412161"/>
              </a:xfrm>
              <a:prstGeom prst="rect">
                <a:avLst/>
              </a:prstGeom>
            </p:spPr>
          </p:pic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9335956" y="6464518"/>
                <a:ext cx="4846261" cy="1327022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4125429" y="6657019"/>
              <a:ext cx="3600000" cy="2326818"/>
              <a:chOff x="14125429" y="6657019"/>
              <a:chExt cx="3600000" cy="2326818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4207107" y="7360555"/>
                <a:ext cx="3596408" cy="1914523"/>
              </a:xfrm>
              <a:prstGeom prst="rect">
                <a:avLst/>
              </a:prstGeom>
            </p:spPr>
          </p:pic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3095975" y="6460671"/>
                <a:ext cx="5132822" cy="132702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22895" y="6676073"/>
            <a:ext cx="5050556" cy="2880688"/>
            <a:chOff x="1922895" y="6676073"/>
            <a:chExt cx="5050556" cy="288068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2895" y="6676073"/>
              <a:ext cx="5050556" cy="28806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22895" y="3552210"/>
            <a:ext cx="5050556" cy="2880688"/>
            <a:chOff x="1922895" y="3552210"/>
            <a:chExt cx="5050556" cy="288068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2895" y="3552210"/>
              <a:ext cx="5050556" cy="288068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97921" y="6676073"/>
            <a:ext cx="5050556" cy="2880688"/>
            <a:chOff x="7197921" y="6676073"/>
            <a:chExt cx="5050556" cy="288068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97921" y="6676073"/>
              <a:ext cx="5050556" cy="28806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97921" y="3552210"/>
            <a:ext cx="5050556" cy="2880688"/>
            <a:chOff x="7197921" y="3552210"/>
            <a:chExt cx="5050556" cy="288068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97921" y="3552210"/>
              <a:ext cx="5050556" cy="28806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28198" y="6676073"/>
            <a:ext cx="5050556" cy="2880688"/>
            <a:chOff x="12428198" y="6676073"/>
            <a:chExt cx="5050556" cy="288068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28198" y="6676073"/>
              <a:ext cx="5050556" cy="288068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428198" y="3552210"/>
            <a:ext cx="5050556" cy="2880688"/>
            <a:chOff x="12428198" y="3552210"/>
            <a:chExt cx="5050556" cy="288068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28198" y="3552210"/>
              <a:ext cx="5050556" cy="288068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461703" y="8197841"/>
            <a:ext cx="4731199" cy="1166351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720511" y="6712980"/>
            <a:ext cx="4147702" cy="1476940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41947" y="429199"/>
            <a:ext cx="3919832" cy="1518279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720540" y="3468262"/>
            <a:ext cx="4144358" cy="1891272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282081" y="5024021"/>
            <a:ext cx="4868608" cy="1173323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506775" y="5026346"/>
            <a:ext cx="5066332" cy="1166351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951234" y="3416135"/>
            <a:ext cx="4125310" cy="1891272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057448" y="5090065"/>
            <a:ext cx="4796266" cy="1137875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755964" y="3416135"/>
            <a:ext cx="3464910" cy="1891272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793375" y="2257498"/>
            <a:ext cx="4177168" cy="1114464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2016584" y="8228641"/>
            <a:ext cx="3942485" cy="740361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966972" y="6815775"/>
            <a:ext cx="5109456" cy="1277009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2559812" y="8228641"/>
            <a:ext cx="4756666" cy="1137876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3706933" y="6815775"/>
            <a:ext cx="2951552" cy="12770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730849" y="1345754"/>
            <a:ext cx="7900119" cy="8248203"/>
            <a:chOff x="9730849" y="1345754"/>
            <a:chExt cx="7900119" cy="824820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30849" y="1345754"/>
              <a:ext cx="7900119" cy="8248203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41947" y="429199"/>
            <a:ext cx="3920041" cy="1524489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922895" y="2504143"/>
            <a:ext cx="7253088" cy="1610408"/>
            <a:chOff x="1922895" y="2504143"/>
            <a:chExt cx="7253088" cy="161040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1300714" y="2101874"/>
              <a:ext cx="14506176" cy="3220816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22895" y="2504143"/>
              <a:ext cx="7253088" cy="161040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77993" y="3249755"/>
            <a:ext cx="1608990" cy="119184"/>
            <a:chOff x="1177993" y="3249755"/>
            <a:chExt cx="1608990" cy="119184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1177993" y="3249755"/>
              <a:ext cx="1608990" cy="11918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3784812" y="3295939"/>
            <a:ext cx="984104" cy="26816"/>
            <a:chOff x="3784812" y="3295939"/>
            <a:chExt cx="984104" cy="26816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3784812" y="3295939"/>
              <a:ext cx="984104" cy="26816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380216" y="3012120"/>
            <a:ext cx="4791169" cy="704016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922895" y="4716776"/>
            <a:ext cx="7253088" cy="1610408"/>
            <a:chOff x="1922895" y="4716776"/>
            <a:chExt cx="7253088" cy="1610408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1300714" y="4314507"/>
              <a:ext cx="14506176" cy="3220816"/>
            </a:xfrm>
            <a:prstGeom prst="rect">
              <a:avLst/>
            </a:prstGeom>
          </p:spPr>
        </p:pic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22895" y="4716776"/>
              <a:ext cx="7253088" cy="1610408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77993" y="5462388"/>
            <a:ext cx="1608990" cy="119184"/>
            <a:chOff x="1177993" y="5462388"/>
            <a:chExt cx="1608990" cy="119184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1177993" y="5462388"/>
              <a:ext cx="1608990" cy="119184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3784812" y="5508572"/>
            <a:ext cx="984104" cy="26816"/>
            <a:chOff x="3784812" y="5508572"/>
            <a:chExt cx="984104" cy="26816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3784812" y="5508572"/>
              <a:ext cx="984104" cy="26816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389739" y="5062777"/>
            <a:ext cx="4279436" cy="1128217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1922895" y="6929409"/>
            <a:ext cx="7219962" cy="1610408"/>
            <a:chOff x="1922895" y="6929409"/>
            <a:chExt cx="7219962" cy="161040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-1284150" y="6527141"/>
              <a:ext cx="14439924" cy="3220816"/>
            </a:xfrm>
            <a:prstGeom prst="rect">
              <a:avLst/>
            </a:prstGeom>
          </p:spPr>
        </p:pic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22895" y="6929409"/>
              <a:ext cx="7219962" cy="1610408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177993" y="7675021"/>
            <a:ext cx="1608990" cy="119184"/>
            <a:chOff x="1177993" y="7675021"/>
            <a:chExt cx="1608990" cy="119184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1177993" y="7675021"/>
              <a:ext cx="1608990" cy="119184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784812" y="7721205"/>
            <a:ext cx="984104" cy="26816"/>
            <a:chOff x="3784812" y="7721205"/>
            <a:chExt cx="984104" cy="26816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3784812" y="7721205"/>
              <a:ext cx="984104" cy="26816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2202617" y="2421334"/>
            <a:ext cx="1814147" cy="1814147"/>
            <a:chOff x="2202617" y="2421334"/>
            <a:chExt cx="1814147" cy="1814147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202617" y="2421334"/>
              <a:ext cx="1814147" cy="1814147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2202617" y="4669884"/>
            <a:ext cx="1809524" cy="1809524"/>
            <a:chOff x="2202617" y="4669884"/>
            <a:chExt cx="1809524" cy="1809524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02617" y="4669884"/>
              <a:ext cx="1809524" cy="1809524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2202617" y="6803217"/>
            <a:ext cx="1809524" cy="1809524"/>
            <a:chOff x="2202617" y="6803217"/>
            <a:chExt cx="1809524" cy="1809524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202617" y="6803217"/>
              <a:ext cx="1809524" cy="1809524"/>
            </a:xfrm>
            <a:prstGeom prst="rect">
              <a:avLst/>
            </a:prstGeom>
          </p:spPr>
        </p:pic>
      </p:grpSp>
      <p:pic>
        <p:nvPicPr>
          <p:cNvPr id="109" name="Object 108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389739" y="7250584"/>
            <a:ext cx="3817989" cy="11282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4325090"/>
            <a:ext cx="352332" cy="352332"/>
            <a:chOff x="1287122" y="4325090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4325090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02122" y="3347298"/>
            <a:ext cx="5699957" cy="1645140"/>
            <a:chOff x="11802122" y="3347298"/>
            <a:chExt cx="5699957" cy="16451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02122" y="3347298"/>
              <a:ext cx="5699957" cy="16451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02122" y="7175869"/>
            <a:ext cx="5699957" cy="1645140"/>
            <a:chOff x="11802122" y="7175869"/>
            <a:chExt cx="5699957" cy="164514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02122" y="7175869"/>
              <a:ext cx="5699957" cy="16451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02122" y="5261583"/>
            <a:ext cx="5699957" cy="1645140"/>
            <a:chOff x="11802122" y="5261583"/>
            <a:chExt cx="5699957" cy="164514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02122" y="5261583"/>
              <a:ext cx="5699957" cy="16451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067405" y="3854975"/>
            <a:ext cx="818090" cy="743126"/>
            <a:chOff x="12067405" y="3854975"/>
            <a:chExt cx="818090" cy="74312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067405" y="3854975"/>
              <a:ext cx="818090" cy="74312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2067405" y="5712590"/>
            <a:ext cx="818090" cy="743126"/>
            <a:chOff x="12067405" y="5712590"/>
            <a:chExt cx="818090" cy="74312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067405" y="5712590"/>
              <a:ext cx="818090" cy="74312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067405" y="7570205"/>
            <a:ext cx="818090" cy="743126"/>
            <a:chOff x="12067405" y="7570205"/>
            <a:chExt cx="818090" cy="743126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067405" y="7570205"/>
              <a:ext cx="818090" cy="743126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939259" y="3365455"/>
            <a:ext cx="9239486" cy="5534795"/>
            <a:chOff x="1939259" y="3365455"/>
            <a:chExt cx="9239486" cy="5534795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39259" y="3365455"/>
              <a:ext cx="9239486" cy="5534795"/>
            </a:xfrm>
            <a:prstGeom prst="rect">
              <a:avLst/>
            </a:prstGeom>
          </p:spPr>
        </p:pic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774327" y="2335660"/>
            <a:ext cx="5172806" cy="1145006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741947" y="429199"/>
            <a:ext cx="2813575" cy="1518279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3009842" y="3538168"/>
            <a:ext cx="4681771" cy="1549914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112890" y="5444729"/>
            <a:ext cx="3104933" cy="1549914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2903052" y="7205895"/>
            <a:ext cx="2655304" cy="1632476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5981405"/>
            <a:ext cx="352332" cy="352332"/>
            <a:chOff x="1287122" y="5981405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5981405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651229" y="2589110"/>
            <a:ext cx="5079960" cy="6879643"/>
            <a:chOff x="1651229" y="2589110"/>
            <a:chExt cx="5079960" cy="687964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51229" y="2589110"/>
              <a:ext cx="5079960" cy="687964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871923" y="2589110"/>
            <a:ext cx="5079960" cy="6879643"/>
            <a:chOff x="6871923" y="2589110"/>
            <a:chExt cx="5079960" cy="687964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71923" y="2589110"/>
              <a:ext cx="5079960" cy="687964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092618" y="2589110"/>
            <a:ext cx="5079960" cy="6879643"/>
            <a:chOff x="12092618" y="2589110"/>
            <a:chExt cx="5079960" cy="687964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092618" y="2589110"/>
              <a:ext cx="5079960" cy="687964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2008610" y="3448635"/>
            <a:ext cx="4372401" cy="2699412"/>
            <a:chOff x="2008610" y="3448635"/>
            <a:chExt cx="4372401" cy="2699412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08610" y="3448635"/>
              <a:ext cx="4372401" cy="269941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7177543" y="3481545"/>
            <a:ext cx="4423153" cy="2735802"/>
            <a:chOff x="7177543" y="3481545"/>
            <a:chExt cx="4423153" cy="273580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77543" y="3481545"/>
              <a:ext cx="4423153" cy="273580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482229" y="3479077"/>
            <a:ext cx="4338519" cy="2678494"/>
            <a:chOff x="12482229" y="3479077"/>
            <a:chExt cx="4338519" cy="2678494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482229" y="3479077"/>
              <a:ext cx="4338519" cy="2678494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41947" y="429199"/>
            <a:ext cx="3843641" cy="1518279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774384" y="7230517"/>
            <a:ext cx="4931942" cy="1820056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43756" y="6227137"/>
            <a:ext cx="5568813" cy="1424413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636890" y="6305594"/>
            <a:ext cx="5113775" cy="1327022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544347" y="6227137"/>
            <a:ext cx="5387270" cy="1424413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000460" y="7230517"/>
            <a:ext cx="5024113" cy="1781818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2176250" y="7230517"/>
            <a:ext cx="5014589" cy="17818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87122" y="6831646"/>
            <a:ext cx="352332" cy="352332"/>
            <a:chOff x="1287122" y="6831646"/>
            <a:chExt cx="352332" cy="35233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87122" y="6831646"/>
              <a:ext cx="352332" cy="35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931772" y="3561563"/>
            <a:ext cx="7809524" cy="6057485"/>
            <a:chOff x="1931772" y="3561563"/>
            <a:chExt cx="7809524" cy="605748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31772" y="3561563"/>
              <a:ext cx="7809524" cy="605748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848956" y="3616773"/>
            <a:ext cx="7809524" cy="6057485"/>
            <a:chOff x="9848956" y="3616773"/>
            <a:chExt cx="7809524" cy="6057485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48956" y="3616773"/>
              <a:ext cx="7809524" cy="605748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074765" y="7289164"/>
            <a:ext cx="6171429" cy="1874286"/>
            <a:chOff x="2074765" y="7289164"/>
            <a:chExt cx="6171429" cy="1874286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74765" y="7289164"/>
              <a:ext cx="6171429" cy="1874286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039965" y="7232021"/>
            <a:ext cx="6171429" cy="2198571"/>
            <a:chOff x="10039965" y="7232021"/>
            <a:chExt cx="6171429" cy="219857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39965" y="7232021"/>
              <a:ext cx="6171429" cy="21985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4495051" y="4314075"/>
            <a:ext cx="2682966" cy="2682966"/>
            <a:chOff x="4495051" y="4314075"/>
            <a:chExt cx="2682966" cy="2682966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95051" y="4314075"/>
              <a:ext cx="2682966" cy="268296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505929" y="4370063"/>
            <a:ext cx="2495578" cy="2495578"/>
            <a:chOff x="12505929" y="4370063"/>
            <a:chExt cx="2495578" cy="2495578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505929" y="4370063"/>
              <a:ext cx="2495578" cy="2495578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749051" y="2154717"/>
            <a:ext cx="1309521" cy="1207406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741947" y="429199"/>
            <a:ext cx="3450679" cy="1518279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793375" y="2257508"/>
            <a:ext cx="1281959" cy="1114464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509906" y="4763020"/>
            <a:ext cx="1077890" cy="6487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840569" y="1767267"/>
            <a:ext cx="7619048" cy="1321121"/>
            <a:chOff x="1840569" y="1767267"/>
            <a:chExt cx="7619048" cy="132112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40569" y="1767267"/>
              <a:ext cx="7619048" cy="132112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857234" y="1748219"/>
            <a:ext cx="7619048" cy="1340169"/>
            <a:chOff x="9857234" y="1748219"/>
            <a:chExt cx="7619048" cy="134016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57234" y="1748219"/>
              <a:ext cx="7619048" cy="134016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840569" y="4460014"/>
            <a:ext cx="7619048" cy="1157838"/>
            <a:chOff x="1840569" y="4460014"/>
            <a:chExt cx="7619048" cy="115783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40569" y="4460014"/>
              <a:ext cx="7619048" cy="115783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9857234" y="4440966"/>
            <a:ext cx="7619048" cy="1176886"/>
            <a:chOff x="9857234" y="4440966"/>
            <a:chExt cx="7619048" cy="1176886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857234" y="4440966"/>
              <a:ext cx="7619048" cy="1176886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840569" y="7152761"/>
            <a:ext cx="7619048" cy="1266667"/>
            <a:chOff x="1840569" y="7152761"/>
            <a:chExt cx="7619048" cy="1266667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40569" y="7152761"/>
              <a:ext cx="7619048" cy="1266667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9857234" y="7133713"/>
            <a:ext cx="7619048" cy="1285714"/>
            <a:chOff x="9857234" y="7133713"/>
            <a:chExt cx="7619048" cy="1285714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857234" y="7133713"/>
              <a:ext cx="7619048" cy="1285714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741947" y="348075"/>
            <a:ext cx="1707317" cy="1614784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058514" y="1877610"/>
            <a:ext cx="2232714" cy="1492171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078099" y="1866680"/>
            <a:ext cx="3846727" cy="1507537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058518" y="4477937"/>
            <a:ext cx="2509413" cy="1507537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078099" y="4477937"/>
            <a:ext cx="4357403" cy="1507537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058518" y="7249918"/>
            <a:ext cx="4513222" cy="1507537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0087623" y="7249918"/>
            <a:ext cx="4029241" cy="15075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22899" y="429199"/>
            <a:ext cx="5658498" cy="1524489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922895" y="2504143"/>
            <a:ext cx="7715601" cy="6872453"/>
            <a:chOff x="1922895" y="2504143"/>
            <a:chExt cx="7715601" cy="687245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22895" y="2504143"/>
              <a:ext cx="7715601" cy="68724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879769" y="2504143"/>
            <a:ext cx="15457560" cy="5980143"/>
            <a:chOff x="1879769" y="2504143"/>
            <a:chExt cx="15457560" cy="598014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79769" y="2504143"/>
              <a:ext cx="15457560" cy="5980143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41947" y="429199"/>
            <a:ext cx="6114042" cy="1525594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922895" y="2674909"/>
            <a:ext cx="8877105" cy="6217040"/>
            <a:chOff x="1922895" y="2674909"/>
            <a:chExt cx="8877105" cy="621704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22895" y="2674909"/>
              <a:ext cx="8877105" cy="6217040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41947" y="429199"/>
            <a:ext cx="5384613" cy="1525594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565049" y="2509773"/>
            <a:ext cx="4388954" cy="6832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922895" y="2504143"/>
            <a:ext cx="10916817" cy="6781553"/>
            <a:chOff x="1922895" y="2504143"/>
            <a:chExt cx="10916817" cy="678155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22895" y="2504143"/>
              <a:ext cx="10916817" cy="6781553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51471" y="486342"/>
            <a:ext cx="7552280" cy="149001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87122" y="6831646"/>
            <a:ext cx="352332" cy="352332"/>
            <a:chOff x="1287122" y="6831646"/>
            <a:chExt cx="352332" cy="35233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87122" y="6831646"/>
              <a:ext cx="352332" cy="35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931772" y="3099844"/>
            <a:ext cx="7448282" cy="6057485"/>
            <a:chOff x="1931772" y="3099844"/>
            <a:chExt cx="7448282" cy="605748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31772" y="3099844"/>
              <a:ext cx="7448282" cy="605748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651503" y="3088388"/>
            <a:ext cx="7850575" cy="6057485"/>
            <a:chOff x="9651503" y="3088388"/>
            <a:chExt cx="7850575" cy="6057485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651503" y="3088388"/>
              <a:ext cx="7850575" cy="605748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302935" y="3416356"/>
            <a:ext cx="14869643" cy="5520355"/>
            <a:chOff x="2302935" y="3416356"/>
            <a:chExt cx="14869643" cy="5520355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02935" y="3416356"/>
              <a:ext cx="14869643" cy="5520355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286352" y="2029532"/>
            <a:ext cx="8793882" cy="1163977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679775" y="202054"/>
            <a:ext cx="1896804" cy="165288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8841" y="2030265"/>
            <a:ext cx="9040539" cy="1163977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628616" y="4438922"/>
            <a:ext cx="1995370" cy="778497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4874681" y="6102961"/>
            <a:ext cx="2305310" cy="6487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87122" y="6831646"/>
            <a:ext cx="352332" cy="352332"/>
            <a:chOff x="1287122" y="6831646"/>
            <a:chExt cx="352332" cy="35233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87122" y="6831646"/>
              <a:ext cx="352332" cy="35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931772" y="3088388"/>
            <a:ext cx="8329213" cy="6439838"/>
            <a:chOff x="1931772" y="3088388"/>
            <a:chExt cx="8329213" cy="643983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31772" y="3088388"/>
              <a:ext cx="8329213" cy="643983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651503" y="3088388"/>
            <a:ext cx="7850575" cy="6439838"/>
            <a:chOff x="9651503" y="3088388"/>
            <a:chExt cx="7850575" cy="643983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651503" y="3088388"/>
              <a:ext cx="7850575" cy="643983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361145" y="3347298"/>
            <a:ext cx="14580716" cy="6023658"/>
            <a:chOff x="2361145" y="3347298"/>
            <a:chExt cx="14580716" cy="6023658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61145" y="3347298"/>
              <a:ext cx="14580716" cy="6023658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416740" y="2029898"/>
            <a:ext cx="8803434" cy="1163977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679775" y="202054"/>
            <a:ext cx="1896804" cy="165288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7858" y="2029898"/>
            <a:ext cx="9241434" cy="1163977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628616" y="4109772"/>
            <a:ext cx="1995370" cy="778497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4874681" y="5773811"/>
            <a:ext cx="2305310" cy="6487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87122" y="6831646"/>
            <a:ext cx="352332" cy="352332"/>
            <a:chOff x="1287122" y="6831646"/>
            <a:chExt cx="352332" cy="35233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87122" y="6831646"/>
              <a:ext cx="352332" cy="35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931772" y="3099844"/>
            <a:ext cx="7448282" cy="6057485"/>
            <a:chOff x="1931772" y="3099844"/>
            <a:chExt cx="7448282" cy="605748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31772" y="3099844"/>
              <a:ext cx="7448282" cy="605748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651503" y="3088388"/>
            <a:ext cx="7850575" cy="6057485"/>
            <a:chOff x="9651503" y="3088388"/>
            <a:chExt cx="7850575" cy="6057485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651503" y="3088388"/>
              <a:ext cx="7850575" cy="605748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551667" y="3650688"/>
            <a:ext cx="6171429" cy="5051691"/>
            <a:chOff x="2551667" y="3650688"/>
            <a:chExt cx="6171429" cy="505169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51667" y="3650688"/>
              <a:ext cx="6171429" cy="505169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491077" y="3662067"/>
            <a:ext cx="6171429" cy="4944692"/>
            <a:chOff x="10491077" y="3662067"/>
            <a:chExt cx="6171429" cy="4944692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91077" y="3662067"/>
              <a:ext cx="6171429" cy="4944692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-299655" y="1883077"/>
            <a:ext cx="9450310" cy="1218891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79775" y="202054"/>
            <a:ext cx="1896804" cy="1652880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 rotWithShape="1">
          <a:blip r:embed="rId28" cstate="print"/>
          <a:srcRect l="-92784" t="-202381" r="92489" b="201190"/>
          <a:stretch/>
        </p:blipFill>
        <p:spPr>
          <a:xfrm>
            <a:off x="7850802" y="1906325"/>
            <a:ext cx="9402958" cy="1177836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4628616" y="4438922"/>
            <a:ext cx="1995370" cy="7784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officegen</cp:lastModifiedBy>
  <cp:revision>8</cp:revision>
  <dcterms:created xsi:type="dcterms:W3CDTF">2023-12-15T00:15:26Z</dcterms:created>
  <dcterms:modified xsi:type="dcterms:W3CDTF">2023-12-15T05:54:46Z</dcterms:modified>
</cp:coreProperties>
</file>