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79" r:id="rId2"/>
    <p:sldId id="278" r:id="rId3"/>
    <p:sldId id="339" r:id="rId4"/>
    <p:sldId id="263" r:id="rId5"/>
    <p:sldId id="358" r:id="rId6"/>
    <p:sldId id="351" r:id="rId7"/>
    <p:sldId id="348" r:id="rId8"/>
    <p:sldId id="262" r:id="rId9"/>
    <p:sldId id="346" r:id="rId10"/>
    <p:sldId id="356" r:id="rId11"/>
    <p:sldId id="355" r:id="rId12"/>
    <p:sldId id="352" r:id="rId13"/>
    <p:sldId id="353" r:id="rId14"/>
    <p:sldId id="354" r:id="rId15"/>
    <p:sldId id="349" r:id="rId16"/>
    <p:sldId id="350" r:id="rId17"/>
    <p:sldId id="34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진명(학부생-소프트웨어전공)" initials="김소" lastIdx="1" clrIdx="0">
    <p:extLst>
      <p:ext uri="{19B8F6BF-5375-455C-9EA6-DF929625EA0E}">
        <p15:presenceInfo xmlns:p15="http://schemas.microsoft.com/office/powerpoint/2012/main" userId="S::kjmdkdlel@kookmin.kr::a00a9f49-81c4-44eb-83db-f7e9d3fd9d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00ED"/>
    <a:srgbClr val="356577"/>
    <a:srgbClr val="B9E6F8"/>
    <a:srgbClr val="60CBF6"/>
    <a:srgbClr val="6ED0F7"/>
    <a:srgbClr val="3B8BAA"/>
    <a:srgbClr val="AA72D4"/>
    <a:srgbClr val="FFC5D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56" y="96"/>
      </p:cViewPr>
      <p:guideLst>
        <p:guide orient="horz" pos="2160"/>
        <p:guide pos="2880"/>
        <p:guide pos="158"/>
        <p:guide pos="5602"/>
        <p:guide orient="horz" pos="164"/>
        <p:guide orient="horz" pos="41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5CAD-015D-4A64-BE05-B203A341CBE7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B7AA0-4235-4DE6-8159-FC3A25E9A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763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C822F-C37D-4ADD-BDEB-69166D131A94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E0D02-625F-4C99-B413-29B365B02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46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E0D02-625F-4C99-B413-29B365B026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4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E0D02-625F-4C99-B413-29B365B026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E0D02-625F-4C99-B413-29B365B026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4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E0D02-625F-4C99-B413-29B365B026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4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슬라이드">
    <p:bg>
      <p:bgPr>
        <a:solidFill>
          <a:srgbClr val="60C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0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40500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1">
    <p:bg>
      <p:bgPr>
        <a:solidFill>
          <a:srgbClr val="60C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4050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38"/>
          <p:cNvSpPr/>
          <p:nvPr userDrawn="1"/>
        </p:nvSpPr>
        <p:spPr>
          <a:xfrm>
            <a:off x="461601" y="464160"/>
            <a:ext cx="167049" cy="1670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380377"/>
            <a:ext cx="7848599" cy="67689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TITLE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6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6_no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r="648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5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C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9" r:id="rId2"/>
    <p:sldLayoutId id="2147483685" r:id="rId3"/>
    <p:sldLayoutId id="214748369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03983" y="2581304"/>
            <a:ext cx="25360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</a:t>
            </a:r>
            <a:endParaRPr lang="en-US" altLang="ko-KR" sz="4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endParaRPr lang="en-US" altLang="ko-KR" sz="4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4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센터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3207543" y="5019169"/>
            <a:ext cx="2728913" cy="554501"/>
            <a:chOff x="3207543" y="5019169"/>
            <a:chExt cx="2825750" cy="574178"/>
          </a:xfrm>
        </p:grpSpPr>
        <p:sp>
          <p:nvSpPr>
            <p:cNvPr id="13" name="Rectangle 12"/>
            <p:cNvSpPr/>
            <p:nvPr/>
          </p:nvSpPr>
          <p:spPr>
            <a:xfrm>
              <a:off x="3207543" y="5019169"/>
              <a:ext cx="574178" cy="574178"/>
            </a:xfrm>
            <a:prstGeom prst="rect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8067" y="5019169"/>
              <a:ext cx="574178" cy="574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8591" y="5019169"/>
              <a:ext cx="574178" cy="574178"/>
            </a:xfrm>
            <a:prstGeom prst="rect">
              <a:avLst/>
            </a:prstGeom>
            <a:solidFill>
              <a:srgbClr val="B9E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59115" y="5019169"/>
              <a:ext cx="574178" cy="574178"/>
            </a:xfrm>
            <a:prstGeom prst="rect">
              <a:avLst/>
            </a:prstGeom>
            <a:solidFill>
              <a:srgbClr val="356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976AAD-3AF2-4EAD-9862-96AD46AEEB75}"/>
              </a:ext>
            </a:extLst>
          </p:cNvPr>
          <p:cNvSpPr txBox="1"/>
          <p:nvPr/>
        </p:nvSpPr>
        <p:spPr>
          <a:xfrm>
            <a:off x="2565795" y="5715000"/>
            <a:ext cx="367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국민대학교 모바일 프로그래밍 팀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8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 리뷰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B26C32-E2FB-4412-B373-7E5715E37900}"/>
              </a:ext>
            </a:extLst>
          </p:cNvPr>
          <p:cNvSpPr txBox="1"/>
          <p:nvPr/>
        </p:nvSpPr>
        <p:spPr>
          <a:xfrm>
            <a:off x="353780" y="6495214"/>
            <a:ext cx="10610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20181602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김태범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 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20181599  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김진명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20181566 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강동우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소프트웨어학부</a:t>
            </a:r>
            <a:r>
              <a:rPr lang="en-US" altLang="ko-KR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20181607</a:t>
            </a:r>
            <a:r>
              <a:rPr lang="ko-KR" alt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문민철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7673" y="1221908"/>
            <a:ext cx="2631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화면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673" y="1719768"/>
            <a:ext cx="2340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 화면입니다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플랫폼 별로 구분되어 있어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각 게시판으로 이동합니다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78954" y="1166811"/>
            <a:ext cx="2914650" cy="4886325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APPLICATION UI, FUNCTION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C1F550-F910-4A69-B46A-96217ABE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447"/>
          <a:stretch/>
        </p:blipFill>
        <p:spPr>
          <a:xfrm>
            <a:off x="3251392" y="1304924"/>
            <a:ext cx="2555482" cy="45703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78C37E9-C6A8-448E-BD39-C93C7CB6F559}"/>
              </a:ext>
            </a:extLst>
          </p:cNvPr>
          <p:cNvSpPr txBox="1"/>
          <p:nvPr/>
        </p:nvSpPr>
        <p:spPr>
          <a:xfrm>
            <a:off x="468313" y="3244334"/>
            <a:ext cx="18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플랫폼 별 버튼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5834129-4511-43CA-96AB-78C8C4B86F55}"/>
              </a:ext>
            </a:extLst>
          </p:cNvPr>
          <p:cNvSpPr/>
          <p:nvPr/>
        </p:nvSpPr>
        <p:spPr>
          <a:xfrm>
            <a:off x="3479577" y="1828400"/>
            <a:ext cx="2043928" cy="3048400"/>
          </a:xfrm>
          <a:prstGeom prst="rect">
            <a:avLst/>
          </a:prstGeom>
          <a:noFill/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B2336A-0144-4905-AB40-C0BC38074B24}"/>
              </a:ext>
            </a:extLst>
          </p:cNvPr>
          <p:cNvCxnSpPr>
            <a:cxnSpLocks/>
          </p:cNvCxnSpPr>
          <p:nvPr/>
        </p:nvCxnSpPr>
        <p:spPr>
          <a:xfrm flipH="1">
            <a:off x="2333625" y="3429000"/>
            <a:ext cx="114595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40D397-0BDE-4D7D-9B57-B20EF4DA69F8}"/>
              </a:ext>
            </a:extLst>
          </p:cNvPr>
          <p:cNvCxnSpPr>
            <a:cxnSpLocks/>
          </p:cNvCxnSpPr>
          <p:nvPr/>
        </p:nvCxnSpPr>
        <p:spPr>
          <a:xfrm flipH="1">
            <a:off x="1933002" y="5579165"/>
            <a:ext cx="1145952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3D54AF-FC24-4D52-8B8C-381ECCA008C7}"/>
              </a:ext>
            </a:extLst>
          </p:cNvPr>
          <p:cNvSpPr txBox="1"/>
          <p:nvPr/>
        </p:nvSpPr>
        <p:spPr>
          <a:xfrm>
            <a:off x="350717" y="5117500"/>
            <a:ext cx="1570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페이지로 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이동할 수 있는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하단바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7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7673" y="1221908"/>
            <a:ext cx="2631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화면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673" y="1719768"/>
            <a:ext cx="23407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 버튼 클릭 시 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 화면입니다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게시글을 검색할 수도 있고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게시글을 선택할 수 있습니다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78954" y="1166811"/>
            <a:ext cx="2914650" cy="4886325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APPLICATION UI, FUNCTION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C1F550-F910-4A69-B46A-96217ABE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r="1140"/>
          <a:stretch/>
        </p:blipFill>
        <p:spPr>
          <a:xfrm>
            <a:off x="3251392" y="1304924"/>
            <a:ext cx="2555482" cy="457038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DAA4CB-E485-4D35-A000-A9707978C648}"/>
              </a:ext>
            </a:extLst>
          </p:cNvPr>
          <p:cNvCxnSpPr>
            <a:cxnSpLocks/>
          </p:cNvCxnSpPr>
          <p:nvPr/>
        </p:nvCxnSpPr>
        <p:spPr>
          <a:xfrm flipH="1">
            <a:off x="1763313" y="3609973"/>
            <a:ext cx="113684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B0C5DE5-3C73-4FF2-B594-5EE0B1DDDA54}"/>
              </a:ext>
            </a:extLst>
          </p:cNvPr>
          <p:cNvCxnSpPr>
            <a:cxnSpLocks/>
          </p:cNvCxnSpPr>
          <p:nvPr/>
        </p:nvCxnSpPr>
        <p:spPr>
          <a:xfrm flipH="1">
            <a:off x="5895975" y="1812175"/>
            <a:ext cx="12573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9144D0-9348-445B-B9E9-9AA8E8928459}"/>
              </a:ext>
            </a:extLst>
          </p:cNvPr>
          <p:cNvSpPr txBox="1"/>
          <p:nvPr/>
        </p:nvSpPr>
        <p:spPr>
          <a:xfrm>
            <a:off x="367205" y="3429000"/>
            <a:ext cx="18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정렬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8C37E9-C6A8-448E-BD39-C93C7CB6F559}"/>
              </a:ext>
            </a:extLst>
          </p:cNvPr>
          <p:cNvSpPr txBox="1"/>
          <p:nvPr/>
        </p:nvSpPr>
        <p:spPr>
          <a:xfrm>
            <a:off x="6524624" y="1950600"/>
            <a:ext cx="233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 요소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글쓴이 등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 입력 창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 버튼</a:t>
            </a:r>
          </a:p>
        </p:txBody>
      </p:sp>
    </p:spTree>
    <p:extLst>
      <p:ext uri="{BB962C8B-B14F-4D97-AF65-F5344CB8AC3E}">
        <p14:creationId xmlns:p14="http://schemas.microsoft.com/office/powerpoint/2010/main" val="19409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7673" y="1221908"/>
            <a:ext cx="2631281" cy="45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글쓰기</a:t>
            </a:r>
            <a:r>
              <a:rPr lang="en-US" altLang="ko-KR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 작성</a:t>
            </a:r>
            <a:r>
              <a:rPr lang="en-US" altLang="ko-KR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화면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673" y="1719768"/>
            <a:ext cx="2340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리뷰 작성 화면입니다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78954" y="1166811"/>
            <a:ext cx="2914650" cy="4886325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APPLICATION UI, FUNCTION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C1F550-F910-4A69-B46A-96217ABEB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" b="78"/>
          <a:stretch/>
        </p:blipFill>
        <p:spPr>
          <a:xfrm>
            <a:off x="3251392" y="1304924"/>
            <a:ext cx="2555482" cy="457038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DAA4CB-E485-4D35-A000-A9707978C648}"/>
              </a:ext>
            </a:extLst>
          </p:cNvPr>
          <p:cNvCxnSpPr>
            <a:cxnSpLocks/>
          </p:cNvCxnSpPr>
          <p:nvPr/>
        </p:nvCxnSpPr>
        <p:spPr>
          <a:xfrm flipH="1">
            <a:off x="2038350" y="3937990"/>
            <a:ext cx="113684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74FEE2-A924-414A-B4DB-064A2B83AC4E}"/>
              </a:ext>
            </a:extLst>
          </p:cNvPr>
          <p:cNvCxnSpPr>
            <a:cxnSpLocks/>
          </p:cNvCxnSpPr>
          <p:nvPr/>
        </p:nvCxnSpPr>
        <p:spPr>
          <a:xfrm flipH="1" flipV="1">
            <a:off x="6065832" y="1731320"/>
            <a:ext cx="1018390" cy="13223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B78934-45E7-4241-BEEC-F9FC331F033D}"/>
              </a:ext>
            </a:extLst>
          </p:cNvPr>
          <p:cNvCxnSpPr>
            <a:cxnSpLocks/>
          </p:cNvCxnSpPr>
          <p:nvPr/>
        </p:nvCxnSpPr>
        <p:spPr>
          <a:xfrm flipH="1">
            <a:off x="5847163" y="4410075"/>
            <a:ext cx="106798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B0C5DE5-3C73-4FF2-B594-5EE0B1DDDA54}"/>
              </a:ext>
            </a:extLst>
          </p:cNvPr>
          <p:cNvCxnSpPr>
            <a:cxnSpLocks/>
          </p:cNvCxnSpPr>
          <p:nvPr/>
        </p:nvCxnSpPr>
        <p:spPr>
          <a:xfrm flipH="1">
            <a:off x="2159792" y="2752725"/>
            <a:ext cx="12573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62FEC8-3E9B-4A0B-A3F3-9B4C52A93FA7}"/>
              </a:ext>
            </a:extLst>
          </p:cNvPr>
          <p:cNvCxnSpPr>
            <a:cxnSpLocks/>
          </p:cNvCxnSpPr>
          <p:nvPr/>
        </p:nvCxnSpPr>
        <p:spPr>
          <a:xfrm flipH="1">
            <a:off x="5847162" y="1414533"/>
            <a:ext cx="1145378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7F21FB-037F-472C-B0E0-ED9301D965C4}"/>
              </a:ext>
            </a:extLst>
          </p:cNvPr>
          <p:cNvSpPr txBox="1"/>
          <p:nvPr/>
        </p:nvSpPr>
        <p:spPr>
          <a:xfrm>
            <a:off x="6331747" y="459066"/>
            <a:ext cx="15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 선택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9884F6-BAC3-42E6-876B-1632380CC2AD}"/>
              </a:ext>
            </a:extLst>
          </p:cNvPr>
          <p:cNvSpPr txBox="1"/>
          <p:nvPr/>
        </p:nvSpPr>
        <p:spPr>
          <a:xfrm>
            <a:off x="7118351" y="1581268"/>
            <a:ext cx="201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제목과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게임명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144D0-9348-445B-B9E9-9AA8E8928459}"/>
              </a:ext>
            </a:extLst>
          </p:cNvPr>
          <p:cNvSpPr txBox="1"/>
          <p:nvPr/>
        </p:nvSpPr>
        <p:spPr>
          <a:xfrm>
            <a:off x="358770" y="3750706"/>
            <a:ext cx="18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리뷰 내용 작성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05DB02-9E97-4D16-B5A0-8696BA8DBE34}"/>
              </a:ext>
            </a:extLst>
          </p:cNvPr>
          <p:cNvSpPr txBox="1"/>
          <p:nvPr/>
        </p:nvSpPr>
        <p:spPr>
          <a:xfrm>
            <a:off x="6630987" y="4225409"/>
            <a:ext cx="18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 완료 버튼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200E38-3027-48D5-908E-8A2B85EF443B}"/>
              </a:ext>
            </a:extLst>
          </p:cNvPr>
          <p:cNvSpPr txBox="1"/>
          <p:nvPr/>
        </p:nvSpPr>
        <p:spPr>
          <a:xfrm>
            <a:off x="6166042" y="3330059"/>
            <a:ext cx="258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리뷰의 종류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평점 기재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23D818-7099-4BBA-B7FF-E4D39D58D488}"/>
              </a:ext>
            </a:extLst>
          </p:cNvPr>
          <p:cNvCxnSpPr/>
          <p:nvPr/>
        </p:nvCxnSpPr>
        <p:spPr>
          <a:xfrm>
            <a:off x="6992540" y="890586"/>
            <a:ext cx="0" cy="55245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8C37E9-C6A8-448E-BD39-C93C7CB6F559}"/>
              </a:ext>
            </a:extLst>
          </p:cNvPr>
          <p:cNvSpPr txBox="1"/>
          <p:nvPr/>
        </p:nvSpPr>
        <p:spPr>
          <a:xfrm>
            <a:off x="415324" y="2433369"/>
            <a:ext cx="186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플레이타임 기재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14D0DC3-1928-4208-B0AA-28B8839D1EE4}"/>
              </a:ext>
            </a:extLst>
          </p:cNvPr>
          <p:cNvCxnSpPr>
            <a:cxnSpLocks/>
          </p:cNvCxnSpPr>
          <p:nvPr/>
        </p:nvCxnSpPr>
        <p:spPr>
          <a:xfrm>
            <a:off x="5806874" y="1570320"/>
            <a:ext cx="524873" cy="167875"/>
          </a:xfrm>
          <a:prstGeom prst="bentConnector3">
            <a:avLst>
              <a:gd name="adj1" fmla="val 50908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2E4F5A3-A55E-4EA8-B88D-061278056BFD}"/>
              </a:ext>
            </a:extLst>
          </p:cNvPr>
          <p:cNvCxnSpPr/>
          <p:nvPr/>
        </p:nvCxnSpPr>
        <p:spPr>
          <a:xfrm flipV="1">
            <a:off x="5806874" y="1730255"/>
            <a:ext cx="477242" cy="235780"/>
          </a:xfrm>
          <a:prstGeom prst="bentConnector3">
            <a:avLst>
              <a:gd name="adj1" fmla="val 55987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F408297-B227-4587-90B1-9F5B1FB5D0CF}"/>
              </a:ext>
            </a:extLst>
          </p:cNvPr>
          <p:cNvCxnSpPr>
            <a:cxnSpLocks/>
          </p:cNvCxnSpPr>
          <p:nvPr/>
        </p:nvCxnSpPr>
        <p:spPr>
          <a:xfrm flipH="1">
            <a:off x="5178224" y="3514725"/>
            <a:ext cx="12573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6456F12-350C-4091-931C-BDDAB602F28D}"/>
              </a:ext>
            </a:extLst>
          </p:cNvPr>
          <p:cNvCxnSpPr>
            <a:cxnSpLocks/>
          </p:cNvCxnSpPr>
          <p:nvPr/>
        </p:nvCxnSpPr>
        <p:spPr>
          <a:xfrm flipH="1">
            <a:off x="5410200" y="2781300"/>
            <a:ext cx="12573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7673" y="1221908"/>
            <a:ext cx="2631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조회 화면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673" y="1719768"/>
            <a:ext cx="2340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클릭 시 화면입니다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78954" y="1166811"/>
            <a:ext cx="2914650" cy="4886325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APPLICATION UI, FUNCTION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C1F550-F910-4A69-B46A-96217ABE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/>
        </p:blipFill>
        <p:spPr>
          <a:xfrm>
            <a:off x="3251392" y="1304924"/>
            <a:ext cx="2555482" cy="457038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74FEE2-A924-414A-B4DB-064A2B83AC4E}"/>
              </a:ext>
            </a:extLst>
          </p:cNvPr>
          <p:cNvCxnSpPr>
            <a:cxnSpLocks/>
          </p:cNvCxnSpPr>
          <p:nvPr/>
        </p:nvCxnSpPr>
        <p:spPr>
          <a:xfrm flipH="1" flipV="1">
            <a:off x="6065832" y="1731320"/>
            <a:ext cx="1018390" cy="13223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B78934-45E7-4241-BEEC-F9FC331F033D}"/>
              </a:ext>
            </a:extLst>
          </p:cNvPr>
          <p:cNvCxnSpPr>
            <a:cxnSpLocks/>
          </p:cNvCxnSpPr>
          <p:nvPr/>
        </p:nvCxnSpPr>
        <p:spPr>
          <a:xfrm flipH="1">
            <a:off x="5964240" y="4991100"/>
            <a:ext cx="106798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B0C5DE5-3C73-4FF2-B594-5EE0B1DDDA54}"/>
              </a:ext>
            </a:extLst>
          </p:cNvPr>
          <p:cNvCxnSpPr>
            <a:cxnSpLocks/>
          </p:cNvCxnSpPr>
          <p:nvPr/>
        </p:nvCxnSpPr>
        <p:spPr>
          <a:xfrm flipH="1">
            <a:off x="2112161" y="3638548"/>
            <a:ext cx="12573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62FEC8-3E9B-4A0B-A3F3-9B4C52A93FA7}"/>
              </a:ext>
            </a:extLst>
          </p:cNvPr>
          <p:cNvCxnSpPr>
            <a:cxnSpLocks/>
          </p:cNvCxnSpPr>
          <p:nvPr/>
        </p:nvCxnSpPr>
        <p:spPr>
          <a:xfrm flipH="1">
            <a:off x="5847162" y="1414533"/>
            <a:ext cx="1145378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7F21FB-037F-472C-B0E0-ED9301D965C4}"/>
              </a:ext>
            </a:extLst>
          </p:cNvPr>
          <p:cNvSpPr txBox="1"/>
          <p:nvPr/>
        </p:nvSpPr>
        <p:spPr>
          <a:xfrm>
            <a:off x="6331747" y="459066"/>
            <a:ext cx="15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 선택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9884F6-BAC3-42E6-876B-1632380CC2AD}"/>
              </a:ext>
            </a:extLst>
          </p:cNvPr>
          <p:cNvSpPr txBox="1"/>
          <p:nvPr/>
        </p:nvSpPr>
        <p:spPr>
          <a:xfrm>
            <a:off x="7118351" y="1581268"/>
            <a:ext cx="201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제목과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게임명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05DB02-9E97-4D16-B5A0-8696BA8DBE34}"/>
              </a:ext>
            </a:extLst>
          </p:cNvPr>
          <p:cNvSpPr txBox="1"/>
          <p:nvPr/>
        </p:nvSpPr>
        <p:spPr>
          <a:xfrm>
            <a:off x="6759573" y="4806434"/>
            <a:ext cx="18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추천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버튼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23D818-7099-4BBA-B7FF-E4D39D58D488}"/>
              </a:ext>
            </a:extLst>
          </p:cNvPr>
          <p:cNvCxnSpPr/>
          <p:nvPr/>
        </p:nvCxnSpPr>
        <p:spPr>
          <a:xfrm>
            <a:off x="6992540" y="890586"/>
            <a:ext cx="0" cy="55245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8C37E9-C6A8-448E-BD39-C93C7CB6F559}"/>
              </a:ext>
            </a:extLst>
          </p:cNvPr>
          <p:cNvSpPr txBox="1"/>
          <p:nvPr/>
        </p:nvSpPr>
        <p:spPr>
          <a:xfrm>
            <a:off x="875499" y="3453882"/>
            <a:ext cx="18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 내용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14D0DC3-1928-4208-B0AA-28B8839D1EE4}"/>
              </a:ext>
            </a:extLst>
          </p:cNvPr>
          <p:cNvCxnSpPr>
            <a:cxnSpLocks/>
          </p:cNvCxnSpPr>
          <p:nvPr/>
        </p:nvCxnSpPr>
        <p:spPr>
          <a:xfrm>
            <a:off x="5806874" y="1570320"/>
            <a:ext cx="524873" cy="167875"/>
          </a:xfrm>
          <a:prstGeom prst="bentConnector3">
            <a:avLst>
              <a:gd name="adj1" fmla="val 50908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2E4F5A3-A55E-4EA8-B88D-061278056BFD}"/>
              </a:ext>
            </a:extLst>
          </p:cNvPr>
          <p:cNvCxnSpPr>
            <a:cxnSpLocks/>
          </p:cNvCxnSpPr>
          <p:nvPr/>
        </p:nvCxnSpPr>
        <p:spPr>
          <a:xfrm flipV="1">
            <a:off x="5806874" y="1731321"/>
            <a:ext cx="559002" cy="11613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6456F12-350C-4091-931C-BDDAB602F28D}"/>
              </a:ext>
            </a:extLst>
          </p:cNvPr>
          <p:cNvCxnSpPr>
            <a:cxnSpLocks/>
          </p:cNvCxnSpPr>
          <p:nvPr/>
        </p:nvCxnSpPr>
        <p:spPr>
          <a:xfrm flipH="1">
            <a:off x="5613002" y="2352675"/>
            <a:ext cx="12573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33F2E2-A052-47D9-B6A1-AFA0A2A55AF8}"/>
              </a:ext>
            </a:extLst>
          </p:cNvPr>
          <p:cNvSpPr txBox="1"/>
          <p:nvPr/>
        </p:nvSpPr>
        <p:spPr>
          <a:xfrm>
            <a:off x="6870302" y="2168009"/>
            <a:ext cx="201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작성자의 플레이타임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9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7673" y="1221908"/>
            <a:ext cx="2631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 페이지 화면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673" y="1719768"/>
            <a:ext cx="2340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개인 정보를 조회합니다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또한 가능합니다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78954" y="1166811"/>
            <a:ext cx="2914650" cy="4886325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APPLICATION UI, FUNCTION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C1F550-F910-4A69-B46A-96217ABE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/>
        </p:blipFill>
        <p:spPr>
          <a:xfrm>
            <a:off x="3251392" y="1304924"/>
            <a:ext cx="2555482" cy="457038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DAA4CB-E485-4D35-A000-A9707978C648}"/>
              </a:ext>
            </a:extLst>
          </p:cNvPr>
          <p:cNvCxnSpPr>
            <a:cxnSpLocks/>
          </p:cNvCxnSpPr>
          <p:nvPr/>
        </p:nvCxnSpPr>
        <p:spPr>
          <a:xfrm flipH="1">
            <a:off x="2682971" y="4376140"/>
            <a:ext cx="1136842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B0C5DE5-3C73-4FF2-B594-5EE0B1DDDA54}"/>
              </a:ext>
            </a:extLst>
          </p:cNvPr>
          <p:cNvCxnSpPr>
            <a:cxnSpLocks/>
          </p:cNvCxnSpPr>
          <p:nvPr/>
        </p:nvCxnSpPr>
        <p:spPr>
          <a:xfrm flipH="1">
            <a:off x="2038350" y="2762250"/>
            <a:ext cx="12573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9144D0-9348-445B-B9E9-9AA8E8928459}"/>
              </a:ext>
            </a:extLst>
          </p:cNvPr>
          <p:cNvSpPr txBox="1"/>
          <p:nvPr/>
        </p:nvSpPr>
        <p:spPr>
          <a:xfrm>
            <a:off x="1026912" y="4167694"/>
            <a:ext cx="18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완료 버튼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8C37E9-C6A8-448E-BD39-C93C7CB6F559}"/>
              </a:ext>
            </a:extLst>
          </p:cNvPr>
          <p:cNvSpPr txBox="1"/>
          <p:nvPr/>
        </p:nvSpPr>
        <p:spPr>
          <a:xfrm>
            <a:off x="194767" y="2577584"/>
            <a:ext cx="18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계정 정보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</a:t>
            </a:r>
          </a:p>
        </p:txBody>
      </p:sp>
    </p:spTree>
    <p:extLst>
      <p:ext uri="{BB962C8B-B14F-4D97-AF65-F5344CB8AC3E}">
        <p14:creationId xmlns:p14="http://schemas.microsoft.com/office/powerpoint/2010/main" val="244301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536034" y="2775635"/>
            <a:ext cx="34083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DIFFICULTY, CONCERNS</a:t>
            </a:r>
          </a:p>
          <a:p>
            <a:pPr algn="r"/>
            <a:endParaRPr lang="en-US" altLang="ko-KR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어려운 점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pPr algn="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고민되는 점</a:t>
            </a:r>
            <a:endParaRPr lang="ko-KR" altLang="en-US" sz="28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126569" y="2204564"/>
            <a:ext cx="2817838" cy="2817840"/>
          </a:xfrm>
          <a:prstGeom prst="rect">
            <a:avLst/>
          </a:prstGeom>
          <a:noFill/>
          <a:ln w="63500">
            <a:solidFill>
              <a:srgbClr val="B9E6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52499" y="183556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83703" y="1769579"/>
            <a:ext cx="23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 필터</a:t>
            </a:r>
            <a:endParaRPr lang="en-US" altLang="ko-KR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2500" y="4082571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8092" y="3995977"/>
            <a:ext cx="2398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하단 바 고정</a:t>
            </a:r>
            <a:endParaRPr lang="ko-KR" altLang="en-US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14900" y="4082571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07786" y="3995977"/>
            <a:ext cx="2398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댓글</a:t>
            </a:r>
            <a:endParaRPr lang="ko-KR" altLang="en-US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DIFFICULTY, CONCERNS</a:t>
            </a:r>
            <a:endParaRPr lang="ko-KR" altLang="en-US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81615" y="3690348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7116" y="6132540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44015" y="6132540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A1E161-AC39-4351-B850-07D8D3989BEC}"/>
              </a:ext>
            </a:extLst>
          </p:cNvPr>
          <p:cNvSpPr txBox="1"/>
          <p:nvPr/>
        </p:nvSpPr>
        <p:spPr>
          <a:xfrm>
            <a:off x="1818722" y="1209675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DIFFICULTY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569F0-DECC-4981-87FB-5C832B7D003B}"/>
              </a:ext>
            </a:extLst>
          </p:cNvPr>
          <p:cNvSpPr txBox="1"/>
          <p:nvPr/>
        </p:nvSpPr>
        <p:spPr>
          <a:xfrm>
            <a:off x="5782942" y="1179039"/>
            <a:ext cx="197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CONCERNS</a:t>
            </a:r>
            <a:endPara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E5390-DB35-413C-A3BC-3B0CAD5495D8}"/>
              </a:ext>
            </a:extLst>
          </p:cNvPr>
          <p:cNvSpPr txBox="1"/>
          <p:nvPr/>
        </p:nvSpPr>
        <p:spPr>
          <a:xfrm>
            <a:off x="5207785" y="1766469"/>
            <a:ext cx="254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자신이 추천한 글 찾기</a:t>
            </a:r>
            <a:endParaRPr lang="ko-KR" altLang="en-US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54A95625-78BD-41F4-AD03-62F10B41C54B}"/>
              </a:ext>
            </a:extLst>
          </p:cNvPr>
          <p:cNvSpPr/>
          <p:nvPr/>
        </p:nvSpPr>
        <p:spPr>
          <a:xfrm>
            <a:off x="4978670" y="183556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CC9CAECB-EB1F-467A-B3FE-513043430933}"/>
              </a:ext>
            </a:extLst>
          </p:cNvPr>
          <p:cNvCxnSpPr/>
          <p:nvPr/>
        </p:nvCxnSpPr>
        <p:spPr>
          <a:xfrm>
            <a:off x="5207785" y="3690348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15">
            <a:extLst>
              <a:ext uri="{FF2B5EF4-FFF2-40B4-BE49-F238E27FC236}">
                <a16:creationId xmlns:a16="http://schemas.microsoft.com/office/drawing/2014/main" id="{26EFBCCB-7B16-4D7F-AC82-9ED41719B0B4}"/>
              </a:ext>
            </a:extLst>
          </p:cNvPr>
          <p:cNvSpPr/>
          <p:nvPr/>
        </p:nvSpPr>
        <p:spPr>
          <a:xfrm>
            <a:off x="4757493" y="1579007"/>
            <a:ext cx="3603629" cy="4865079"/>
          </a:xfrm>
          <a:prstGeom prst="rect">
            <a:avLst/>
          </a:prstGeom>
          <a:noFill/>
          <a:ln w="63500">
            <a:solidFill>
              <a:srgbClr val="B9E6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115">
            <a:extLst>
              <a:ext uri="{FF2B5EF4-FFF2-40B4-BE49-F238E27FC236}">
                <a16:creationId xmlns:a16="http://schemas.microsoft.com/office/drawing/2014/main" id="{29FD80ED-98DE-4B78-9DB6-12887338A5EB}"/>
              </a:ext>
            </a:extLst>
          </p:cNvPr>
          <p:cNvSpPr/>
          <p:nvPr/>
        </p:nvSpPr>
        <p:spPr>
          <a:xfrm>
            <a:off x="799852" y="1579007"/>
            <a:ext cx="3603629" cy="4865079"/>
          </a:xfrm>
          <a:prstGeom prst="rect">
            <a:avLst/>
          </a:prstGeom>
          <a:noFill/>
          <a:ln w="63500">
            <a:solidFill>
              <a:srgbClr val="B9E6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F9D0B21-50D9-47DB-A2B0-E11563133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t="2662" r="2054" b="81561"/>
          <a:stretch/>
        </p:blipFill>
        <p:spPr>
          <a:xfrm>
            <a:off x="1350389" y="2195360"/>
            <a:ext cx="2531551" cy="72106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BE62250-EC08-4CDE-9AD2-6A260530EE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84210" r="-19" b="349"/>
          <a:stretch/>
        </p:blipFill>
        <p:spPr>
          <a:xfrm>
            <a:off x="1323925" y="4464277"/>
            <a:ext cx="2555482" cy="6992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CD143B4-F9AE-4751-9F21-123D237C6E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3" t="76034" r="2559" b="14814"/>
          <a:stretch/>
        </p:blipFill>
        <p:spPr>
          <a:xfrm>
            <a:off x="5239798" y="4496195"/>
            <a:ext cx="2555482" cy="411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BDFC6D-F3B0-4758-A73E-36ACF022DF9E}"/>
              </a:ext>
            </a:extLst>
          </p:cNvPr>
          <p:cNvSpPr txBox="1"/>
          <p:nvPr/>
        </p:nvSpPr>
        <p:spPr>
          <a:xfrm>
            <a:off x="1268092" y="3264149"/>
            <a:ext cx="288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이름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AE0A56-E2C4-4AE3-9276-8D795A0067E3}"/>
              </a:ext>
            </a:extLst>
          </p:cNvPr>
          <p:cNvSpPr txBox="1"/>
          <p:nvPr/>
        </p:nvSpPr>
        <p:spPr>
          <a:xfrm>
            <a:off x="5273643" y="3223722"/>
            <a:ext cx="288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추천한 글이 뭐였지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FE12B0-68AD-47CF-A839-DBFC0DACA251}"/>
              </a:ext>
            </a:extLst>
          </p:cNvPr>
          <p:cNvSpPr txBox="1"/>
          <p:nvPr/>
        </p:nvSpPr>
        <p:spPr>
          <a:xfrm>
            <a:off x="1500602" y="5744822"/>
            <a:ext cx="323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하단 바가 어디 갔지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70DB01-328F-4B17-BC6F-A91E630761C5}"/>
              </a:ext>
            </a:extLst>
          </p:cNvPr>
          <p:cNvSpPr txBox="1"/>
          <p:nvPr/>
        </p:nvSpPr>
        <p:spPr>
          <a:xfrm>
            <a:off x="5154119" y="5706309"/>
            <a:ext cx="323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 </a:t>
            </a:r>
            <a:r>
              <a:rPr lang="ko-KR" alt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점수는요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914641D-D6C7-4735-80EC-DBD289477E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31899" r="43" b="40853"/>
          <a:stretch/>
        </p:blipFill>
        <p:spPr>
          <a:xfrm>
            <a:off x="5379324" y="2226677"/>
            <a:ext cx="2398481" cy="84423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9ACB6C-2EBC-41FB-B1A6-24EFDA159992}"/>
              </a:ext>
            </a:extLst>
          </p:cNvPr>
          <p:cNvSpPr/>
          <p:nvPr/>
        </p:nvSpPr>
        <p:spPr>
          <a:xfrm>
            <a:off x="5575177" y="2685755"/>
            <a:ext cx="2031090" cy="286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추천한 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3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32" grpId="0" animBg="1"/>
      <p:bldP spid="33" grpId="0"/>
      <p:bldP spid="36" grpId="0" animBg="1"/>
      <p:bldP spid="37" grpId="0"/>
      <p:bldP spid="21" grpId="0"/>
      <p:bldP spid="24" grpId="0" animBg="1"/>
      <p:bldP spid="5" grpId="0"/>
      <p:bldP spid="25" grpId="0"/>
      <p:bldP spid="29" grpId="0"/>
      <p:bldP spid="3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72229" y="3853069"/>
            <a:ext cx="35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THANKS</a:t>
            </a:r>
            <a:endParaRPr lang="ko-KR" altLang="en-US" sz="3600" spc="-15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49398" y="2964302"/>
            <a:ext cx="645203" cy="645204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3624560"/>
            <a:ext cx="1733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5235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802970"/>
            <a:ext cx="157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INTRODUCE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APPLICATION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1" y="3624560"/>
            <a:ext cx="1733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앱의 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기능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1" y="2802970"/>
            <a:ext cx="1614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APPLICATION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UI, FUNCTION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00724" y="3580689"/>
            <a:ext cx="1733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어려운 점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고민되는 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0768" y="2802970"/>
            <a:ext cx="1398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DIFFICULTY,</a:t>
            </a:r>
          </a:p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CONCERNS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524250" y="2533650"/>
            <a:ext cx="0" cy="1800225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72125" y="2528887"/>
            <a:ext cx="0" cy="1800225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48575" y="2533650"/>
            <a:ext cx="0" cy="1800225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41209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6773" y="2457481"/>
            <a:ext cx="285750" cy="307777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9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536034" y="3114676"/>
            <a:ext cx="34083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INTRODUCE</a:t>
            </a:r>
          </a:p>
          <a:p>
            <a:pPr algn="r"/>
            <a:r>
              <a:rPr lang="en-US" altLang="ko-KR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APPLICATION</a:t>
            </a:r>
          </a:p>
          <a:p>
            <a:pPr algn="r"/>
            <a:endParaRPr lang="en-US" altLang="ko-KR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소개</a:t>
            </a:r>
          </a:p>
          <a:p>
            <a:pPr algn="r"/>
            <a:endParaRPr lang="ko-KR" altLang="en-US" sz="28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126569" y="2204564"/>
            <a:ext cx="2817838" cy="2817840"/>
          </a:xfrm>
          <a:prstGeom prst="rect">
            <a:avLst/>
          </a:prstGeom>
          <a:noFill/>
          <a:ln w="63500">
            <a:solidFill>
              <a:srgbClr val="B9E6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16844" y="2047875"/>
            <a:ext cx="1497806" cy="149780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1669" y="2723374"/>
            <a:ext cx="4803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“어떤 게임을 사야 할지 고민될 땐 리뷰를 참고하세요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!”</a:t>
            </a:r>
            <a:endParaRPr lang="ko-KR" altLang="en-US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4410" y="2345352"/>
            <a:ext cx="1623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</a:t>
            </a:r>
            <a:endParaRPr lang="en-US" altLang="ko-KR" sz="2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endParaRPr lang="en-US" altLang="ko-KR" sz="24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센터</a:t>
            </a:r>
            <a:endParaRPr lang="ko-KR" altLang="en-US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INTRODUCE APPLICATION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61953" y="2212003"/>
            <a:ext cx="478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 NAME : </a:t>
            </a:r>
            <a:r>
              <a:rPr lang="ko-KR" altLang="en-US" sz="2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리뷰 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DA588-FCCE-4391-9E10-44532BA6D104}"/>
              </a:ext>
            </a:extLst>
          </p:cNvPr>
          <p:cNvSpPr txBox="1"/>
          <p:nvPr/>
        </p:nvSpPr>
        <p:spPr>
          <a:xfrm>
            <a:off x="3273288" y="3094255"/>
            <a:ext cx="3634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구매 전 고민이 될 때 다른 사람들의 리뷰를 참고 할 수 있는 어플리케이션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ED6E1-6ECA-4D1E-8D8A-5931BC5A98D0}"/>
              </a:ext>
            </a:extLst>
          </p:cNvPr>
          <p:cNvSpPr txBox="1"/>
          <p:nvPr/>
        </p:nvSpPr>
        <p:spPr>
          <a:xfrm>
            <a:off x="3273288" y="3723262"/>
            <a:ext cx="4346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본인이 플레이 한 게임의 리뷰를 작성할 수 있는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0690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52500" y="182514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8091" y="1738552"/>
            <a:ext cx="23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플레이타임을 기재로 리뷰의 신뢰도 향상</a:t>
            </a:r>
            <a:endParaRPr lang="ko-KR" altLang="en-US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14900" y="1825146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0492" y="1738552"/>
            <a:ext cx="2398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 작성 시 게임의 요소를 세부적으로 분할</a:t>
            </a:r>
            <a:endParaRPr lang="ko-KR" altLang="en-US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52500" y="4082571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8091" y="3957649"/>
            <a:ext cx="23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플랫폼별로 게시판을 나누어 리뷰 관리</a:t>
            </a:r>
            <a:endParaRPr lang="ko-KR" altLang="en-US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14900" y="4082571"/>
            <a:ext cx="229115" cy="22902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30492" y="3995977"/>
            <a:ext cx="239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조회수에 따른 랭킹시스템</a:t>
            </a:r>
            <a:endParaRPr lang="ko-KR" altLang="en-US" sz="2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INTRODUCE APPLICATION</a:t>
            </a:r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40950" y="2436916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12323" y="2754215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40950" y="4747623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12323" y="4747623"/>
            <a:ext cx="28691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11EF563-7C37-4493-9EA0-7A95DCDC28FA}"/>
              </a:ext>
            </a:extLst>
          </p:cNvPr>
          <p:cNvSpPr/>
          <p:nvPr/>
        </p:nvSpPr>
        <p:spPr>
          <a:xfrm>
            <a:off x="6177319" y="4924425"/>
            <a:ext cx="504825" cy="57149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7DC73-9035-4DB9-A517-EBF667BA3810}"/>
              </a:ext>
            </a:extLst>
          </p:cNvPr>
          <p:cNvSpPr txBox="1"/>
          <p:nvPr/>
        </p:nvSpPr>
        <p:spPr>
          <a:xfrm>
            <a:off x="4996476" y="5672725"/>
            <a:ext cx="3265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수에 따른 인기 글 반영 </a:t>
            </a:r>
          </a:p>
        </p:txBody>
      </p:sp>
    </p:spTree>
    <p:extLst>
      <p:ext uri="{BB962C8B-B14F-4D97-AF65-F5344CB8AC3E}">
        <p14:creationId xmlns:p14="http://schemas.microsoft.com/office/powerpoint/2010/main" val="15508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9431" y="1595437"/>
            <a:ext cx="2928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8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경쟁 앱</a:t>
            </a:r>
            <a:r>
              <a:rPr lang="en-US" altLang="ko-KR" sz="28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>
              <a:lnSpc>
                <a:spcPts val="3000"/>
              </a:lnSpc>
            </a:pPr>
            <a:r>
              <a:rPr lang="en-US" altLang="ko-KR" sz="28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2800" spc="-15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미니앱</a:t>
            </a:r>
            <a:r>
              <a:rPr lang="en-US" altLang="ko-KR" sz="28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28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과 차별성</a:t>
            </a:r>
            <a:r>
              <a:rPr lang="en-US" altLang="ko-KR" sz="28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874" y="2741949"/>
            <a:ext cx="2771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플레이어가 정말로 게임을 했는가에 대한 신빙성 부족</a:t>
            </a:r>
            <a:endParaRPr lang="en-US" altLang="ko-KR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플레이타임 기재로 글의 신빙성 향상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0625" y="1595437"/>
            <a:ext cx="4889500" cy="3667125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INTRODUCE APPLICATION</a:t>
            </a:r>
            <a:endParaRPr lang="ko-KR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4F3E7B4-33A5-4F41-B182-A556A90ABAAB}"/>
              </a:ext>
            </a:extLst>
          </p:cNvPr>
          <p:cNvSpPr/>
          <p:nvPr/>
        </p:nvSpPr>
        <p:spPr>
          <a:xfrm>
            <a:off x="523875" y="4274402"/>
            <a:ext cx="24669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플랫폼별 리뷰 보기가 불편함 </a:t>
            </a:r>
            <a:endParaRPr lang="en-US" altLang="ko-KR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플랫폼 별 게시판으로 자신이 찾는 게임을 쉽게 찾아볼 수 있음 </a:t>
            </a:r>
          </a:p>
        </p:txBody>
      </p:sp>
      <p:pic>
        <p:nvPicPr>
          <p:cNvPr id="4" name="그림 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E3824032-774C-49AE-B08D-37A4CD8876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752599"/>
            <a:ext cx="462914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536034" y="3076576"/>
            <a:ext cx="34083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APPLICATION UI, FUNCTION</a:t>
            </a:r>
            <a:endParaRPr lang="ko-KR" altLang="en-US" sz="28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r"/>
            <a:endParaRPr lang="en-US" altLang="ko-KR" sz="28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앱의 </a:t>
            </a: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기능</a:t>
            </a:r>
          </a:p>
          <a:p>
            <a:pPr algn="r"/>
            <a:endParaRPr lang="ko-KR" altLang="en-US" sz="28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126569" y="2204564"/>
            <a:ext cx="2817838" cy="2817840"/>
          </a:xfrm>
          <a:prstGeom prst="rect">
            <a:avLst/>
          </a:prstGeom>
          <a:noFill/>
          <a:ln w="63500">
            <a:solidFill>
              <a:srgbClr val="B9E6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D1F098F-D98C-4B89-8EC5-B9F7DC845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66" b="73448"/>
          <a:stretch/>
        </p:blipFill>
        <p:spPr>
          <a:xfrm>
            <a:off x="3257906" y="1379270"/>
            <a:ext cx="2615919" cy="45405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081" y="1340319"/>
            <a:ext cx="2631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화면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575" y="1889461"/>
            <a:ext cx="2114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앱의 첫 실행 화면입니다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아이디와 비밀번호를 입력하여 로그인합니다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8540" y="1206395"/>
            <a:ext cx="2914650" cy="4886325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APPLICATION UI, FUNCTION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DAA4CB-E485-4D35-A000-A9707978C648}"/>
              </a:ext>
            </a:extLst>
          </p:cNvPr>
          <p:cNvCxnSpPr/>
          <p:nvPr/>
        </p:nvCxnSpPr>
        <p:spPr>
          <a:xfrm flipH="1">
            <a:off x="1746467" y="4128952"/>
            <a:ext cx="200025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74FEE2-A924-414A-B4DB-064A2B83AC4E}"/>
              </a:ext>
            </a:extLst>
          </p:cNvPr>
          <p:cNvCxnSpPr/>
          <p:nvPr/>
        </p:nvCxnSpPr>
        <p:spPr>
          <a:xfrm flipH="1">
            <a:off x="1746467" y="3503873"/>
            <a:ext cx="200025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B78934-45E7-4241-BEEC-F9FC331F033D}"/>
              </a:ext>
            </a:extLst>
          </p:cNvPr>
          <p:cNvCxnSpPr>
            <a:cxnSpLocks/>
          </p:cNvCxnSpPr>
          <p:nvPr/>
        </p:nvCxnSpPr>
        <p:spPr>
          <a:xfrm flipH="1">
            <a:off x="1651217" y="5274400"/>
            <a:ext cx="24765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C806AC-9474-4200-A7A0-44C4F3984FF5}"/>
              </a:ext>
            </a:extLst>
          </p:cNvPr>
          <p:cNvSpPr txBox="1"/>
          <p:nvPr/>
        </p:nvSpPr>
        <p:spPr>
          <a:xfrm>
            <a:off x="308369" y="5404726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회원가입 페이지로 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D005E6-73AF-4280-892D-DA9D86410E28}"/>
              </a:ext>
            </a:extLst>
          </p:cNvPr>
          <p:cNvSpPr txBox="1"/>
          <p:nvPr/>
        </p:nvSpPr>
        <p:spPr>
          <a:xfrm>
            <a:off x="403798" y="3956976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6649A-3779-477B-A23F-9F4BF106C750}"/>
              </a:ext>
            </a:extLst>
          </p:cNvPr>
          <p:cNvSpPr txBox="1"/>
          <p:nvPr/>
        </p:nvSpPr>
        <p:spPr>
          <a:xfrm>
            <a:off x="403798" y="3341422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 로그인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82B1F4-A6EB-4799-9BC7-96FF0932A41F}"/>
              </a:ext>
            </a:extLst>
          </p:cNvPr>
          <p:cNvCxnSpPr>
            <a:cxnSpLocks/>
          </p:cNvCxnSpPr>
          <p:nvPr/>
        </p:nvCxnSpPr>
        <p:spPr>
          <a:xfrm flipH="1">
            <a:off x="1746467" y="4743036"/>
            <a:ext cx="1586527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C3A178-332A-426D-BE94-06938C40840A}"/>
              </a:ext>
            </a:extLst>
          </p:cNvPr>
          <p:cNvSpPr txBox="1"/>
          <p:nvPr/>
        </p:nvSpPr>
        <p:spPr>
          <a:xfrm>
            <a:off x="643559" y="4600142"/>
            <a:ext cx="29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버튼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0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38D214A8-8118-494F-9240-D4BF967DB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141" r="84480" b="72451"/>
          <a:stretch/>
        </p:blipFill>
        <p:spPr>
          <a:xfrm>
            <a:off x="3295667" y="1318930"/>
            <a:ext cx="2550679" cy="4555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673" y="1221908"/>
            <a:ext cx="2631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 화면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673" y="1719768"/>
            <a:ext cx="23407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화면입니다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정보를 입력한 후 회원가입 합니다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13682" y="1153596"/>
            <a:ext cx="2914650" cy="4886325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APPLICATION UI, FUNCTION</a:t>
            </a:r>
            <a:endParaRPr lang="ko-KR" altLang="en-US" sz="20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7FA413-88BE-42F3-9F74-5E8B3510652E}"/>
              </a:ext>
            </a:extLst>
          </p:cNvPr>
          <p:cNvCxnSpPr>
            <a:cxnSpLocks/>
          </p:cNvCxnSpPr>
          <p:nvPr/>
        </p:nvCxnSpPr>
        <p:spPr>
          <a:xfrm flipH="1">
            <a:off x="1995178" y="5210175"/>
            <a:ext cx="1586527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DAA4CB-E485-4D35-A000-A9707978C648}"/>
              </a:ext>
            </a:extLst>
          </p:cNvPr>
          <p:cNvCxnSpPr>
            <a:cxnSpLocks/>
          </p:cNvCxnSpPr>
          <p:nvPr/>
        </p:nvCxnSpPr>
        <p:spPr>
          <a:xfrm flipH="1">
            <a:off x="2526761" y="4307236"/>
            <a:ext cx="135334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74FEE2-A924-414A-B4DB-064A2B83AC4E}"/>
              </a:ext>
            </a:extLst>
          </p:cNvPr>
          <p:cNvCxnSpPr>
            <a:cxnSpLocks/>
          </p:cNvCxnSpPr>
          <p:nvPr/>
        </p:nvCxnSpPr>
        <p:spPr>
          <a:xfrm flipH="1">
            <a:off x="2238376" y="3695700"/>
            <a:ext cx="1676002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B78934-45E7-4241-BEEC-F9FC331F033D}"/>
              </a:ext>
            </a:extLst>
          </p:cNvPr>
          <p:cNvCxnSpPr>
            <a:cxnSpLocks/>
          </p:cNvCxnSpPr>
          <p:nvPr/>
        </p:nvCxnSpPr>
        <p:spPr>
          <a:xfrm flipH="1">
            <a:off x="2165488" y="4763328"/>
            <a:ext cx="167827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B0C5DE5-3C73-4FF2-B594-5EE0B1DDDA54}"/>
              </a:ext>
            </a:extLst>
          </p:cNvPr>
          <p:cNvCxnSpPr>
            <a:cxnSpLocks/>
          </p:cNvCxnSpPr>
          <p:nvPr/>
        </p:nvCxnSpPr>
        <p:spPr>
          <a:xfrm flipH="1">
            <a:off x="2421225" y="3261241"/>
            <a:ext cx="1493153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62FEC8-3E9B-4A0B-A3F3-9B4C52A93FA7}"/>
              </a:ext>
            </a:extLst>
          </p:cNvPr>
          <p:cNvCxnSpPr>
            <a:cxnSpLocks/>
          </p:cNvCxnSpPr>
          <p:nvPr/>
        </p:nvCxnSpPr>
        <p:spPr>
          <a:xfrm flipH="1">
            <a:off x="2590800" y="2792581"/>
            <a:ext cx="1323578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7F21FB-037F-472C-B0E0-ED9301D965C4}"/>
              </a:ext>
            </a:extLst>
          </p:cNvPr>
          <p:cNvSpPr txBox="1"/>
          <p:nvPr/>
        </p:nvSpPr>
        <p:spPr>
          <a:xfrm>
            <a:off x="1283491" y="2582346"/>
            <a:ext cx="15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9884F6-BAC3-42E6-876B-1632380CC2AD}"/>
              </a:ext>
            </a:extLst>
          </p:cNvPr>
          <p:cNvSpPr txBox="1"/>
          <p:nvPr/>
        </p:nvSpPr>
        <p:spPr>
          <a:xfrm>
            <a:off x="916273" y="3076575"/>
            <a:ext cx="15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144D0-9348-445B-B9E9-9AA8E8928459}"/>
              </a:ext>
            </a:extLst>
          </p:cNvPr>
          <p:cNvSpPr txBox="1"/>
          <p:nvPr/>
        </p:nvSpPr>
        <p:spPr>
          <a:xfrm>
            <a:off x="524670" y="3498765"/>
            <a:ext cx="18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재입력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05DB02-9E97-4D16-B5A0-8696BA8DBE34}"/>
              </a:ext>
            </a:extLst>
          </p:cNvPr>
          <p:cNvSpPr txBox="1"/>
          <p:nvPr/>
        </p:nvSpPr>
        <p:spPr>
          <a:xfrm>
            <a:off x="582105" y="4108309"/>
            <a:ext cx="18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닉네임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200E38-3027-48D5-908E-8A2B85EF443B}"/>
              </a:ext>
            </a:extLst>
          </p:cNvPr>
          <p:cNvSpPr txBox="1"/>
          <p:nvPr/>
        </p:nvSpPr>
        <p:spPr>
          <a:xfrm>
            <a:off x="208826" y="4564262"/>
            <a:ext cx="18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65330-A00B-4B9D-B3DD-479F58FA32BD}"/>
              </a:ext>
            </a:extLst>
          </p:cNvPr>
          <p:cNvSpPr txBox="1"/>
          <p:nvPr/>
        </p:nvSpPr>
        <p:spPr>
          <a:xfrm>
            <a:off x="170654" y="5020215"/>
            <a:ext cx="186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버튼</a:t>
            </a:r>
          </a:p>
        </p:txBody>
      </p:sp>
    </p:spTree>
    <p:extLst>
      <p:ext uri="{BB962C8B-B14F-4D97-AF65-F5344CB8AC3E}">
        <p14:creationId xmlns:p14="http://schemas.microsoft.com/office/powerpoint/2010/main" val="362419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6339</TotalTime>
  <Words>435</Words>
  <Application>Microsoft Office PowerPoint</Application>
  <PresentationFormat>화면 슬라이드 쇼(4:3)</PresentationFormat>
  <Paragraphs>132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나눔고딕 ExtraBold</vt:lpstr>
      <vt:lpstr>나눔바른고딕 UltraLight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Office Theme</vt:lpstr>
      <vt:lpstr>PowerPoint 프레젠테이션</vt:lpstr>
      <vt:lpstr>CONTENTS</vt:lpstr>
      <vt:lpstr>CONTENT</vt:lpstr>
      <vt:lpstr>INTRODUCE APPLICATION</vt:lpstr>
      <vt:lpstr>INTRODUCE APPLICATION</vt:lpstr>
      <vt:lpstr>INTRODUCE APPLICATION</vt:lpstr>
      <vt:lpstr>CONTENT</vt:lpstr>
      <vt:lpstr>APPLICATION UI, FUNCTION</vt:lpstr>
      <vt:lpstr>APPLICATION UI, FUNCTION</vt:lpstr>
      <vt:lpstr>APPLICATION UI, FUNCTION</vt:lpstr>
      <vt:lpstr>APPLICATION UI, FUNCTION</vt:lpstr>
      <vt:lpstr>APPLICATION UI, FUNCTION</vt:lpstr>
      <vt:lpstr>APPLICATION UI, FUNCTION</vt:lpstr>
      <vt:lpstr>APPLICATION UI, FUNCTION</vt:lpstr>
      <vt:lpstr>CONTENT</vt:lpstr>
      <vt:lpstr>DIFFICULTY, CONCERNS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김진명(학부생-소프트웨어전공)</cp:lastModifiedBy>
  <cp:revision>166</cp:revision>
  <dcterms:created xsi:type="dcterms:W3CDTF">2016-05-30T14:39:35Z</dcterms:created>
  <dcterms:modified xsi:type="dcterms:W3CDTF">2021-11-02T08:04:36Z</dcterms:modified>
</cp:coreProperties>
</file>