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7"/>
  </p:notesMasterIdLst>
  <p:handoutMasterIdLst>
    <p:handoutMasterId r:id="rId8"/>
  </p:handoutMasterIdLst>
  <p:sldIdLst>
    <p:sldId id="267" r:id="rId3"/>
    <p:sldId id="268" r:id="rId4"/>
    <p:sldId id="269" r:id="rId5"/>
    <p:sldId id="270" r:id="rId6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BA6CD94-72F9-4A24-8352-4C025C9FD0E7}">
          <p14:sldIdLst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1896" y="432"/>
      </p:cViewPr>
      <p:guideLst>
        <p:guide orient="horz" pos="4156"/>
        <p:guide pos="2880"/>
      </p:guideLst>
    </p:cSldViewPr>
  </p:slideViewPr>
  <p:outlineViewPr>
    <p:cViewPr>
      <p:scale>
        <a:sx n="33" d="100"/>
        <a:sy n="33" d="100"/>
      </p:scale>
      <p:origin x="0" y="-159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39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9202" cy="512304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204" y="1"/>
            <a:ext cx="3079202" cy="512304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r">
              <a:defRPr sz="1200"/>
            </a:lvl1pPr>
          </a:lstStyle>
          <a:p>
            <a:fld id="{600C785F-3BCE-4522-BFFE-897537FA3320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2309"/>
            <a:ext cx="3079202" cy="512304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204" y="9722309"/>
            <a:ext cx="3079202" cy="512304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r">
              <a:defRPr sz="1200"/>
            </a:lvl1pPr>
          </a:lstStyle>
          <a:p>
            <a:fld id="{1CAA2C52-24A0-4C94-B0DB-46AFED88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8427" cy="513508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4" y="1"/>
            <a:ext cx="3078427" cy="513508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r">
              <a:defRPr sz="1200"/>
            </a:lvl1pPr>
          </a:lstStyle>
          <a:p>
            <a:fld id="{D083E351-1AD9-4941-A0AB-5C83969129A9}" type="datetimeFigureOut">
              <a:rPr lang="en-CA" smtClean="0"/>
              <a:t>2018-07-09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8" tIns="47394" rIns="94788" bIns="4739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88" tIns="47394" rIns="94788" bIns="473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3507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r">
              <a:defRPr sz="1200"/>
            </a:lvl1pPr>
          </a:lstStyle>
          <a:p>
            <a:fld id="{39F6D93C-E77F-4C9E-B754-1ACB04CD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88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/>
        </p:spPr>
      </p:sp>
      <p:sp>
        <p:nvSpPr>
          <p:cNvPr id="2283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28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6662F-473E-45D8-8D2B-1023B7B446EC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471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9917" y="6608611"/>
            <a:ext cx="474489" cy="123111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pPr>
              <a:defRPr/>
            </a:pPr>
            <a:fld id="{8D05DD3D-357E-431C-AE1D-42D444393563}" type="datetime1">
              <a:rPr lang="ko-KR" altLang="en-US" smtClean="0"/>
              <a:pPr>
                <a:defRPr/>
              </a:pPr>
              <a:t>2018-07-09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76682" y="6608611"/>
            <a:ext cx="875240" cy="1538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ko-KR"/>
              <a:t>Fabulous Fabless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B06DDD6-D1E8-4CEE-83F2-13AD719324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918" y="2"/>
            <a:ext cx="8795640" cy="677333"/>
          </a:xfrm>
          <a:prstGeom prst="rect">
            <a:avLst/>
          </a:prstGeom>
        </p:spPr>
        <p:txBody>
          <a:bodyPr anchor="b"/>
          <a:lstStyle>
            <a:lvl1pPr algn="l">
              <a:defRPr sz="2000" b="1" i="1" baseline="0">
                <a:solidFill>
                  <a:schemeClr val="bg1"/>
                </a:solidFill>
                <a:latin typeface="+mn-lt"/>
                <a:ea typeface="Gulim" panose="020B0600000101010101" pitchFamily="34" charset="-127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9918" y="786063"/>
            <a:ext cx="4358216" cy="5563937"/>
          </a:xfrm>
          <a:prstGeom prst="rect">
            <a:avLst/>
          </a:prstGeom>
        </p:spPr>
        <p:txBody>
          <a:bodyPr/>
          <a:lstStyle>
            <a:lvl1pPr marL="273050" indent="-2730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  <a:defRPr lang="en-US" sz="1400" dirty="0" smtClean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defRPr>
            </a:lvl1pPr>
            <a:lvl2pPr marL="685800" indent="-2286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 lang="en-US" sz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Clr>
                <a:srgbClr val="FF0000"/>
              </a:buClr>
              <a:buFont typeface="Wingdings" pitchFamily="2" charset="2"/>
              <a:buChar char="v"/>
              <a:defRPr lang="en-U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14333" y="786062"/>
            <a:ext cx="4361225" cy="5563937"/>
          </a:xfrm>
          <a:prstGeom prst="rect">
            <a:avLst/>
          </a:prstGeom>
        </p:spPr>
        <p:txBody>
          <a:bodyPr/>
          <a:lstStyle>
            <a:lvl1pPr marL="273050" indent="-2730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  <a:defRPr lang="en-US" sz="1400" dirty="0" smtClean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defRPr>
            </a:lvl1pPr>
            <a:lvl2pPr marL="685800" indent="-2286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 lang="en-US" sz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Clr>
                <a:srgbClr val="FF0000"/>
              </a:buClr>
              <a:buFont typeface="Wingdings" pitchFamily="2" charset="2"/>
              <a:buChar char="v"/>
              <a:defRPr lang="en-US" sz="1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442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9917" y="6608611"/>
            <a:ext cx="474489" cy="123111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pPr>
              <a:defRPr/>
            </a:pPr>
            <a:fld id="{8D05DD3D-357E-431C-AE1D-42D444393563}" type="datetime1">
              <a:rPr lang="ko-KR" altLang="en-US" smtClean="0"/>
              <a:pPr>
                <a:defRPr/>
              </a:pPr>
              <a:t>2018-07-09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76682" y="6608611"/>
            <a:ext cx="875240" cy="1538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ko-KR"/>
              <a:t>Fabulous Fabless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B06DDD6-D1E8-4CEE-83F2-13AD719324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918" y="2"/>
            <a:ext cx="8795640" cy="677333"/>
          </a:xfrm>
          <a:prstGeom prst="rect">
            <a:avLst/>
          </a:prstGeom>
        </p:spPr>
        <p:txBody>
          <a:bodyPr anchor="b"/>
          <a:lstStyle>
            <a:lvl1pPr algn="l">
              <a:defRPr sz="2000" b="1" i="1" baseline="0">
                <a:solidFill>
                  <a:schemeClr val="bg1"/>
                </a:solidFill>
                <a:latin typeface="+mn-lt"/>
                <a:ea typeface="Gulim" panose="020B0600000101010101" pitchFamily="34" charset="-127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9917" y="786063"/>
            <a:ext cx="8795641" cy="5563937"/>
          </a:xfrm>
          <a:prstGeom prst="rect">
            <a:avLst/>
          </a:prstGeom>
        </p:spPr>
        <p:txBody>
          <a:bodyPr/>
          <a:lstStyle>
            <a:lvl1pPr marL="273050" indent="-2730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  <a:defRPr lang="en-US" sz="14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  <a:defRPr lang="en-US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>
              <a:buClr>
                <a:srgbClr val="FF0000"/>
              </a:buClr>
              <a:buFont typeface="Wingdings" pitchFamily="2" charset="2"/>
              <a:buChar char="v"/>
              <a:defRPr lang="en-US" sz="1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87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1" y="-1"/>
            <a:ext cx="9143999" cy="44365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5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" y="4436535"/>
            <a:ext cx="9143999" cy="207433"/>
          </a:xfrm>
          <a:prstGeom prst="rect">
            <a:avLst/>
          </a:prstGeom>
          <a:solidFill>
            <a:srgbClr val="95C1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 flipH="1">
            <a:off x="1" y="6731000"/>
            <a:ext cx="9143999" cy="127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5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5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8" y="2"/>
            <a:ext cx="8786284" cy="677333"/>
          </a:xfrm>
          <a:prstGeom prst="rect">
            <a:avLst/>
          </a:prstGeom>
        </p:spPr>
        <p:txBody>
          <a:bodyPr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5DD3D-357E-431C-AE1D-42D444393563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Fabulous Fabless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6DDD6-D1E8-4CEE-83F2-13AD719324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874388"/>
            <a:ext cx="8229600" cy="5475612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lang="en-US" sz="2400" dirty="0" smtClean="0"/>
            </a:lvl1pPr>
            <a:lvl2pPr>
              <a:buClrTx/>
              <a:buSzPct val="100000"/>
              <a:defRPr lang="en-US" sz="2000" dirty="0" smtClean="0"/>
            </a:lvl2pPr>
            <a:lvl3pPr marL="1143000" indent="-228600">
              <a:buClrTx/>
              <a:buFont typeface="Wingdings" pitchFamily="2" charset="2"/>
              <a:buChar char="Ø"/>
              <a:defRPr lang="en-US" sz="1800" dirty="0" smtClean="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457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 bwMode="auto">
          <a:xfrm>
            <a:off x="1" y="51860"/>
            <a:ext cx="9143999" cy="6434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5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1" y="0"/>
            <a:ext cx="9143999" cy="51858"/>
          </a:xfrm>
          <a:prstGeom prst="rect">
            <a:avLst/>
          </a:prstGeom>
          <a:solidFill>
            <a:srgbClr val="95C1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917" y="6608611"/>
            <a:ext cx="65081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eaLnBrk="0" latinLnBrk="0" hangingPunct="0">
              <a:defRPr sz="1000" smtClea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8D05DD3D-357E-431C-AE1D-42D444393563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252876" y="6608611"/>
            <a:ext cx="119904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eaLnBrk="0" latinLnBrk="0" hangingPunct="0">
              <a:defRPr sz="1000" b="0" i="1">
                <a:solidFill>
                  <a:schemeClr val="accent5">
                    <a:lumMod val="75000"/>
                  </a:schemeClr>
                </a:solidFill>
                <a:latin typeface="Flora-Bold Wd" panose="00000600000000020000" pitchFamily="2" charset="0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Fabulous Fabless</a:t>
            </a:r>
            <a:endParaRPr lang="ko-KR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462995" y="6547055"/>
            <a:ext cx="2180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eaLnBrk="0" latinLnBrk="0" hangingPunct="0">
              <a:defRPr sz="140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>
              <a:defRPr/>
            </a:pPr>
            <a:fld id="{BB06DDD6-D1E8-4CEE-83F2-13AD719324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7856" y="6518754"/>
            <a:ext cx="489944" cy="319878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 bwMode="auto">
          <a:xfrm>
            <a:off x="1" y="6447528"/>
            <a:ext cx="9143999" cy="51858"/>
          </a:xfrm>
          <a:prstGeom prst="rect">
            <a:avLst/>
          </a:prstGeom>
          <a:solidFill>
            <a:srgbClr val="95C1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720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14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9917" y="6608611"/>
            <a:ext cx="708527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D05DD3D-357E-431C-AE1D-42D444393563}" type="datetime1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52876" y="6608611"/>
            <a:ext cx="119904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Fabulous Fabless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9181" y="6547055"/>
            <a:ext cx="445636" cy="2154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06DDD6-D1E8-4CEE-83F2-13AD719324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918" y="2"/>
            <a:ext cx="8786284" cy="677333"/>
          </a:xfrm>
          <a:prstGeom prst="rect">
            <a:avLst/>
          </a:prstGeom>
        </p:spPr>
        <p:txBody>
          <a:bodyPr anchor="ctr"/>
          <a:lstStyle>
            <a:lvl1pPr algn="l">
              <a:defRPr sz="2800" baseline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83920"/>
            <a:ext cx="8229600" cy="5466080"/>
          </a:xfrm>
          <a:prstGeom prst="rect">
            <a:avLst/>
          </a:prstGeom>
        </p:spPr>
        <p:txBody>
          <a:bodyPr/>
          <a:lstStyle>
            <a:lvl1pPr marL="342900" indent="-342900" algn="l">
              <a:buClrTx/>
              <a:buSzPct val="100000"/>
              <a:buFont typeface="Arial" pitchFamily="34" charset="0"/>
              <a:buChar char="•"/>
              <a:defRPr lang="en-US" sz="2400" dirty="0" smtClean="0"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algn="l">
              <a:buClrTx/>
              <a:buSzPct val="100000"/>
              <a:defRPr lang="en-US" sz="2000" dirty="0" smtClean="0"/>
            </a:lvl2pPr>
            <a:lvl3pPr marL="1143000" indent="-228600" algn="l">
              <a:buClrTx/>
              <a:buFont typeface="Wingdings" pitchFamily="2" charset="2"/>
              <a:buChar char="Ø"/>
              <a:defRPr lang="en-US" sz="1800" dirty="0" smtClean="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9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6"/>
          <p:cNvSpPr/>
          <p:nvPr userDrawn="1"/>
        </p:nvSpPr>
        <p:spPr bwMode="auto">
          <a:xfrm>
            <a:off x="1" y="51860"/>
            <a:ext cx="9143999" cy="6434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5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17"/>
          <p:cNvSpPr/>
          <p:nvPr userDrawn="1"/>
        </p:nvSpPr>
        <p:spPr bwMode="auto">
          <a:xfrm>
            <a:off x="1" y="0"/>
            <a:ext cx="9143999" cy="51858"/>
          </a:xfrm>
          <a:prstGeom prst="rect">
            <a:avLst/>
          </a:prstGeom>
          <a:solidFill>
            <a:srgbClr val="95C1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79917" y="6608611"/>
            <a:ext cx="65081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eaLnBrk="0" latinLnBrk="0" hangingPunct="0">
              <a:defRPr sz="1000" smtClea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8D05DD3D-357E-431C-AE1D-42D444393563}" type="datetime1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252876" y="6608611"/>
            <a:ext cx="119904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eaLnBrk="0" latinLnBrk="0" hangingPunct="0">
              <a:defRPr sz="1000" b="0" i="1">
                <a:solidFill>
                  <a:schemeClr val="accent5">
                    <a:lumMod val="75000"/>
                  </a:schemeClr>
                </a:solidFill>
                <a:latin typeface="Flora-Bold Wd" panose="00000600000000020000" pitchFamily="2" charset="0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Fabulous Fabless</a:t>
            </a:r>
            <a:endParaRPr lang="ko-KR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462995" y="6547055"/>
            <a:ext cx="2180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eaLnBrk="0" latinLnBrk="0" hangingPunct="0">
              <a:defRPr sz="140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>
              <a:defRPr/>
            </a:pPr>
            <a:fld id="{BB06DDD6-D1E8-4CEE-83F2-13AD719324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3" name="직사각형 18"/>
          <p:cNvSpPr/>
          <p:nvPr userDrawn="1"/>
        </p:nvSpPr>
        <p:spPr bwMode="auto">
          <a:xfrm>
            <a:off x="1" y="6447528"/>
            <a:ext cx="9143999" cy="51858"/>
          </a:xfrm>
          <a:prstGeom prst="rect">
            <a:avLst/>
          </a:prstGeom>
          <a:solidFill>
            <a:srgbClr val="95C1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4" name="Content Placeholder 2"/>
          <p:cNvSpPr txBox="1">
            <a:spLocks/>
          </p:cNvSpPr>
          <p:nvPr userDrawn="1"/>
        </p:nvSpPr>
        <p:spPr>
          <a:xfrm>
            <a:off x="457200" y="1196975"/>
            <a:ext cx="8229600" cy="49291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600" kern="0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496" y="6510758"/>
            <a:ext cx="457200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54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3" name="Rectangle 21"/>
          <p:cNvSpPr>
            <a:spLocks noGrp="1" noChangeArrowheads="1"/>
          </p:cNvSpPr>
          <p:nvPr>
            <p:ph type="ctrTitle" idx="4294967295"/>
          </p:nvPr>
        </p:nvSpPr>
        <p:spPr bwMode="white">
          <a:xfrm>
            <a:off x="1313231" y="1755401"/>
            <a:ext cx="6517553" cy="9971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 pitchFamily="50" charset="-127"/>
              </a:rPr>
              <a:t>Checking the </a:t>
            </a:r>
            <a:b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 pitchFamily="50" charset="-127"/>
              </a:rPr>
            </a:b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나눔고딕 ExtraBold" panose="020D0904000000000000" pitchFamily="50" charset="-127"/>
              </a:rPr>
              <a:t>eFA500 NUC121 Firmware Version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04" y="5363355"/>
            <a:ext cx="1231392" cy="923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48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15DECA0-7CA3-4EB7-A4A1-3D8157AB9857}"/>
              </a:ext>
            </a:extLst>
          </p:cNvPr>
          <p:cNvGrpSpPr/>
          <p:nvPr/>
        </p:nvGrpSpPr>
        <p:grpSpPr>
          <a:xfrm>
            <a:off x="76200" y="1119187"/>
            <a:ext cx="8972550" cy="4619625"/>
            <a:chOff x="1609725" y="1119187"/>
            <a:chExt cx="8972550" cy="46196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24B33E7-C241-4D4B-98EA-82AA45B1B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725" y="1119187"/>
              <a:ext cx="8972550" cy="461962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370D3D-0AEB-44CA-A66D-FB006586933F}"/>
                </a:ext>
              </a:extLst>
            </p:cNvPr>
            <p:cNvSpPr/>
            <p:nvPr/>
          </p:nvSpPr>
          <p:spPr>
            <a:xfrm>
              <a:off x="1856860" y="3616411"/>
              <a:ext cx="1718362" cy="370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93CEB8-B16D-4225-9F8C-E86BD7DCCAE0}"/>
              </a:ext>
            </a:extLst>
          </p:cNvPr>
          <p:cNvSpPr/>
          <p:nvPr/>
        </p:nvSpPr>
        <p:spPr>
          <a:xfrm>
            <a:off x="1182516" y="1020118"/>
            <a:ext cx="4490332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Open the “Devices and Printers”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918924-1FE5-4EBC-80AE-DFA4EE6BB714}"/>
              </a:ext>
            </a:extLst>
          </p:cNvPr>
          <p:cNvSpPr/>
          <p:nvPr/>
        </p:nvSpPr>
        <p:spPr>
          <a:xfrm>
            <a:off x="2129612" y="3647989"/>
            <a:ext cx="4110421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2. Double Click the “eWBM FIDO”</a:t>
            </a:r>
          </a:p>
        </p:txBody>
      </p:sp>
    </p:spTree>
    <p:extLst>
      <p:ext uri="{BB962C8B-B14F-4D97-AF65-F5344CB8AC3E}">
        <p14:creationId xmlns:p14="http://schemas.microsoft.com/office/powerpoint/2010/main" val="380011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5F95D9-D46F-4875-9A99-838F7E19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8" y="851158"/>
            <a:ext cx="4429125" cy="54673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9B8909-32C5-405C-9FD2-EAFE60418C40}"/>
              </a:ext>
            </a:extLst>
          </p:cNvPr>
          <p:cNvSpPr/>
          <p:nvPr/>
        </p:nvSpPr>
        <p:spPr>
          <a:xfrm>
            <a:off x="560454" y="2369921"/>
            <a:ext cx="7353505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4. DoubleClick this(D:\) =&gt;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(This name may be another alphabet, such as E, F, G, H.)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F26B28-6746-4E79-BD01-24A630B29663}"/>
              </a:ext>
            </a:extLst>
          </p:cNvPr>
          <p:cNvSpPr/>
          <p:nvPr/>
        </p:nvSpPr>
        <p:spPr>
          <a:xfrm>
            <a:off x="4453838" y="1175523"/>
            <a:ext cx="680396" cy="306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10A089-515E-4C9E-AAFB-A6BFE9AA5D73}"/>
              </a:ext>
            </a:extLst>
          </p:cNvPr>
          <p:cNvSpPr/>
          <p:nvPr/>
        </p:nvSpPr>
        <p:spPr>
          <a:xfrm>
            <a:off x="4237207" y="2386485"/>
            <a:ext cx="485135" cy="306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B5B591-3295-4FAB-ABD4-218AD36F8A59}"/>
              </a:ext>
            </a:extLst>
          </p:cNvPr>
          <p:cNvSpPr/>
          <p:nvPr/>
        </p:nvSpPr>
        <p:spPr>
          <a:xfrm>
            <a:off x="5213910" y="1107645"/>
            <a:ext cx="3603872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3. Click the “Hardware” tab</a:t>
            </a:r>
          </a:p>
        </p:txBody>
      </p:sp>
    </p:spTree>
    <p:extLst>
      <p:ext uri="{BB962C8B-B14F-4D97-AF65-F5344CB8AC3E}">
        <p14:creationId xmlns:p14="http://schemas.microsoft.com/office/powerpoint/2010/main" val="271305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FE8E19-0883-4C55-A0D7-9DADC5CD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6" y="962025"/>
            <a:ext cx="4429125" cy="49339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67B88F-1A03-4D4A-AA4E-CFC54857B8F8}"/>
              </a:ext>
            </a:extLst>
          </p:cNvPr>
          <p:cNvSpPr/>
          <p:nvPr/>
        </p:nvSpPr>
        <p:spPr>
          <a:xfrm>
            <a:off x="1318299" y="1291538"/>
            <a:ext cx="556829" cy="314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8312E2BB-480C-4030-BD50-B8B090067F25}"/>
              </a:ext>
            </a:extLst>
          </p:cNvPr>
          <p:cNvSpPr/>
          <p:nvPr/>
        </p:nvSpPr>
        <p:spPr>
          <a:xfrm>
            <a:off x="5107459" y="2961326"/>
            <a:ext cx="3655542" cy="1978974"/>
          </a:xfrm>
          <a:prstGeom prst="wedgeRectCallout">
            <a:avLst>
              <a:gd name="adj1" fmla="val -106603"/>
              <a:gd name="adj2" fmla="val -2723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onsolas" panose="020B0609020204030204" pitchFamily="49" charset="0"/>
              </a:rPr>
              <a:t>Old Firmware</a:t>
            </a:r>
          </a:p>
          <a:p>
            <a:pPr lvl="1"/>
            <a:r>
              <a:rPr lang="en-US" altLang="ko-KR" sz="1200" dirty="0">
                <a:solidFill>
                  <a:prstClr val="black"/>
                </a:solidFill>
                <a:latin typeface="Consolas" panose="020B0609020204030204" pitchFamily="49" charset="0"/>
              </a:rPr>
              <a:t>SWD\WPDBUSENUM\_??_USBSTOR#DISK&amp;VEN_EWBM&amp;PROD_USB_MASS_STORAGE&amp;REV_0.01#7&amp;23B1A7C1&amp;0&amp;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A00018:00:39</a:t>
            </a:r>
            <a:r>
              <a:rPr lang="en-US" altLang="ko-KR" sz="1200" dirty="0">
                <a:solidFill>
                  <a:prstClr val="black"/>
                </a:solidFill>
                <a:latin typeface="Consolas" panose="020B0609020204030204" pitchFamily="49" charset="0"/>
              </a:rPr>
              <a:t>&amp;0#{53F56307-B6BF-11D0-94F2-00A0C91EFB8B}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onsolas" panose="020B0609020204030204" pitchFamily="49" charset="0"/>
              </a:rPr>
              <a:t>New Firmware</a:t>
            </a:r>
          </a:p>
          <a:p>
            <a:pPr lvl="1"/>
            <a:r>
              <a:rPr lang="en-US" altLang="ko-KR" sz="1200" dirty="0">
                <a:solidFill>
                  <a:prstClr val="black"/>
                </a:solidFill>
                <a:latin typeface="Consolas" panose="020B0609020204030204" pitchFamily="49" charset="0"/>
              </a:rPr>
              <a:t>SWD\WPDBUSENUM\_??_USBSTOR#DISK&amp;VEN_EWBM&amp;PROD_USB_MASS_STORAGE&amp;REV_0.01#7&amp;386F0A2C&amp;0&amp;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A00015:39:37</a:t>
            </a:r>
            <a:r>
              <a:rPr lang="en-US" altLang="ko-KR" sz="1200" dirty="0">
                <a:solidFill>
                  <a:prstClr val="black"/>
                </a:solidFill>
                <a:latin typeface="Consolas" panose="020B0609020204030204" pitchFamily="49" charset="0"/>
              </a:rPr>
              <a:t>&amp;0#{53F56307-B6BF-11D0-94F2-00A0C91EFB8B}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9FDF8-4E97-4E47-BB49-38EE01F1C064}"/>
              </a:ext>
            </a:extLst>
          </p:cNvPr>
          <p:cNvSpPr/>
          <p:nvPr/>
        </p:nvSpPr>
        <p:spPr>
          <a:xfrm>
            <a:off x="1946641" y="1264291"/>
            <a:ext cx="3350597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5. Click the “Detail” tab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0B7F59-500C-4860-8398-CF6691154CDC}"/>
              </a:ext>
            </a:extLst>
          </p:cNvPr>
          <p:cNvSpPr/>
          <p:nvPr/>
        </p:nvSpPr>
        <p:spPr>
          <a:xfrm>
            <a:off x="466533" y="2388934"/>
            <a:ext cx="1264636" cy="219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5DED65-F403-4991-A493-B79D3B152381}"/>
              </a:ext>
            </a:extLst>
          </p:cNvPr>
          <p:cNvSpPr/>
          <p:nvPr/>
        </p:nvSpPr>
        <p:spPr>
          <a:xfrm>
            <a:off x="1870441" y="2313983"/>
            <a:ext cx="4743606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6. Select the “Device instance path”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79CB1-FAB3-433A-B7D0-67F2F920CE0C}"/>
              </a:ext>
            </a:extLst>
          </p:cNvPr>
          <p:cNvSpPr/>
          <p:nvPr/>
        </p:nvSpPr>
        <p:spPr>
          <a:xfrm>
            <a:off x="638373" y="3179009"/>
            <a:ext cx="2464136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7. Check the Value</a:t>
            </a:r>
          </a:p>
        </p:txBody>
      </p:sp>
    </p:spTree>
    <p:extLst>
      <p:ext uri="{BB962C8B-B14F-4D97-AF65-F5344CB8AC3E}">
        <p14:creationId xmlns:p14="http://schemas.microsoft.com/office/powerpoint/2010/main" val="427442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26622</TotalTime>
  <Words>139</Words>
  <Application>Microsoft Office PowerPoint</Application>
  <PresentationFormat>화면 슬라이드 쇼(4:3)</PresentationFormat>
  <Paragraphs>14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7" baseType="lpstr">
      <vt:lpstr>Flora-Bold Wd</vt:lpstr>
      <vt:lpstr>굴림</vt:lpstr>
      <vt:lpstr>굴림</vt:lpstr>
      <vt:lpstr>나눔고딕</vt:lpstr>
      <vt:lpstr>나눔고딕 ExtraBold</vt:lpstr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Custom Design</vt:lpstr>
      <vt:lpstr>Checking the  eFA500 NUC121 Firmware Version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tRoot Key Provisioning</dc:title>
  <dc:creator>Roger</dc:creator>
  <cp:lastModifiedBy>완택 최</cp:lastModifiedBy>
  <cp:revision>783</cp:revision>
  <cp:lastPrinted>2017-11-09T06:54:53Z</cp:lastPrinted>
  <dcterms:created xsi:type="dcterms:W3CDTF">2015-08-21T02:31:36Z</dcterms:created>
  <dcterms:modified xsi:type="dcterms:W3CDTF">2018-07-09T02:29:36Z</dcterms:modified>
</cp:coreProperties>
</file>