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2023/3/25</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MSE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21341</TotalTime>
  <Words>3292</Words>
  <Application>Microsoft Office PowerPoint</Application>
  <PresentationFormat>宽屏</PresentationFormat>
  <Paragraphs>215</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130</cp:revision>
  <dcterms:created xsi:type="dcterms:W3CDTF">2022-11-14T04:49:02Z</dcterms:created>
  <dcterms:modified xsi:type="dcterms:W3CDTF">2023-03-25T06:24:58Z</dcterms:modified>
</cp:coreProperties>
</file>