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9" d="100"/>
          <a:sy n="79" d="100"/>
        </p:scale>
        <p:origin x="72" y="14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2023/1/4</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Simulation/src/point_to_point/model/hw_rdma.cc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503746" y="513714"/>
            <a:ext cx="4214718" cy="1754326"/>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p>
          <a:p>
            <a:r>
              <a:rPr lang="en-US" altLang="zh-CN" dirty="0"/>
              <a:t>P</a:t>
            </a:r>
            <a:r>
              <a:rPr lang="zh-CN" altLang="en-US" dirty="0"/>
              <a:t>是</a:t>
            </a:r>
            <a:r>
              <a:rPr lang="en-US" altLang="zh-CN" dirty="0" err="1"/>
              <a:t>ptr</a:t>
            </a:r>
            <a:r>
              <a:rPr lang="en-US" altLang="zh-CN" dirty="0"/>
              <a:t>&lt;Packet&gt;</a:t>
            </a:r>
          </a:p>
          <a:p>
            <a:r>
              <a:rPr lang="en-US" altLang="zh-CN" dirty="0" err="1"/>
              <a:t>ch</a:t>
            </a:r>
            <a:r>
              <a:rPr lang="zh-CN" altLang="en-US" dirty="0"/>
              <a:t>是</a:t>
            </a:r>
            <a:r>
              <a:rPr lang="en-US" altLang="zh-CN" dirty="0" err="1"/>
              <a:t>CustomHeader</a:t>
            </a:r>
            <a:r>
              <a:rPr lang="en-US" altLang="zh-CN" dirty="0"/>
              <a:t> </a:t>
            </a:r>
          </a:p>
          <a:p>
            <a:r>
              <a:rPr lang="zh-CN" altLang="en-US" dirty="0"/>
              <a:t>拥塞控制函数前都是</a:t>
            </a:r>
            <a:r>
              <a:rPr lang="en-US" altLang="zh-CN" dirty="0" err="1"/>
              <a:t>HandleACK</a:t>
            </a:r>
            <a:r>
              <a:rPr lang="en-US" altLang="zh-CN" dirty="0"/>
              <a:t>…</a:t>
            </a:r>
            <a:r>
              <a:rPr lang="zh-CN" altLang="en-US" dirty="0"/>
              <a:t>表示拥塞控制是逐包的 </a:t>
            </a:r>
          </a:p>
        </p:txBody>
      </p:sp>
    </p:spTree>
    <p:extLst>
      <p:ext uri="{BB962C8B-B14F-4D97-AF65-F5344CB8AC3E}">
        <p14:creationId xmlns:p14="http://schemas.microsoft.com/office/powerpoint/2010/main" val="406822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646331"/>
          </a:xfrm>
          <a:prstGeom prst="rect">
            <a:avLst/>
          </a:prstGeom>
          <a:noFill/>
        </p:spPr>
        <p:txBody>
          <a:bodyPr wrap="square" rtlCol="0">
            <a:spAutoFit/>
          </a:bodyPr>
          <a:lstStyle/>
          <a:p>
            <a:r>
              <a:rPr lang="zh-CN" altLang="en-US" dirty="0"/>
              <a:t>将输入的参数写入到配置文件中，返回配置文件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423893" y="6180315"/>
            <a:ext cx="89928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-hpython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a:hlinkClick r:id="rId5"/>
                        </a:rPr>
                        <a:t>(26</a:t>
                      </a:r>
                      <a:r>
                        <a:rPr lang="zh-CN" altLang="en-US">
                          <a:hlinkClick r:id="rId5"/>
                        </a:rPr>
                        <a:t>条消息</a:t>
                      </a:r>
                      <a:r>
                        <a:rPr lang="en-US" altLang="zh-CN">
                          <a:hlinkClick r:id="rId5"/>
                        </a:rPr>
                        <a:t>) RNN</a:t>
                      </a:r>
                      <a:r>
                        <a:rPr lang="zh-CN" altLang="en-US">
                          <a:hlinkClick r:id="rId5"/>
                        </a:rPr>
                        <a:t>原理及输入输出</a:t>
                      </a:r>
                      <a:r>
                        <a:rPr lang="en-US" altLang="zh-CN">
                          <a:hlinkClick r:id="rId5"/>
                        </a:rPr>
                        <a:t>_ciaowzq</a:t>
                      </a:r>
                      <a:r>
                        <a:rPr lang="zh-CN" altLang="en-US">
                          <a:hlinkClick r:id="rId5"/>
                        </a:rPr>
                        <a:t>的博客</a:t>
                      </a:r>
                      <a:r>
                        <a:rPr lang="en-US" altLang="zh-CN">
                          <a:hlinkClick r:id="rId5"/>
                        </a:rPr>
                        <a:t>-CSDN</a:t>
                      </a:r>
                      <a:r>
                        <a:rPr lang="zh-CN" altLang="en-US">
                          <a:hlinkClick r:id="rId5"/>
                        </a:rPr>
                        <a:t>博客</a:t>
                      </a:r>
                      <a:r>
                        <a:rPr lang="en-US" altLang="zh-CN">
                          <a:hlinkClick r:id="rId5"/>
                        </a:rPr>
                        <a:t>_rnn</a:t>
                      </a:r>
                      <a:r>
                        <a:rPr lang="zh-CN" altLang="en-US">
                          <a:hlinkClick r:id="rId5"/>
                        </a:rPr>
                        <a:t>的输入和输出</a:t>
                      </a:r>
                      <a:endParaRPr lang="en-US" altLang="zh-CN"/>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8441</TotalTime>
  <Words>2490</Words>
  <Application>Microsoft Office PowerPoint</Application>
  <PresentationFormat>宽屏</PresentationFormat>
  <Paragraphs>173</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-apple-system</vt:lpstr>
      <vt:lpstr>PingFang SC</vt: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张 金鹏</cp:lastModifiedBy>
  <cp:revision>90</cp:revision>
  <dcterms:created xsi:type="dcterms:W3CDTF">2022-11-14T04:49:02Z</dcterms:created>
  <dcterms:modified xsi:type="dcterms:W3CDTF">2023-01-04T15:14:31Z</dcterms:modified>
</cp:coreProperties>
</file>