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13.009</c:v>
                </c:pt>
                <c:pt idx="1">
                  <c:v>10.105</c:v>
                </c:pt>
                <c:pt idx="2">
                  <c:v>15.6503</c:v>
                </c:pt>
                <c:pt idx="3">
                  <c:v>5.3068999999999997</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10.147</c:v>
                </c:pt>
                <c:pt idx="1">
                  <c:v>8.7170000000000005</c:v>
                </c:pt>
                <c:pt idx="2">
                  <c:v>17.0839</c:v>
                </c:pt>
                <c:pt idx="3">
                  <c:v>5.2789000000000001</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2023/4/18</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2023/4/18</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36506829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24847</TotalTime>
  <Words>3965</Words>
  <Application>Microsoft Office PowerPoint</Application>
  <PresentationFormat>宽屏</PresentationFormat>
  <Paragraphs>371</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176</cp:revision>
  <dcterms:created xsi:type="dcterms:W3CDTF">2022-11-14T04:49:02Z</dcterms:created>
  <dcterms:modified xsi:type="dcterms:W3CDTF">2023-04-18T13:40:21Z</dcterms:modified>
</cp:coreProperties>
</file>