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15.6503</c:v>
                </c:pt>
                <c:pt idx="3">
                  <c:v>5.3068999999999997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17.0839</c:v>
                </c:pt>
                <c:pt idx="3">
                  <c:v>5.2789000000000001</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6506829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2585323"/>
          </a:xfrm>
          <a:prstGeom prst="rect">
            <a:avLst/>
          </a:prstGeom>
          <a:noFill/>
        </p:spPr>
        <p:txBody>
          <a:bodyPr wrap="square" rtlCol="0">
            <a:spAutoFit/>
          </a:bodyPr>
          <a:lstStyle/>
          <a:p>
            <a:r>
              <a:rPr lang="en-US" altLang="zh-CN" dirty="0"/>
              <a:t>OVS</a:t>
            </a:r>
            <a:r>
              <a:rPr lang="zh-CN" altLang="en-US" dirty="0"/>
              <a:t>测试</a:t>
            </a:r>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24891</TotalTime>
  <Words>4049</Words>
  <Application>Microsoft Office PowerPoint</Application>
  <PresentationFormat>宽屏</PresentationFormat>
  <Paragraphs>378</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178</cp:revision>
  <dcterms:created xsi:type="dcterms:W3CDTF">2022-11-14T04:49:02Z</dcterms:created>
  <dcterms:modified xsi:type="dcterms:W3CDTF">2023-04-19T08:58:25Z</dcterms:modified>
</cp:coreProperties>
</file>