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9" d="100"/>
          <a:sy n="79" d="100"/>
        </p:scale>
        <p:origin x="72" y="14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pPr/>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pPr/>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pPr/>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pPr/>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pPr/>
                <a:r>
                  <a:rPr lang="en-US" altLang="zh-CN" dirty="0"/>
                  <a:t>EPOCH = 5</a:t>
                </a:r>
              </a:p>
              <a:p>
                <a:pPr/>
                <a:r>
                  <a:rPr lang="en-US" altLang="zh-CN" dirty="0"/>
                  <a:t>STEP=5000</a:t>
                </a:r>
              </a:p>
              <a:p>
                <a:pPr/>
                <a:r>
                  <a:rPr lang="en-US" altLang="zh-CN" dirty="0"/>
                  <a:t>LR = 2*10^-3</a:t>
                </a:r>
              </a:p>
              <a:p>
                <a:pPr/>
                <a:r>
                  <a:rPr lang="en-US" altLang="zh-CN" dirty="0" err="1"/>
                  <a:t>Pid_ilen</a:t>
                </a:r>
                <a:r>
                  <a:rPr lang="en-US" altLang="zh-CN" dirty="0"/>
                  <a:t> = 1000</a:t>
                </a:r>
                <a:endParaRPr lang="zh-CN" altLang="en-US" dirty="0"/>
              </a:p>
            </p:txBody>
          </p:sp>
        </mc:Choice>
        <mc:Fallback>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53679" y="3197372"/>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153611" y="3692968"/>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531483" y="2691667"/>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6606690" y="5958739"/>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Tree>
    <p:extLst>
      <p:ext uri="{BB962C8B-B14F-4D97-AF65-F5344CB8AC3E}">
        <p14:creationId xmlns:p14="http://schemas.microsoft.com/office/powerpoint/2010/main" val="411932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60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a:hlinkClick r:id="rId5"/>
                        </a:rPr>
                        <a:t>(26</a:t>
                      </a:r>
                      <a:r>
                        <a:rPr lang="zh-CN" altLang="en-US">
                          <a:hlinkClick r:id="rId5"/>
                        </a:rPr>
                        <a:t>条消息</a:t>
                      </a:r>
                      <a:r>
                        <a:rPr lang="en-US" altLang="zh-CN">
                          <a:hlinkClick r:id="rId5"/>
                        </a:rPr>
                        <a:t>) RNN</a:t>
                      </a:r>
                      <a:r>
                        <a:rPr lang="zh-CN" altLang="en-US">
                          <a:hlinkClick r:id="rId5"/>
                        </a:rPr>
                        <a:t>原理及输入输出</a:t>
                      </a:r>
                      <a:r>
                        <a:rPr lang="en-US" altLang="zh-CN">
                          <a:hlinkClick r:id="rId5"/>
                        </a:rPr>
                        <a:t>_ciaowzq</a:t>
                      </a:r>
                      <a:r>
                        <a:rPr lang="zh-CN" altLang="en-US">
                          <a:hlinkClick r:id="rId5"/>
                        </a:rPr>
                        <a:t>的博客</a:t>
                      </a:r>
                      <a:r>
                        <a:rPr lang="en-US" altLang="zh-CN">
                          <a:hlinkClick r:id="rId5"/>
                        </a:rPr>
                        <a:t>-CSDN</a:t>
                      </a:r>
                      <a:r>
                        <a:rPr lang="zh-CN" altLang="en-US">
                          <a:hlinkClick r:id="rId5"/>
                        </a:rPr>
                        <a:t>博客</a:t>
                      </a:r>
                      <a:r>
                        <a:rPr lang="en-US" altLang="zh-CN">
                          <a:hlinkClick r:id="rId5"/>
                        </a:rPr>
                        <a:t>_rnn</a:t>
                      </a:r>
                      <a:r>
                        <a:rPr lang="zh-CN" altLang="en-US">
                          <a:hlinkClick r:id="rId5"/>
                        </a:rPr>
                        <a:t>的输入和输出</a:t>
                      </a:r>
                      <a:endParaRPr lang="en-US" altLang="zh-CN"/>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111669"/>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111669"/>
                <a:ext cx="8247768" cy="2727350"/>
              </a:xfrm>
              <a:prstGeom prst="rect">
                <a:avLst/>
              </a:prstGeom>
              <a:blipFill>
                <a:blip r:embed="rId2"/>
                <a:stretch>
                  <a:fillRect l="-591" t="-1116" b="-180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4030</TotalTime>
  <Words>1311</Words>
  <Application>Microsoft Office PowerPoint</Application>
  <PresentationFormat>宽屏</PresentationFormat>
  <Paragraphs>93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-apple-system</vt:lpstr>
      <vt:lpstr>PingFang SC</vt: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张 金鹏</cp:lastModifiedBy>
  <cp:revision>51</cp:revision>
  <dcterms:created xsi:type="dcterms:W3CDTF">2022-11-14T04:49:02Z</dcterms:created>
  <dcterms:modified xsi:type="dcterms:W3CDTF">2022-12-05T04:03:52Z</dcterms:modified>
</cp:coreProperties>
</file>