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48" d="100"/>
          <a:sy n="48" d="100"/>
        </p:scale>
        <p:origin x="393" y="2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2023/4/14</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2023/4/14</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23589</TotalTime>
  <Words>3965</Words>
  <Application>Microsoft Office PowerPoint</Application>
  <PresentationFormat>宽屏</PresentationFormat>
  <Paragraphs>371</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169</cp:revision>
  <dcterms:created xsi:type="dcterms:W3CDTF">2022-11-14T04:49:02Z</dcterms:created>
  <dcterms:modified xsi:type="dcterms:W3CDTF">2023-04-14T12:25:33Z</dcterms:modified>
</cp:coreProperties>
</file>