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a:t>C++</a:t>
            </a:r>
            <a:endParaRPr lang="zh-CN" altLang="en-US" dirty="0"/>
          </a:p>
        </p:txBody>
      </p:sp>
    </p:spTree>
    <p:extLst>
      <p:ext uri="{BB962C8B-B14F-4D97-AF65-F5344CB8AC3E}">
        <p14:creationId xmlns:p14="http://schemas.microsoft.com/office/powerpoint/2010/main" val="287257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22075</TotalTime>
  <Words>3507</Words>
  <Application>Microsoft Office PowerPoint</Application>
  <PresentationFormat>宽屏</PresentationFormat>
  <Paragraphs>240</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143</cp:revision>
  <dcterms:created xsi:type="dcterms:W3CDTF">2022-11-14T04:49:02Z</dcterms:created>
  <dcterms:modified xsi:type="dcterms:W3CDTF">2023-04-08T04:49:37Z</dcterms:modified>
</cp:coreProperties>
</file>