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p:scale>
          <a:sx n="75" d="100"/>
          <a:sy n="75" d="100"/>
        </p:scale>
        <p:origin x="27" y="1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2023/4/12</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105747" y="-45871"/>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17713" y="499980"/>
            <a:ext cx="6096000" cy="6124754"/>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693866"/>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6.1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6.2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mc:Choice xmlns:a14="http://schemas.microsoft.com/office/drawing/2010/main"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23064</TotalTime>
  <Words>3968</Words>
  <Application>Microsoft Office PowerPoint</Application>
  <PresentationFormat>宽屏</PresentationFormat>
  <Paragraphs>371</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166</cp:revision>
  <dcterms:created xsi:type="dcterms:W3CDTF">2022-11-14T04:49:02Z</dcterms:created>
  <dcterms:modified xsi:type="dcterms:W3CDTF">2023-04-12T13:14:08Z</dcterms:modified>
</cp:coreProperties>
</file>