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2023/4/8</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2023/4/8</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105747" y="-45871"/>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17713" y="499980"/>
            <a:ext cx="6096000" cy="6124754"/>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693866"/>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6.2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22675</TotalTime>
  <Words>3842</Words>
  <Application>Microsoft Office PowerPoint</Application>
  <PresentationFormat>宽屏</PresentationFormat>
  <Paragraphs>298</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147</cp:revision>
  <dcterms:created xsi:type="dcterms:W3CDTF">2022-11-14T04:49:02Z</dcterms:created>
  <dcterms:modified xsi:type="dcterms:W3CDTF">2023-04-08T14:49:27Z</dcterms:modified>
</cp:coreProperties>
</file>