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6766-A4E5-4ADF-8952-495F3D10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E80EF-0D2C-40C7-A5F2-C656FA49C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1155A-5DF1-49A2-871F-C271E876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8468F-5D5C-457D-A69A-55E31AFE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0BED2-71F4-4602-A9A6-19FE7D5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9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41867-8352-4AFA-90D8-E389F019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9430A-A362-40C0-AD98-29BBB5009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8C406-4B1D-4DAE-A048-18E49CF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446A1-3B70-4242-8876-A3DAC26C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927DE-6B2F-477C-85C8-0D2A04FE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7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3B187E-A0EF-4DCF-B1DD-26DDFA67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E7CDC-03BF-4DE3-A6C8-93AC0D0F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4AA4-A58C-4ACF-B9AB-BB2DB69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4A14C-F5DE-4A3B-BF7D-646E7C2D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D6276-A8F4-4F0F-8972-E5258236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6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3D3E-E8A1-4E0B-95B4-94C96963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ACFF4-6D0B-43E4-94E4-B6BFD4D2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858A-72E1-42D2-A96C-BCB5FBEB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38855-5B6C-4DF8-993D-358342F1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0241A-DC15-4D8A-B341-C364490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4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5A7A-5C93-4F93-B451-ACB15B94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8FE5E-BE7C-4158-A87F-03BF094D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0E3E2-415C-4C7A-95DD-44303BB2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4DFA6-16C7-4C03-9063-01BF72D7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F86B5-47A2-4801-87D0-5FC5427A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E39E9-84D5-4777-9634-CEBDE1FD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F999A-ACDE-4F36-B530-C54617EBF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316E4-21F2-40D5-9A89-7DAFD708E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1C55B-AD35-4030-AC84-3443AA00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C1EC7-1E31-454C-83F4-41F268DE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103E6-8060-4F4C-A0FF-27BF10C0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5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8F3A1-1A70-49F3-B63F-1E8434FE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F574A-ED6D-44A1-9510-4011871D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24990-2244-4823-9419-6C1C3455B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ABC186-AFEB-4A29-B807-A22C3BF2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13700-EE99-4B01-B963-2EE7A7A9E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C8D9EC-379D-4D0E-99E5-8877F959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768A4-867A-4947-BF37-C04A4503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64F772-540E-4A88-9BDC-9B25E3B2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33D59-6535-4DC7-8255-278B080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97036B-705D-447E-84C1-223060FE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0DA52-ED4B-450C-89E8-0F07C087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5B6634-83D3-4416-8087-3EAC296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0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1BFF3-7AF1-461B-B7C0-AE7EA22D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7F5EF9-FFB6-45D6-A1F1-721B4DBF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04C25-367D-478E-BDD5-E9A37CF2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0197-1E87-4D18-8DA4-28D1282A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C1B92-E13B-457B-B909-E0E6046A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4A773-DF9E-4A92-8A98-0C72EA36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DCEB2-64E9-4CCF-8C23-3B36CCE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2116E-2127-48CF-A436-55F2F24B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A270C9-C090-4193-98F0-D9EA1BC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E1460-2F60-4835-9768-F85F6B61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B50CD-62E4-4407-B585-6032BE7F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6A2389-0B7E-436F-A70D-8A0FD3D9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806E9-AC40-4495-8C91-F6E2478E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7F4D6-5A96-40D5-A068-355237C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DABC6-2B52-42C4-8E9D-D685CF9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B26FEF-B1A4-41DD-B703-8C9DE1DD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F2950-8359-43D6-95D7-9209BA6C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1A851-03D3-4CB5-9B6F-DA0B48191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2A02-3022-4C11-B2FA-1E0A3101B3EE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BAF76-771B-4DCE-880F-0E2A61BBA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D3115-2B99-4ED3-B42C-214761CA5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B7F3-B864-4E50-9307-C94C98DEC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BE4602-C6AA-45AA-82CA-9830F004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88" y="403796"/>
            <a:ext cx="7878373" cy="62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21FA5D-E49D-485F-93DC-8F0EFC686888}"/>
              </a:ext>
            </a:extLst>
          </p:cNvPr>
          <p:cNvSpPr txBox="1"/>
          <p:nvPr/>
        </p:nvSpPr>
        <p:spPr>
          <a:xfrm>
            <a:off x="679744" y="751114"/>
            <a:ext cx="90879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CCP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中主要使用的是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onCreate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onReport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两个回调处理函数。在一个流建立的时候数据面会调用这个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onCreate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的函数。这个函数会初始化一个数据面的程序。这个数据面的函数会计算出一些关于每个数据包的一些信息，这些信息会汇报给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CCP agent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。在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report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的时候，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CCP agent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调用</a:t>
            </a:r>
            <a:r>
              <a:rPr lang="en-US" altLang="zh-CN" b="0" i="0" dirty="0" err="1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onReport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函数，这个函数根据这个函数计算出新的发送窗口的大小 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发送速率。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CCP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的数据面程序使用一个简单的领域特定语言写成，根据每一个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ACK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来计算一些统计信息</a:t>
            </a:r>
            <a:r>
              <a:rPr lang="en-US" altLang="zh-CN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(control actions)</a:t>
            </a:r>
            <a:r>
              <a:rPr lang="zh-CN" alt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，一个简单的数据面程序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131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Open Sans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hcdz</dc:creator>
  <cp:lastModifiedBy>hcdz</cp:lastModifiedBy>
  <cp:revision>2</cp:revision>
  <dcterms:created xsi:type="dcterms:W3CDTF">2023-04-21T09:28:42Z</dcterms:created>
  <dcterms:modified xsi:type="dcterms:W3CDTF">2023-04-21T16:46:21Z</dcterms:modified>
</cp:coreProperties>
</file>