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13.009</c:v>
                </c:pt>
                <c:pt idx="1">
                  <c:v>10.105</c:v>
                </c:pt>
                <c:pt idx="2">
                  <c:v>16.087199999999999</c:v>
                </c:pt>
                <c:pt idx="3">
                  <c:v>5.0271999999999997</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10.147</c:v>
                </c:pt>
                <c:pt idx="1">
                  <c:v>8.7170000000000005</c:v>
                </c:pt>
                <c:pt idx="2">
                  <c:v>17.659700000000001</c:v>
                </c:pt>
                <c:pt idx="3">
                  <c:v>5.1539999999999999</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428737669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24564</TotalTime>
  <Words>3965</Words>
  <Application>Microsoft Office PowerPoint</Application>
  <PresentationFormat>宽屏</PresentationFormat>
  <Paragraphs>371</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174</cp:revision>
  <dcterms:created xsi:type="dcterms:W3CDTF">2022-11-14T04:49:02Z</dcterms:created>
  <dcterms:modified xsi:type="dcterms:W3CDTF">2023-04-16T15:55:44Z</dcterms:modified>
</cp:coreProperties>
</file>