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367" r:id="rId3"/>
    <p:sldId id="421" r:id="rId4"/>
    <p:sldId id="426" r:id="rId5"/>
    <p:sldId id="450" r:id="rId6"/>
    <p:sldId id="427" r:id="rId7"/>
    <p:sldId id="451" r:id="rId8"/>
    <p:sldId id="452" r:id="rId9"/>
    <p:sldId id="429" r:id="rId10"/>
    <p:sldId id="453" r:id="rId11"/>
    <p:sldId id="430" r:id="rId12"/>
    <p:sldId id="428" r:id="rId13"/>
    <p:sldId id="436" r:id="rId14"/>
    <p:sldId id="437" r:id="rId15"/>
    <p:sldId id="438" r:id="rId16"/>
    <p:sldId id="424" r:id="rId17"/>
    <p:sldId id="422" r:id="rId18"/>
    <p:sldId id="441" r:id="rId19"/>
    <p:sldId id="423" r:id="rId20"/>
    <p:sldId id="43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32B8-58B6-606E-6CA7-B6D9CCFA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71252-5EC1-B653-5D51-F3AA12C17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B9038-A0E9-E78D-5017-1045BCD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F9B22-3DB4-57FB-C383-09A68E7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EAD25-2532-EC21-DBB3-51CA3517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4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750A-10F9-AF07-1B39-7D2E144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FF34B-6FA9-CFB5-A3FD-427FE1CE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18425-EC0D-490E-4F0F-62078EE1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8D540-20C9-F0F4-7F5B-F785D7A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07B58-357F-711F-4296-0B68628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1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8A0C0-5FA4-9921-47C3-F1F7DD4D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93ACBF-B436-D778-65B1-872989A7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0CECE-4A00-5DCE-5456-CBAF3472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007B-BC20-E232-EC24-0F8606E7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B2DAB-B241-5F5C-E61F-42B0BD54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7FF3-8F54-76DD-22D6-CB2ECA81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AF758-DC4B-02F3-C2F8-2CD85413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24B93-25C9-5A49-C215-69CF4ED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C17FB-E729-FE28-F1ED-6CB46709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588-5BE8-B9DB-53BE-BD60C8FB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84767-DF35-783C-884F-9C3931DB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710A7-C865-93A8-D859-08F36956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27E55-FDF4-F519-CB2C-FFE9347A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C79D-0E7A-CEEA-E6D5-12D13049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E2F80-F21F-79DA-F96A-A67EB5B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8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ED2B6-06E5-6FE0-5C26-7EC76A4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37241-09C8-E5C7-4405-5A9B85F6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5516E-3297-6839-67E0-7B020BE9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B6DE4-3FA1-6637-638B-A248D22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4B4B6-307E-7DEC-031E-49932E4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AA951-CED6-9563-90DC-EB5E95A0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5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80E01-4F78-2C72-F56B-FB613B9F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9D9F-DB23-301F-9A04-AA87D818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347B6-B8E2-8E32-D413-51F6349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468CB-BB0C-7C5F-B42C-D5F935D14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D8C4BC-9456-07F0-617B-240571112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1ADBB6-A895-38FA-354F-4FFB2289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32EA1-7FD6-CA3A-1B0B-99DDD2BD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9F8B15-0C8A-0F6F-AE83-B3410E73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591BB-1BEB-0EA0-9CCF-2C808A5F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91A3D-4B31-1F44-27B4-D066C650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165DB-87A6-782E-BA96-8B977BF3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BB678-036C-C197-1E1E-22165A5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3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6D40D-D832-3FE7-A6A8-4402A81F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8827EE-DF4E-5C90-BA57-7AD6FFD4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A8139-38BB-0012-CBB3-C5C969B8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3BB75-53E8-8B07-8463-D2871E4B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C35DE-4388-FEDA-8DF8-4FD07FA7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F43A6-738C-B176-251F-7823FE78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58A0D-FF03-A694-93A5-DFBC9C9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2C3EF-5048-CB61-D91D-A21E0F8E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C41B2-9F3C-3608-92B3-DBFA2BA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1E7CF-6085-B30D-D5FC-466C4F0E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225BB-14EF-0738-E131-4EB6BD4C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AAD2B-4C1D-6A5C-2F8D-618FCDD3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D1199-8290-C21C-588C-D7BCA16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2C361-BD51-3E0A-2822-0DD4F21A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BB75F-B6A8-3E18-061E-606BBB4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CBEFD-8638-59AA-6DF7-8DA71302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D5452-2A06-E2A2-45AD-B8284308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45D22-0F9B-E53C-8476-FEB4B882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5511-43CC-4D43-9B6A-DBDB391D7FC7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661E5-340D-522C-5EE9-6F1F68858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AD7E4-857A-754C-727E-411964C2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82B6FD-D238-2BF6-8E5E-D63E3CC8CFD0}"/>
              </a:ext>
            </a:extLst>
          </p:cNvPr>
          <p:cNvSpPr txBox="1"/>
          <p:nvPr/>
        </p:nvSpPr>
        <p:spPr>
          <a:xfrm>
            <a:off x="685800" y="88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QoS</a:t>
            </a:r>
            <a:r>
              <a:rPr lang="zh-CN" altLang="en-US"/>
              <a:t>调度算法</a:t>
            </a:r>
            <a:r>
              <a:rPr lang="en-US" altLang="zh-CN"/>
              <a:t>https://zhuanlan.zhihu.com/p/614689779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DC9024-420E-EF04-F0BB-7CCA61AB7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88571"/>
              </p:ext>
            </p:extLst>
          </p:nvPr>
        </p:nvGraphicFramePr>
        <p:xfrm>
          <a:off x="845509" y="1574800"/>
          <a:ext cx="93310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547">
                  <a:extLst>
                    <a:ext uri="{9D8B030D-6E8A-4147-A177-3AD203B41FA5}">
                      <a16:colId xmlns:a16="http://schemas.microsoft.com/office/drawing/2014/main" val="4130538562"/>
                    </a:ext>
                  </a:extLst>
                </a:gridCol>
                <a:gridCol w="4665547">
                  <a:extLst>
                    <a:ext uri="{9D8B030D-6E8A-4147-A177-3AD203B41FA5}">
                      <a16:colId xmlns:a16="http://schemas.microsoft.com/office/drawing/2014/main" val="57973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调度类型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优先级调度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Priority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，严格优先级）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公平调度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RR(Round Robin,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8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WRR(Weighted Round Robin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，加权轮询）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DWRR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Deficit Weighted Round Robin)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Queueing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2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Weighted Fair Queuing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1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CBWFQ(class-based weighted fair queuing)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混合调度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6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1282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EC55C5-3B48-A1FB-0A07-D6E7CFA1BE32}"/>
              </a:ext>
            </a:extLst>
          </p:cNvPr>
          <p:cNvSpPr txBox="1"/>
          <p:nvPr/>
        </p:nvSpPr>
        <p:spPr>
          <a:xfrm>
            <a:off x="787400" y="5873750"/>
            <a:ext cx="650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这里面的公平调度和背景定义的公平性含义不同</a:t>
            </a:r>
            <a:endParaRPr lang="en-US" altLang="zh-CN"/>
          </a:p>
          <a:p>
            <a:r>
              <a:rPr lang="zh-CN" altLang="en-US"/>
              <a:t>背景公平性特指服从优先级调度的程度</a:t>
            </a:r>
          </a:p>
        </p:txBody>
      </p:sp>
    </p:spTree>
    <p:extLst>
      <p:ext uri="{BB962C8B-B14F-4D97-AF65-F5344CB8AC3E}">
        <p14:creationId xmlns:p14="http://schemas.microsoft.com/office/powerpoint/2010/main" val="31829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FFB158-3D45-46E7-9D71-42AB40DB2A83}"/>
                  </a:ext>
                </a:extLst>
              </p:cNvPr>
              <p:cNvSpPr txBox="1"/>
              <p:nvPr/>
            </p:nvSpPr>
            <p:spPr>
              <a:xfrm>
                <a:off x="279400" y="1211576"/>
                <a:ext cx="116332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FFB158-3D45-46E7-9D71-42AB40DB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211576"/>
                <a:ext cx="11633200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711029-4D7A-438A-9A30-663798F3A9AB}"/>
                  </a:ext>
                </a:extLst>
              </p:cNvPr>
              <p:cNvSpPr txBox="1"/>
              <p:nvPr/>
            </p:nvSpPr>
            <p:spPr>
              <a:xfrm>
                <a:off x="862313" y="3972762"/>
                <a:ext cx="6097978" cy="737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711029-4D7A-438A-9A30-663798F3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13" y="3972762"/>
                <a:ext cx="6097978" cy="7378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D7E97-271F-413B-BAD9-6576A4E0B8BC}"/>
                  </a:ext>
                </a:extLst>
              </p:cNvPr>
              <p:cNvSpPr txBox="1"/>
              <p:nvPr/>
            </p:nvSpPr>
            <p:spPr>
              <a:xfrm>
                <a:off x="-962956" y="4744895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4D7E97-271F-413B-BAD9-6576A4E0B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2956" y="4744895"/>
                <a:ext cx="6097978" cy="9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F057B1C-92E2-4E28-93BB-81628DCE6098}"/>
              </a:ext>
            </a:extLst>
          </p:cNvPr>
          <p:cNvSpPr txBox="1"/>
          <p:nvPr/>
        </p:nvSpPr>
        <p:spPr>
          <a:xfrm>
            <a:off x="862313" y="3261454"/>
            <a:ext cx="28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原问题变为问题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26973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/>
              <p:nvPr/>
            </p:nvSpPr>
            <p:spPr>
              <a:xfrm>
                <a:off x="726936" y="940526"/>
                <a:ext cx="4349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问题</a:t>
                </a:r>
                <a:r>
                  <a:rPr lang="en-US" altLang="zh-CN"/>
                  <a:t>1</a:t>
                </a:r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/>
                  <a:t>可以转化为：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36" y="940526"/>
                <a:ext cx="4349172" cy="646331"/>
              </a:xfrm>
              <a:prstGeom prst="rect">
                <a:avLst/>
              </a:prstGeom>
              <a:blipFill>
                <a:blip r:embed="rId2"/>
                <a:stretch>
                  <a:fillRect l="-1120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/>
              <p:nvPr/>
            </p:nvSpPr>
            <p:spPr>
              <a:xfrm>
                <a:off x="786740" y="1651531"/>
                <a:ext cx="11026733" cy="77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1651531"/>
                <a:ext cx="11026733" cy="774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/>
              <p:nvPr/>
            </p:nvSpPr>
            <p:spPr>
              <a:xfrm>
                <a:off x="431800" y="2457996"/>
                <a:ext cx="11026733" cy="774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m:rPr>
                        <m:nor/>
                      </m:rPr>
                      <a:rPr lang="en-US" altLang="zh-CN"/>
                      <m:t>∗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2457996"/>
                <a:ext cx="11026733" cy="774507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/>
              <p:nvPr/>
            </p:nvSpPr>
            <p:spPr>
              <a:xfrm>
                <a:off x="511990" y="3953739"/>
                <a:ext cx="8933049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90" y="3953739"/>
                <a:ext cx="8933049" cy="926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/>
              <p:nvPr/>
            </p:nvSpPr>
            <p:spPr>
              <a:xfrm>
                <a:off x="1383475" y="5027422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027422"/>
                <a:ext cx="6097978" cy="901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9C580DD-BBF8-47C6-A630-7D68F74CD85B}"/>
              </a:ext>
            </a:extLst>
          </p:cNvPr>
          <p:cNvSpPr txBox="1"/>
          <p:nvPr/>
        </p:nvSpPr>
        <p:spPr>
          <a:xfrm>
            <a:off x="724989" y="3474720"/>
            <a:ext cx="231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变为问题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6133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1AD2E5F-2D68-60AA-A8CB-15E81EC10EA7}"/>
              </a:ext>
            </a:extLst>
          </p:cNvPr>
          <p:cNvSpPr txBox="1"/>
          <p:nvPr/>
        </p:nvSpPr>
        <p:spPr>
          <a:xfrm>
            <a:off x="4953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Optimal Fluid Control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/>
              <p:nvPr/>
            </p:nvSpPr>
            <p:spPr>
              <a:xfrm>
                <a:off x="985650" y="1353787"/>
                <a:ext cx="7537863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/>
                  <a:t>为优先级队列</a:t>
                </a:r>
                <a:r>
                  <a:rPr lang="en-US" altLang="zh-CN"/>
                  <a:t>q</a:t>
                </a:r>
                <a:r>
                  <a:rPr lang="zh-CN" altLang="en-US"/>
                  <a:t>使用策略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/>
                  <a:t>在状态</a:t>
                </a:r>
                <a:r>
                  <a:rPr lang="en-US" altLang="zh-CN"/>
                  <a:t>s</a:t>
                </a:r>
                <a:r>
                  <a:rPr lang="zh-CN" altLang="en-US"/>
                  <a:t>且采取动作</a:t>
                </a:r>
                <a:r>
                  <a:rPr lang="en-US" altLang="zh-CN"/>
                  <a:t>a</a:t>
                </a:r>
                <a:r>
                  <a:rPr lang="zh-CN" altLang="en-US"/>
                  <a:t>的概率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0" y="1353787"/>
                <a:ext cx="7537863" cy="394019"/>
              </a:xfrm>
              <a:prstGeom prst="rect">
                <a:avLst/>
              </a:prstGeom>
              <a:blipFill>
                <a:blip r:embed="rId2"/>
                <a:stretch>
                  <a:fillRect l="-728"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/>
              <p:nvPr/>
            </p:nvSpPr>
            <p:spPr>
              <a:xfrm>
                <a:off x="408808" y="2466327"/>
                <a:ext cx="6097978" cy="79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∈[1,8]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8" y="2466327"/>
                <a:ext cx="6097978" cy="794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EFE51B2-7770-39C7-93EC-8C214DF6E75E}"/>
              </a:ext>
            </a:extLst>
          </p:cNvPr>
          <p:cNvSpPr txBox="1"/>
          <p:nvPr/>
        </p:nvSpPr>
        <p:spPr>
          <a:xfrm>
            <a:off x="1199407" y="1852551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转化为问题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LP</a:t>
            </a:r>
            <a:r>
              <a:rPr lang="zh-CN" altLang="en-US"/>
              <a:t>问题）：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/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/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/>
              <p:nvPr/>
            </p:nvSpPr>
            <p:spPr>
              <a:xfrm>
                <a:off x="274319" y="5242451"/>
                <a:ext cx="4310743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5242451"/>
                <a:ext cx="4310743" cy="78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9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BFE38-F45C-158F-859E-47759C436B64}"/>
              </a:ext>
            </a:extLst>
          </p:cNvPr>
          <p:cNvSpPr txBox="1"/>
          <p:nvPr/>
        </p:nvSpPr>
        <p:spPr>
          <a:xfrm>
            <a:off x="641268" y="55814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引入拉格朗日乘子：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/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B253CBF-1382-8843-6FE6-221D9420B787}"/>
              </a:ext>
            </a:extLst>
          </p:cNvPr>
          <p:cNvSpPr txBox="1"/>
          <p:nvPr/>
        </p:nvSpPr>
        <p:spPr>
          <a:xfrm>
            <a:off x="950026" y="258547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将问题</a:t>
            </a:r>
            <a:r>
              <a:rPr lang="en-US" altLang="zh-CN"/>
              <a:t>1</a:t>
            </a:r>
            <a:r>
              <a:rPr lang="zh-CN" altLang="en-US"/>
              <a:t>转化为无约束的问题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/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1A39E22-89C5-7A75-B7BD-B2990760C1D8}"/>
              </a:ext>
            </a:extLst>
          </p:cNvPr>
          <p:cNvSpPr txBox="1"/>
          <p:nvPr/>
        </p:nvSpPr>
        <p:spPr>
          <a:xfrm>
            <a:off x="950026" y="3884508"/>
            <a:ext cx="940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WITTLE</a:t>
            </a:r>
            <a:r>
              <a:rPr lang="zh-CN" altLang="en-US"/>
              <a:t>的一个关键观察是问题</a:t>
            </a:r>
            <a:r>
              <a:rPr lang="en-US" altLang="zh-CN"/>
              <a:t>3</a:t>
            </a:r>
            <a:r>
              <a:rPr lang="zh-CN" altLang="en-US"/>
              <a:t>可以分解成N个子问题，每个队列</a:t>
            </a:r>
            <a:r>
              <a:rPr lang="en-US" altLang="zh-CN"/>
              <a:t>q</a:t>
            </a:r>
            <a:r>
              <a:rPr lang="zh-CN" altLang="en-US"/>
              <a:t>对应一个子问题结果，我们得到如下“</a:t>
            </a:r>
            <a:r>
              <a:rPr lang="en-US" altLang="zh-CN"/>
              <a:t>per-queue </a:t>
            </a:r>
            <a:r>
              <a:rPr lang="zh-CN" altLang="en-US"/>
              <a:t>MDP”（问题</a:t>
            </a:r>
            <a:r>
              <a:rPr lang="en-US" altLang="zh-CN"/>
              <a:t>4</a:t>
            </a:r>
            <a:r>
              <a:rPr lang="zh-CN" altLang="en-US"/>
              <a:t>）: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/>
              <p:nvPr/>
            </p:nvSpPr>
            <p:spPr>
              <a:xfrm>
                <a:off x="-1190995" y="4745281"/>
                <a:ext cx="10932223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0995" y="4745281"/>
                <a:ext cx="10932223" cy="715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6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32FCD4-E1E1-833B-429D-FCEDD371AE97}"/>
              </a:ext>
            </a:extLst>
          </p:cNvPr>
          <p:cNvSpPr txBox="1"/>
          <p:nvPr/>
        </p:nvSpPr>
        <p:spPr>
          <a:xfrm>
            <a:off x="914400" y="712518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至此，我们将原问题转化为</a:t>
            </a:r>
            <a:r>
              <a:rPr lang="en-US" altLang="zh-CN"/>
              <a:t>RMAB</a:t>
            </a:r>
            <a:r>
              <a:rPr lang="zh-CN" altLang="en-US"/>
              <a:t>问题，并根据</a:t>
            </a:r>
            <a:r>
              <a:rPr lang="en-US" altLang="zh-CN"/>
              <a:t>WINTTLE INDEX</a:t>
            </a:r>
            <a:r>
              <a:rPr lang="zh-CN" altLang="en-US"/>
              <a:t>将其建模，接下来我们需要使用</a:t>
            </a:r>
            <a:r>
              <a:rPr lang="en-US" altLang="zh-CN"/>
              <a:t>WITTLE</a:t>
            </a:r>
            <a:r>
              <a:rPr lang="zh-CN" altLang="en-US"/>
              <a:t>算法制定调度策略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/>
              <p:nvPr/>
            </p:nvSpPr>
            <p:spPr>
              <a:xfrm>
                <a:off x="1030777" y="1979123"/>
                <a:ext cx="10450286" cy="2117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问题</a:t>
                </a:r>
                <a:r>
                  <a:rPr lang="en-US" altLang="zh-CN"/>
                  <a:t>4</a:t>
                </a:r>
                <a:r>
                  <a:rPr lang="zh-CN" altLang="en-US"/>
                  <a:t>中，当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0.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W.</a:t>
                </a:r>
                <a:r>
                  <a:rPr lang="zh-CN" altLang="en-US"/>
                  <a:t>与</a:t>
                </a:r>
                <a:r>
                  <a:rPr lang="en-US" altLang="zh-CN"/>
                  <a:t>WITTLE</a:t>
                </a:r>
                <a:r>
                  <a:rPr lang="zh-CN" altLang="en-US"/>
                  <a:t>论文中的惩罚项相反（</a:t>
                </a:r>
                <a:r>
                  <a:rPr lang="en-US" altLang="zh-CN"/>
                  <a:t>A=1</a:t>
                </a:r>
                <a:r>
                  <a:rPr lang="zh-CN" altLang="en-US"/>
                  <a:t>是惩罚）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根据问题</a:t>
                </a:r>
                <a:r>
                  <a:rPr lang="en-US" altLang="zh-CN"/>
                  <a:t>4</a:t>
                </a:r>
                <a:r>
                  <a:rPr lang="zh-CN" altLang="en-US"/>
                  <a:t>计算出每个队列当前的</a:t>
                </a:r>
                <a:r>
                  <a:rPr lang="en-US" altLang="zh-CN"/>
                  <a:t>WITTLE</a:t>
                </a:r>
                <a:r>
                  <a:rPr lang="zh-CN" altLang="en-US"/>
                  <a:t>值，选择最小的</a:t>
                </a:r>
                <a:r>
                  <a:rPr lang="en-US" altLang="zh-CN"/>
                  <a:t>WITLLE</a:t>
                </a:r>
                <a:r>
                  <a:rPr lang="zh-CN" altLang="en-US"/>
                  <a:t>作为该时刻（下一时刻）的发送队列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部分需要多个队列的数据包长度，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𝑞𝑙𝑒𝑛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𝑞𝑙𝑒𝑛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𝑞𝑙𝑒𝑛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大空间对于</a:t>
                </a:r>
                <a:r>
                  <a:rPr lang="en-US" altLang="zh-CN"/>
                  <a:t>WITTLE</a:t>
                </a:r>
                <a:r>
                  <a:rPr lang="zh-CN" altLang="en-US"/>
                  <a:t>的计算十分困难，我们根据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的取值重新对其离散化</a:t>
                </a:r>
                <a:r>
                  <a:rPr lang="en-US" altLang="zh-CN"/>
                  <a:t>,</a:t>
                </a:r>
                <a:r>
                  <a:rPr lang="zh-CN" altLang="en-US"/>
                  <a:t>定义为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,0.05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极大程度的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减小了</m:t>
                    </m:r>
                  </m:oMath>
                </a14:m>
                <a:r>
                  <a:rPr lang="zh-CN" altLang="en-US"/>
                  <a:t>其状态空间</a:t>
                </a:r>
                <a:endParaRPr lang="en-US" altLang="zh-CN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7" y="1979123"/>
                <a:ext cx="10450286" cy="2117631"/>
              </a:xfrm>
              <a:prstGeom prst="rect">
                <a:avLst/>
              </a:prstGeom>
              <a:blipFill>
                <a:blip r:embed="rId2"/>
                <a:stretch>
                  <a:fillRect l="-350" t="-576" r="-175" b="-3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5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DB61B5-0723-F5F5-524D-4959F83548A1}"/>
              </a:ext>
            </a:extLst>
          </p:cNvPr>
          <p:cNvSpPr txBox="1"/>
          <p:nvPr/>
        </p:nvSpPr>
        <p:spPr>
          <a:xfrm>
            <a:off x="1068779" y="52251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在上述建模过程中，我们假定状态之间的转移概率已知，在实际过程中，使用统计的方法获取状态之间的转移矩阵。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7DF72-AAE5-FB67-B009-9243B87B21AA}"/>
              </a:ext>
            </a:extLst>
          </p:cNvPr>
          <p:cNvSpPr txBox="1"/>
          <p:nvPr/>
        </p:nvSpPr>
        <p:spPr>
          <a:xfrm>
            <a:off x="1187532" y="2076300"/>
            <a:ext cx="10022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算法流程：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观察一定时间</a:t>
            </a:r>
            <a:r>
              <a:rPr lang="en-US" altLang="zh-CN"/>
              <a:t>T,</a:t>
            </a:r>
            <a:r>
              <a:rPr lang="zh-CN" altLang="en-US"/>
              <a:t>观察到</a:t>
            </a:r>
            <a:r>
              <a:rPr lang="en-US" altLang="zh-CN"/>
              <a:t>f(T)</a:t>
            </a:r>
            <a:r>
              <a:rPr lang="zh-CN" altLang="en-US"/>
              <a:t>个状态转移对（</a:t>
            </a:r>
            <a:r>
              <a:rPr lang="en-US" altLang="zh-CN"/>
              <a:t>s,a,s’</a:t>
            </a:r>
            <a:r>
              <a:rPr lang="zh-CN" altLang="en-US"/>
              <a:t>），计算出转移概率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根据转移概率和</a:t>
            </a:r>
            <a:r>
              <a:rPr lang="en-US" altLang="zh-CN"/>
              <a:t>REWARD</a:t>
            </a:r>
            <a:r>
              <a:rPr lang="zh-CN" altLang="en-US"/>
              <a:t>，计算出每个队列不同状态下的</a:t>
            </a:r>
            <a:r>
              <a:rPr lang="en-US" altLang="zh-CN"/>
              <a:t>WITTLE INDEX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每个时隙</a:t>
            </a:r>
            <a:r>
              <a:rPr lang="en-US" altLang="zh-CN"/>
              <a:t>K,</a:t>
            </a:r>
            <a:r>
              <a:rPr lang="zh-CN" altLang="en-US"/>
              <a:t>端口发送（调度控制）器根据观察到每个队列的状态，找出对应的最小</a:t>
            </a:r>
            <a:r>
              <a:rPr lang="en-US" altLang="zh-CN"/>
              <a:t>WITTLE</a:t>
            </a:r>
            <a:r>
              <a:rPr lang="zh-CN" altLang="en-US"/>
              <a:t>值的队列，作为该时隙的发送队列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不断采集状态转移对（</a:t>
            </a:r>
            <a:r>
              <a:rPr lang="en-US" altLang="zh-CN"/>
              <a:t>s,a,s’</a:t>
            </a:r>
            <a:r>
              <a:rPr lang="zh-CN" altLang="en-US"/>
              <a:t>）并储存，定时计算并更新队列的转移矩阵及</a:t>
            </a:r>
            <a:r>
              <a:rPr lang="en-US" altLang="zh-CN"/>
              <a:t>WITTLE INDEX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176D492-7B4B-5EA1-477C-A6701464B35D}"/>
              </a:ext>
            </a:extLst>
          </p:cNvPr>
          <p:cNvSpPr/>
          <p:nvPr/>
        </p:nvSpPr>
        <p:spPr>
          <a:xfrm>
            <a:off x="1357582" y="3995077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A42717-7558-4252-6954-0F9940390006}"/>
              </a:ext>
            </a:extLst>
          </p:cNvPr>
          <p:cNvSpPr/>
          <p:nvPr/>
        </p:nvSpPr>
        <p:spPr>
          <a:xfrm>
            <a:off x="1357582" y="1200785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354F3-0172-2C3A-B8F6-6CCB7BC88D3B}"/>
              </a:ext>
            </a:extLst>
          </p:cNvPr>
          <p:cNvSpPr txBox="1"/>
          <p:nvPr/>
        </p:nvSpPr>
        <p:spPr>
          <a:xfrm>
            <a:off x="396240" y="245745"/>
            <a:ext cx="668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WITTLE INDEX</a:t>
            </a:r>
            <a:r>
              <a:rPr lang="zh-CN" altLang="en-US" sz="2800"/>
              <a:t>计算逻辑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/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/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/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已知，迭代计算出</a:t>
                </a:r>
                <a:r>
                  <a:rPr lang="en-US" altLang="zh-CN"/>
                  <a:t>WITTLE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/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/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&lt;−  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blipFill>
                <a:blip r:embed="rId6"/>
                <a:stretch>
                  <a:fillRect l="-118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/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zh-CN" altLang="en-US"/>
                  <a:t>，给定有限离散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/>
                  <a:t>，迭代，每次根据</a:t>
                </a:r>
                <a:r>
                  <a:rPr lang="en-US" altLang="zh-CN"/>
                  <a:t>WITTLE</a:t>
                </a:r>
                <a:r>
                  <a:rPr lang="zh-CN" altLang="en-US"/>
                  <a:t>做出策略，获取下一状态</a:t>
                </a:r>
                <a:r>
                  <a:rPr lang="en-US" altLang="zh-CN"/>
                  <a:t>Q,</a:t>
                </a:r>
                <a:r>
                  <a:rPr lang="zh-CN" altLang="en-US"/>
                  <a:t>更新</a:t>
                </a:r>
                <a:r>
                  <a:rPr lang="en-US" altLang="zh-CN"/>
                  <a:t>Q</a:t>
                </a:r>
                <a:r>
                  <a:rPr lang="zh-CN" altLang="en-US"/>
                  <a:t>和策略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blipFill>
                <a:blip r:embed="rId7"/>
                <a:stretch>
                  <a:fillRect l="-570" t="-4717" r="-6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4F17707-0C33-4B45-A96A-A44130BE2CC7}"/>
              </a:ext>
            </a:extLst>
          </p:cNvPr>
          <p:cNvSpPr txBox="1"/>
          <p:nvPr/>
        </p:nvSpPr>
        <p:spPr>
          <a:xfrm>
            <a:off x="1411856" y="4070327"/>
            <a:ext cx="16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QWIC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431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546F8C-EE6E-C9F7-E66F-E087B2EEC568}"/>
              </a:ext>
            </a:extLst>
          </p:cNvPr>
          <p:cNvSpPr/>
          <p:nvPr/>
        </p:nvSpPr>
        <p:spPr>
          <a:xfrm>
            <a:off x="1115483" y="2475442"/>
            <a:ext cx="5842000" cy="440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442F2-D555-2BA1-5C63-7A5A3DB1C723}"/>
              </a:ext>
            </a:extLst>
          </p:cNvPr>
          <p:cNvSpPr/>
          <p:nvPr/>
        </p:nvSpPr>
        <p:spPr>
          <a:xfrm>
            <a:off x="1115483" y="2915709"/>
            <a:ext cx="5842000" cy="44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4C66AC-2310-74E6-1988-EDED65CB59DE}"/>
              </a:ext>
            </a:extLst>
          </p:cNvPr>
          <p:cNvSpPr/>
          <p:nvPr/>
        </p:nvSpPr>
        <p:spPr>
          <a:xfrm>
            <a:off x="1115483" y="3355976"/>
            <a:ext cx="5842000" cy="4402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659F2D-9DA8-B774-E82B-7FCCA5A01F2E}"/>
              </a:ext>
            </a:extLst>
          </p:cNvPr>
          <p:cNvSpPr/>
          <p:nvPr/>
        </p:nvSpPr>
        <p:spPr>
          <a:xfrm>
            <a:off x="1115483" y="3796243"/>
            <a:ext cx="5842000" cy="4402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EA61D8-EC6F-F890-2397-42B91BA25712}"/>
              </a:ext>
            </a:extLst>
          </p:cNvPr>
          <p:cNvSpPr/>
          <p:nvPr/>
        </p:nvSpPr>
        <p:spPr>
          <a:xfrm>
            <a:off x="1115483" y="4236510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1F65B0-D011-0F9B-5FDA-E47E021963B2}"/>
              </a:ext>
            </a:extLst>
          </p:cNvPr>
          <p:cNvSpPr/>
          <p:nvPr/>
        </p:nvSpPr>
        <p:spPr>
          <a:xfrm>
            <a:off x="1115483" y="4676777"/>
            <a:ext cx="5842000" cy="4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4C7120-D8DE-A328-12D2-77BC9E240A88}"/>
              </a:ext>
            </a:extLst>
          </p:cNvPr>
          <p:cNvSpPr/>
          <p:nvPr/>
        </p:nvSpPr>
        <p:spPr>
          <a:xfrm>
            <a:off x="1115483" y="5117044"/>
            <a:ext cx="58420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4BA2B3-4A9E-DB4A-3DE7-649EAE35B418}"/>
              </a:ext>
            </a:extLst>
          </p:cNvPr>
          <p:cNvSpPr/>
          <p:nvPr/>
        </p:nvSpPr>
        <p:spPr>
          <a:xfrm>
            <a:off x="1115483" y="5557311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23252A-3CDB-1106-DDFF-27DA266A4901}"/>
              </a:ext>
            </a:extLst>
          </p:cNvPr>
          <p:cNvSpPr/>
          <p:nvPr/>
        </p:nvSpPr>
        <p:spPr>
          <a:xfrm>
            <a:off x="663468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BE1E6-6676-46AB-8F75-11E86290C773}"/>
              </a:ext>
            </a:extLst>
          </p:cNvPr>
          <p:cNvSpPr/>
          <p:nvPr/>
        </p:nvSpPr>
        <p:spPr>
          <a:xfrm>
            <a:off x="674475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BC3CE6-696F-BB8C-321F-56E6727922D2}"/>
              </a:ext>
            </a:extLst>
          </p:cNvPr>
          <p:cNvSpPr/>
          <p:nvPr/>
        </p:nvSpPr>
        <p:spPr>
          <a:xfrm>
            <a:off x="685376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A8E25B-9861-F5B7-DDB5-912ED58E3568}"/>
              </a:ext>
            </a:extLst>
          </p:cNvPr>
          <p:cNvSpPr/>
          <p:nvPr/>
        </p:nvSpPr>
        <p:spPr>
          <a:xfrm>
            <a:off x="630924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A3E0A1C-1E63-CE27-0B57-6422D0A78654}"/>
              </a:ext>
            </a:extLst>
          </p:cNvPr>
          <p:cNvSpPr/>
          <p:nvPr/>
        </p:nvSpPr>
        <p:spPr>
          <a:xfrm>
            <a:off x="641931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3D7028E-6A4E-0527-C349-2567158E301D}"/>
              </a:ext>
            </a:extLst>
          </p:cNvPr>
          <p:cNvSpPr/>
          <p:nvPr/>
        </p:nvSpPr>
        <p:spPr>
          <a:xfrm>
            <a:off x="652832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5654B9-2C0A-0635-6C0E-92B52D7432F4}"/>
              </a:ext>
            </a:extLst>
          </p:cNvPr>
          <p:cNvSpPr/>
          <p:nvPr/>
        </p:nvSpPr>
        <p:spPr>
          <a:xfrm>
            <a:off x="5980104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1D2143-E233-9673-5550-8F97E7206830}"/>
              </a:ext>
            </a:extLst>
          </p:cNvPr>
          <p:cNvSpPr/>
          <p:nvPr/>
        </p:nvSpPr>
        <p:spPr>
          <a:xfrm>
            <a:off x="6090172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10FB3E4-8AB1-1A8C-8DC8-807C2F5CC829}"/>
              </a:ext>
            </a:extLst>
          </p:cNvPr>
          <p:cNvSpPr/>
          <p:nvPr/>
        </p:nvSpPr>
        <p:spPr>
          <a:xfrm>
            <a:off x="6199181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AFA883-E04C-7371-14AD-80491DB39F15}"/>
              </a:ext>
            </a:extLst>
          </p:cNvPr>
          <p:cNvSpPr/>
          <p:nvPr/>
        </p:nvSpPr>
        <p:spPr>
          <a:xfrm>
            <a:off x="663468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21D126-10F1-1BE6-B293-A8288BEEBAE4}"/>
              </a:ext>
            </a:extLst>
          </p:cNvPr>
          <p:cNvSpPr/>
          <p:nvPr/>
        </p:nvSpPr>
        <p:spPr>
          <a:xfrm>
            <a:off x="674475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C441638-D6EA-60C2-B997-0E53DA0CF7A1}"/>
              </a:ext>
            </a:extLst>
          </p:cNvPr>
          <p:cNvSpPr/>
          <p:nvPr/>
        </p:nvSpPr>
        <p:spPr>
          <a:xfrm>
            <a:off x="685376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21849C0-E76E-23C7-E3FD-C1FAEE3CF21B}"/>
              </a:ext>
            </a:extLst>
          </p:cNvPr>
          <p:cNvSpPr/>
          <p:nvPr/>
        </p:nvSpPr>
        <p:spPr>
          <a:xfrm>
            <a:off x="630924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98F1CC-C64B-E71C-D54D-10CBF5E0CEF9}"/>
              </a:ext>
            </a:extLst>
          </p:cNvPr>
          <p:cNvSpPr/>
          <p:nvPr/>
        </p:nvSpPr>
        <p:spPr>
          <a:xfrm>
            <a:off x="641931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BC4824-6965-03D4-46D2-A246645DBE7D}"/>
              </a:ext>
            </a:extLst>
          </p:cNvPr>
          <p:cNvSpPr/>
          <p:nvPr/>
        </p:nvSpPr>
        <p:spPr>
          <a:xfrm>
            <a:off x="652832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26EC719-2706-0FB1-6122-3455985A7AA0}"/>
              </a:ext>
            </a:extLst>
          </p:cNvPr>
          <p:cNvSpPr/>
          <p:nvPr/>
        </p:nvSpPr>
        <p:spPr>
          <a:xfrm>
            <a:off x="598010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598A1B-0825-7148-8BC7-C92F6F495D0F}"/>
              </a:ext>
            </a:extLst>
          </p:cNvPr>
          <p:cNvSpPr/>
          <p:nvPr/>
        </p:nvSpPr>
        <p:spPr>
          <a:xfrm>
            <a:off x="609017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8097855-06F7-25B1-4EFD-B5E78088EA1A}"/>
              </a:ext>
            </a:extLst>
          </p:cNvPr>
          <p:cNvSpPr/>
          <p:nvPr/>
        </p:nvSpPr>
        <p:spPr>
          <a:xfrm>
            <a:off x="6199181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7F96FE-8777-BE8B-155C-1140F4F920EB}"/>
              </a:ext>
            </a:extLst>
          </p:cNvPr>
          <p:cNvSpPr/>
          <p:nvPr/>
        </p:nvSpPr>
        <p:spPr>
          <a:xfrm>
            <a:off x="565731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7FA8C1-ED9E-8414-EC9A-A581E3B1C3EB}"/>
              </a:ext>
            </a:extLst>
          </p:cNvPr>
          <p:cNvSpPr/>
          <p:nvPr/>
        </p:nvSpPr>
        <p:spPr>
          <a:xfrm>
            <a:off x="576737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D767D44-E8A4-7F7A-CCB3-D20AD6F359E9}"/>
              </a:ext>
            </a:extLst>
          </p:cNvPr>
          <p:cNvSpPr/>
          <p:nvPr/>
        </p:nvSpPr>
        <p:spPr>
          <a:xfrm>
            <a:off x="587638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9FB5285-B22E-A23D-4216-C52FBCAAE442}"/>
              </a:ext>
            </a:extLst>
          </p:cNvPr>
          <p:cNvSpPr/>
          <p:nvPr/>
        </p:nvSpPr>
        <p:spPr>
          <a:xfrm>
            <a:off x="533187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B3833B2-101A-917E-984E-4E5D81BDCC07}"/>
              </a:ext>
            </a:extLst>
          </p:cNvPr>
          <p:cNvSpPr/>
          <p:nvPr/>
        </p:nvSpPr>
        <p:spPr>
          <a:xfrm>
            <a:off x="544193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241096C-B82D-1EF2-1F82-C0C4DE9A2B98}"/>
              </a:ext>
            </a:extLst>
          </p:cNvPr>
          <p:cNvSpPr/>
          <p:nvPr/>
        </p:nvSpPr>
        <p:spPr>
          <a:xfrm>
            <a:off x="555094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738E54D-1C1A-0FC1-4787-744A56C6D16C}"/>
              </a:ext>
            </a:extLst>
          </p:cNvPr>
          <p:cNvSpPr/>
          <p:nvPr/>
        </p:nvSpPr>
        <p:spPr>
          <a:xfrm>
            <a:off x="5002725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6B0E963-F83C-CA32-DB8E-8E88070618D1}"/>
              </a:ext>
            </a:extLst>
          </p:cNvPr>
          <p:cNvSpPr/>
          <p:nvPr/>
        </p:nvSpPr>
        <p:spPr>
          <a:xfrm>
            <a:off x="5112793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DC5414-C067-D426-5404-CB50C464E39D}"/>
              </a:ext>
            </a:extLst>
          </p:cNvPr>
          <p:cNvSpPr/>
          <p:nvPr/>
        </p:nvSpPr>
        <p:spPr>
          <a:xfrm>
            <a:off x="5221802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3D4B1A3-72F8-961C-B58C-B19F3D0FED49}"/>
              </a:ext>
            </a:extLst>
          </p:cNvPr>
          <p:cNvSpPr/>
          <p:nvPr/>
        </p:nvSpPr>
        <p:spPr>
          <a:xfrm>
            <a:off x="468628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2F02059-ACDE-9A54-9C4A-1FC96720E5AF}"/>
              </a:ext>
            </a:extLst>
          </p:cNvPr>
          <p:cNvSpPr/>
          <p:nvPr/>
        </p:nvSpPr>
        <p:spPr>
          <a:xfrm>
            <a:off x="479635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83A8729-8897-818D-8A57-07391D3137E7}"/>
              </a:ext>
            </a:extLst>
          </p:cNvPr>
          <p:cNvSpPr/>
          <p:nvPr/>
        </p:nvSpPr>
        <p:spPr>
          <a:xfrm>
            <a:off x="490535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1784148-4D68-0C7B-A4AE-BD487681D1A4}"/>
              </a:ext>
            </a:extLst>
          </p:cNvPr>
          <p:cNvSpPr/>
          <p:nvPr/>
        </p:nvSpPr>
        <p:spPr>
          <a:xfrm>
            <a:off x="436084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2BBF969-25E8-4A72-ACE0-A7CF1FC24CE2}"/>
              </a:ext>
            </a:extLst>
          </p:cNvPr>
          <p:cNvSpPr/>
          <p:nvPr/>
        </p:nvSpPr>
        <p:spPr>
          <a:xfrm>
            <a:off x="447091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C27C617-968A-91CF-949A-3E6188134C67}"/>
              </a:ext>
            </a:extLst>
          </p:cNvPr>
          <p:cNvSpPr/>
          <p:nvPr/>
        </p:nvSpPr>
        <p:spPr>
          <a:xfrm>
            <a:off x="457991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7EA52C-4D28-9ECE-1673-FBE03924748B}"/>
              </a:ext>
            </a:extLst>
          </p:cNvPr>
          <p:cNvSpPr/>
          <p:nvPr/>
        </p:nvSpPr>
        <p:spPr>
          <a:xfrm>
            <a:off x="403169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9DDCF1-E722-A183-EC68-815E0933FFEA}"/>
              </a:ext>
            </a:extLst>
          </p:cNvPr>
          <p:cNvSpPr/>
          <p:nvPr/>
        </p:nvSpPr>
        <p:spPr>
          <a:xfrm>
            <a:off x="4141765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9DDD81-D8F5-7D3E-0A8F-F47E156EBB0A}"/>
              </a:ext>
            </a:extLst>
          </p:cNvPr>
          <p:cNvSpPr/>
          <p:nvPr/>
        </p:nvSpPr>
        <p:spPr>
          <a:xfrm>
            <a:off x="425077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812D9B-D81E-C7F8-E7FD-DC15C73A34F8}"/>
              </a:ext>
            </a:extLst>
          </p:cNvPr>
          <p:cNvSpPr/>
          <p:nvPr/>
        </p:nvSpPr>
        <p:spPr>
          <a:xfrm>
            <a:off x="662939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AE197A5-CF7F-CA3D-718B-76612E779D8E}"/>
              </a:ext>
            </a:extLst>
          </p:cNvPr>
          <p:cNvSpPr/>
          <p:nvPr/>
        </p:nvSpPr>
        <p:spPr>
          <a:xfrm>
            <a:off x="673946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43454CE-32D8-C4E5-E788-7AFC298EBA97}"/>
              </a:ext>
            </a:extLst>
          </p:cNvPr>
          <p:cNvSpPr/>
          <p:nvPr/>
        </p:nvSpPr>
        <p:spPr>
          <a:xfrm>
            <a:off x="684847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DBE1CF-0AAD-54C8-B66A-78FE2EC4CC1A}"/>
              </a:ext>
            </a:extLst>
          </p:cNvPr>
          <p:cNvSpPr/>
          <p:nvPr/>
        </p:nvSpPr>
        <p:spPr>
          <a:xfrm>
            <a:off x="630395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C6132F6-634D-F968-4AAD-781E5ECAFE8A}"/>
              </a:ext>
            </a:extLst>
          </p:cNvPr>
          <p:cNvSpPr/>
          <p:nvPr/>
        </p:nvSpPr>
        <p:spPr>
          <a:xfrm>
            <a:off x="641402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5E0CB90-114C-D173-58F3-C8E0E05C096F}"/>
              </a:ext>
            </a:extLst>
          </p:cNvPr>
          <p:cNvSpPr/>
          <p:nvPr/>
        </p:nvSpPr>
        <p:spPr>
          <a:xfrm>
            <a:off x="652303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CF86B1F-0F9E-0D78-4E61-B86798B96E79}"/>
              </a:ext>
            </a:extLst>
          </p:cNvPr>
          <p:cNvSpPr/>
          <p:nvPr/>
        </p:nvSpPr>
        <p:spPr>
          <a:xfrm>
            <a:off x="5974812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604841-127E-EFA9-C4B5-FA724F14B408}"/>
              </a:ext>
            </a:extLst>
          </p:cNvPr>
          <p:cNvSpPr/>
          <p:nvPr/>
        </p:nvSpPr>
        <p:spPr>
          <a:xfrm>
            <a:off x="6084880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9727929-7FC0-9C64-5042-7CFE103A0473}"/>
              </a:ext>
            </a:extLst>
          </p:cNvPr>
          <p:cNvSpPr/>
          <p:nvPr/>
        </p:nvSpPr>
        <p:spPr>
          <a:xfrm>
            <a:off x="6193889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921BFA-0E68-9AEE-29F2-548CE85F4A2B}"/>
              </a:ext>
            </a:extLst>
          </p:cNvPr>
          <p:cNvSpPr/>
          <p:nvPr/>
        </p:nvSpPr>
        <p:spPr>
          <a:xfrm>
            <a:off x="5655616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B77697F-A064-86EB-5E2C-D6504634E976}"/>
              </a:ext>
            </a:extLst>
          </p:cNvPr>
          <p:cNvSpPr/>
          <p:nvPr/>
        </p:nvSpPr>
        <p:spPr>
          <a:xfrm>
            <a:off x="576568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8085674-BBB5-AF72-6605-AA804ABF333E}"/>
              </a:ext>
            </a:extLst>
          </p:cNvPr>
          <p:cNvSpPr/>
          <p:nvPr/>
        </p:nvSpPr>
        <p:spPr>
          <a:xfrm>
            <a:off x="5874693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0635284-4266-CD6D-6416-95F794FD4F03}"/>
              </a:ext>
            </a:extLst>
          </p:cNvPr>
          <p:cNvSpPr/>
          <p:nvPr/>
        </p:nvSpPr>
        <p:spPr>
          <a:xfrm>
            <a:off x="663468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4D551CA-230E-56C5-E0C1-BFB51C59755C}"/>
              </a:ext>
            </a:extLst>
          </p:cNvPr>
          <p:cNvSpPr/>
          <p:nvPr/>
        </p:nvSpPr>
        <p:spPr>
          <a:xfrm>
            <a:off x="674475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DE13F216-370F-9A5F-4AAE-34D634960D09}"/>
              </a:ext>
            </a:extLst>
          </p:cNvPr>
          <p:cNvSpPr/>
          <p:nvPr/>
        </p:nvSpPr>
        <p:spPr>
          <a:xfrm>
            <a:off x="685376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6ABEB31-C72D-7F5E-8557-534827DC603A}"/>
              </a:ext>
            </a:extLst>
          </p:cNvPr>
          <p:cNvSpPr/>
          <p:nvPr/>
        </p:nvSpPr>
        <p:spPr>
          <a:xfrm>
            <a:off x="630924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B57A77C-3B8F-187B-E7F0-850EC30EFF67}"/>
              </a:ext>
            </a:extLst>
          </p:cNvPr>
          <p:cNvSpPr/>
          <p:nvPr/>
        </p:nvSpPr>
        <p:spPr>
          <a:xfrm>
            <a:off x="641931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986219C-AE1B-2F6E-A52B-5128504A5049}"/>
              </a:ext>
            </a:extLst>
          </p:cNvPr>
          <p:cNvSpPr/>
          <p:nvPr/>
        </p:nvSpPr>
        <p:spPr>
          <a:xfrm>
            <a:off x="652832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A3D12BC0-1A3A-B872-AB22-B8D2A39FDAF3}"/>
              </a:ext>
            </a:extLst>
          </p:cNvPr>
          <p:cNvSpPr/>
          <p:nvPr/>
        </p:nvSpPr>
        <p:spPr>
          <a:xfrm>
            <a:off x="598010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698D8E9-CCF5-8A6F-6E3A-5F989CF85545}"/>
              </a:ext>
            </a:extLst>
          </p:cNvPr>
          <p:cNvSpPr/>
          <p:nvPr/>
        </p:nvSpPr>
        <p:spPr>
          <a:xfrm>
            <a:off x="609017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98A252CB-F951-1D27-9E4E-0C3870FDA793}"/>
              </a:ext>
            </a:extLst>
          </p:cNvPr>
          <p:cNvSpPr/>
          <p:nvPr/>
        </p:nvSpPr>
        <p:spPr>
          <a:xfrm>
            <a:off x="619918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1A74F95-C272-2601-0B70-F3DC79F75345}"/>
              </a:ext>
            </a:extLst>
          </p:cNvPr>
          <p:cNvSpPr/>
          <p:nvPr/>
        </p:nvSpPr>
        <p:spPr>
          <a:xfrm>
            <a:off x="565731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1C4E458-1C32-2F5D-B9A0-E1C9E8D273E8}"/>
              </a:ext>
            </a:extLst>
          </p:cNvPr>
          <p:cNvSpPr/>
          <p:nvPr/>
        </p:nvSpPr>
        <p:spPr>
          <a:xfrm>
            <a:off x="576737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86A81B4-39DB-DE96-82EB-0B478A58E8E7}"/>
              </a:ext>
            </a:extLst>
          </p:cNvPr>
          <p:cNvSpPr/>
          <p:nvPr/>
        </p:nvSpPr>
        <p:spPr>
          <a:xfrm>
            <a:off x="587638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26B5B6F-59B5-2940-823A-132C28789E1D}"/>
              </a:ext>
            </a:extLst>
          </p:cNvPr>
          <p:cNvSpPr/>
          <p:nvPr/>
        </p:nvSpPr>
        <p:spPr>
          <a:xfrm>
            <a:off x="533187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2301441-F589-8A07-5054-70A89AA0DA9B}"/>
              </a:ext>
            </a:extLst>
          </p:cNvPr>
          <p:cNvSpPr/>
          <p:nvPr/>
        </p:nvSpPr>
        <p:spPr>
          <a:xfrm>
            <a:off x="544193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B6AA56C-8857-5304-06BE-4191B21142CC}"/>
              </a:ext>
            </a:extLst>
          </p:cNvPr>
          <p:cNvSpPr/>
          <p:nvPr/>
        </p:nvSpPr>
        <p:spPr>
          <a:xfrm>
            <a:off x="555094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4AFD11E6-6EB8-ED94-4361-517FC5F3FC5C}"/>
              </a:ext>
            </a:extLst>
          </p:cNvPr>
          <p:cNvSpPr/>
          <p:nvPr/>
        </p:nvSpPr>
        <p:spPr>
          <a:xfrm>
            <a:off x="500272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128FE68-E933-CAE3-8A86-E1498C8BB14F}"/>
              </a:ext>
            </a:extLst>
          </p:cNvPr>
          <p:cNvSpPr/>
          <p:nvPr/>
        </p:nvSpPr>
        <p:spPr>
          <a:xfrm>
            <a:off x="5112793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0CDDE0-0591-9EBA-163A-8544A983C5D4}"/>
              </a:ext>
            </a:extLst>
          </p:cNvPr>
          <p:cNvSpPr/>
          <p:nvPr/>
        </p:nvSpPr>
        <p:spPr>
          <a:xfrm>
            <a:off x="522180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1A8A8C3-C007-D0D8-6880-A39E6C9C3A5B}"/>
              </a:ext>
            </a:extLst>
          </p:cNvPr>
          <p:cNvSpPr/>
          <p:nvPr/>
        </p:nvSpPr>
        <p:spPr>
          <a:xfrm>
            <a:off x="468628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F1E4DD-FC5C-1594-E34E-F4B3419B913D}"/>
              </a:ext>
            </a:extLst>
          </p:cNvPr>
          <p:cNvSpPr/>
          <p:nvPr/>
        </p:nvSpPr>
        <p:spPr>
          <a:xfrm>
            <a:off x="479635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D29A79B-56AF-EA4B-D433-22E9CBB5DC13}"/>
              </a:ext>
            </a:extLst>
          </p:cNvPr>
          <p:cNvSpPr/>
          <p:nvPr/>
        </p:nvSpPr>
        <p:spPr>
          <a:xfrm>
            <a:off x="490535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C445C75-E6F8-EA3C-E08C-940288E88263}"/>
              </a:ext>
            </a:extLst>
          </p:cNvPr>
          <p:cNvSpPr/>
          <p:nvPr/>
        </p:nvSpPr>
        <p:spPr>
          <a:xfrm>
            <a:off x="436084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8974835-8056-0E73-C465-14E0E2576A50}"/>
              </a:ext>
            </a:extLst>
          </p:cNvPr>
          <p:cNvSpPr/>
          <p:nvPr/>
        </p:nvSpPr>
        <p:spPr>
          <a:xfrm>
            <a:off x="447091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D47075E-F7B4-D40A-9930-629C94BD4FEC}"/>
              </a:ext>
            </a:extLst>
          </p:cNvPr>
          <p:cNvSpPr/>
          <p:nvPr/>
        </p:nvSpPr>
        <p:spPr>
          <a:xfrm>
            <a:off x="457991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127B66A9-417D-8770-1C00-22FAC6103609}"/>
              </a:ext>
            </a:extLst>
          </p:cNvPr>
          <p:cNvSpPr/>
          <p:nvPr/>
        </p:nvSpPr>
        <p:spPr>
          <a:xfrm>
            <a:off x="403169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2947451B-05D0-0BDA-A862-63EE34AE143C}"/>
              </a:ext>
            </a:extLst>
          </p:cNvPr>
          <p:cNvSpPr/>
          <p:nvPr/>
        </p:nvSpPr>
        <p:spPr>
          <a:xfrm>
            <a:off x="4141765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BEFF84C-F5C0-F9E6-72CE-F495DDF18C42}"/>
              </a:ext>
            </a:extLst>
          </p:cNvPr>
          <p:cNvSpPr/>
          <p:nvPr/>
        </p:nvSpPr>
        <p:spPr>
          <a:xfrm>
            <a:off x="425077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213EBA29-9CC5-C6EF-39B1-4BE6E5BE4296}"/>
              </a:ext>
            </a:extLst>
          </p:cNvPr>
          <p:cNvSpPr/>
          <p:nvPr/>
        </p:nvSpPr>
        <p:spPr>
          <a:xfrm>
            <a:off x="369620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2BBA7C9-642D-9E28-CDC9-BA80A63840AC}"/>
              </a:ext>
            </a:extLst>
          </p:cNvPr>
          <p:cNvSpPr/>
          <p:nvPr/>
        </p:nvSpPr>
        <p:spPr>
          <a:xfrm>
            <a:off x="380626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734EC76-2E65-829B-E387-037470B0975D}"/>
              </a:ext>
            </a:extLst>
          </p:cNvPr>
          <p:cNvSpPr/>
          <p:nvPr/>
        </p:nvSpPr>
        <p:spPr>
          <a:xfrm>
            <a:off x="391527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065C2AF-28FB-2761-2C25-5D505D9A8989}"/>
              </a:ext>
            </a:extLst>
          </p:cNvPr>
          <p:cNvSpPr/>
          <p:nvPr/>
        </p:nvSpPr>
        <p:spPr>
          <a:xfrm>
            <a:off x="337076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B9FEDAB4-4697-597E-0B98-4066CABE3A98}"/>
              </a:ext>
            </a:extLst>
          </p:cNvPr>
          <p:cNvSpPr/>
          <p:nvPr/>
        </p:nvSpPr>
        <p:spPr>
          <a:xfrm>
            <a:off x="348082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C7144633-4CAA-7DA4-AECF-F462115464C5}"/>
              </a:ext>
            </a:extLst>
          </p:cNvPr>
          <p:cNvSpPr/>
          <p:nvPr/>
        </p:nvSpPr>
        <p:spPr>
          <a:xfrm>
            <a:off x="358983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0C1D3C2B-C3B4-C9F4-30F0-A9ABA37DCE29}"/>
              </a:ext>
            </a:extLst>
          </p:cNvPr>
          <p:cNvSpPr/>
          <p:nvPr/>
        </p:nvSpPr>
        <p:spPr>
          <a:xfrm>
            <a:off x="304161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AF756BE3-6594-789A-A95E-95765567E0E5}"/>
              </a:ext>
            </a:extLst>
          </p:cNvPr>
          <p:cNvSpPr/>
          <p:nvPr/>
        </p:nvSpPr>
        <p:spPr>
          <a:xfrm>
            <a:off x="315168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24C0610C-298F-2708-1F46-FAE20FEF5D34}"/>
              </a:ext>
            </a:extLst>
          </p:cNvPr>
          <p:cNvSpPr/>
          <p:nvPr/>
        </p:nvSpPr>
        <p:spPr>
          <a:xfrm>
            <a:off x="3260693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62A3ED0D-CCD3-8D09-3AD8-AB67D71B02A5}"/>
              </a:ext>
            </a:extLst>
          </p:cNvPr>
          <p:cNvSpPr/>
          <p:nvPr/>
        </p:nvSpPr>
        <p:spPr>
          <a:xfrm>
            <a:off x="271882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5111EF2-6E35-0D82-DE43-6007B4CA83BF}"/>
              </a:ext>
            </a:extLst>
          </p:cNvPr>
          <p:cNvSpPr/>
          <p:nvPr/>
        </p:nvSpPr>
        <p:spPr>
          <a:xfrm>
            <a:off x="282889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01C60B8F-F1D9-A1C0-649F-ADEDD3B05D5E}"/>
              </a:ext>
            </a:extLst>
          </p:cNvPr>
          <p:cNvSpPr/>
          <p:nvPr/>
        </p:nvSpPr>
        <p:spPr>
          <a:xfrm>
            <a:off x="293789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BD37BDB-F61D-2C40-C955-56739336DB46}"/>
              </a:ext>
            </a:extLst>
          </p:cNvPr>
          <p:cNvSpPr/>
          <p:nvPr/>
        </p:nvSpPr>
        <p:spPr>
          <a:xfrm>
            <a:off x="239338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0373D8C-2967-4511-C13F-6DF643FDE4E9}"/>
              </a:ext>
            </a:extLst>
          </p:cNvPr>
          <p:cNvSpPr/>
          <p:nvPr/>
        </p:nvSpPr>
        <p:spPr>
          <a:xfrm>
            <a:off x="250345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35C32546-D112-8821-B35B-5FA2683F1E01}"/>
              </a:ext>
            </a:extLst>
          </p:cNvPr>
          <p:cNvSpPr/>
          <p:nvPr/>
        </p:nvSpPr>
        <p:spPr>
          <a:xfrm>
            <a:off x="261245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1B10B299-92FD-08AD-2B8B-1093CB39CDAD}"/>
              </a:ext>
            </a:extLst>
          </p:cNvPr>
          <p:cNvSpPr/>
          <p:nvPr/>
        </p:nvSpPr>
        <p:spPr>
          <a:xfrm>
            <a:off x="217430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E20422F4-04F2-DD1F-3DB5-F22A8560F386}"/>
              </a:ext>
            </a:extLst>
          </p:cNvPr>
          <p:cNvSpPr/>
          <p:nvPr/>
        </p:nvSpPr>
        <p:spPr>
          <a:xfrm>
            <a:off x="2283314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C2D0457A-9E83-EFC3-E138-438119353923}"/>
              </a:ext>
            </a:extLst>
          </p:cNvPr>
          <p:cNvSpPr/>
          <p:nvPr/>
        </p:nvSpPr>
        <p:spPr>
          <a:xfrm>
            <a:off x="662410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388FC4E4-DCD8-E769-1494-2D89D61982C7}"/>
              </a:ext>
            </a:extLst>
          </p:cNvPr>
          <p:cNvSpPr/>
          <p:nvPr/>
        </p:nvSpPr>
        <p:spPr>
          <a:xfrm>
            <a:off x="673417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9784C8A8-059C-7590-B67E-445BD0ED8DD1}"/>
              </a:ext>
            </a:extLst>
          </p:cNvPr>
          <p:cNvSpPr/>
          <p:nvPr/>
        </p:nvSpPr>
        <p:spPr>
          <a:xfrm>
            <a:off x="684318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DD701EC-0DF7-FD4F-5CF2-5C34829A26E0}"/>
              </a:ext>
            </a:extLst>
          </p:cNvPr>
          <p:cNvSpPr/>
          <p:nvPr/>
        </p:nvSpPr>
        <p:spPr>
          <a:xfrm>
            <a:off x="629866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71F31285-F94B-5FBB-02A6-34D20D086F98}"/>
              </a:ext>
            </a:extLst>
          </p:cNvPr>
          <p:cNvSpPr/>
          <p:nvPr/>
        </p:nvSpPr>
        <p:spPr>
          <a:xfrm>
            <a:off x="640873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20B60EA-37A6-E1FD-48CE-4098A37B7C85}"/>
              </a:ext>
            </a:extLst>
          </p:cNvPr>
          <p:cNvSpPr/>
          <p:nvPr/>
        </p:nvSpPr>
        <p:spPr>
          <a:xfrm>
            <a:off x="651774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C6D8E83-A928-070D-EFD7-F06415F89DF8}"/>
              </a:ext>
            </a:extLst>
          </p:cNvPr>
          <p:cNvSpPr/>
          <p:nvPr/>
        </p:nvSpPr>
        <p:spPr>
          <a:xfrm>
            <a:off x="5969520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692E44F8-E469-92FB-7918-9668771301F5}"/>
              </a:ext>
            </a:extLst>
          </p:cNvPr>
          <p:cNvSpPr/>
          <p:nvPr/>
        </p:nvSpPr>
        <p:spPr>
          <a:xfrm>
            <a:off x="6079588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4EFA7FB0-A5B4-6406-7D64-521592E1AEED}"/>
              </a:ext>
            </a:extLst>
          </p:cNvPr>
          <p:cNvSpPr/>
          <p:nvPr/>
        </p:nvSpPr>
        <p:spPr>
          <a:xfrm>
            <a:off x="6188597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88FCD4F4-5BB6-68F0-BB48-7A92E0FA7168}"/>
              </a:ext>
            </a:extLst>
          </p:cNvPr>
          <p:cNvSpPr/>
          <p:nvPr/>
        </p:nvSpPr>
        <p:spPr>
          <a:xfrm>
            <a:off x="564672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526C060-BCEE-6319-EC7F-2586DBE30EBC}"/>
              </a:ext>
            </a:extLst>
          </p:cNvPr>
          <p:cNvSpPr/>
          <p:nvPr/>
        </p:nvSpPr>
        <p:spPr>
          <a:xfrm>
            <a:off x="575679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6D291F82-9659-6306-B8B7-B55FF820849F}"/>
              </a:ext>
            </a:extLst>
          </p:cNvPr>
          <p:cNvSpPr/>
          <p:nvPr/>
        </p:nvSpPr>
        <p:spPr>
          <a:xfrm>
            <a:off x="586580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EF2DC8F5-358D-1134-4E37-F63068A8D5D7}"/>
              </a:ext>
            </a:extLst>
          </p:cNvPr>
          <p:cNvSpPr/>
          <p:nvPr/>
        </p:nvSpPr>
        <p:spPr>
          <a:xfrm>
            <a:off x="532128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E185E69-8F44-3EBE-D787-A536DFA3ABAF}"/>
              </a:ext>
            </a:extLst>
          </p:cNvPr>
          <p:cNvSpPr/>
          <p:nvPr/>
        </p:nvSpPr>
        <p:spPr>
          <a:xfrm>
            <a:off x="543135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2D6991E-1B46-9397-49FC-B9A2C5BCBE4B}"/>
              </a:ext>
            </a:extLst>
          </p:cNvPr>
          <p:cNvSpPr/>
          <p:nvPr/>
        </p:nvSpPr>
        <p:spPr>
          <a:xfrm>
            <a:off x="554036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8D4496B4-9B49-7DF5-09BB-6800450C5731}"/>
              </a:ext>
            </a:extLst>
          </p:cNvPr>
          <p:cNvSpPr/>
          <p:nvPr/>
        </p:nvSpPr>
        <p:spPr>
          <a:xfrm>
            <a:off x="5102209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C2383F89-CCEC-E03C-061D-7BA712CB07CD}"/>
              </a:ext>
            </a:extLst>
          </p:cNvPr>
          <p:cNvSpPr/>
          <p:nvPr/>
        </p:nvSpPr>
        <p:spPr>
          <a:xfrm>
            <a:off x="5211218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1C9E6CE1-08C1-A9E1-72F3-0EE913F4B1CA}"/>
              </a:ext>
            </a:extLst>
          </p:cNvPr>
          <p:cNvSpPr/>
          <p:nvPr/>
        </p:nvSpPr>
        <p:spPr>
          <a:xfrm>
            <a:off x="476883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D6DE487-EB23-FE02-D131-E21C31E71CAC}"/>
              </a:ext>
            </a:extLst>
          </p:cNvPr>
          <p:cNvSpPr/>
          <p:nvPr/>
        </p:nvSpPr>
        <p:spPr>
          <a:xfrm>
            <a:off x="487889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76AA6C1A-C0E1-E7C6-C87A-98CD6B284BBC}"/>
              </a:ext>
            </a:extLst>
          </p:cNvPr>
          <p:cNvSpPr/>
          <p:nvPr/>
        </p:nvSpPr>
        <p:spPr>
          <a:xfrm>
            <a:off x="498790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64B4C26-FAF5-8E9C-A9D4-BCA33AAE3223}"/>
              </a:ext>
            </a:extLst>
          </p:cNvPr>
          <p:cNvSpPr/>
          <p:nvPr/>
        </p:nvSpPr>
        <p:spPr>
          <a:xfrm>
            <a:off x="444339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8034230-48EF-EC25-62BE-655FF294EE2F}"/>
              </a:ext>
            </a:extLst>
          </p:cNvPr>
          <p:cNvSpPr/>
          <p:nvPr/>
        </p:nvSpPr>
        <p:spPr>
          <a:xfrm>
            <a:off x="455345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BACA8A5E-68B0-C13C-E643-F9153F3B9962}"/>
              </a:ext>
            </a:extLst>
          </p:cNvPr>
          <p:cNvSpPr/>
          <p:nvPr/>
        </p:nvSpPr>
        <p:spPr>
          <a:xfrm>
            <a:off x="466246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27B2A29F-9CDA-67F9-3C99-C8064F306262}"/>
              </a:ext>
            </a:extLst>
          </p:cNvPr>
          <p:cNvSpPr/>
          <p:nvPr/>
        </p:nvSpPr>
        <p:spPr>
          <a:xfrm>
            <a:off x="4114246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96BA165-832D-E4A8-3550-CCBF10F44506}"/>
              </a:ext>
            </a:extLst>
          </p:cNvPr>
          <p:cNvSpPr/>
          <p:nvPr/>
        </p:nvSpPr>
        <p:spPr>
          <a:xfrm>
            <a:off x="4224314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86DA0EF2-05C9-3749-EF25-F022D796F9A6}"/>
              </a:ext>
            </a:extLst>
          </p:cNvPr>
          <p:cNvSpPr/>
          <p:nvPr/>
        </p:nvSpPr>
        <p:spPr>
          <a:xfrm>
            <a:off x="4333323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3AC11A2F-B3AE-8901-150A-AF396D10DF23}"/>
              </a:ext>
            </a:extLst>
          </p:cNvPr>
          <p:cNvSpPr/>
          <p:nvPr/>
        </p:nvSpPr>
        <p:spPr>
          <a:xfrm>
            <a:off x="379145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270FC04-71D1-0B9A-A523-46BC75AB4235}"/>
              </a:ext>
            </a:extLst>
          </p:cNvPr>
          <p:cNvSpPr/>
          <p:nvPr/>
        </p:nvSpPr>
        <p:spPr>
          <a:xfrm>
            <a:off x="390152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40F6F989-D788-E73C-FA2A-77FE445AA11C}"/>
              </a:ext>
            </a:extLst>
          </p:cNvPr>
          <p:cNvSpPr/>
          <p:nvPr/>
        </p:nvSpPr>
        <p:spPr>
          <a:xfrm>
            <a:off x="401052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6A6703A-0BC4-1E43-E51C-F2E523408B66}"/>
              </a:ext>
            </a:extLst>
          </p:cNvPr>
          <p:cNvSpPr/>
          <p:nvPr/>
        </p:nvSpPr>
        <p:spPr>
          <a:xfrm>
            <a:off x="346601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C9F20143-90FA-231D-37D8-F4C284110EC6}"/>
              </a:ext>
            </a:extLst>
          </p:cNvPr>
          <p:cNvSpPr/>
          <p:nvPr/>
        </p:nvSpPr>
        <p:spPr>
          <a:xfrm>
            <a:off x="357608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08546117-6F23-A60D-EFE2-EDA3699B866B}"/>
              </a:ext>
            </a:extLst>
          </p:cNvPr>
          <p:cNvSpPr/>
          <p:nvPr/>
        </p:nvSpPr>
        <p:spPr>
          <a:xfrm>
            <a:off x="368508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24FCB5-DBD7-187D-4999-4C84DEC26DAF}"/>
              </a:ext>
            </a:extLst>
          </p:cNvPr>
          <p:cNvSpPr/>
          <p:nvPr/>
        </p:nvSpPr>
        <p:spPr>
          <a:xfrm>
            <a:off x="3246935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5510679-6669-CBBD-6409-6FAC653BE297}"/>
              </a:ext>
            </a:extLst>
          </p:cNvPr>
          <p:cNvSpPr/>
          <p:nvPr/>
        </p:nvSpPr>
        <p:spPr>
          <a:xfrm>
            <a:off x="3355944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169DFE53-8E62-C408-A6D7-D412FCA71977}"/>
              </a:ext>
            </a:extLst>
          </p:cNvPr>
          <p:cNvSpPr/>
          <p:nvPr/>
        </p:nvSpPr>
        <p:spPr>
          <a:xfrm>
            <a:off x="662939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14CCD3B-3D8C-0296-2903-C0E0E1FB00B8}"/>
              </a:ext>
            </a:extLst>
          </p:cNvPr>
          <p:cNvSpPr/>
          <p:nvPr/>
        </p:nvSpPr>
        <p:spPr>
          <a:xfrm>
            <a:off x="673946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871C53A-8DD0-BE2C-996F-F8D61D4A3CEC}"/>
              </a:ext>
            </a:extLst>
          </p:cNvPr>
          <p:cNvSpPr/>
          <p:nvPr/>
        </p:nvSpPr>
        <p:spPr>
          <a:xfrm>
            <a:off x="684847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E02DB7A7-C3C3-7EB2-AEFD-791C826DDB48}"/>
              </a:ext>
            </a:extLst>
          </p:cNvPr>
          <p:cNvSpPr/>
          <p:nvPr/>
        </p:nvSpPr>
        <p:spPr>
          <a:xfrm>
            <a:off x="630395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2B9A591E-A687-2623-5EDA-42842D68A9EE}"/>
              </a:ext>
            </a:extLst>
          </p:cNvPr>
          <p:cNvSpPr/>
          <p:nvPr/>
        </p:nvSpPr>
        <p:spPr>
          <a:xfrm>
            <a:off x="641402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A116FCCC-3048-F35A-2EF8-51BFCA8FF3BB}"/>
              </a:ext>
            </a:extLst>
          </p:cNvPr>
          <p:cNvSpPr/>
          <p:nvPr/>
        </p:nvSpPr>
        <p:spPr>
          <a:xfrm>
            <a:off x="652303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C3D4923-2FB1-0863-13E4-67587DA88AC4}"/>
              </a:ext>
            </a:extLst>
          </p:cNvPr>
          <p:cNvSpPr/>
          <p:nvPr/>
        </p:nvSpPr>
        <p:spPr>
          <a:xfrm>
            <a:off x="5974812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FBDDC6-A9B2-6DD3-3328-0138645040BC}"/>
              </a:ext>
            </a:extLst>
          </p:cNvPr>
          <p:cNvSpPr/>
          <p:nvPr/>
        </p:nvSpPr>
        <p:spPr>
          <a:xfrm>
            <a:off x="608488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BF32A2BD-8E82-EDDC-17AE-FACCF9E43A55}"/>
              </a:ext>
            </a:extLst>
          </p:cNvPr>
          <p:cNvSpPr/>
          <p:nvPr/>
        </p:nvSpPr>
        <p:spPr>
          <a:xfrm>
            <a:off x="619388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8F440F0-662B-26D8-E77D-CB47A2F4BC54}"/>
              </a:ext>
            </a:extLst>
          </p:cNvPr>
          <p:cNvSpPr/>
          <p:nvPr/>
        </p:nvSpPr>
        <p:spPr>
          <a:xfrm>
            <a:off x="565201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862547A-8077-F025-840C-BABB982B169B}"/>
              </a:ext>
            </a:extLst>
          </p:cNvPr>
          <p:cNvSpPr/>
          <p:nvPr/>
        </p:nvSpPr>
        <p:spPr>
          <a:xfrm>
            <a:off x="576208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A5785B3-95FD-A4AB-613D-53A5684199BF}"/>
              </a:ext>
            </a:extLst>
          </p:cNvPr>
          <p:cNvSpPr/>
          <p:nvPr/>
        </p:nvSpPr>
        <p:spPr>
          <a:xfrm>
            <a:off x="587109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E3750E8-401A-3C05-3B16-217F45EC2677}"/>
              </a:ext>
            </a:extLst>
          </p:cNvPr>
          <p:cNvSpPr/>
          <p:nvPr/>
        </p:nvSpPr>
        <p:spPr>
          <a:xfrm>
            <a:off x="532657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543CD12-E475-4658-5DD0-6F0A78AF2852}"/>
              </a:ext>
            </a:extLst>
          </p:cNvPr>
          <p:cNvSpPr/>
          <p:nvPr/>
        </p:nvSpPr>
        <p:spPr>
          <a:xfrm>
            <a:off x="54366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717ACA8-C214-F412-7B21-A3F54CEA1177}"/>
              </a:ext>
            </a:extLst>
          </p:cNvPr>
          <p:cNvSpPr/>
          <p:nvPr/>
        </p:nvSpPr>
        <p:spPr>
          <a:xfrm>
            <a:off x="554565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508DB0B-FF0F-8BF6-B95D-84121CBA7D95}"/>
              </a:ext>
            </a:extLst>
          </p:cNvPr>
          <p:cNvSpPr/>
          <p:nvPr/>
        </p:nvSpPr>
        <p:spPr>
          <a:xfrm>
            <a:off x="510750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ED0C3E8F-0F64-3F76-E16D-16B178FFA209}"/>
              </a:ext>
            </a:extLst>
          </p:cNvPr>
          <p:cNvSpPr/>
          <p:nvPr/>
        </p:nvSpPr>
        <p:spPr>
          <a:xfrm>
            <a:off x="5216510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7608662A-C5B4-BD9E-7240-73DFA905CF85}"/>
              </a:ext>
            </a:extLst>
          </p:cNvPr>
          <p:cNvSpPr/>
          <p:nvPr/>
        </p:nvSpPr>
        <p:spPr>
          <a:xfrm>
            <a:off x="476883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CFE4415-1064-BCDE-8304-74BB53FEFFF1}"/>
              </a:ext>
            </a:extLst>
          </p:cNvPr>
          <p:cNvSpPr/>
          <p:nvPr/>
        </p:nvSpPr>
        <p:spPr>
          <a:xfrm>
            <a:off x="487889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8DC5221-A0D6-D275-1576-FE06332F3F49}"/>
              </a:ext>
            </a:extLst>
          </p:cNvPr>
          <p:cNvSpPr/>
          <p:nvPr/>
        </p:nvSpPr>
        <p:spPr>
          <a:xfrm>
            <a:off x="498790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653FB71C-6259-DB54-FCD2-8A36275055B8}"/>
              </a:ext>
            </a:extLst>
          </p:cNvPr>
          <p:cNvSpPr/>
          <p:nvPr/>
        </p:nvSpPr>
        <p:spPr>
          <a:xfrm>
            <a:off x="444339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CF7B487-28C8-7294-0382-BE8CE7B47089}"/>
              </a:ext>
            </a:extLst>
          </p:cNvPr>
          <p:cNvSpPr/>
          <p:nvPr/>
        </p:nvSpPr>
        <p:spPr>
          <a:xfrm>
            <a:off x="455345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A087825B-B3CB-8EC6-61EE-A988141C5753}"/>
              </a:ext>
            </a:extLst>
          </p:cNvPr>
          <p:cNvSpPr/>
          <p:nvPr/>
        </p:nvSpPr>
        <p:spPr>
          <a:xfrm>
            <a:off x="466246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6DBE504B-68A8-2FCD-46E8-C07D771FB7E4}"/>
              </a:ext>
            </a:extLst>
          </p:cNvPr>
          <p:cNvSpPr/>
          <p:nvPr/>
        </p:nvSpPr>
        <p:spPr>
          <a:xfrm>
            <a:off x="41142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B0260A68-8FB9-1BF1-6533-1C3B762FF9E0}"/>
              </a:ext>
            </a:extLst>
          </p:cNvPr>
          <p:cNvSpPr/>
          <p:nvPr/>
        </p:nvSpPr>
        <p:spPr>
          <a:xfrm>
            <a:off x="4224314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D2AF77C5-1A96-BF3F-1A4D-8F315B7BB3F5}"/>
              </a:ext>
            </a:extLst>
          </p:cNvPr>
          <p:cNvSpPr/>
          <p:nvPr/>
        </p:nvSpPr>
        <p:spPr>
          <a:xfrm>
            <a:off x="4333323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6D81A1E8-2EC1-8139-8EBF-9696EAAAB275}"/>
              </a:ext>
            </a:extLst>
          </p:cNvPr>
          <p:cNvSpPr/>
          <p:nvPr/>
        </p:nvSpPr>
        <p:spPr>
          <a:xfrm>
            <a:off x="379145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786BC62D-4DF4-AB64-1EE9-686A9D3C1A5A}"/>
              </a:ext>
            </a:extLst>
          </p:cNvPr>
          <p:cNvSpPr/>
          <p:nvPr/>
        </p:nvSpPr>
        <p:spPr>
          <a:xfrm>
            <a:off x="390152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DAB19D26-9CAF-4464-05F5-C058BFA913C9}"/>
              </a:ext>
            </a:extLst>
          </p:cNvPr>
          <p:cNvSpPr/>
          <p:nvPr/>
        </p:nvSpPr>
        <p:spPr>
          <a:xfrm>
            <a:off x="401052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D1587F17-E91B-6F61-9133-08C84E4853B9}"/>
              </a:ext>
            </a:extLst>
          </p:cNvPr>
          <p:cNvSpPr/>
          <p:nvPr/>
        </p:nvSpPr>
        <p:spPr>
          <a:xfrm>
            <a:off x="346601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E1407D1D-3404-9774-4239-BCD9123860A7}"/>
              </a:ext>
            </a:extLst>
          </p:cNvPr>
          <p:cNvSpPr/>
          <p:nvPr/>
        </p:nvSpPr>
        <p:spPr>
          <a:xfrm>
            <a:off x="357608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D299C878-7ECA-353E-51CA-2C8EE3D72308}"/>
              </a:ext>
            </a:extLst>
          </p:cNvPr>
          <p:cNvSpPr/>
          <p:nvPr/>
        </p:nvSpPr>
        <p:spPr>
          <a:xfrm>
            <a:off x="368508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6AED8066-B025-DADD-A1E0-88A627E0A715}"/>
              </a:ext>
            </a:extLst>
          </p:cNvPr>
          <p:cNvSpPr/>
          <p:nvPr/>
        </p:nvSpPr>
        <p:spPr>
          <a:xfrm>
            <a:off x="3247994" y="468630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B7EFDFB6-E61A-F3C7-90C6-247E5C46F21B}"/>
              </a:ext>
            </a:extLst>
          </p:cNvPr>
          <p:cNvSpPr/>
          <p:nvPr/>
        </p:nvSpPr>
        <p:spPr>
          <a:xfrm>
            <a:off x="3355944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F0F61A3B-377C-E552-4C28-BAA262564F13}"/>
              </a:ext>
            </a:extLst>
          </p:cNvPr>
          <p:cNvSpPr/>
          <p:nvPr/>
        </p:nvSpPr>
        <p:spPr>
          <a:xfrm>
            <a:off x="292202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7D583DE-5E15-FE62-201E-795B3A031947}"/>
              </a:ext>
            </a:extLst>
          </p:cNvPr>
          <p:cNvSpPr/>
          <p:nvPr/>
        </p:nvSpPr>
        <p:spPr>
          <a:xfrm>
            <a:off x="303209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0A2AEC64-C5B1-7FE8-66D4-93BAE76B92B1}"/>
              </a:ext>
            </a:extLst>
          </p:cNvPr>
          <p:cNvSpPr/>
          <p:nvPr/>
        </p:nvSpPr>
        <p:spPr>
          <a:xfrm>
            <a:off x="314215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3F09A7C-3C76-D3AA-08A6-975C5CDE2207}"/>
              </a:ext>
            </a:extLst>
          </p:cNvPr>
          <p:cNvSpPr/>
          <p:nvPr/>
        </p:nvSpPr>
        <p:spPr>
          <a:xfrm>
            <a:off x="259658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2451EEC-C200-C6D8-7BDA-0682893FFC34}"/>
              </a:ext>
            </a:extLst>
          </p:cNvPr>
          <p:cNvSpPr/>
          <p:nvPr/>
        </p:nvSpPr>
        <p:spPr>
          <a:xfrm>
            <a:off x="270665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99AF60-638D-C18D-B4B1-567B4830ED28}"/>
              </a:ext>
            </a:extLst>
          </p:cNvPr>
          <p:cNvSpPr/>
          <p:nvPr/>
        </p:nvSpPr>
        <p:spPr>
          <a:xfrm>
            <a:off x="281566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D1197102-9276-0103-CCAE-65BA901A9947}"/>
              </a:ext>
            </a:extLst>
          </p:cNvPr>
          <p:cNvSpPr/>
          <p:nvPr/>
        </p:nvSpPr>
        <p:spPr>
          <a:xfrm>
            <a:off x="2267438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8A5AC3FB-ABB7-082A-B699-688FB70EAAFA}"/>
              </a:ext>
            </a:extLst>
          </p:cNvPr>
          <p:cNvSpPr/>
          <p:nvPr/>
        </p:nvSpPr>
        <p:spPr>
          <a:xfrm>
            <a:off x="2377506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CC7A6515-1C76-6985-4127-7F730F78C53D}"/>
              </a:ext>
            </a:extLst>
          </p:cNvPr>
          <p:cNvSpPr/>
          <p:nvPr/>
        </p:nvSpPr>
        <p:spPr>
          <a:xfrm>
            <a:off x="248651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E5B15546-3258-69F2-902C-9074F1BB3AB8}"/>
              </a:ext>
            </a:extLst>
          </p:cNvPr>
          <p:cNvSpPr/>
          <p:nvPr/>
        </p:nvSpPr>
        <p:spPr>
          <a:xfrm>
            <a:off x="2054712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4F22AF46-7BAD-2A0D-0F72-C4377391D6D2}"/>
              </a:ext>
            </a:extLst>
          </p:cNvPr>
          <p:cNvSpPr/>
          <p:nvPr/>
        </p:nvSpPr>
        <p:spPr>
          <a:xfrm>
            <a:off x="216372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C8B5A020-6D7F-7BE1-884F-8F8D6D4559DE}"/>
              </a:ext>
            </a:extLst>
          </p:cNvPr>
          <p:cNvSpPr/>
          <p:nvPr/>
        </p:nvSpPr>
        <p:spPr>
          <a:xfrm>
            <a:off x="662939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E00B5D6-09BF-4FD2-2CC4-D1EA90B10F46}"/>
              </a:ext>
            </a:extLst>
          </p:cNvPr>
          <p:cNvSpPr/>
          <p:nvPr/>
        </p:nvSpPr>
        <p:spPr>
          <a:xfrm>
            <a:off x="673946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E68520DC-62C1-486E-B83E-1B982184A914}"/>
              </a:ext>
            </a:extLst>
          </p:cNvPr>
          <p:cNvSpPr/>
          <p:nvPr/>
        </p:nvSpPr>
        <p:spPr>
          <a:xfrm>
            <a:off x="684847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362B423C-4CB5-67B0-724A-F8AE62DCBD67}"/>
              </a:ext>
            </a:extLst>
          </p:cNvPr>
          <p:cNvSpPr/>
          <p:nvPr/>
        </p:nvSpPr>
        <p:spPr>
          <a:xfrm>
            <a:off x="630395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657D72EC-DDED-4623-2213-8D95A954B274}"/>
              </a:ext>
            </a:extLst>
          </p:cNvPr>
          <p:cNvSpPr/>
          <p:nvPr/>
        </p:nvSpPr>
        <p:spPr>
          <a:xfrm>
            <a:off x="641402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41BEF644-0443-FF50-EC85-EA9F644A3CC6}"/>
              </a:ext>
            </a:extLst>
          </p:cNvPr>
          <p:cNvSpPr/>
          <p:nvPr/>
        </p:nvSpPr>
        <p:spPr>
          <a:xfrm>
            <a:off x="652303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0EA70AE0-61FC-13CE-09F2-9DD92BE2C9CE}"/>
              </a:ext>
            </a:extLst>
          </p:cNvPr>
          <p:cNvSpPr/>
          <p:nvPr/>
        </p:nvSpPr>
        <p:spPr>
          <a:xfrm>
            <a:off x="5974812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02A71797-A4CC-EAC8-86DB-3A18401FA74A}"/>
              </a:ext>
            </a:extLst>
          </p:cNvPr>
          <p:cNvSpPr/>
          <p:nvPr/>
        </p:nvSpPr>
        <p:spPr>
          <a:xfrm>
            <a:off x="6084880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075FAB78-C71D-CC9E-09D1-CB8AA86D5532}"/>
              </a:ext>
            </a:extLst>
          </p:cNvPr>
          <p:cNvSpPr/>
          <p:nvPr/>
        </p:nvSpPr>
        <p:spPr>
          <a:xfrm>
            <a:off x="6193889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7879BF2C-CEDD-752F-C3D7-0460D3E3C511}"/>
              </a:ext>
            </a:extLst>
          </p:cNvPr>
          <p:cNvSpPr/>
          <p:nvPr/>
        </p:nvSpPr>
        <p:spPr>
          <a:xfrm>
            <a:off x="565201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285B3ACB-47E8-D6CC-9BC8-5D1CACB38074}"/>
              </a:ext>
            </a:extLst>
          </p:cNvPr>
          <p:cNvSpPr/>
          <p:nvPr/>
        </p:nvSpPr>
        <p:spPr>
          <a:xfrm>
            <a:off x="576208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B0FB27B-CA45-4CDF-672A-215EBB9B0F97}"/>
              </a:ext>
            </a:extLst>
          </p:cNvPr>
          <p:cNvSpPr/>
          <p:nvPr/>
        </p:nvSpPr>
        <p:spPr>
          <a:xfrm>
            <a:off x="587109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33D186C5-3163-0453-281C-57F71763C6F9}"/>
              </a:ext>
            </a:extLst>
          </p:cNvPr>
          <p:cNvSpPr/>
          <p:nvPr/>
        </p:nvSpPr>
        <p:spPr>
          <a:xfrm>
            <a:off x="532657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39F94DE9-87EF-4788-0FC1-5E1F93B18989}"/>
              </a:ext>
            </a:extLst>
          </p:cNvPr>
          <p:cNvSpPr/>
          <p:nvPr/>
        </p:nvSpPr>
        <p:spPr>
          <a:xfrm>
            <a:off x="543664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6DF909BF-4511-BE91-C0BD-C321B516D3B5}"/>
              </a:ext>
            </a:extLst>
          </p:cNvPr>
          <p:cNvSpPr/>
          <p:nvPr/>
        </p:nvSpPr>
        <p:spPr>
          <a:xfrm>
            <a:off x="554565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ED4C6ADB-E12E-2CC6-6D0D-33DEAF7100AC}"/>
              </a:ext>
            </a:extLst>
          </p:cNvPr>
          <p:cNvSpPr/>
          <p:nvPr/>
        </p:nvSpPr>
        <p:spPr>
          <a:xfrm>
            <a:off x="510750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32CE1047-1947-B18B-381F-6779BF67414F}"/>
              </a:ext>
            </a:extLst>
          </p:cNvPr>
          <p:cNvSpPr/>
          <p:nvPr/>
        </p:nvSpPr>
        <p:spPr>
          <a:xfrm>
            <a:off x="5216510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62AAEB77-4912-64AD-1F95-4114658FE4DA}"/>
              </a:ext>
            </a:extLst>
          </p:cNvPr>
          <p:cNvSpPr/>
          <p:nvPr/>
        </p:nvSpPr>
        <p:spPr>
          <a:xfrm>
            <a:off x="476883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9643BED5-1E4F-C81D-15D1-0052BE7A5D88}"/>
              </a:ext>
            </a:extLst>
          </p:cNvPr>
          <p:cNvSpPr/>
          <p:nvPr/>
        </p:nvSpPr>
        <p:spPr>
          <a:xfrm>
            <a:off x="4878899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681D266B-7021-DE12-2288-F29F091A3028}"/>
              </a:ext>
            </a:extLst>
          </p:cNvPr>
          <p:cNvSpPr/>
          <p:nvPr/>
        </p:nvSpPr>
        <p:spPr>
          <a:xfrm>
            <a:off x="498790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08172957-F6CC-0324-978E-30FF7AA79E1B}"/>
              </a:ext>
            </a:extLst>
          </p:cNvPr>
          <p:cNvSpPr/>
          <p:nvPr/>
        </p:nvSpPr>
        <p:spPr>
          <a:xfrm>
            <a:off x="662939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E2A58150-1E1E-A4C3-E348-0732239482AE}"/>
              </a:ext>
            </a:extLst>
          </p:cNvPr>
          <p:cNvSpPr/>
          <p:nvPr/>
        </p:nvSpPr>
        <p:spPr>
          <a:xfrm>
            <a:off x="673946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E0F983A9-64DE-CC56-EB75-19AACA747C60}"/>
              </a:ext>
            </a:extLst>
          </p:cNvPr>
          <p:cNvSpPr/>
          <p:nvPr/>
        </p:nvSpPr>
        <p:spPr>
          <a:xfrm>
            <a:off x="684847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BEBB6774-911E-5B51-6BE2-E6EEF26A936B}"/>
              </a:ext>
            </a:extLst>
          </p:cNvPr>
          <p:cNvSpPr/>
          <p:nvPr/>
        </p:nvSpPr>
        <p:spPr>
          <a:xfrm>
            <a:off x="630395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DDEF114F-F256-8991-87B5-6B4B6E1C358D}"/>
              </a:ext>
            </a:extLst>
          </p:cNvPr>
          <p:cNvSpPr/>
          <p:nvPr/>
        </p:nvSpPr>
        <p:spPr>
          <a:xfrm>
            <a:off x="641402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B5887BE6-B9D0-9AF9-7E2A-0B3ED769D729}"/>
              </a:ext>
            </a:extLst>
          </p:cNvPr>
          <p:cNvSpPr/>
          <p:nvPr/>
        </p:nvSpPr>
        <p:spPr>
          <a:xfrm>
            <a:off x="652303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FAD39BDB-5515-04F9-98BE-4586A9C0F67D}"/>
              </a:ext>
            </a:extLst>
          </p:cNvPr>
          <p:cNvSpPr/>
          <p:nvPr/>
        </p:nvSpPr>
        <p:spPr>
          <a:xfrm>
            <a:off x="5974812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1269D50A-CAE6-2C68-8B1A-1F884542F6F0}"/>
              </a:ext>
            </a:extLst>
          </p:cNvPr>
          <p:cNvSpPr/>
          <p:nvPr/>
        </p:nvSpPr>
        <p:spPr>
          <a:xfrm>
            <a:off x="6084880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0B4CEE34-DF7B-FC0E-B950-3F8775E70F7A}"/>
              </a:ext>
            </a:extLst>
          </p:cNvPr>
          <p:cNvSpPr/>
          <p:nvPr/>
        </p:nvSpPr>
        <p:spPr>
          <a:xfrm>
            <a:off x="6193889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A3816744-FFC1-89B2-649D-BE6C1C8DA168}"/>
              </a:ext>
            </a:extLst>
          </p:cNvPr>
          <p:cNvSpPr/>
          <p:nvPr/>
        </p:nvSpPr>
        <p:spPr>
          <a:xfrm>
            <a:off x="565201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9F296D5E-9BA7-E203-BE61-CBB16C01ED0C}"/>
              </a:ext>
            </a:extLst>
          </p:cNvPr>
          <p:cNvSpPr/>
          <p:nvPr/>
        </p:nvSpPr>
        <p:spPr>
          <a:xfrm>
            <a:off x="576208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4141136E-9429-535F-C3E6-F9DDA7BA2A8F}"/>
              </a:ext>
            </a:extLst>
          </p:cNvPr>
          <p:cNvSpPr/>
          <p:nvPr/>
        </p:nvSpPr>
        <p:spPr>
          <a:xfrm>
            <a:off x="587109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1E7C94F1-1101-2B44-63A8-93D55744868E}"/>
              </a:ext>
            </a:extLst>
          </p:cNvPr>
          <p:cNvSpPr/>
          <p:nvPr/>
        </p:nvSpPr>
        <p:spPr>
          <a:xfrm>
            <a:off x="532657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B4583BB7-0399-1615-6329-0AAC95CEBFA2}"/>
              </a:ext>
            </a:extLst>
          </p:cNvPr>
          <p:cNvSpPr/>
          <p:nvPr/>
        </p:nvSpPr>
        <p:spPr>
          <a:xfrm>
            <a:off x="543664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: 圆角 301">
            <a:extLst>
              <a:ext uri="{FF2B5EF4-FFF2-40B4-BE49-F238E27FC236}">
                <a16:creationId xmlns:a16="http://schemas.microsoft.com/office/drawing/2014/main" id="{8F145EDC-FF26-9922-F8E1-A354068BAE53}"/>
              </a:ext>
            </a:extLst>
          </p:cNvPr>
          <p:cNvSpPr/>
          <p:nvPr/>
        </p:nvSpPr>
        <p:spPr>
          <a:xfrm>
            <a:off x="554565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8014B98D-B21F-AE99-28F9-8AA55007EAA7}"/>
              </a:ext>
            </a:extLst>
          </p:cNvPr>
          <p:cNvSpPr/>
          <p:nvPr/>
        </p:nvSpPr>
        <p:spPr>
          <a:xfrm>
            <a:off x="510750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E8CB16B5-3C56-8206-EB7A-0E034C48C1EF}"/>
              </a:ext>
            </a:extLst>
          </p:cNvPr>
          <p:cNvSpPr/>
          <p:nvPr/>
        </p:nvSpPr>
        <p:spPr>
          <a:xfrm>
            <a:off x="5216510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FC9A8C21-72A9-8FC5-56B0-849483FB18FA}"/>
              </a:ext>
            </a:extLst>
          </p:cNvPr>
          <p:cNvSpPr/>
          <p:nvPr/>
        </p:nvSpPr>
        <p:spPr>
          <a:xfrm>
            <a:off x="476883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C2FC2B3E-E816-29E0-85B8-835C83E57E94}"/>
              </a:ext>
            </a:extLst>
          </p:cNvPr>
          <p:cNvSpPr/>
          <p:nvPr/>
        </p:nvSpPr>
        <p:spPr>
          <a:xfrm>
            <a:off x="4878899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688C17EF-E49A-44B4-32D6-CB0DC79AD43F}"/>
              </a:ext>
            </a:extLst>
          </p:cNvPr>
          <p:cNvSpPr/>
          <p:nvPr/>
        </p:nvSpPr>
        <p:spPr>
          <a:xfrm>
            <a:off x="498790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7486898A-2802-BC4C-F5D6-D5B77B73FE81}"/>
              </a:ext>
            </a:extLst>
          </p:cNvPr>
          <p:cNvSpPr/>
          <p:nvPr/>
        </p:nvSpPr>
        <p:spPr>
          <a:xfrm>
            <a:off x="444947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5E69357-14E9-9DEC-3079-539EBFD23E6B}"/>
              </a:ext>
            </a:extLst>
          </p:cNvPr>
          <p:cNvSpPr/>
          <p:nvPr/>
        </p:nvSpPr>
        <p:spPr>
          <a:xfrm>
            <a:off x="455954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E24650E4-DAE9-E76F-E4F9-08D7E3E19838}"/>
              </a:ext>
            </a:extLst>
          </p:cNvPr>
          <p:cNvSpPr/>
          <p:nvPr/>
        </p:nvSpPr>
        <p:spPr>
          <a:xfrm>
            <a:off x="466855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DAF2898A-02AE-B3E3-158E-C99B5ED12F9C}"/>
              </a:ext>
            </a:extLst>
          </p:cNvPr>
          <p:cNvSpPr/>
          <p:nvPr/>
        </p:nvSpPr>
        <p:spPr>
          <a:xfrm>
            <a:off x="412403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CFB035F0-0F88-F751-2C9A-F2464AA93C90}"/>
              </a:ext>
            </a:extLst>
          </p:cNvPr>
          <p:cNvSpPr/>
          <p:nvPr/>
        </p:nvSpPr>
        <p:spPr>
          <a:xfrm>
            <a:off x="423410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45CA0F7-03D8-A059-05FA-B66CE5959CCC}"/>
              </a:ext>
            </a:extLst>
          </p:cNvPr>
          <p:cNvSpPr/>
          <p:nvPr/>
        </p:nvSpPr>
        <p:spPr>
          <a:xfrm>
            <a:off x="434311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1337D3A1-4E1C-8E75-A07A-CEC9F84FB5F6}"/>
              </a:ext>
            </a:extLst>
          </p:cNvPr>
          <p:cNvSpPr/>
          <p:nvPr/>
        </p:nvSpPr>
        <p:spPr>
          <a:xfrm>
            <a:off x="4013968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49A72F4F-21DB-9469-D86C-BCE2E6545906}"/>
              </a:ext>
            </a:extLst>
          </p:cNvPr>
          <p:cNvSpPr/>
          <p:nvPr/>
        </p:nvSpPr>
        <p:spPr>
          <a:xfrm>
            <a:off x="7964990" y="2797971"/>
            <a:ext cx="863713" cy="2849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调度控制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62B5B5A-0835-611B-2C2F-367B0E41B004}"/>
              </a:ext>
            </a:extLst>
          </p:cNvPr>
          <p:cNvSpPr/>
          <p:nvPr/>
        </p:nvSpPr>
        <p:spPr>
          <a:xfrm>
            <a:off x="1115483" y="2475442"/>
            <a:ext cx="5842000" cy="3522136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B3DD6521-1BA1-8071-3FC6-2CBFC04A4A09}"/>
              </a:ext>
            </a:extLst>
          </p:cNvPr>
          <p:cNvSpPr/>
          <p:nvPr/>
        </p:nvSpPr>
        <p:spPr>
          <a:xfrm>
            <a:off x="1973716" y="1475951"/>
            <a:ext cx="1734094" cy="44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状态收集（</a:t>
            </a:r>
            <a:r>
              <a:rPr lang="en-US" altLang="zh-CN"/>
              <a:t>Q,S</a:t>
            </a:r>
            <a:r>
              <a:rPr lang="zh-CN" altLang="en-US"/>
              <a:t>）</a:t>
            </a: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84A291D2-48F2-2304-FD9D-4562B3580374}"/>
              </a:ext>
            </a:extLst>
          </p:cNvPr>
          <p:cNvCxnSpPr>
            <a:cxnSpLocks/>
            <a:endCxn id="320" idx="2"/>
          </p:cNvCxnSpPr>
          <p:nvPr/>
        </p:nvCxnSpPr>
        <p:spPr>
          <a:xfrm flipV="1">
            <a:off x="2840763" y="1916218"/>
            <a:ext cx="0" cy="571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06FE0BD5-4BA4-57A8-4B6B-E3C1A9B1BAE9}"/>
              </a:ext>
            </a:extLst>
          </p:cNvPr>
          <p:cNvSpPr/>
          <p:nvPr/>
        </p:nvSpPr>
        <p:spPr>
          <a:xfrm>
            <a:off x="4605318" y="1231263"/>
            <a:ext cx="2496936" cy="929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比较器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015C61B2-AFA9-C13F-CBDC-DE8BD4951C4A}"/>
              </a:ext>
            </a:extLst>
          </p:cNvPr>
          <p:cNvCxnSpPr>
            <a:cxnSpLocks/>
            <a:stCxn id="320" idx="3"/>
            <a:endCxn id="326" idx="1"/>
          </p:cNvCxnSpPr>
          <p:nvPr/>
        </p:nvCxnSpPr>
        <p:spPr>
          <a:xfrm flipV="1">
            <a:off x="3707810" y="1696084"/>
            <a:ext cx="897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圆柱体 331">
            <a:extLst>
              <a:ext uri="{FF2B5EF4-FFF2-40B4-BE49-F238E27FC236}">
                <a16:creationId xmlns:a16="http://schemas.microsoft.com/office/drawing/2014/main" id="{B41D7B3B-0B1C-A0CE-DC29-9E5141D5F20F}"/>
              </a:ext>
            </a:extLst>
          </p:cNvPr>
          <p:cNvSpPr/>
          <p:nvPr/>
        </p:nvSpPr>
        <p:spPr>
          <a:xfrm>
            <a:off x="6079588" y="1864314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圆柱体 332">
            <a:extLst>
              <a:ext uri="{FF2B5EF4-FFF2-40B4-BE49-F238E27FC236}">
                <a16:creationId xmlns:a16="http://schemas.microsoft.com/office/drawing/2014/main" id="{6F110FD6-5AC7-14E6-7103-180764220E45}"/>
              </a:ext>
            </a:extLst>
          </p:cNvPr>
          <p:cNvSpPr/>
          <p:nvPr/>
        </p:nvSpPr>
        <p:spPr>
          <a:xfrm>
            <a:off x="6081439" y="1717259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圆柱体 333">
            <a:extLst>
              <a:ext uri="{FF2B5EF4-FFF2-40B4-BE49-F238E27FC236}">
                <a16:creationId xmlns:a16="http://schemas.microsoft.com/office/drawing/2014/main" id="{FF3A9461-19BA-82FF-3293-FA0ED2210AB4}"/>
              </a:ext>
            </a:extLst>
          </p:cNvPr>
          <p:cNvSpPr/>
          <p:nvPr/>
        </p:nvSpPr>
        <p:spPr>
          <a:xfrm>
            <a:off x="6081439" y="1578565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圆柱体 334">
            <a:extLst>
              <a:ext uri="{FF2B5EF4-FFF2-40B4-BE49-F238E27FC236}">
                <a16:creationId xmlns:a16="http://schemas.microsoft.com/office/drawing/2014/main" id="{72E5D234-B6B8-1FC0-FDFB-336AF1CA8A70}"/>
              </a:ext>
            </a:extLst>
          </p:cNvPr>
          <p:cNvSpPr/>
          <p:nvPr/>
        </p:nvSpPr>
        <p:spPr>
          <a:xfrm>
            <a:off x="6081440" y="1426636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CB354FA-C034-BDD8-D16E-9C3F25A6988A}"/>
              </a:ext>
            </a:extLst>
          </p:cNvPr>
          <p:cNvSpPr txBox="1"/>
          <p:nvPr/>
        </p:nvSpPr>
        <p:spPr>
          <a:xfrm>
            <a:off x="6090173" y="1232997"/>
            <a:ext cx="637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WITTLE</a:t>
            </a:r>
            <a:endParaRPr lang="zh-CN" altLang="en-US" sz="1050"/>
          </a:p>
        </p:txBody>
      </p: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0A23C9C7-5423-D4B1-1364-888A16137F63}"/>
              </a:ext>
            </a:extLst>
          </p:cNvPr>
          <p:cNvCxnSpPr>
            <a:endCxn id="318" idx="0"/>
          </p:cNvCxnSpPr>
          <p:nvPr/>
        </p:nvCxnSpPr>
        <p:spPr>
          <a:xfrm>
            <a:off x="7166610" y="1717259"/>
            <a:ext cx="1230237" cy="108071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37F68199-EDF1-9E96-573C-8D4C8AE72DE3}"/>
              </a:ext>
            </a:extLst>
          </p:cNvPr>
          <p:cNvCxnSpPr>
            <a:endCxn id="318" idx="1"/>
          </p:cNvCxnSpPr>
          <p:nvPr/>
        </p:nvCxnSpPr>
        <p:spPr>
          <a:xfrm>
            <a:off x="7004000" y="2756535"/>
            <a:ext cx="960990" cy="146621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73C1B1CF-F15C-D977-9938-F83A40A7BE9E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98708" y="3129493"/>
            <a:ext cx="966282" cy="1093259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03FD5F79-3794-3B6F-DE86-5CD6D005132B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74418" y="3569760"/>
            <a:ext cx="990572" cy="652992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B8DF7D01-4E19-3DF7-C35B-97711D423D84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68067" y="4016376"/>
            <a:ext cx="996923" cy="206376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67DE9499-A4F5-F525-FE55-F388933FEE0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8124" y="4222752"/>
            <a:ext cx="976866" cy="22542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822F4BC1-9BE6-FF34-D9CB-993287CFD825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66956" y="4222752"/>
            <a:ext cx="998034" cy="67733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CD0B014-FF66-C174-1A30-3C453AFD61C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72803" y="4222752"/>
            <a:ext cx="992187" cy="1111250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FC70B6A-6CF7-A8A0-C47F-B3B5B6A52370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0464" y="4222752"/>
            <a:ext cx="984526" cy="153749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AAEB7C9F-F338-6E11-BB58-4D85E4421FF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8828703" y="4222752"/>
            <a:ext cx="1356145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2B77FAC-D5BC-65FF-1DC4-9BA1537303FB}"/>
              </a:ext>
            </a:extLst>
          </p:cNvPr>
          <p:cNvSpPr txBox="1"/>
          <p:nvPr/>
        </p:nvSpPr>
        <p:spPr>
          <a:xfrm>
            <a:off x="9257681" y="3818483"/>
            <a:ext cx="24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PORT_PHY_LINK</a:t>
            </a:r>
            <a:endParaRPr lang="zh-CN" altLang="en-US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614D40B6-627A-7814-5E69-7CD105E8177F}"/>
              </a:ext>
            </a:extLst>
          </p:cNvPr>
          <p:cNvSpPr txBox="1"/>
          <p:nvPr/>
        </p:nvSpPr>
        <p:spPr>
          <a:xfrm>
            <a:off x="285750" y="295275"/>
            <a:ext cx="286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控制逻辑</a:t>
            </a: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F96D67FA-9D86-1237-168F-C4D7C9C8C237}"/>
              </a:ext>
            </a:extLst>
          </p:cNvPr>
          <p:cNvSpPr/>
          <p:nvPr/>
        </p:nvSpPr>
        <p:spPr>
          <a:xfrm>
            <a:off x="3164543" y="6413502"/>
            <a:ext cx="3312078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经验收集（</a:t>
            </a:r>
            <a:r>
              <a:rPr lang="en-US" altLang="zh-CN"/>
              <a:t>q,s,a,s’</a:t>
            </a:r>
            <a:r>
              <a:rPr lang="zh-CN" altLang="en-US"/>
              <a:t>）</a:t>
            </a:r>
          </a:p>
        </p:txBody>
      </p:sp>
      <p:cxnSp>
        <p:nvCxnSpPr>
          <p:cNvPr id="370" name="连接符: 肘形 369">
            <a:extLst>
              <a:ext uri="{FF2B5EF4-FFF2-40B4-BE49-F238E27FC236}">
                <a16:creationId xmlns:a16="http://schemas.microsoft.com/office/drawing/2014/main" id="{4E4E70B4-C2A4-147C-1F61-F847B96A1D91}"/>
              </a:ext>
            </a:extLst>
          </p:cNvPr>
          <p:cNvCxnSpPr>
            <a:cxnSpLocks/>
            <a:stCxn id="320" idx="1"/>
            <a:endCxn id="368" idx="0"/>
          </p:cNvCxnSpPr>
          <p:nvPr/>
        </p:nvCxnSpPr>
        <p:spPr>
          <a:xfrm rot="10800000" flipH="1" flipV="1">
            <a:off x="1973716" y="1696084"/>
            <a:ext cx="2846866" cy="4717417"/>
          </a:xfrm>
          <a:prstGeom prst="bentConnector4">
            <a:avLst>
              <a:gd name="adj1" fmla="val -47845"/>
              <a:gd name="adj2" fmla="val 931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肘形 378">
            <a:extLst>
              <a:ext uri="{FF2B5EF4-FFF2-40B4-BE49-F238E27FC236}">
                <a16:creationId xmlns:a16="http://schemas.microsoft.com/office/drawing/2014/main" id="{15CA68D8-5F8C-F946-CA97-E00F56D1768A}"/>
              </a:ext>
            </a:extLst>
          </p:cNvPr>
          <p:cNvCxnSpPr>
            <a:stCxn id="318" idx="2"/>
            <a:endCxn id="368" idx="0"/>
          </p:cNvCxnSpPr>
          <p:nvPr/>
        </p:nvCxnSpPr>
        <p:spPr>
          <a:xfrm rot="5400000">
            <a:off x="6225731" y="4242385"/>
            <a:ext cx="765969" cy="3576265"/>
          </a:xfrm>
          <a:prstGeom prst="bentConnector3">
            <a:avLst>
              <a:gd name="adj1" fmla="val 5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6D0547C-4DF8-65B3-8A7F-204B5CAD800F}"/>
              </a:ext>
            </a:extLst>
          </p:cNvPr>
          <p:cNvCxnSpPr>
            <a:stCxn id="368" idx="1"/>
          </p:cNvCxnSpPr>
          <p:nvPr/>
        </p:nvCxnSpPr>
        <p:spPr>
          <a:xfrm flipH="1" flipV="1">
            <a:off x="1968926" y="6627286"/>
            <a:ext cx="1195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E802B899-8F6A-A00C-F669-9C107971E04B}"/>
              </a:ext>
            </a:extLst>
          </p:cNvPr>
          <p:cNvSpPr txBox="1"/>
          <p:nvPr/>
        </p:nvSpPr>
        <p:spPr>
          <a:xfrm>
            <a:off x="2262154" y="6329100"/>
            <a:ext cx="67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</a:t>
            </a: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034337F3-31E0-5394-CC11-615E02DED816}"/>
              </a:ext>
            </a:extLst>
          </p:cNvPr>
          <p:cNvSpPr/>
          <p:nvPr/>
        </p:nvSpPr>
        <p:spPr>
          <a:xfrm>
            <a:off x="1147570" y="6648825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圆柱体 389">
            <a:extLst>
              <a:ext uri="{FF2B5EF4-FFF2-40B4-BE49-F238E27FC236}">
                <a16:creationId xmlns:a16="http://schemas.microsoft.com/office/drawing/2014/main" id="{746278A9-93E1-D1C2-7A03-F09427F55A88}"/>
              </a:ext>
            </a:extLst>
          </p:cNvPr>
          <p:cNvSpPr/>
          <p:nvPr/>
        </p:nvSpPr>
        <p:spPr>
          <a:xfrm>
            <a:off x="1147571" y="6507932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ACAE23A2-B1C4-65CC-1A9A-84B49417E129}"/>
              </a:ext>
            </a:extLst>
          </p:cNvPr>
          <p:cNvSpPr/>
          <p:nvPr/>
        </p:nvSpPr>
        <p:spPr>
          <a:xfrm>
            <a:off x="1147571" y="636923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圆柱体 391">
            <a:extLst>
              <a:ext uri="{FF2B5EF4-FFF2-40B4-BE49-F238E27FC236}">
                <a16:creationId xmlns:a16="http://schemas.microsoft.com/office/drawing/2014/main" id="{02FC2FDE-FB7B-8991-9D5F-7150A6813AA1}"/>
              </a:ext>
            </a:extLst>
          </p:cNvPr>
          <p:cNvSpPr/>
          <p:nvPr/>
        </p:nvSpPr>
        <p:spPr>
          <a:xfrm>
            <a:off x="1147572" y="621730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B926FEF7-2AC6-6C0C-3216-E33677BF479E}"/>
              </a:ext>
            </a:extLst>
          </p:cNvPr>
          <p:cNvSpPr txBox="1"/>
          <p:nvPr/>
        </p:nvSpPr>
        <p:spPr>
          <a:xfrm>
            <a:off x="472141" y="6433381"/>
            <a:ext cx="72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CPU </a:t>
            </a:r>
            <a:r>
              <a:rPr lang="zh-CN" altLang="en-US" sz="800"/>
              <a:t>经验池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6C651BB-EC01-CEEB-4B86-44DA7DDE8F06}"/>
              </a:ext>
            </a:extLst>
          </p:cNvPr>
          <p:cNvCxnSpPr>
            <a:cxnSpLocks/>
          </p:cNvCxnSpPr>
          <p:nvPr/>
        </p:nvCxnSpPr>
        <p:spPr>
          <a:xfrm>
            <a:off x="285750" y="4236510"/>
            <a:ext cx="829733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整体框架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01316F6-F0E9-F27C-4B33-FC4F87AEABEB}"/>
              </a:ext>
            </a:extLst>
          </p:cNvPr>
          <p:cNvSpPr txBox="1"/>
          <p:nvPr/>
        </p:nvSpPr>
        <p:spPr>
          <a:xfrm>
            <a:off x="1146088" y="5582949"/>
            <a:ext cx="794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数据处理：计算转移矩阵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B61C6D-1D32-A16D-A29F-49FCC771A727}"/>
              </a:ext>
            </a:extLst>
          </p:cNvPr>
          <p:cNvSpPr txBox="1"/>
          <p:nvPr/>
        </p:nvSpPr>
        <p:spPr>
          <a:xfrm>
            <a:off x="1146088" y="6025385"/>
            <a:ext cx="537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经验格式</a:t>
            </a:r>
            <a:r>
              <a:rPr lang="zh-CN" altLang="en-US">
                <a:sym typeface="Wingdings" panose="05000000000000000000" pitchFamily="2" charset="2"/>
              </a:rPr>
              <a:t>：（</a:t>
            </a:r>
            <a:r>
              <a:rPr lang="en-US" altLang="zh-CN">
                <a:sym typeface="Wingdings" panose="05000000000000000000" pitchFamily="2" charset="2"/>
              </a:rPr>
              <a:t>port,len,(q0,s,a,s’),(q1,s,a,s;)…(q7,s,a,s’)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8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更新逻辑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8C77261-B8A3-6E89-60E8-380369BEE21E}"/>
              </a:ext>
            </a:extLst>
          </p:cNvPr>
          <p:cNvSpPr txBox="1"/>
          <p:nvPr/>
        </p:nvSpPr>
        <p:spPr>
          <a:xfrm>
            <a:off x="574429" y="755698"/>
            <a:ext cx="11136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基于优先级的队列调度算法是一种常见的调度算法，它根据任务的优先级确定任务执行的顺序。这种算法的主要优点和缺点如下：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优点：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高效性：基于优先级的队列调度算法能够快速地确定下一个要执行的任务，因为只需要比较任务的优先级而不需要遍历整个任务队列。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灵活性：通过调整任务的优先级，可以灵活地控制任务的执行顺序，以满足各种需求。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公平性：该算法可以根据任务的优先级公平地分配系统资源，</a:t>
            </a:r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保证高优先级任务的及时执行</a:t>
            </a: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缺点：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饥饿问题：如果存在大量高优先级任务，低优先级任务可能会被长时间地延迟执行，导致低优先级任务无法得到充分的资源利用。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优先级反转：当一个低优先级任务持有某个资源，而一个高优先级任务需要该资源时，优先级反转可能会导致高优先级任务无法及时执行。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优先级不准确：在实际应用中，确定任务的优先级往往是一个挑战，不准确的优先级设置可能会导致不合理的调度结果。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268D4-E738-2DBB-61EB-C1207CA50093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1/2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3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BF51C3-F023-26A8-F3D3-1541CB0134FC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73E6D-D481-8533-414F-9F07386A40F4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2723F3-32B2-96A8-3960-77D9428B2CD5}"/>
              </a:ext>
            </a:extLst>
          </p:cNvPr>
          <p:cNvSpPr txBox="1"/>
          <p:nvPr/>
        </p:nvSpPr>
        <p:spPr>
          <a:xfrm>
            <a:off x="173864" y="151372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控制路径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152F9C-B673-81F7-CF74-A25005210C0A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FB0591-8890-900A-2C77-B76A6A80994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A41C24-E432-EDFF-1A89-9C6AB25C4FA9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B92389-FC3A-D660-FC2C-BF903805343B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604FE0-5A52-A94A-373B-7A9EF6E6156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4D91D5-2360-AE1E-59DD-942F379847FD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9A032337-635B-884D-EB16-15B2D1CB45CC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40F80930-58BC-80F1-BD3F-AB59E326BE64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20524D-478D-204C-A26B-1435FB070042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5A7967-93A6-3FB2-0C1C-0FB699FE124F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11B2A899-A6E5-ADF2-2FDA-348B35F9B7AA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8DCC9-A67A-9514-E92A-5FF9F4B234D2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3E51E3-D4F3-1C2B-D90E-8A6A9000220E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7F558B-AF2E-8FA7-FFAE-550F35EC8DAB}"/>
              </a:ext>
            </a:extLst>
          </p:cNvPr>
          <p:cNvCxnSpPr>
            <a:endCxn id="18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2E92C3-8915-1A19-3821-5A690FBB9730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EDBC6B6-48EA-D33A-6B77-1EF6EB47A3E5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83B261-1480-A5A3-4FE1-F095D4DDD5A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BA7D2B-CA2C-4769-145D-57C0D59923D2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柱体 25">
            <a:extLst>
              <a:ext uri="{FF2B5EF4-FFF2-40B4-BE49-F238E27FC236}">
                <a16:creationId xmlns:a16="http://schemas.microsoft.com/office/drawing/2014/main" id="{80DB9140-089C-1396-9948-AC0BD8238334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ED391560-8706-419F-EC31-73AF0347D552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F045671C-82BB-FD49-D64F-09C633213C22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DE33EDA2-D4F6-E47A-74B6-55C1BF8A4868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01ED87-8DDB-7CC9-207A-C1C5647A1FD0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8D7096C7-417D-58FF-12D2-C55B9D198666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315A7D3-F181-A229-CAFB-5D0D6B3CE07C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体 32">
            <a:extLst>
              <a:ext uri="{FF2B5EF4-FFF2-40B4-BE49-F238E27FC236}">
                <a16:creationId xmlns:a16="http://schemas.microsoft.com/office/drawing/2014/main" id="{C0E51232-11F0-E65C-6B51-20633D16E74D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7EB9C9D1-6E54-0496-4BEB-2688654C6C20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238D82-85FA-F065-18B6-86D086B4A286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36" name="圆柱体 35">
            <a:extLst>
              <a:ext uri="{FF2B5EF4-FFF2-40B4-BE49-F238E27FC236}">
                <a16:creationId xmlns:a16="http://schemas.microsoft.com/office/drawing/2014/main" id="{EA3F8F8D-B26E-B7A6-58B2-F769ABB80766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8E581149-A9FA-16E0-14C2-F7A6D7EAA3D1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FA4F1B15-2477-CBA3-BF78-DB69E33B37CE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93B45E38-E9F0-A945-83D1-14BC60D8B426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8B1210D-EC9E-73EC-9FFB-21841712311C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17EF0-B1D8-2DEC-3DF3-3404E15808C6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42" name="圆柱体 41">
            <a:extLst>
              <a:ext uri="{FF2B5EF4-FFF2-40B4-BE49-F238E27FC236}">
                <a16:creationId xmlns:a16="http://schemas.microsoft.com/office/drawing/2014/main" id="{0DA5C0CD-3991-422E-9EBA-2C79D074F8C9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71D09142-FB5F-3E42-1D96-635566969604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388C6CD5-729D-27F1-9CB1-EE94FF9EE3B9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FF3684EA-ECBA-4019-7E4B-9F030FF158E3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0083ED-5F0A-2C11-16C1-D3D147A3FC7C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1CCA2B-8699-D813-FB97-AC7A157DF470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0C6AEC-9B89-5D11-D84F-8A428FC4EAEF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C6E4DA5-B12E-F39F-3583-CA730F939AF4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83EB3C2-3A61-BB5A-876F-389DB011B071}"/>
              </a:ext>
            </a:extLst>
          </p:cNvPr>
          <p:cNvSpPr/>
          <p:nvPr/>
        </p:nvSpPr>
        <p:spPr>
          <a:xfrm>
            <a:off x="6271174" y="1503702"/>
            <a:ext cx="383674" cy="635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数据处理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885B234-0EF5-9260-EB23-92418C6F2085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93549CC-1FF9-C565-52FE-87F9D3B6CE0B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01899A4-E381-BFC1-C662-A09CF1468258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9F89165-AAD6-44C0-5E74-CFD41FC9E085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55B08C-600B-6866-810A-11E529535436}"/>
              </a:ext>
            </a:extLst>
          </p:cNvPr>
          <p:cNvSpPr/>
          <p:nvPr/>
        </p:nvSpPr>
        <p:spPr>
          <a:xfrm>
            <a:off x="2748476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76D3813-44C8-45E4-29C4-36BF61A09BE4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37B74CD-C5CB-BA24-978F-3E0D308BF8B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83D04B09-3952-B5E2-2BDF-A1EE2E46650C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F1ED62DE-BACE-A40E-6623-B8D2BB1A0D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837896-D4E4-83F5-AF80-E2347A9984B3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58776837-DAC0-4780-70FF-5D8F0FDECA6D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4464D6B-DCF9-D205-F705-0DDF9157B27B}"/>
              </a:ext>
            </a:extLst>
          </p:cNvPr>
          <p:cNvCxnSpPr>
            <a:cxnSpLocks/>
            <a:stCxn id="53" idx="0"/>
            <a:endCxn id="36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234B293-2588-554A-F007-CDA463A93202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63574B0-89AD-93F0-E5FE-48CB4F5C67F1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F6CCD65-360C-07F5-4E37-F0E981953307}"/>
              </a:ext>
            </a:extLst>
          </p:cNvPr>
          <p:cNvCxnSpPr>
            <a:cxnSpLocks/>
            <a:stCxn id="57" idx="1"/>
            <a:endCxn id="54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95DD24D-1D4E-D8B4-E38A-E006D876C2E9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F6A11ED-34E1-CA13-ECBC-F5814918FD62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D502240-5B5D-229B-2286-6D0E1DD8003B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AB20D50-0C15-8A6C-2EAC-9468B8FC9462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A2F41F8-6BBA-80DC-48D7-DF8858690FFC}"/>
              </a:ext>
            </a:extLst>
          </p:cNvPr>
          <p:cNvSpPr/>
          <p:nvPr/>
        </p:nvSpPr>
        <p:spPr>
          <a:xfrm>
            <a:off x="6262377" y="133941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E6D1FD4-C006-5983-CA81-5F0F694DAE3E}"/>
              </a:ext>
            </a:extLst>
          </p:cNvPr>
          <p:cNvCxnSpPr>
            <a:cxnSpLocks/>
            <a:stCxn id="46" idx="0"/>
            <a:endCxn id="50" idx="0"/>
          </p:cNvCxnSpPr>
          <p:nvPr/>
        </p:nvCxnSpPr>
        <p:spPr>
          <a:xfrm rot="5400000" flipH="1" flipV="1">
            <a:off x="4241404" y="-689038"/>
            <a:ext cx="28867" cy="4414348"/>
          </a:xfrm>
          <a:prstGeom prst="bentConnector3">
            <a:avLst>
              <a:gd name="adj1" fmla="val 891908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6C42529-8A5B-53FD-C549-7EB269385EBC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DC2865B-FAD4-A77E-0411-C696622C0B3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B9316E6-7843-EC35-3E17-35032B0F5ABC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54A028D-A2DD-F3BF-71EC-74121C082366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V="1">
            <a:off x="6654848" y="1584798"/>
            <a:ext cx="336853" cy="236773"/>
          </a:xfrm>
          <a:prstGeom prst="bentConnector3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A402B12-F10C-A6E5-79D2-17C6DC69E0DA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16FF5B88-E8A4-B280-D716-6FAF776011E5}"/>
              </a:ext>
            </a:extLst>
          </p:cNvPr>
          <p:cNvCxnSpPr>
            <a:stCxn id="51" idx="2"/>
            <a:endCxn id="15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4E68B8F-1434-6ACA-C3D8-9E2C23952B72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827176D-0156-523A-B854-9F20421DD7FB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3D609E9-161C-39E4-CD10-01DC25C5B02C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3E467C9-ABC4-010F-EA5A-4FCDAD5928A0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2AB8186-0317-C4F1-993C-02A69FB430F2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2578655" y="4560499"/>
            <a:ext cx="169821" cy="1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BC28D1-AE2B-88FF-7DD2-1AF969568359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1E5D07C-DE09-81CB-333F-216EAB8671B3}"/>
              </a:ext>
            </a:extLst>
          </p:cNvPr>
          <p:cNvSpPr txBox="1"/>
          <p:nvPr/>
        </p:nvSpPr>
        <p:spPr>
          <a:xfrm>
            <a:off x="4051049" y="4093878"/>
            <a:ext cx="470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qlen</a:t>
            </a:r>
            <a:endParaRPr lang="zh-CN" altLang="en-US" sz="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F8A254-3C9F-BC20-DFC4-053164B15B0B}"/>
              </a:ext>
            </a:extLst>
          </p:cNvPr>
          <p:cNvSpPr txBox="1"/>
          <p:nvPr/>
        </p:nvSpPr>
        <p:spPr>
          <a:xfrm>
            <a:off x="4481577" y="3753132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07EE2A9-7A88-EC25-8434-5B09173F6FF5}"/>
              </a:ext>
            </a:extLst>
          </p:cNvPr>
          <p:cNvSpPr txBox="1"/>
          <p:nvPr/>
        </p:nvSpPr>
        <p:spPr>
          <a:xfrm>
            <a:off x="3564320" y="3740855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E3137FF-1A3A-4D39-035E-12ABC04AAE0B}"/>
              </a:ext>
            </a:extLst>
          </p:cNvPr>
          <p:cNvSpPr txBox="1"/>
          <p:nvPr/>
        </p:nvSpPr>
        <p:spPr>
          <a:xfrm>
            <a:off x="2081806" y="3737168"/>
            <a:ext cx="492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policy</a:t>
            </a:r>
            <a:endParaRPr lang="zh-CN" altLang="en-US" sz="8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01FA17B-6614-4028-B862-4C9CD988BE15}"/>
              </a:ext>
            </a:extLst>
          </p:cNvPr>
          <p:cNvSpPr txBox="1"/>
          <p:nvPr/>
        </p:nvSpPr>
        <p:spPr>
          <a:xfrm>
            <a:off x="3443734" y="4831003"/>
            <a:ext cx="599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action</a:t>
            </a:r>
            <a:endParaRPr lang="zh-CN" altLang="en-US" sz="8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FD000BE-DC49-E8D9-C9F4-9BFEA4E3A8AA}"/>
              </a:ext>
            </a:extLst>
          </p:cNvPr>
          <p:cNvSpPr txBox="1"/>
          <p:nvPr/>
        </p:nvSpPr>
        <p:spPr>
          <a:xfrm>
            <a:off x="6641944" y="2006261"/>
            <a:ext cx="629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奖励矩阵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E39F2D2-D073-B59F-D683-EB9514D8AFF9}"/>
              </a:ext>
            </a:extLst>
          </p:cNvPr>
          <p:cNvSpPr/>
          <p:nvPr/>
        </p:nvSpPr>
        <p:spPr>
          <a:xfrm>
            <a:off x="6272424" y="2174990"/>
            <a:ext cx="629670" cy="272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REWARD</a:t>
            </a:r>
            <a:endParaRPr lang="zh-CN" altLang="en-US" sz="800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ACD28B1D-7A67-6E91-372A-975DF7EAA9A8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6615966" y="1792107"/>
            <a:ext cx="583043" cy="168427"/>
          </a:xfrm>
          <a:prstGeom prst="bentConnector2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B17657-4F9E-9AD4-936C-D9B4DB175433}"/>
              </a:ext>
            </a:extLst>
          </p:cNvPr>
          <p:cNvSpPr txBox="1"/>
          <p:nvPr/>
        </p:nvSpPr>
        <p:spPr>
          <a:xfrm>
            <a:off x="6506813" y="1577724"/>
            <a:ext cx="5902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/>
              <a:t>转移矩阵</a:t>
            </a:r>
          </a:p>
        </p:txBody>
      </p:sp>
    </p:spTree>
    <p:extLst>
      <p:ext uri="{BB962C8B-B14F-4D97-AF65-F5344CB8AC3E}">
        <p14:creationId xmlns:p14="http://schemas.microsoft.com/office/powerpoint/2010/main" val="354008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6E2BC-2AD3-1DD7-3763-F24EE3009945}"/>
              </a:ext>
            </a:extLst>
          </p:cNvPr>
          <p:cNvSpPr txBox="1"/>
          <p:nvPr/>
        </p:nvSpPr>
        <p:spPr>
          <a:xfrm>
            <a:off x="599169" y="1062044"/>
            <a:ext cx="8779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DCN</a:t>
            </a:r>
            <a:r>
              <a:rPr lang="zh-CN" altLang="en-US"/>
              <a:t>中，很多交换机支持</a:t>
            </a:r>
            <a:r>
              <a:rPr lang="en-US" altLang="zh-CN"/>
              <a:t>ECN</a:t>
            </a:r>
            <a:r>
              <a:rPr lang="zh-CN" altLang="en-US"/>
              <a:t>协议</a:t>
            </a:r>
            <a:r>
              <a:rPr lang="en-US" altLang="zh-CN"/>
              <a:t>AQM</a:t>
            </a:r>
            <a:r>
              <a:rPr lang="zh-CN" altLang="en-US"/>
              <a:t>，同时交换机使用的为优先级队列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严格优先级调度算法（</a:t>
            </a:r>
            <a:r>
              <a:rPr lang="en-US" altLang="zh-CN"/>
              <a:t>SP</a:t>
            </a:r>
            <a:r>
              <a:rPr lang="zh-CN" altLang="en-US"/>
              <a:t>）存在饥饿问题，使用</a:t>
            </a:r>
            <a:r>
              <a:rPr lang="en-US" altLang="zh-CN"/>
              <a:t>AQM</a:t>
            </a:r>
            <a:r>
              <a:rPr lang="zh-CN" altLang="en-US"/>
              <a:t>和</a:t>
            </a:r>
            <a:r>
              <a:rPr lang="en-US" altLang="zh-CN"/>
              <a:t>ECN</a:t>
            </a:r>
            <a:r>
              <a:rPr lang="zh-CN" altLang="en-US"/>
              <a:t>时，传统数据包丢包更严重，支持</a:t>
            </a:r>
            <a:r>
              <a:rPr lang="en-US" altLang="zh-CN"/>
              <a:t>ECN</a:t>
            </a:r>
            <a:r>
              <a:rPr lang="zh-CN" altLang="en-US"/>
              <a:t>的包标记次数更多，目前，</a:t>
            </a:r>
            <a:r>
              <a:rPr lang="en-US" altLang="zh-CN"/>
              <a:t>DCN</a:t>
            </a:r>
            <a:r>
              <a:rPr lang="zh-CN" altLang="en-US"/>
              <a:t>中通用的拥塞控制算法主要为</a:t>
            </a:r>
            <a:r>
              <a:rPr lang="en-US" altLang="zh-CN"/>
              <a:t>DCQCN</a:t>
            </a:r>
            <a:r>
              <a:rPr lang="zh-CN" altLang="en-US"/>
              <a:t>和</a:t>
            </a:r>
            <a:r>
              <a:rPr lang="en-US" altLang="zh-CN"/>
              <a:t>DCTCP,</a:t>
            </a:r>
            <a:r>
              <a:rPr lang="zh-CN" altLang="en-US"/>
              <a:t>（基于丢包、</a:t>
            </a:r>
            <a:r>
              <a:rPr lang="en-US" altLang="zh-CN"/>
              <a:t>ECN</a:t>
            </a:r>
            <a:r>
              <a:rPr lang="zh-CN" altLang="en-US"/>
              <a:t>），其拥塞控制经常触发会导致流吞吐下降。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当同一路径两条出现优先级不同的流，拥塞发生时，若优先级高的队列发送速率大，但是常常会造成低优先级的队列触发拥塞控制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D20B9-B401-7B13-F7B6-0C02FBA6B9DA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2/2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4005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87957-3D0F-AB62-AA76-510257A7103A}"/>
              </a:ext>
            </a:extLst>
          </p:cNvPr>
          <p:cNvSpPr txBox="1"/>
          <p:nvPr/>
        </p:nvSpPr>
        <p:spPr>
          <a:xfrm>
            <a:off x="628951" y="1370010"/>
            <a:ext cx="10803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将严格优先级调度</a:t>
            </a:r>
            <a:r>
              <a:rPr lang="en-US" altLang="zh-CN"/>
              <a:t>SP</a:t>
            </a:r>
            <a:r>
              <a:rPr lang="zh-CN" altLang="en-US"/>
              <a:t>变为不严格的优先级调度</a:t>
            </a:r>
            <a:r>
              <a:rPr lang="en-US" altLang="zh-CN"/>
              <a:t>NSP,</a:t>
            </a:r>
            <a:r>
              <a:rPr lang="zh-CN" altLang="en-US"/>
              <a:t>即尽量满足优先级的公平性调度同时减缓低优先级的饥饿问题。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引入两种指标，公平性、饥饿性，并分别设置归一量化方式，分别赋予不同的权重（</a:t>
            </a:r>
            <a:r>
              <a:rPr lang="en-US" altLang="zh-CN"/>
              <a:t>W1,W2</a:t>
            </a:r>
            <a:r>
              <a:rPr lang="zh-CN" altLang="en-US"/>
              <a:t>）</a:t>
            </a:r>
            <a:r>
              <a:rPr lang="en-US" altLang="zh-CN"/>
              <a:t>W1+W2 = 1</a:t>
            </a:r>
          </a:p>
          <a:p>
            <a:r>
              <a:rPr lang="zh-CN" altLang="en-US"/>
              <a:t>其中不公平性指标主要衡量是否按照优先级的方式调度，按照优先级调度则视为完全公平</a:t>
            </a:r>
            <a:endParaRPr lang="en-US" altLang="zh-CN"/>
          </a:p>
          <a:p>
            <a:r>
              <a:rPr lang="zh-CN" altLang="en-US"/>
              <a:t>饥饿性根据队列长度进行衡量，根据长度计算出某时刻队列中的 </a:t>
            </a:r>
            <a:r>
              <a:rPr lang="en-US" altLang="zh-CN"/>
              <a:t>AQM</a:t>
            </a:r>
            <a:r>
              <a:rPr lang="zh-CN" altLang="en-US"/>
              <a:t>的丢包期望或者</a:t>
            </a:r>
            <a:r>
              <a:rPr lang="en-US" altLang="zh-CN">
                <a:solidFill>
                  <a:srgbClr val="FF0000"/>
                </a:solidFill>
              </a:rPr>
              <a:t>ECN</a:t>
            </a:r>
            <a:r>
              <a:rPr lang="zh-CN" altLang="en-US">
                <a:solidFill>
                  <a:srgbClr val="FF0000"/>
                </a:solidFill>
              </a:rPr>
              <a:t>标记期望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当进行发包调度时，不在根据单一的优先级进行发送，而是根据公平性</a:t>
            </a:r>
            <a:r>
              <a:rPr lang="en-US" altLang="zh-CN"/>
              <a:t>/</a:t>
            </a:r>
            <a:r>
              <a:rPr lang="zh-CN" altLang="en-US"/>
              <a:t>饥饿性 共同组成的指标性能，根据最优性能的策略进行调度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408AA-4918-A027-F16C-6988109E0153}"/>
              </a:ext>
            </a:extLst>
          </p:cNvPr>
          <p:cNvSpPr txBox="1"/>
          <p:nvPr/>
        </p:nvSpPr>
        <p:spPr>
          <a:xfrm>
            <a:off x="694266" y="4974368"/>
            <a:ext cx="1008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思路目标：</a:t>
            </a:r>
            <a:endParaRPr lang="en-US" altLang="zh-CN"/>
          </a:p>
          <a:p>
            <a:r>
              <a:rPr lang="zh-CN" altLang="en-US"/>
              <a:t>当队列长度都较小时，公平性指标贡献大，按照优先级的方式调度</a:t>
            </a:r>
            <a:endParaRPr lang="en-US" altLang="zh-CN"/>
          </a:p>
          <a:p>
            <a:r>
              <a:rPr lang="zh-CN" altLang="en-US"/>
              <a:t>当某一个队列长度较大时，饥饿性指标贡献大，先处理该队列，防止高概率的</a:t>
            </a:r>
            <a:r>
              <a:rPr lang="en-US" altLang="zh-CN"/>
              <a:t>ECN</a:t>
            </a:r>
            <a:r>
              <a:rPr lang="zh-CN" altLang="en-US"/>
              <a:t>标记或者丢包，保证该队列内流的吞吐性能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2407A-4670-ACB9-F4F8-FB5936AEE755}"/>
              </a:ext>
            </a:extLst>
          </p:cNvPr>
          <p:cNvSpPr txBox="1"/>
          <p:nvPr/>
        </p:nvSpPr>
        <p:spPr>
          <a:xfrm>
            <a:off x="246889" y="151834"/>
            <a:ext cx="6097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/>
              <a:t>解决思路</a:t>
            </a:r>
          </a:p>
        </p:txBody>
      </p:sp>
    </p:spTree>
    <p:extLst>
      <p:ext uri="{BB962C8B-B14F-4D97-AF65-F5344CB8AC3E}">
        <p14:creationId xmlns:p14="http://schemas.microsoft.com/office/powerpoint/2010/main" val="15754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E7D5A0D-534B-42BA-A754-452524BE0AB6}"/>
              </a:ext>
            </a:extLst>
          </p:cNvPr>
          <p:cNvSpPr txBox="1"/>
          <p:nvPr/>
        </p:nvSpPr>
        <p:spPr>
          <a:xfrm>
            <a:off x="853983" y="1994151"/>
            <a:ext cx="102429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队列容量为</a:t>
            </a:r>
            <a:r>
              <a:rPr lang="en-US" altLang="zh-CN" sz="1800" b="1">
                <a:effectLst/>
                <a:latin typeface="JetBrains Mono"/>
              </a:rPr>
              <a:t>10MB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（参照华为虚拟队列大小），最大容量（状态）单位</a:t>
            </a:r>
            <a:r>
              <a:rPr lang="en-US" altLang="zh-CN" sz="1800" b="1">
                <a:effectLst/>
                <a:latin typeface="JetBrains Mono"/>
              </a:rPr>
              <a:t>20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，因此一个状态对应</a:t>
            </a:r>
            <a:r>
              <a:rPr lang="en-US" altLang="zh-CN" sz="1800" b="1">
                <a:effectLst/>
                <a:latin typeface="JetBrains Mono"/>
              </a:rPr>
              <a:t>500KB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端口处理速度为每</a:t>
            </a:r>
            <a:r>
              <a:rPr lang="en-US" altLang="zh-CN" sz="1800" b="1">
                <a:effectLst/>
                <a:latin typeface="JetBrains Mono"/>
              </a:rPr>
              <a:t>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一个容量单位，即</a:t>
            </a:r>
            <a:r>
              <a:rPr lang="en-US" altLang="zh-CN" sz="1800" b="1">
                <a:effectLst/>
                <a:latin typeface="JetBrains Mono"/>
              </a:rPr>
              <a:t>500KB/MS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ffectLst/>
                <a:latin typeface="JetBrains Mono"/>
              </a:rPr>
              <a:t>4Gbps</a:t>
            </a:r>
          </a:p>
          <a:p>
            <a:endParaRPr lang="en-US" altLang="zh-CN" b="1">
              <a:latin typeface="JetBrains Mono"/>
            </a:endParaRPr>
          </a:p>
          <a:p>
            <a:endParaRPr lang="en-US" altLang="zh-CN" sz="1800" b="1">
              <a:effectLst/>
              <a:latin typeface="JetBrains Mono"/>
            </a:endParaRPr>
          </a:p>
          <a:p>
            <a:r>
              <a:rPr lang="zh-CN" altLang="en-US" b="1">
                <a:latin typeface="JetBrains Mono"/>
              </a:rPr>
              <a:t>每一个时隙为</a:t>
            </a:r>
            <a:r>
              <a:rPr lang="en-US" altLang="zh-CN" b="1">
                <a:latin typeface="JetBrains Mono"/>
              </a:rPr>
              <a:t>1ms</a:t>
            </a:r>
            <a:r>
              <a:rPr lang="zh-CN" altLang="en-US" b="1">
                <a:latin typeface="JetBrains Mono"/>
              </a:rPr>
              <a:t>，策略控制一个时隙只有一个优先级队列发送数据</a:t>
            </a:r>
            <a:endParaRPr lang="en-US" altLang="zh-CN" b="1">
              <a:latin typeface="JetBrains Mono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假定队列序号从</a:t>
            </a:r>
            <a:r>
              <a:rPr lang="en-US" altLang="zh-CN"/>
              <a:t>1-8</a:t>
            </a:r>
            <a:r>
              <a:rPr lang="zh-CN" altLang="en-US"/>
              <a:t>，优先级递减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A56EB4-7C58-4366-9650-2189939755C9}"/>
              </a:ext>
            </a:extLst>
          </p:cNvPr>
          <p:cNvSpPr txBox="1"/>
          <p:nvPr/>
        </p:nvSpPr>
        <p:spPr>
          <a:xfrm>
            <a:off x="243491" y="185753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</p:spTree>
    <p:extLst>
      <p:ext uri="{BB962C8B-B14F-4D97-AF65-F5344CB8AC3E}">
        <p14:creationId xmlns:p14="http://schemas.microsoft.com/office/powerpoint/2010/main" val="245756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A81323-247A-5CFE-FC2B-72D711423EA8}"/>
              </a:ext>
            </a:extLst>
          </p:cNvPr>
          <p:cNvSpPr txBox="1"/>
          <p:nvPr/>
        </p:nvSpPr>
        <p:spPr>
          <a:xfrm>
            <a:off x="321868" y="251068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/>
              <p:nvPr/>
            </p:nvSpPr>
            <p:spPr>
              <a:xfrm>
                <a:off x="1149221" y="2311575"/>
                <a:ext cx="40077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21" y="2311575"/>
                <a:ext cx="4007764" cy="391902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/>
              <p:nvPr/>
            </p:nvSpPr>
            <p:spPr>
              <a:xfrm>
                <a:off x="-433782" y="3944265"/>
                <a:ext cx="6096000" cy="1178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782" y="3944265"/>
                <a:ext cx="6096000" cy="1178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3DF7D35-E99D-F772-3163-37650A502B30}"/>
              </a:ext>
            </a:extLst>
          </p:cNvPr>
          <p:cNvSpPr txBox="1"/>
          <p:nvPr/>
        </p:nvSpPr>
        <p:spPr>
          <a:xfrm>
            <a:off x="1187038" y="3270896"/>
            <a:ext cx="19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原始问题：</a:t>
            </a:r>
          </a:p>
        </p:txBody>
      </p:sp>
    </p:spTree>
    <p:extLst>
      <p:ext uri="{BB962C8B-B14F-4D97-AF65-F5344CB8AC3E}">
        <p14:creationId xmlns:p14="http://schemas.microsoft.com/office/powerpoint/2010/main" val="423077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A43E3E-B611-443E-91AC-4723BB46015E}"/>
                  </a:ext>
                </a:extLst>
              </p:cNvPr>
              <p:cNvSpPr txBox="1"/>
              <p:nvPr/>
            </p:nvSpPr>
            <p:spPr>
              <a:xfrm>
                <a:off x="1082766" y="3509755"/>
                <a:ext cx="8386632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A43E3E-B611-443E-91AC-4723BB460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6" y="3509755"/>
                <a:ext cx="8386632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CBDC5F6-ED98-490D-8AD1-24773A57A6AE}"/>
              </a:ext>
            </a:extLst>
          </p:cNvPr>
          <p:cNvSpPr txBox="1"/>
          <p:nvPr/>
        </p:nvSpPr>
        <p:spPr>
          <a:xfrm>
            <a:off x="321868" y="251068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FCAB7D9-74B6-4478-ACBE-550156C81E3F}"/>
                  </a:ext>
                </a:extLst>
              </p:cNvPr>
              <p:cNvSpPr txBox="1"/>
              <p:nvPr/>
            </p:nvSpPr>
            <p:spPr>
              <a:xfrm>
                <a:off x="1482811" y="1408719"/>
                <a:ext cx="8889097" cy="77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/>
                  <a:t>表示比队列</a:t>
                </a:r>
                <a:r>
                  <a:rPr lang="en-US" altLang="zh-CN"/>
                  <a:t>q</a:t>
                </a:r>
                <a:r>
                  <a:rPr lang="zh-CN" altLang="en-US"/>
                  <a:t>优先级高的队列里的数据包，占端口总数据包的百分比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FCAB7D9-74B6-4478-ACBE-550156C8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811" y="1408719"/>
                <a:ext cx="8889097" cy="774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78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0D15CA-E353-4219-93A8-8D67807BD1AC}"/>
                  </a:ext>
                </a:extLst>
              </p:cNvPr>
              <p:cNvSpPr txBox="1"/>
              <p:nvPr/>
            </p:nvSpPr>
            <p:spPr>
              <a:xfrm>
                <a:off x="795383" y="2151228"/>
                <a:ext cx="6482443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0D15CA-E353-4219-93A8-8D67807B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3" y="2151228"/>
                <a:ext cx="6482443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269D3B-A185-4DC0-9742-14F7379F0545}"/>
                  </a:ext>
                </a:extLst>
              </p:cNvPr>
              <p:cNvSpPr txBox="1"/>
              <p:nvPr/>
            </p:nvSpPr>
            <p:spPr>
              <a:xfrm>
                <a:off x="1517280" y="3977080"/>
                <a:ext cx="728309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269D3B-A185-4DC0-9742-14F7379F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280" y="3977080"/>
                <a:ext cx="7283092" cy="91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7D5E2A7-96EE-4A90-A496-09F28E4EC2FC}"/>
              </a:ext>
            </a:extLst>
          </p:cNvPr>
          <p:cNvSpPr txBox="1"/>
          <p:nvPr/>
        </p:nvSpPr>
        <p:spPr>
          <a:xfrm>
            <a:off x="568235" y="1539410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H()</a:t>
            </a:r>
            <a:r>
              <a:rPr lang="zh-CN" altLang="en-US"/>
              <a:t>是</a:t>
            </a:r>
            <a:r>
              <a:rPr lang="en-US" altLang="zh-CN"/>
              <a:t>ECN</a:t>
            </a:r>
            <a:r>
              <a:rPr lang="zh-CN" altLang="en-US"/>
              <a:t>协议的标记概率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1313D6-EE4C-4A23-87DE-296261AA7DD2}"/>
              </a:ext>
            </a:extLst>
          </p:cNvPr>
          <p:cNvSpPr txBox="1"/>
          <p:nvPr/>
        </p:nvSpPr>
        <p:spPr>
          <a:xfrm>
            <a:off x="321868" y="251068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</p:spTree>
    <p:extLst>
      <p:ext uri="{BB962C8B-B14F-4D97-AF65-F5344CB8AC3E}">
        <p14:creationId xmlns:p14="http://schemas.microsoft.com/office/powerpoint/2010/main" val="114433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22A300-19AF-AFAD-DFE4-8D0B1D78F41D}"/>
              </a:ext>
            </a:extLst>
          </p:cNvPr>
          <p:cNvSpPr txBox="1"/>
          <p:nvPr/>
        </p:nvSpPr>
        <p:spPr>
          <a:xfrm>
            <a:off x="429985" y="8302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转化为马尔可夫</a:t>
            </a:r>
            <a:r>
              <a:rPr lang="en-US" altLang="zh-CN"/>
              <a:t>MDP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/>
              <p:nvPr/>
            </p:nvSpPr>
            <p:spPr>
              <a:xfrm>
                <a:off x="57150" y="2104992"/>
                <a:ext cx="12077700" cy="9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2104992"/>
                <a:ext cx="12077700" cy="954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/>
              <p:nvPr/>
            </p:nvSpPr>
            <p:spPr>
              <a:xfrm>
                <a:off x="1125946" y="3798388"/>
                <a:ext cx="6527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定义时隙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该端口</m:t>
                    </m:r>
                  </m:oMath>
                </a14:m>
                <a:r>
                  <a:rPr lang="zh-CN" altLang="en-US"/>
                  <a:t>的状态：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调度动作</a:t>
                </a:r>
                <a:r>
                  <a:rPr lang="en-US" altLang="zh-CN"/>
                  <a:t>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46" y="3798388"/>
                <a:ext cx="6527800" cy="1200329"/>
              </a:xfrm>
              <a:prstGeom prst="rect">
                <a:avLst/>
              </a:prstGeom>
              <a:blipFill>
                <a:blip r:embed="rId3"/>
                <a:stretch>
                  <a:fillRect l="-840" t="-2538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41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1771</Words>
  <Application>Microsoft Office PowerPoint</Application>
  <PresentationFormat>宽屏</PresentationFormat>
  <Paragraphs>214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-apple-system</vt:lpstr>
      <vt:lpstr>JetBrains Mono</vt:lpstr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金鹏 张</dc:creator>
  <cp:lastModifiedBy>金鹏 张</cp:lastModifiedBy>
  <cp:revision>83</cp:revision>
  <dcterms:created xsi:type="dcterms:W3CDTF">2024-01-21T06:47:39Z</dcterms:created>
  <dcterms:modified xsi:type="dcterms:W3CDTF">2024-01-28T05:09:43Z</dcterms:modified>
</cp:coreProperties>
</file>