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39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0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678" y="84"/>
      </p:cViewPr>
      <p:guideLst>
        <p:guide orient="horz" pos="2305"/>
        <p:guide pos="39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43A944-61AB-0F81-1651-0F9B9922FD79}"/>
                  </a:ext>
                </a:extLst>
              </p:cNvPr>
              <p:cNvSpPr txBox="1"/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43A944-61AB-0F81-1651-0F9B9922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881D1F-4399-07FF-28A6-88F095EC8361}"/>
                  </a:ext>
                </a:extLst>
              </p:cNvPr>
              <p:cNvSpPr txBox="1"/>
              <p:nvPr/>
            </p:nvSpPr>
            <p:spPr>
              <a:xfrm>
                <a:off x="834031" y="1171192"/>
                <a:ext cx="11185515" cy="4397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𝑓𝑎𝑖𝑟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 </a:t>
                </a:r>
                <a:r>
                  <a:rPr lang="en-US" altLang="zh-CN" b="0">
                    <a:latin typeface="Cambria Math" panose="02040503050406030204" pitchFamily="18" charset="0"/>
                  </a:rPr>
                  <a:t>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acket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𝐸𝐶𝑁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𝐸𝐶𝑁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rop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acket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𝐸𝐶𝑁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𝑓𝑎𝑖𝑟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𝐸𝐶𝑁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881D1F-4399-07FF-28A6-88F095EC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31" y="1171192"/>
                <a:ext cx="11185515" cy="4397166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4B89C4-59D7-2A0B-4D62-311D3886C9CE}"/>
                  </a:ext>
                </a:extLst>
              </p:cNvPr>
              <p:cNvSpPr txBox="1"/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4B89C4-59D7-2A0B-4D62-311D3886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B3DA16-64B0-D5E9-E801-E77810673B31}"/>
                  </a:ext>
                </a:extLst>
              </p:cNvPr>
              <p:cNvSpPr txBox="1"/>
              <p:nvPr/>
            </p:nvSpPr>
            <p:spPr>
              <a:xfrm>
                <a:off x="5767639" y="5467621"/>
                <a:ext cx="609700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B3DA16-64B0-D5E9-E801-E7781067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639" y="5467621"/>
                <a:ext cx="6097002" cy="381515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ADA42A-408D-6569-8B1A-A5C784E07C4F}"/>
                  </a:ext>
                </a:extLst>
              </p:cNvPr>
              <p:cNvSpPr txBox="1"/>
              <p:nvPr/>
            </p:nvSpPr>
            <p:spPr>
              <a:xfrm>
                <a:off x="5105901" y="5876969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ADA42A-408D-6569-8B1A-A5C784E07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01" y="5876969"/>
                <a:ext cx="6097002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05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iNTYwMDA3NGVjYzZmZmQ3YzczYTM2MzgyMDA3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305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金鹏 张</cp:lastModifiedBy>
  <cp:revision>1606</cp:revision>
  <dcterms:created xsi:type="dcterms:W3CDTF">2019-06-19T02:08:00Z</dcterms:created>
  <dcterms:modified xsi:type="dcterms:W3CDTF">2023-12-18T08:04:09Z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4896E9DF963347DA86039BADFB82DC9F_11</vt:lpwstr>
  </property>
</Properties>
</file>