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67" r:id="rId3"/>
    <p:sldId id="421" r:id="rId4"/>
    <p:sldId id="426" r:id="rId5"/>
    <p:sldId id="427" r:id="rId6"/>
    <p:sldId id="429" r:id="rId7"/>
    <p:sldId id="434" r:id="rId8"/>
    <p:sldId id="428" r:id="rId9"/>
    <p:sldId id="430" r:id="rId10"/>
    <p:sldId id="436" r:id="rId11"/>
    <p:sldId id="437" r:id="rId12"/>
    <p:sldId id="438" r:id="rId13"/>
    <p:sldId id="424" r:id="rId14"/>
    <p:sldId id="422" r:id="rId15"/>
    <p:sldId id="441" r:id="rId16"/>
    <p:sldId id="423" r:id="rId17"/>
    <p:sldId id="439" r:id="rId18"/>
    <p:sldId id="431" r:id="rId19"/>
    <p:sldId id="432" r:id="rId20"/>
    <p:sldId id="43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32B8-58B6-606E-6CA7-B6D9CCFA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71252-5EC1-B653-5D51-F3AA12C1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9038-A0E9-E78D-5017-1045BCD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F9B22-3DB4-57FB-C383-09A68E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EAD25-2532-EC21-DBB3-51CA351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750A-10F9-AF07-1B39-7D2E144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F34B-6FA9-CFB5-A3FD-427FE1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8425-EC0D-490E-4F0F-62078E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D540-20C9-F0F4-7F5B-F785D7A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B58-357F-711F-4296-0B68628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8A0C0-5FA4-9921-47C3-F1F7DD4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3ACBF-B436-D778-65B1-872989A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0CECE-4A00-5DCE-5456-CBAF347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007B-BC20-E232-EC24-0F8606E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B2DAB-B241-5F5C-E61F-42B0BD54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7FF3-8F54-76DD-22D6-CB2ECA8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F758-DC4B-02F3-C2F8-2CD8541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4B93-25C9-5A49-C215-69CF4E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17FB-E729-FE28-F1ED-6CB4670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588-5BE8-B9DB-53BE-BD60C8F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4767-DF35-783C-884F-9C3931D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710A7-C865-93A8-D859-08F3695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27E55-FDF4-F519-CB2C-FFE9347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9D-0E7A-CEEA-E6D5-12D13049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2F80-F21F-79DA-F96A-A67EB5B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D2B6-06E5-6FE0-5C26-7EC76A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37241-09C8-E5C7-4405-5A9B85F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516E-3297-6839-67E0-7B020BE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B6DE4-3FA1-6637-638B-A248D22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4B4B6-307E-7DEC-031E-49932E4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A951-CED6-9563-90DC-EB5E95A0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0E01-4F78-2C72-F56B-FB613B9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9D9F-DB23-301F-9A04-AA87D818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347B6-B8E2-8E32-D413-51F6349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468CB-BB0C-7C5F-B42C-D5F935D1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8C4BC-9456-07F0-617B-24057111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ADBB6-A895-38FA-354F-4FFB228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2EA1-7FD6-CA3A-1B0B-99DDD2B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F8B15-0C8A-0F6F-AE83-B3410E7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91BB-1BEB-0EA0-9CCF-2C808A5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91A3D-4B31-1F44-27B4-D066C650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165DB-87A6-782E-BA96-8B977BF3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BB678-036C-C197-1E1E-22165A5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6D40D-D832-3FE7-A6A8-4402A81F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827EE-DF4E-5C90-BA57-7AD6FFD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A8139-38BB-0012-CBB3-C5C969B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B75-53E8-8B07-8463-D2871E4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35DE-4388-FEDA-8DF8-4FD07FA7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43A6-738C-B176-251F-7823FE78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58A0D-FF03-A694-93A5-DFBC9C9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C3EF-5048-CB61-D91D-A21E0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41B2-9F3C-3608-92B3-DBFA2B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E7CF-6085-B30D-D5FC-466C4F0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225BB-14EF-0738-E131-4EB6BD4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AD2B-4C1D-6A5C-2F8D-618FCD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1199-8290-C21C-588C-D7BCA1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2C361-BD51-3E0A-2822-0DD4F2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B75F-B6A8-3E18-061E-606BBB4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CBEFD-8638-59AA-6DF7-8DA71302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5452-2A06-E2A2-45AD-B8284308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5D22-0F9B-E53C-8476-FEB4B882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61E5-340D-522C-5EE9-6F1F6885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D7E4-857A-754C-727E-411964C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/>
        </p:nvGraphicFramePr>
        <p:xfrm>
          <a:off x="1028389" y="1901696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EC55C5-3B48-A1FB-0A07-D6E7CFA1BE32}"/>
              </a:ext>
            </a:extLst>
          </p:cNvPr>
          <p:cNvSpPr txBox="1"/>
          <p:nvPr/>
        </p:nvSpPr>
        <p:spPr>
          <a:xfrm>
            <a:off x="787400" y="5873750"/>
            <a:ext cx="650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这里面的公平调度和背景定义的公平性含义不同</a:t>
            </a:r>
            <a:endParaRPr lang="en-US" altLang="zh-CN"/>
          </a:p>
          <a:p>
            <a:r>
              <a:rPr lang="zh-CN" altLang="en-US"/>
              <a:t>背景公平性特指服从优先级调度的程度</a:t>
            </a:r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6813" y="1577724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6874" y="2530642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97345-3631-E08C-8263-E6217C9522BC}"/>
              </a:ext>
            </a:extLst>
          </p:cNvPr>
          <p:cNvSpPr txBox="1"/>
          <p:nvPr/>
        </p:nvSpPr>
        <p:spPr>
          <a:xfrm>
            <a:off x="627578" y="1984521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突发设置：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BD63-98E1-8181-CB7C-9192D5612589}"/>
              </a:ext>
            </a:extLst>
          </p:cNvPr>
          <p:cNvSpPr txBox="1"/>
          <p:nvPr/>
        </p:nvSpPr>
        <p:spPr>
          <a:xfrm>
            <a:off x="627578" y="418475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其余模块仿真设计见说明文档：</a:t>
            </a:r>
            <a:r>
              <a:rPr lang="en-US" altLang="zh-CN"/>
              <a:t>”PYTHON</a:t>
            </a:r>
            <a:r>
              <a:rPr lang="zh-CN" altLang="en-US"/>
              <a:t>仿真平台</a:t>
            </a:r>
            <a:r>
              <a:rPr lang="en-US" altLang="zh-CN"/>
              <a:t>.md”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8995F-5D5B-C269-3CB4-D5FAEDE8DC53}"/>
              </a:ext>
            </a:extLst>
          </p:cNvPr>
          <p:cNvSpPr txBox="1"/>
          <p:nvPr/>
        </p:nvSpPr>
        <p:spPr>
          <a:xfrm>
            <a:off x="627578" y="104502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造成背景问题的主要场景是短时突发，对该场景进行设计设计</a:t>
            </a: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9922D-147C-DBC7-AD0A-6A523D8D3057}"/>
              </a:ext>
            </a:extLst>
          </p:cNvPr>
          <p:cNvSpPr txBox="1"/>
          <p:nvPr/>
        </p:nvSpPr>
        <p:spPr>
          <a:xfrm>
            <a:off x="5747657" y="3089018"/>
            <a:ext cx="205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训练并执行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151906" y="39595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151906" y="5262797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2117</Words>
  <Application>Microsoft Office PowerPoint</Application>
  <PresentationFormat>宽屏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JetBrains Mono</vt:lpstr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金鹏 张</dc:creator>
  <cp:lastModifiedBy>金鹏 张</cp:lastModifiedBy>
  <cp:revision>11</cp:revision>
  <dcterms:created xsi:type="dcterms:W3CDTF">2024-01-21T06:47:39Z</dcterms:created>
  <dcterms:modified xsi:type="dcterms:W3CDTF">2024-01-22T06:41:02Z</dcterms:modified>
</cp:coreProperties>
</file>