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4" r:id="rId2"/>
    <p:sldId id="285" r:id="rId3"/>
    <p:sldId id="257" r:id="rId4"/>
    <p:sldId id="258" r:id="rId5"/>
    <p:sldId id="260" r:id="rId6"/>
    <p:sldId id="265" r:id="rId7"/>
    <p:sldId id="281" r:id="rId8"/>
    <p:sldId id="282" r:id="rId9"/>
    <p:sldId id="283" r:id="rId10"/>
    <p:sldId id="284" r:id="rId11"/>
    <p:sldId id="280" r:id="rId12"/>
    <p:sldId id="267" r:id="rId13"/>
    <p:sldId id="264"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F54BE5-7983-4966-89E5-C7F328347045}">
          <p14:sldIdLst>
            <p14:sldId id="274"/>
            <p14:sldId id="285"/>
            <p14:sldId id="257"/>
            <p14:sldId id="258"/>
            <p14:sldId id="260"/>
          </p14:sldIdLst>
        </p14:section>
        <p14:section name="Code" id="{5102B6E6-AC87-4926-AF9E-75535B6C076E}">
          <p14:sldIdLst>
            <p14:sldId id="265"/>
            <p14:sldId id="281"/>
            <p14:sldId id="282"/>
            <p14:sldId id="283"/>
            <p14:sldId id="284"/>
            <p14:sldId id="280"/>
            <p14:sldId id="267"/>
            <p14:sldId id="26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8" d="100"/>
          <a:sy n="78" d="100"/>
        </p:scale>
        <p:origin x="78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1.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1.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33F103-7C1D-4C8D-98F5-9037EE601B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528F7D-C037-491A-803A-94D9BC322F24}">
      <dgm:prSet/>
      <dgm:spPr/>
      <dgm:t>
        <a:bodyPr/>
        <a:lstStyle/>
        <a:p>
          <a:pPr>
            <a:lnSpc>
              <a:spcPct val="100000"/>
            </a:lnSpc>
          </a:pPr>
          <a:r>
            <a:rPr lang="en-US" b="0" i="0"/>
            <a:t>SINDy (Sparse Identification of Nonlinear Dynamical Systems) is a machine-learning method for discovering governing equations from data.</a:t>
          </a:r>
          <a:endParaRPr lang="en-US"/>
        </a:p>
      </dgm:t>
    </dgm:pt>
    <dgm:pt modelId="{7C959A01-3170-4621-A27B-18B949D242F2}" type="parTrans" cxnId="{234DFE67-247E-4051-8547-6601806825B0}">
      <dgm:prSet/>
      <dgm:spPr/>
      <dgm:t>
        <a:bodyPr/>
        <a:lstStyle/>
        <a:p>
          <a:endParaRPr lang="en-US"/>
        </a:p>
      </dgm:t>
    </dgm:pt>
    <dgm:pt modelId="{15B19E8D-8A64-4EC0-B796-452C42BE1E88}" type="sibTrans" cxnId="{234DFE67-247E-4051-8547-6601806825B0}">
      <dgm:prSet/>
      <dgm:spPr/>
      <dgm:t>
        <a:bodyPr/>
        <a:lstStyle/>
        <a:p>
          <a:endParaRPr lang="en-US"/>
        </a:p>
      </dgm:t>
    </dgm:pt>
    <dgm:pt modelId="{CB9F90D4-B756-4871-949E-83AB55E0C158}">
      <dgm:prSet/>
      <dgm:spPr/>
      <dgm:t>
        <a:bodyPr/>
        <a:lstStyle/>
        <a:p>
          <a:pPr>
            <a:lnSpc>
              <a:spcPct val="100000"/>
            </a:lnSpc>
          </a:pPr>
          <a:r>
            <a:rPr lang="en-US"/>
            <a:t>i.e. SINDy can guess the coefficients of the governing equations when we give the data to SINDy.</a:t>
          </a:r>
        </a:p>
      </dgm:t>
    </dgm:pt>
    <dgm:pt modelId="{F6DA7842-0CB6-4C46-A042-178F0055A5C8}" type="parTrans" cxnId="{28EF2993-F7FB-45B9-927C-2C017CF781C0}">
      <dgm:prSet/>
      <dgm:spPr/>
      <dgm:t>
        <a:bodyPr/>
        <a:lstStyle/>
        <a:p>
          <a:endParaRPr lang="en-US"/>
        </a:p>
      </dgm:t>
    </dgm:pt>
    <dgm:pt modelId="{33430FDB-ED2B-45DE-8218-7519B23C1298}" type="sibTrans" cxnId="{28EF2993-F7FB-45B9-927C-2C017CF781C0}">
      <dgm:prSet/>
      <dgm:spPr/>
      <dgm:t>
        <a:bodyPr/>
        <a:lstStyle/>
        <a:p>
          <a:endParaRPr lang="en-US"/>
        </a:p>
      </dgm:t>
    </dgm:pt>
    <dgm:pt modelId="{434C6A36-8C23-4CF0-BAC9-3A61A5C67106}">
      <dgm:prSet/>
      <dgm:spPr/>
      <dgm:t>
        <a:bodyPr/>
        <a:lstStyle/>
        <a:p>
          <a:pPr>
            <a:lnSpc>
              <a:spcPct val="100000"/>
            </a:lnSpc>
          </a:pPr>
          <a:r>
            <a:rPr lang="en-US"/>
            <a:t>SINDy can be applied to linear and nonlinear dynamical systems. </a:t>
          </a:r>
        </a:p>
      </dgm:t>
    </dgm:pt>
    <dgm:pt modelId="{3D18B388-298F-4E63-A5A0-4744E300E46F}" type="parTrans" cxnId="{F79B213D-6D2B-403D-B563-A3CD324A8FCD}">
      <dgm:prSet/>
      <dgm:spPr/>
      <dgm:t>
        <a:bodyPr/>
        <a:lstStyle/>
        <a:p>
          <a:endParaRPr lang="en-US"/>
        </a:p>
      </dgm:t>
    </dgm:pt>
    <dgm:pt modelId="{8CB7B62B-4EB1-4A86-B7CD-EB82CC490AD2}" type="sibTrans" cxnId="{F79B213D-6D2B-403D-B563-A3CD324A8FCD}">
      <dgm:prSet/>
      <dgm:spPr/>
      <dgm:t>
        <a:bodyPr/>
        <a:lstStyle/>
        <a:p>
          <a:endParaRPr lang="en-US"/>
        </a:p>
      </dgm:t>
    </dgm:pt>
    <dgm:pt modelId="{BE36DF41-9010-41E7-A218-FFE04DD69EB8}" type="pres">
      <dgm:prSet presAssocID="{B733F103-7C1D-4C8D-98F5-9037EE601B1C}" presName="root" presStyleCnt="0">
        <dgm:presLayoutVars>
          <dgm:dir/>
          <dgm:resizeHandles val="exact"/>
        </dgm:presLayoutVars>
      </dgm:prSet>
      <dgm:spPr/>
    </dgm:pt>
    <dgm:pt modelId="{DFF5E075-47BC-4FFE-8B65-51CB12402593}" type="pres">
      <dgm:prSet presAssocID="{97528F7D-C037-491A-803A-94D9BC322F24}" presName="compNode" presStyleCnt="0"/>
      <dgm:spPr/>
    </dgm:pt>
    <dgm:pt modelId="{DCED8C92-BE01-43FE-B174-34B2F649A977}" type="pres">
      <dgm:prSet presAssocID="{97528F7D-C037-491A-803A-94D9BC322F24}" presName="bgRect" presStyleLbl="bgShp" presStyleIdx="0" presStyleCnt="3"/>
      <dgm:spPr/>
    </dgm:pt>
    <dgm:pt modelId="{5ED725D9-45CC-43D0-A326-67B4E05173BB}" type="pres">
      <dgm:prSet presAssocID="{97528F7D-C037-491A-803A-94D9BC322F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wing Compass"/>
        </a:ext>
      </dgm:extLst>
    </dgm:pt>
    <dgm:pt modelId="{3CA74244-8D26-4A04-BE3C-2023CB024BE1}" type="pres">
      <dgm:prSet presAssocID="{97528F7D-C037-491A-803A-94D9BC322F24}" presName="spaceRect" presStyleCnt="0"/>
      <dgm:spPr/>
    </dgm:pt>
    <dgm:pt modelId="{1BBDDC1F-7F00-4078-BAF5-0F615FC3D505}" type="pres">
      <dgm:prSet presAssocID="{97528F7D-C037-491A-803A-94D9BC322F24}" presName="parTx" presStyleLbl="revTx" presStyleIdx="0" presStyleCnt="3">
        <dgm:presLayoutVars>
          <dgm:chMax val="0"/>
          <dgm:chPref val="0"/>
        </dgm:presLayoutVars>
      </dgm:prSet>
      <dgm:spPr/>
    </dgm:pt>
    <dgm:pt modelId="{CA80AB24-2A45-420C-AAC2-02810A3EA546}" type="pres">
      <dgm:prSet presAssocID="{15B19E8D-8A64-4EC0-B796-452C42BE1E88}" presName="sibTrans" presStyleCnt="0"/>
      <dgm:spPr/>
    </dgm:pt>
    <dgm:pt modelId="{45DE6ACB-5E92-4AA9-90D2-491BE706D42E}" type="pres">
      <dgm:prSet presAssocID="{CB9F90D4-B756-4871-949E-83AB55E0C158}" presName="compNode" presStyleCnt="0"/>
      <dgm:spPr/>
    </dgm:pt>
    <dgm:pt modelId="{67C69D9D-83B2-4D35-BB10-51CD501B28C9}" type="pres">
      <dgm:prSet presAssocID="{CB9F90D4-B756-4871-949E-83AB55E0C158}" presName="bgRect" presStyleLbl="bgShp" presStyleIdx="1" presStyleCnt="3"/>
      <dgm:spPr/>
    </dgm:pt>
    <dgm:pt modelId="{D2A6F44B-DC8B-49C5-9385-753D34AACF1E}" type="pres">
      <dgm:prSet presAssocID="{CB9F90D4-B756-4871-949E-83AB55E0C1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91D153CE-3055-4061-A39D-3DBCFA45F08F}" type="pres">
      <dgm:prSet presAssocID="{CB9F90D4-B756-4871-949E-83AB55E0C158}" presName="spaceRect" presStyleCnt="0"/>
      <dgm:spPr/>
    </dgm:pt>
    <dgm:pt modelId="{1FD3C80A-8CA1-4285-84A8-4C3D0EC3AA3B}" type="pres">
      <dgm:prSet presAssocID="{CB9F90D4-B756-4871-949E-83AB55E0C158}" presName="parTx" presStyleLbl="revTx" presStyleIdx="1" presStyleCnt="3">
        <dgm:presLayoutVars>
          <dgm:chMax val="0"/>
          <dgm:chPref val="0"/>
        </dgm:presLayoutVars>
      </dgm:prSet>
      <dgm:spPr/>
    </dgm:pt>
    <dgm:pt modelId="{F962F9D9-3CFB-4A17-8E5B-135FF41C6D5C}" type="pres">
      <dgm:prSet presAssocID="{33430FDB-ED2B-45DE-8218-7519B23C1298}" presName="sibTrans" presStyleCnt="0"/>
      <dgm:spPr/>
    </dgm:pt>
    <dgm:pt modelId="{9F930E3F-314D-4460-BDF8-0A133F18716C}" type="pres">
      <dgm:prSet presAssocID="{434C6A36-8C23-4CF0-BAC9-3A61A5C67106}" presName="compNode" presStyleCnt="0"/>
      <dgm:spPr/>
    </dgm:pt>
    <dgm:pt modelId="{394558C1-A35F-4D58-9582-F6B00976FFA8}" type="pres">
      <dgm:prSet presAssocID="{434C6A36-8C23-4CF0-BAC9-3A61A5C67106}" presName="bgRect" presStyleLbl="bgShp" presStyleIdx="2" presStyleCnt="3"/>
      <dgm:spPr/>
    </dgm:pt>
    <dgm:pt modelId="{C68FD2B4-15E3-4F26-A330-0DA82A37B1AD}" type="pres">
      <dgm:prSet presAssocID="{434C6A36-8C23-4CF0-BAC9-3A61A5C671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enn Diagram"/>
        </a:ext>
      </dgm:extLst>
    </dgm:pt>
    <dgm:pt modelId="{FC0EC197-52B4-4630-98A4-E311C8D39ABE}" type="pres">
      <dgm:prSet presAssocID="{434C6A36-8C23-4CF0-BAC9-3A61A5C67106}" presName="spaceRect" presStyleCnt="0"/>
      <dgm:spPr/>
    </dgm:pt>
    <dgm:pt modelId="{964F90EF-98F1-4E7B-9DB3-7F766ACF1AC1}" type="pres">
      <dgm:prSet presAssocID="{434C6A36-8C23-4CF0-BAC9-3A61A5C67106}" presName="parTx" presStyleLbl="revTx" presStyleIdx="2" presStyleCnt="3">
        <dgm:presLayoutVars>
          <dgm:chMax val="0"/>
          <dgm:chPref val="0"/>
        </dgm:presLayoutVars>
      </dgm:prSet>
      <dgm:spPr/>
    </dgm:pt>
  </dgm:ptLst>
  <dgm:cxnLst>
    <dgm:cxn modelId="{9889F012-D82E-4B57-B18F-A92EB8BA7F37}" type="presOf" srcId="{B733F103-7C1D-4C8D-98F5-9037EE601B1C}" destId="{BE36DF41-9010-41E7-A218-FFE04DD69EB8}" srcOrd="0" destOrd="0" presId="urn:microsoft.com/office/officeart/2018/2/layout/IconVerticalSolidList"/>
    <dgm:cxn modelId="{7A3ECC1F-9D3B-44C1-9B1F-BB9864D8E743}" type="presOf" srcId="{97528F7D-C037-491A-803A-94D9BC322F24}" destId="{1BBDDC1F-7F00-4078-BAF5-0F615FC3D505}" srcOrd="0" destOrd="0" presId="urn:microsoft.com/office/officeart/2018/2/layout/IconVerticalSolidList"/>
    <dgm:cxn modelId="{F79B213D-6D2B-403D-B563-A3CD324A8FCD}" srcId="{B733F103-7C1D-4C8D-98F5-9037EE601B1C}" destId="{434C6A36-8C23-4CF0-BAC9-3A61A5C67106}" srcOrd="2" destOrd="0" parTransId="{3D18B388-298F-4E63-A5A0-4744E300E46F}" sibTransId="{8CB7B62B-4EB1-4A86-B7CD-EB82CC490AD2}"/>
    <dgm:cxn modelId="{F76E755E-32D8-461B-AA85-67A96AE095F6}" type="presOf" srcId="{434C6A36-8C23-4CF0-BAC9-3A61A5C67106}" destId="{964F90EF-98F1-4E7B-9DB3-7F766ACF1AC1}" srcOrd="0" destOrd="0" presId="urn:microsoft.com/office/officeart/2018/2/layout/IconVerticalSolidList"/>
    <dgm:cxn modelId="{89AC3661-97B0-4615-B034-4E7DEE26CD45}" type="presOf" srcId="{CB9F90D4-B756-4871-949E-83AB55E0C158}" destId="{1FD3C80A-8CA1-4285-84A8-4C3D0EC3AA3B}" srcOrd="0" destOrd="0" presId="urn:microsoft.com/office/officeart/2018/2/layout/IconVerticalSolidList"/>
    <dgm:cxn modelId="{234DFE67-247E-4051-8547-6601806825B0}" srcId="{B733F103-7C1D-4C8D-98F5-9037EE601B1C}" destId="{97528F7D-C037-491A-803A-94D9BC322F24}" srcOrd="0" destOrd="0" parTransId="{7C959A01-3170-4621-A27B-18B949D242F2}" sibTransId="{15B19E8D-8A64-4EC0-B796-452C42BE1E88}"/>
    <dgm:cxn modelId="{28EF2993-F7FB-45B9-927C-2C017CF781C0}" srcId="{B733F103-7C1D-4C8D-98F5-9037EE601B1C}" destId="{CB9F90D4-B756-4871-949E-83AB55E0C158}" srcOrd="1" destOrd="0" parTransId="{F6DA7842-0CB6-4C46-A042-178F0055A5C8}" sibTransId="{33430FDB-ED2B-45DE-8218-7519B23C1298}"/>
    <dgm:cxn modelId="{850D69FE-6DB0-49F1-B17B-265899AF67BF}" type="presParOf" srcId="{BE36DF41-9010-41E7-A218-FFE04DD69EB8}" destId="{DFF5E075-47BC-4FFE-8B65-51CB12402593}" srcOrd="0" destOrd="0" presId="urn:microsoft.com/office/officeart/2018/2/layout/IconVerticalSolidList"/>
    <dgm:cxn modelId="{90F1478B-890B-4563-8EAB-32D8B7032904}" type="presParOf" srcId="{DFF5E075-47BC-4FFE-8B65-51CB12402593}" destId="{DCED8C92-BE01-43FE-B174-34B2F649A977}" srcOrd="0" destOrd="0" presId="urn:microsoft.com/office/officeart/2018/2/layout/IconVerticalSolidList"/>
    <dgm:cxn modelId="{EAC19130-C07E-496B-A309-49FCAC9EA4FA}" type="presParOf" srcId="{DFF5E075-47BC-4FFE-8B65-51CB12402593}" destId="{5ED725D9-45CC-43D0-A326-67B4E05173BB}" srcOrd="1" destOrd="0" presId="urn:microsoft.com/office/officeart/2018/2/layout/IconVerticalSolidList"/>
    <dgm:cxn modelId="{F9688443-54FD-40AF-BC7B-8A51EF998897}" type="presParOf" srcId="{DFF5E075-47BC-4FFE-8B65-51CB12402593}" destId="{3CA74244-8D26-4A04-BE3C-2023CB024BE1}" srcOrd="2" destOrd="0" presId="urn:microsoft.com/office/officeart/2018/2/layout/IconVerticalSolidList"/>
    <dgm:cxn modelId="{CA3BA85E-6404-4C60-A0CB-F3D07872A288}" type="presParOf" srcId="{DFF5E075-47BC-4FFE-8B65-51CB12402593}" destId="{1BBDDC1F-7F00-4078-BAF5-0F615FC3D505}" srcOrd="3" destOrd="0" presId="urn:microsoft.com/office/officeart/2018/2/layout/IconVerticalSolidList"/>
    <dgm:cxn modelId="{BE8EFECC-18DA-4412-A246-8E1C35DB06CE}" type="presParOf" srcId="{BE36DF41-9010-41E7-A218-FFE04DD69EB8}" destId="{CA80AB24-2A45-420C-AAC2-02810A3EA546}" srcOrd="1" destOrd="0" presId="urn:microsoft.com/office/officeart/2018/2/layout/IconVerticalSolidList"/>
    <dgm:cxn modelId="{5BA068B2-00E8-4B4D-8E06-5CDEA0BB2DAF}" type="presParOf" srcId="{BE36DF41-9010-41E7-A218-FFE04DD69EB8}" destId="{45DE6ACB-5E92-4AA9-90D2-491BE706D42E}" srcOrd="2" destOrd="0" presId="urn:microsoft.com/office/officeart/2018/2/layout/IconVerticalSolidList"/>
    <dgm:cxn modelId="{6596F07A-3926-401C-97B9-6AFC94CAC98A}" type="presParOf" srcId="{45DE6ACB-5E92-4AA9-90D2-491BE706D42E}" destId="{67C69D9D-83B2-4D35-BB10-51CD501B28C9}" srcOrd="0" destOrd="0" presId="urn:microsoft.com/office/officeart/2018/2/layout/IconVerticalSolidList"/>
    <dgm:cxn modelId="{F7EBC823-F0CA-4F8F-8BD9-92ADE7F0C01E}" type="presParOf" srcId="{45DE6ACB-5E92-4AA9-90D2-491BE706D42E}" destId="{D2A6F44B-DC8B-49C5-9385-753D34AACF1E}" srcOrd="1" destOrd="0" presId="urn:microsoft.com/office/officeart/2018/2/layout/IconVerticalSolidList"/>
    <dgm:cxn modelId="{43B38FEF-9537-45D8-87D7-1C4ADD2F44B1}" type="presParOf" srcId="{45DE6ACB-5E92-4AA9-90D2-491BE706D42E}" destId="{91D153CE-3055-4061-A39D-3DBCFA45F08F}" srcOrd="2" destOrd="0" presId="urn:microsoft.com/office/officeart/2018/2/layout/IconVerticalSolidList"/>
    <dgm:cxn modelId="{ACED70C6-393E-462E-B81B-BC0FDEDB37CF}" type="presParOf" srcId="{45DE6ACB-5E92-4AA9-90D2-491BE706D42E}" destId="{1FD3C80A-8CA1-4285-84A8-4C3D0EC3AA3B}" srcOrd="3" destOrd="0" presId="urn:microsoft.com/office/officeart/2018/2/layout/IconVerticalSolidList"/>
    <dgm:cxn modelId="{EB1D9B51-F77A-410E-9BB6-F721A612B4ED}" type="presParOf" srcId="{BE36DF41-9010-41E7-A218-FFE04DD69EB8}" destId="{F962F9D9-3CFB-4A17-8E5B-135FF41C6D5C}" srcOrd="3" destOrd="0" presId="urn:microsoft.com/office/officeart/2018/2/layout/IconVerticalSolidList"/>
    <dgm:cxn modelId="{45E09C51-2A5A-49B1-B120-6039ACE307A3}" type="presParOf" srcId="{BE36DF41-9010-41E7-A218-FFE04DD69EB8}" destId="{9F930E3F-314D-4460-BDF8-0A133F18716C}" srcOrd="4" destOrd="0" presId="urn:microsoft.com/office/officeart/2018/2/layout/IconVerticalSolidList"/>
    <dgm:cxn modelId="{E275808B-9F4E-4E03-ABB9-3FFE1EAE9A09}" type="presParOf" srcId="{9F930E3F-314D-4460-BDF8-0A133F18716C}" destId="{394558C1-A35F-4D58-9582-F6B00976FFA8}" srcOrd="0" destOrd="0" presId="urn:microsoft.com/office/officeart/2018/2/layout/IconVerticalSolidList"/>
    <dgm:cxn modelId="{A525F446-7A88-4A7B-85C5-C0C24306F2E9}" type="presParOf" srcId="{9F930E3F-314D-4460-BDF8-0A133F18716C}" destId="{C68FD2B4-15E3-4F26-A330-0DA82A37B1AD}" srcOrd="1" destOrd="0" presId="urn:microsoft.com/office/officeart/2018/2/layout/IconVerticalSolidList"/>
    <dgm:cxn modelId="{BF5283AF-B8E3-435A-A642-62A3DDFCFB33}" type="presParOf" srcId="{9F930E3F-314D-4460-BDF8-0A133F18716C}" destId="{FC0EC197-52B4-4630-98A4-E311C8D39ABE}" srcOrd="2" destOrd="0" presId="urn:microsoft.com/office/officeart/2018/2/layout/IconVerticalSolidList"/>
    <dgm:cxn modelId="{CC199B1D-36BA-42EE-9441-96021107DA43}" type="presParOf" srcId="{9F930E3F-314D-4460-BDF8-0A133F18716C}" destId="{964F90EF-98F1-4E7B-9DB3-7F766ACF1A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E792A2-2890-4AB1-A6B5-F5C0F687D85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0B9236D-D899-4945-B884-5422236D1B44}">
      <dgm:prSet/>
      <dgm:spPr/>
      <dgm:t>
        <a:bodyPr/>
        <a:lstStyle/>
        <a:p>
          <a:pPr>
            <a:lnSpc>
              <a:spcPct val="100000"/>
            </a:lnSpc>
          </a:pPr>
          <a:r>
            <a:rPr lang="en-US"/>
            <a:t>I used several approaches to find an “optimal” threshold for SINDy</a:t>
          </a:r>
        </a:p>
      </dgm:t>
    </dgm:pt>
    <dgm:pt modelId="{96563CAE-2284-41E9-B705-902862C7E367}" type="parTrans" cxnId="{E27EC145-F782-4FA7-8C17-2A46B184A5C2}">
      <dgm:prSet/>
      <dgm:spPr/>
      <dgm:t>
        <a:bodyPr/>
        <a:lstStyle/>
        <a:p>
          <a:endParaRPr lang="en-US"/>
        </a:p>
      </dgm:t>
    </dgm:pt>
    <dgm:pt modelId="{CB603FFD-0C14-45FD-A69D-E8A12741820C}" type="sibTrans" cxnId="{E27EC145-F782-4FA7-8C17-2A46B184A5C2}">
      <dgm:prSet/>
      <dgm:spPr/>
      <dgm:t>
        <a:bodyPr/>
        <a:lstStyle/>
        <a:p>
          <a:endParaRPr lang="en-US"/>
        </a:p>
      </dgm:t>
    </dgm:pt>
    <dgm:pt modelId="{8C5F9E63-35D1-4DC2-A596-D6C276BBC5F0}">
      <dgm:prSet/>
      <dgm:spPr/>
      <dgm:t>
        <a:bodyPr/>
        <a:lstStyle/>
        <a:p>
          <a:pPr>
            <a:lnSpc>
              <a:spcPct val="100000"/>
            </a:lnSpc>
          </a:pPr>
          <a:r>
            <a:rPr lang="en-US"/>
            <a:t>The “optimal” threshold (in my case): minimize the number of searches to find one the smallest minimum linear error in a fast way. </a:t>
          </a:r>
        </a:p>
      </dgm:t>
    </dgm:pt>
    <dgm:pt modelId="{EF231909-6408-498E-AFF8-8DF97FCF5BB0}" type="parTrans" cxnId="{AB2F872E-3275-4A20-9A40-AC0EF727CF53}">
      <dgm:prSet/>
      <dgm:spPr/>
      <dgm:t>
        <a:bodyPr/>
        <a:lstStyle/>
        <a:p>
          <a:endParaRPr lang="en-US"/>
        </a:p>
      </dgm:t>
    </dgm:pt>
    <dgm:pt modelId="{A9D3DA85-212E-433F-BA25-1BC0B6F7C4BB}" type="sibTrans" cxnId="{AB2F872E-3275-4A20-9A40-AC0EF727CF53}">
      <dgm:prSet/>
      <dgm:spPr/>
      <dgm:t>
        <a:bodyPr/>
        <a:lstStyle/>
        <a:p>
          <a:endParaRPr lang="en-US"/>
        </a:p>
      </dgm:t>
    </dgm:pt>
    <dgm:pt modelId="{02443164-60F8-4746-81DB-2C7DBDFEF40A}">
      <dgm:prSet/>
      <dgm:spPr/>
      <dgm:t>
        <a:bodyPr/>
        <a:lstStyle/>
        <a:p>
          <a:pPr>
            <a:lnSpc>
              <a:spcPct val="100000"/>
            </a:lnSpc>
          </a:pPr>
          <a:r>
            <a:rPr lang="en-US"/>
            <a:t>i.e., Find the minimum linear error in the fastest way without doing 1000 times folds conventional numerical iterations. </a:t>
          </a:r>
        </a:p>
      </dgm:t>
    </dgm:pt>
    <dgm:pt modelId="{77DD0F44-3579-4053-B518-8F0473828565}" type="parTrans" cxnId="{F8932387-88EB-42CA-907B-9D4CA38A2770}">
      <dgm:prSet/>
      <dgm:spPr/>
      <dgm:t>
        <a:bodyPr/>
        <a:lstStyle/>
        <a:p>
          <a:endParaRPr lang="en-US"/>
        </a:p>
      </dgm:t>
    </dgm:pt>
    <dgm:pt modelId="{09C702AD-2368-40D0-A30D-B1A72AE6DB73}" type="sibTrans" cxnId="{F8932387-88EB-42CA-907B-9D4CA38A2770}">
      <dgm:prSet/>
      <dgm:spPr/>
      <dgm:t>
        <a:bodyPr/>
        <a:lstStyle/>
        <a:p>
          <a:endParaRPr lang="en-US"/>
        </a:p>
      </dgm:t>
    </dgm:pt>
    <dgm:pt modelId="{B96A4DA2-C60A-4A18-A918-4CD11CED7B9E}">
      <dgm:prSet/>
      <dgm:spPr/>
      <dgm:t>
        <a:bodyPr/>
        <a:lstStyle/>
        <a:p>
          <a:pPr>
            <a:lnSpc>
              <a:spcPct val="100000"/>
            </a:lnSpc>
          </a:pPr>
          <a:r>
            <a:rPr lang="en-US"/>
            <a:t>e.g. For 5 decimal places, I can find the minimum linear error with 50 model calculations with my algorithm. However, a Linear Search algorithm would take 50,000 model calculations. </a:t>
          </a:r>
        </a:p>
      </dgm:t>
    </dgm:pt>
    <dgm:pt modelId="{1B0494A8-C918-4017-8E41-3E24C7B08C72}" type="parTrans" cxnId="{0B338B57-2A95-4C59-B053-19877649E524}">
      <dgm:prSet/>
      <dgm:spPr/>
      <dgm:t>
        <a:bodyPr/>
        <a:lstStyle/>
        <a:p>
          <a:endParaRPr lang="en-US"/>
        </a:p>
      </dgm:t>
    </dgm:pt>
    <dgm:pt modelId="{9D8AB82D-96EB-4675-802A-3469AE147A58}" type="sibTrans" cxnId="{0B338B57-2A95-4C59-B053-19877649E524}">
      <dgm:prSet/>
      <dgm:spPr/>
      <dgm:t>
        <a:bodyPr/>
        <a:lstStyle/>
        <a:p>
          <a:endParaRPr lang="en-US"/>
        </a:p>
      </dgm:t>
    </dgm:pt>
    <dgm:pt modelId="{1EBC59E5-E999-4B86-8E35-EB34A4A2C303}" type="pres">
      <dgm:prSet presAssocID="{13E792A2-2890-4AB1-A6B5-F5C0F687D85C}" presName="root" presStyleCnt="0">
        <dgm:presLayoutVars>
          <dgm:dir/>
          <dgm:resizeHandles val="exact"/>
        </dgm:presLayoutVars>
      </dgm:prSet>
      <dgm:spPr/>
    </dgm:pt>
    <dgm:pt modelId="{FC202F5B-6131-4101-843A-0201B1AAE02C}" type="pres">
      <dgm:prSet presAssocID="{70B9236D-D899-4945-B884-5422236D1B44}" presName="compNode" presStyleCnt="0"/>
      <dgm:spPr/>
    </dgm:pt>
    <dgm:pt modelId="{806B730A-C543-4A74-BB34-6C47684ED4B5}" type="pres">
      <dgm:prSet presAssocID="{70B9236D-D899-4945-B884-5422236D1B44}" presName="bgRect" presStyleLbl="bgShp" presStyleIdx="0" presStyleCnt="4"/>
      <dgm:spPr/>
    </dgm:pt>
    <dgm:pt modelId="{D67BF0CF-1207-480D-8EEC-D52ED405D672}" type="pres">
      <dgm:prSet presAssocID="{70B9236D-D899-4945-B884-5422236D1B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965AF320-7ED3-4527-834F-6DC8D5C0B974}" type="pres">
      <dgm:prSet presAssocID="{70B9236D-D899-4945-B884-5422236D1B44}" presName="spaceRect" presStyleCnt="0"/>
      <dgm:spPr/>
    </dgm:pt>
    <dgm:pt modelId="{A22C39CE-468F-4621-870D-9B885004DA02}" type="pres">
      <dgm:prSet presAssocID="{70B9236D-D899-4945-B884-5422236D1B44}" presName="parTx" presStyleLbl="revTx" presStyleIdx="0" presStyleCnt="4">
        <dgm:presLayoutVars>
          <dgm:chMax val="0"/>
          <dgm:chPref val="0"/>
        </dgm:presLayoutVars>
      </dgm:prSet>
      <dgm:spPr/>
    </dgm:pt>
    <dgm:pt modelId="{894C1A01-2003-4310-AE96-E23996F6E06D}" type="pres">
      <dgm:prSet presAssocID="{CB603FFD-0C14-45FD-A69D-E8A12741820C}" presName="sibTrans" presStyleCnt="0"/>
      <dgm:spPr/>
    </dgm:pt>
    <dgm:pt modelId="{93F2173C-3A47-45F7-81EB-8A347CB88BA2}" type="pres">
      <dgm:prSet presAssocID="{8C5F9E63-35D1-4DC2-A596-D6C276BBC5F0}" presName="compNode" presStyleCnt="0"/>
      <dgm:spPr/>
    </dgm:pt>
    <dgm:pt modelId="{222C2982-63C6-472C-B166-52765E2F1ABE}" type="pres">
      <dgm:prSet presAssocID="{8C5F9E63-35D1-4DC2-A596-D6C276BBC5F0}" presName="bgRect" presStyleLbl="bgShp" presStyleIdx="1" presStyleCnt="4"/>
      <dgm:spPr/>
    </dgm:pt>
    <dgm:pt modelId="{28B1A348-3CB0-412C-AC27-3F5819F21D3A}" type="pres">
      <dgm:prSet presAssocID="{8C5F9E63-35D1-4DC2-A596-D6C276BBC5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DA96DE52-3A74-47F6-9B9A-4D3B8807CB2F}" type="pres">
      <dgm:prSet presAssocID="{8C5F9E63-35D1-4DC2-A596-D6C276BBC5F0}" presName="spaceRect" presStyleCnt="0"/>
      <dgm:spPr/>
    </dgm:pt>
    <dgm:pt modelId="{DC1BF67F-232A-401A-ACD5-8BD3EA2A79AA}" type="pres">
      <dgm:prSet presAssocID="{8C5F9E63-35D1-4DC2-A596-D6C276BBC5F0}" presName="parTx" presStyleLbl="revTx" presStyleIdx="1" presStyleCnt="4">
        <dgm:presLayoutVars>
          <dgm:chMax val="0"/>
          <dgm:chPref val="0"/>
        </dgm:presLayoutVars>
      </dgm:prSet>
      <dgm:spPr/>
    </dgm:pt>
    <dgm:pt modelId="{5E8D1379-BF45-42C9-A698-CF50F7D244EA}" type="pres">
      <dgm:prSet presAssocID="{A9D3DA85-212E-433F-BA25-1BC0B6F7C4BB}" presName="sibTrans" presStyleCnt="0"/>
      <dgm:spPr/>
    </dgm:pt>
    <dgm:pt modelId="{F3167093-06A6-4D19-AE42-FD0C3708C3FA}" type="pres">
      <dgm:prSet presAssocID="{02443164-60F8-4746-81DB-2C7DBDFEF40A}" presName="compNode" presStyleCnt="0"/>
      <dgm:spPr/>
    </dgm:pt>
    <dgm:pt modelId="{6C560C2E-5D56-46C7-9788-738751757FF7}" type="pres">
      <dgm:prSet presAssocID="{02443164-60F8-4746-81DB-2C7DBDFEF40A}" presName="bgRect" presStyleLbl="bgShp" presStyleIdx="2" presStyleCnt="4"/>
      <dgm:spPr/>
    </dgm:pt>
    <dgm:pt modelId="{2603E5D6-37E8-4432-8078-4DA52C0C0F68}" type="pres">
      <dgm:prSet presAssocID="{02443164-60F8-4746-81DB-2C7DBDFEF4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9AD53159-3B95-4183-841E-37F499F77B98}" type="pres">
      <dgm:prSet presAssocID="{02443164-60F8-4746-81DB-2C7DBDFEF40A}" presName="spaceRect" presStyleCnt="0"/>
      <dgm:spPr/>
    </dgm:pt>
    <dgm:pt modelId="{4C36A8D0-64BA-4807-BA4D-8EF94D711647}" type="pres">
      <dgm:prSet presAssocID="{02443164-60F8-4746-81DB-2C7DBDFEF40A}" presName="parTx" presStyleLbl="revTx" presStyleIdx="2" presStyleCnt="4">
        <dgm:presLayoutVars>
          <dgm:chMax val="0"/>
          <dgm:chPref val="0"/>
        </dgm:presLayoutVars>
      </dgm:prSet>
      <dgm:spPr/>
    </dgm:pt>
    <dgm:pt modelId="{F8715FF3-DA2A-4725-8E8C-E46A0BD691F9}" type="pres">
      <dgm:prSet presAssocID="{09C702AD-2368-40D0-A30D-B1A72AE6DB73}" presName="sibTrans" presStyleCnt="0"/>
      <dgm:spPr/>
    </dgm:pt>
    <dgm:pt modelId="{C7611D8D-1109-4811-AF2C-3B847727E745}" type="pres">
      <dgm:prSet presAssocID="{B96A4DA2-C60A-4A18-A918-4CD11CED7B9E}" presName="compNode" presStyleCnt="0"/>
      <dgm:spPr/>
    </dgm:pt>
    <dgm:pt modelId="{50C14AE7-D71A-463D-B7DF-B10A34A18F55}" type="pres">
      <dgm:prSet presAssocID="{B96A4DA2-C60A-4A18-A918-4CD11CED7B9E}" presName="bgRect" presStyleLbl="bgShp" presStyleIdx="3" presStyleCnt="4"/>
      <dgm:spPr/>
    </dgm:pt>
    <dgm:pt modelId="{F3CBBBE8-CE02-45F8-B28B-43250ED06011}" type="pres">
      <dgm:prSet presAssocID="{B96A4DA2-C60A-4A18-A918-4CD11CED7B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B307F1F4-7118-4530-A520-E37AA65AED8F}" type="pres">
      <dgm:prSet presAssocID="{B96A4DA2-C60A-4A18-A918-4CD11CED7B9E}" presName="spaceRect" presStyleCnt="0"/>
      <dgm:spPr/>
    </dgm:pt>
    <dgm:pt modelId="{8E7FD05C-34E9-434A-BF8E-5250DA939034}" type="pres">
      <dgm:prSet presAssocID="{B96A4DA2-C60A-4A18-A918-4CD11CED7B9E}" presName="parTx" presStyleLbl="revTx" presStyleIdx="3" presStyleCnt="4">
        <dgm:presLayoutVars>
          <dgm:chMax val="0"/>
          <dgm:chPref val="0"/>
        </dgm:presLayoutVars>
      </dgm:prSet>
      <dgm:spPr/>
    </dgm:pt>
  </dgm:ptLst>
  <dgm:cxnLst>
    <dgm:cxn modelId="{08C13E0C-4107-4841-88FD-ECD2BAE52D92}" type="presOf" srcId="{B96A4DA2-C60A-4A18-A918-4CD11CED7B9E}" destId="{8E7FD05C-34E9-434A-BF8E-5250DA939034}" srcOrd="0" destOrd="0" presId="urn:microsoft.com/office/officeart/2018/2/layout/IconVerticalSolidList"/>
    <dgm:cxn modelId="{AB2F872E-3275-4A20-9A40-AC0EF727CF53}" srcId="{13E792A2-2890-4AB1-A6B5-F5C0F687D85C}" destId="{8C5F9E63-35D1-4DC2-A596-D6C276BBC5F0}" srcOrd="1" destOrd="0" parTransId="{EF231909-6408-498E-AFF8-8DF97FCF5BB0}" sibTransId="{A9D3DA85-212E-433F-BA25-1BC0B6F7C4BB}"/>
    <dgm:cxn modelId="{88C10732-43ED-431C-A854-F5BC05224DEF}" type="presOf" srcId="{70B9236D-D899-4945-B884-5422236D1B44}" destId="{A22C39CE-468F-4621-870D-9B885004DA02}" srcOrd="0" destOrd="0" presId="urn:microsoft.com/office/officeart/2018/2/layout/IconVerticalSolidList"/>
    <dgm:cxn modelId="{E27EC145-F782-4FA7-8C17-2A46B184A5C2}" srcId="{13E792A2-2890-4AB1-A6B5-F5C0F687D85C}" destId="{70B9236D-D899-4945-B884-5422236D1B44}" srcOrd="0" destOrd="0" parTransId="{96563CAE-2284-41E9-B705-902862C7E367}" sibTransId="{CB603FFD-0C14-45FD-A69D-E8A12741820C}"/>
    <dgm:cxn modelId="{0B338B57-2A95-4C59-B053-19877649E524}" srcId="{13E792A2-2890-4AB1-A6B5-F5C0F687D85C}" destId="{B96A4DA2-C60A-4A18-A918-4CD11CED7B9E}" srcOrd="3" destOrd="0" parTransId="{1B0494A8-C918-4017-8E41-3E24C7B08C72}" sibTransId="{9D8AB82D-96EB-4675-802A-3469AE147A58}"/>
    <dgm:cxn modelId="{F8932387-88EB-42CA-907B-9D4CA38A2770}" srcId="{13E792A2-2890-4AB1-A6B5-F5C0F687D85C}" destId="{02443164-60F8-4746-81DB-2C7DBDFEF40A}" srcOrd="2" destOrd="0" parTransId="{77DD0F44-3579-4053-B518-8F0473828565}" sibTransId="{09C702AD-2368-40D0-A30D-B1A72AE6DB73}"/>
    <dgm:cxn modelId="{23915BA2-5BE1-49E8-8B4C-9B2D99779C4B}" type="presOf" srcId="{02443164-60F8-4746-81DB-2C7DBDFEF40A}" destId="{4C36A8D0-64BA-4807-BA4D-8EF94D711647}" srcOrd="0" destOrd="0" presId="urn:microsoft.com/office/officeart/2018/2/layout/IconVerticalSolidList"/>
    <dgm:cxn modelId="{36FF3DAB-905B-43AC-9261-478641BD6CD0}" type="presOf" srcId="{13E792A2-2890-4AB1-A6B5-F5C0F687D85C}" destId="{1EBC59E5-E999-4B86-8E35-EB34A4A2C303}" srcOrd="0" destOrd="0" presId="urn:microsoft.com/office/officeart/2018/2/layout/IconVerticalSolidList"/>
    <dgm:cxn modelId="{DBC847C6-C246-4BED-B050-136AF71B7AF8}" type="presOf" srcId="{8C5F9E63-35D1-4DC2-A596-D6C276BBC5F0}" destId="{DC1BF67F-232A-401A-ACD5-8BD3EA2A79AA}" srcOrd="0" destOrd="0" presId="urn:microsoft.com/office/officeart/2018/2/layout/IconVerticalSolidList"/>
    <dgm:cxn modelId="{5FA2CCC0-E784-4C21-8DE4-926789523E5D}" type="presParOf" srcId="{1EBC59E5-E999-4B86-8E35-EB34A4A2C303}" destId="{FC202F5B-6131-4101-843A-0201B1AAE02C}" srcOrd="0" destOrd="0" presId="urn:microsoft.com/office/officeart/2018/2/layout/IconVerticalSolidList"/>
    <dgm:cxn modelId="{AF764349-EBA4-4066-A773-A8F22881C92E}" type="presParOf" srcId="{FC202F5B-6131-4101-843A-0201B1AAE02C}" destId="{806B730A-C543-4A74-BB34-6C47684ED4B5}" srcOrd="0" destOrd="0" presId="urn:microsoft.com/office/officeart/2018/2/layout/IconVerticalSolidList"/>
    <dgm:cxn modelId="{24A7FB15-4D2C-4A65-B0C0-2853A698E9A7}" type="presParOf" srcId="{FC202F5B-6131-4101-843A-0201B1AAE02C}" destId="{D67BF0CF-1207-480D-8EEC-D52ED405D672}" srcOrd="1" destOrd="0" presId="urn:microsoft.com/office/officeart/2018/2/layout/IconVerticalSolidList"/>
    <dgm:cxn modelId="{53A3F988-6107-4352-BA2A-BB05E518559F}" type="presParOf" srcId="{FC202F5B-6131-4101-843A-0201B1AAE02C}" destId="{965AF320-7ED3-4527-834F-6DC8D5C0B974}" srcOrd="2" destOrd="0" presId="urn:microsoft.com/office/officeart/2018/2/layout/IconVerticalSolidList"/>
    <dgm:cxn modelId="{29F5D92D-D76E-4444-A949-54D8126BC696}" type="presParOf" srcId="{FC202F5B-6131-4101-843A-0201B1AAE02C}" destId="{A22C39CE-468F-4621-870D-9B885004DA02}" srcOrd="3" destOrd="0" presId="urn:microsoft.com/office/officeart/2018/2/layout/IconVerticalSolidList"/>
    <dgm:cxn modelId="{C022D615-37EA-4A6E-97BA-FE0AAECD813D}" type="presParOf" srcId="{1EBC59E5-E999-4B86-8E35-EB34A4A2C303}" destId="{894C1A01-2003-4310-AE96-E23996F6E06D}" srcOrd="1" destOrd="0" presId="urn:microsoft.com/office/officeart/2018/2/layout/IconVerticalSolidList"/>
    <dgm:cxn modelId="{D4978CDD-BCA7-4CA2-95C0-CA44BF3F46C9}" type="presParOf" srcId="{1EBC59E5-E999-4B86-8E35-EB34A4A2C303}" destId="{93F2173C-3A47-45F7-81EB-8A347CB88BA2}" srcOrd="2" destOrd="0" presId="urn:microsoft.com/office/officeart/2018/2/layout/IconVerticalSolidList"/>
    <dgm:cxn modelId="{9843C357-759E-49D0-9B74-E0875C5D4D9F}" type="presParOf" srcId="{93F2173C-3A47-45F7-81EB-8A347CB88BA2}" destId="{222C2982-63C6-472C-B166-52765E2F1ABE}" srcOrd="0" destOrd="0" presId="urn:microsoft.com/office/officeart/2018/2/layout/IconVerticalSolidList"/>
    <dgm:cxn modelId="{F2E82F0E-1247-49E8-949A-0DF7CAD9AC51}" type="presParOf" srcId="{93F2173C-3A47-45F7-81EB-8A347CB88BA2}" destId="{28B1A348-3CB0-412C-AC27-3F5819F21D3A}" srcOrd="1" destOrd="0" presId="urn:microsoft.com/office/officeart/2018/2/layout/IconVerticalSolidList"/>
    <dgm:cxn modelId="{6E37C79F-786C-400F-A93B-A5D26BD2A615}" type="presParOf" srcId="{93F2173C-3A47-45F7-81EB-8A347CB88BA2}" destId="{DA96DE52-3A74-47F6-9B9A-4D3B8807CB2F}" srcOrd="2" destOrd="0" presId="urn:microsoft.com/office/officeart/2018/2/layout/IconVerticalSolidList"/>
    <dgm:cxn modelId="{DE7AD349-9888-4E5D-AD1F-9DF90926980E}" type="presParOf" srcId="{93F2173C-3A47-45F7-81EB-8A347CB88BA2}" destId="{DC1BF67F-232A-401A-ACD5-8BD3EA2A79AA}" srcOrd="3" destOrd="0" presId="urn:microsoft.com/office/officeart/2018/2/layout/IconVerticalSolidList"/>
    <dgm:cxn modelId="{DBBDC24E-8C82-4382-81FA-DD055F6E322C}" type="presParOf" srcId="{1EBC59E5-E999-4B86-8E35-EB34A4A2C303}" destId="{5E8D1379-BF45-42C9-A698-CF50F7D244EA}" srcOrd="3" destOrd="0" presId="urn:microsoft.com/office/officeart/2018/2/layout/IconVerticalSolidList"/>
    <dgm:cxn modelId="{9A0F3F25-3558-4DE6-B2B8-EE1F987FF657}" type="presParOf" srcId="{1EBC59E5-E999-4B86-8E35-EB34A4A2C303}" destId="{F3167093-06A6-4D19-AE42-FD0C3708C3FA}" srcOrd="4" destOrd="0" presId="urn:microsoft.com/office/officeart/2018/2/layout/IconVerticalSolidList"/>
    <dgm:cxn modelId="{93813A95-14DC-4C40-B8A9-4D49C6EDFAF0}" type="presParOf" srcId="{F3167093-06A6-4D19-AE42-FD0C3708C3FA}" destId="{6C560C2E-5D56-46C7-9788-738751757FF7}" srcOrd="0" destOrd="0" presId="urn:microsoft.com/office/officeart/2018/2/layout/IconVerticalSolidList"/>
    <dgm:cxn modelId="{511E2652-7264-4F44-AE05-0DA267F2B8D1}" type="presParOf" srcId="{F3167093-06A6-4D19-AE42-FD0C3708C3FA}" destId="{2603E5D6-37E8-4432-8078-4DA52C0C0F68}" srcOrd="1" destOrd="0" presId="urn:microsoft.com/office/officeart/2018/2/layout/IconVerticalSolidList"/>
    <dgm:cxn modelId="{9D51D70C-2747-40D6-B574-42A9E1CFC7E5}" type="presParOf" srcId="{F3167093-06A6-4D19-AE42-FD0C3708C3FA}" destId="{9AD53159-3B95-4183-841E-37F499F77B98}" srcOrd="2" destOrd="0" presId="urn:microsoft.com/office/officeart/2018/2/layout/IconVerticalSolidList"/>
    <dgm:cxn modelId="{90A784EB-8134-47B8-B295-F6DD874246A5}" type="presParOf" srcId="{F3167093-06A6-4D19-AE42-FD0C3708C3FA}" destId="{4C36A8D0-64BA-4807-BA4D-8EF94D711647}" srcOrd="3" destOrd="0" presId="urn:microsoft.com/office/officeart/2018/2/layout/IconVerticalSolidList"/>
    <dgm:cxn modelId="{01580750-1DCA-4527-B6DA-7D5538F3288A}" type="presParOf" srcId="{1EBC59E5-E999-4B86-8E35-EB34A4A2C303}" destId="{F8715FF3-DA2A-4725-8E8C-E46A0BD691F9}" srcOrd="5" destOrd="0" presId="urn:microsoft.com/office/officeart/2018/2/layout/IconVerticalSolidList"/>
    <dgm:cxn modelId="{CADE335C-9E64-453E-9DB1-1ACB421D542D}" type="presParOf" srcId="{1EBC59E5-E999-4B86-8E35-EB34A4A2C303}" destId="{C7611D8D-1109-4811-AF2C-3B847727E745}" srcOrd="6" destOrd="0" presId="urn:microsoft.com/office/officeart/2018/2/layout/IconVerticalSolidList"/>
    <dgm:cxn modelId="{2D74C251-DC34-413B-93BC-534721301D6F}" type="presParOf" srcId="{C7611D8D-1109-4811-AF2C-3B847727E745}" destId="{50C14AE7-D71A-463D-B7DF-B10A34A18F55}" srcOrd="0" destOrd="0" presId="urn:microsoft.com/office/officeart/2018/2/layout/IconVerticalSolidList"/>
    <dgm:cxn modelId="{FF87D321-8CEF-42C5-BC63-59F4936249F7}" type="presParOf" srcId="{C7611D8D-1109-4811-AF2C-3B847727E745}" destId="{F3CBBBE8-CE02-45F8-B28B-43250ED06011}" srcOrd="1" destOrd="0" presId="urn:microsoft.com/office/officeart/2018/2/layout/IconVerticalSolidList"/>
    <dgm:cxn modelId="{2CB5FAB3-8626-4629-A8E3-FBCD5585055B}" type="presParOf" srcId="{C7611D8D-1109-4811-AF2C-3B847727E745}" destId="{B307F1F4-7118-4530-A520-E37AA65AED8F}" srcOrd="2" destOrd="0" presId="urn:microsoft.com/office/officeart/2018/2/layout/IconVerticalSolidList"/>
    <dgm:cxn modelId="{4F073880-79FB-4321-939F-F2224F3F2544}" type="presParOf" srcId="{C7611D8D-1109-4811-AF2C-3B847727E745}" destId="{8E7FD05C-34E9-434A-BF8E-5250DA9390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3556FE-D97C-4D96-9A51-D41C17077F5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72A5313-628E-4A3C-8463-D3B006E6A39F}">
      <dgm:prSet/>
      <dgm:spPr/>
      <dgm:t>
        <a:bodyPr/>
        <a:lstStyle/>
        <a:p>
          <a:r>
            <a:rPr lang="en-US"/>
            <a:t>Linear Search is inefficient and hugely time-consuming</a:t>
          </a:r>
        </a:p>
      </dgm:t>
    </dgm:pt>
    <dgm:pt modelId="{3D1B48E1-11BB-4E8F-B59A-FD3164D4AFAD}" type="parTrans" cxnId="{78AB6661-D2BF-46AE-B4BE-CFE941605FCA}">
      <dgm:prSet/>
      <dgm:spPr/>
      <dgm:t>
        <a:bodyPr/>
        <a:lstStyle/>
        <a:p>
          <a:endParaRPr lang="en-US"/>
        </a:p>
      </dgm:t>
    </dgm:pt>
    <dgm:pt modelId="{62657E2E-7442-4101-AE84-E8FF95D6B54B}" type="sibTrans" cxnId="{78AB6661-D2BF-46AE-B4BE-CFE941605FCA}">
      <dgm:prSet/>
      <dgm:spPr/>
      <dgm:t>
        <a:bodyPr/>
        <a:lstStyle/>
        <a:p>
          <a:endParaRPr lang="en-US"/>
        </a:p>
      </dgm:t>
    </dgm:pt>
    <dgm:pt modelId="{14A54897-332D-4F7B-B4DC-8DEE65A2DD6D}">
      <dgm:prSet/>
      <dgm:spPr/>
      <dgm:t>
        <a:bodyPr/>
        <a:lstStyle/>
        <a:p>
          <a:r>
            <a:rPr lang="en-US"/>
            <a:t>Basically, we search every threshold and need to see which one would give us the least amount of error</a:t>
          </a:r>
        </a:p>
      </dgm:t>
    </dgm:pt>
    <dgm:pt modelId="{3DAA56C5-6EB3-4776-B327-45148BAC26BF}" type="parTrans" cxnId="{BF1A56FB-151C-421D-9684-556FD7DB8BD1}">
      <dgm:prSet/>
      <dgm:spPr/>
      <dgm:t>
        <a:bodyPr/>
        <a:lstStyle/>
        <a:p>
          <a:endParaRPr lang="en-US"/>
        </a:p>
      </dgm:t>
    </dgm:pt>
    <dgm:pt modelId="{80FC886F-0A72-4F01-8F28-E628F18F6850}" type="sibTrans" cxnId="{BF1A56FB-151C-421D-9684-556FD7DB8BD1}">
      <dgm:prSet/>
      <dgm:spPr/>
      <dgm:t>
        <a:bodyPr/>
        <a:lstStyle/>
        <a:p>
          <a:endParaRPr lang="en-US"/>
        </a:p>
      </dgm:t>
    </dgm:pt>
    <dgm:pt modelId="{A03C2FC3-FBA7-4703-9731-99C1318C5406}">
      <dgm:prSet/>
      <dgm:spPr/>
      <dgm:t>
        <a:bodyPr/>
        <a:lstStyle/>
        <a:p>
          <a:r>
            <a:rPr lang="en-US"/>
            <a:t>This would work if we lived forever in space and time, so it is impossible</a:t>
          </a:r>
        </a:p>
      </dgm:t>
    </dgm:pt>
    <dgm:pt modelId="{959A4CA6-8C28-4ABB-B3EB-980882111E22}" type="parTrans" cxnId="{C2DE41A7-8681-425F-9A54-93EDBD86D7BB}">
      <dgm:prSet/>
      <dgm:spPr/>
      <dgm:t>
        <a:bodyPr/>
        <a:lstStyle/>
        <a:p>
          <a:endParaRPr lang="en-US"/>
        </a:p>
      </dgm:t>
    </dgm:pt>
    <dgm:pt modelId="{D297F1BF-6569-4A26-8410-7E2CBDFE2D6C}" type="sibTrans" cxnId="{C2DE41A7-8681-425F-9A54-93EDBD86D7BB}">
      <dgm:prSet/>
      <dgm:spPr/>
      <dgm:t>
        <a:bodyPr/>
        <a:lstStyle/>
        <a:p>
          <a:endParaRPr lang="en-US"/>
        </a:p>
      </dgm:t>
    </dgm:pt>
    <dgm:pt modelId="{7ADA5A61-B797-416C-9299-0C3C1811931B}">
      <dgm:prSet/>
      <dgm:spPr/>
      <dgm:t>
        <a:bodyPr/>
        <a:lstStyle/>
        <a:p>
          <a:r>
            <a:rPr lang="en-US"/>
            <a:t>Average Linear 3D Dynamical Systems with a linespace of 50 will run for 2 seconds</a:t>
          </a:r>
        </a:p>
      </dgm:t>
    </dgm:pt>
    <dgm:pt modelId="{02102FD1-10C6-47BC-B8EA-FFE57230A2D0}" type="parTrans" cxnId="{34F9ED6F-00D0-4E3F-AFE4-72A20AFDDCB1}">
      <dgm:prSet/>
      <dgm:spPr/>
      <dgm:t>
        <a:bodyPr/>
        <a:lstStyle/>
        <a:p>
          <a:endParaRPr lang="en-US"/>
        </a:p>
      </dgm:t>
    </dgm:pt>
    <dgm:pt modelId="{EAB2C50D-C074-4BA9-9EFC-1F123501588A}" type="sibTrans" cxnId="{34F9ED6F-00D0-4E3F-AFE4-72A20AFDDCB1}">
      <dgm:prSet/>
      <dgm:spPr/>
      <dgm:t>
        <a:bodyPr/>
        <a:lstStyle/>
        <a:p>
          <a:endParaRPr lang="en-US"/>
        </a:p>
      </dgm:t>
    </dgm:pt>
    <dgm:pt modelId="{71918391-926D-4D40-9585-A9481E4A1818}">
      <dgm:prSet/>
      <dgm:spPr/>
      <dgm:t>
        <a:bodyPr/>
        <a:lstStyle/>
        <a:p>
          <a:r>
            <a:rPr lang="en-US"/>
            <a:t>Meaning that 1 million searches will take 2 million seconds </a:t>
          </a:r>
        </a:p>
      </dgm:t>
    </dgm:pt>
    <dgm:pt modelId="{D9728DDF-1043-40AC-91FE-81C50179905E}" type="parTrans" cxnId="{C1A863F2-F7CE-4A04-91C9-616BD5BFD0A0}">
      <dgm:prSet/>
      <dgm:spPr/>
      <dgm:t>
        <a:bodyPr/>
        <a:lstStyle/>
        <a:p>
          <a:endParaRPr lang="en-US"/>
        </a:p>
      </dgm:t>
    </dgm:pt>
    <dgm:pt modelId="{4FB91306-ED62-4572-80C0-A938F245C63C}" type="sibTrans" cxnId="{C1A863F2-F7CE-4A04-91C9-616BD5BFD0A0}">
      <dgm:prSet/>
      <dgm:spPr/>
      <dgm:t>
        <a:bodyPr/>
        <a:lstStyle/>
        <a:p>
          <a:endParaRPr lang="en-US"/>
        </a:p>
      </dgm:t>
    </dgm:pt>
    <dgm:pt modelId="{41652203-4E9E-4131-A88A-2AD321A97B8D}" type="pres">
      <dgm:prSet presAssocID="{6B3556FE-D97C-4D96-9A51-D41C17077F52}" presName="linear" presStyleCnt="0">
        <dgm:presLayoutVars>
          <dgm:animLvl val="lvl"/>
          <dgm:resizeHandles val="exact"/>
        </dgm:presLayoutVars>
      </dgm:prSet>
      <dgm:spPr/>
    </dgm:pt>
    <dgm:pt modelId="{788D7612-FAF2-4763-A4B3-C840A13590D1}" type="pres">
      <dgm:prSet presAssocID="{272A5313-628E-4A3C-8463-D3B006E6A39F}" presName="parentText" presStyleLbl="node1" presStyleIdx="0" presStyleCnt="5">
        <dgm:presLayoutVars>
          <dgm:chMax val="0"/>
          <dgm:bulletEnabled val="1"/>
        </dgm:presLayoutVars>
      </dgm:prSet>
      <dgm:spPr/>
    </dgm:pt>
    <dgm:pt modelId="{1C35D242-6222-43BD-A8FE-277D853560BB}" type="pres">
      <dgm:prSet presAssocID="{62657E2E-7442-4101-AE84-E8FF95D6B54B}" presName="spacer" presStyleCnt="0"/>
      <dgm:spPr/>
    </dgm:pt>
    <dgm:pt modelId="{358CEAC2-23FC-498D-BDAA-7B3B3399B904}" type="pres">
      <dgm:prSet presAssocID="{14A54897-332D-4F7B-B4DC-8DEE65A2DD6D}" presName="parentText" presStyleLbl="node1" presStyleIdx="1" presStyleCnt="5">
        <dgm:presLayoutVars>
          <dgm:chMax val="0"/>
          <dgm:bulletEnabled val="1"/>
        </dgm:presLayoutVars>
      </dgm:prSet>
      <dgm:spPr/>
    </dgm:pt>
    <dgm:pt modelId="{EBB4E8A6-07A7-4D25-8504-AA8C7E0D814D}" type="pres">
      <dgm:prSet presAssocID="{80FC886F-0A72-4F01-8F28-E628F18F6850}" presName="spacer" presStyleCnt="0"/>
      <dgm:spPr/>
    </dgm:pt>
    <dgm:pt modelId="{3C2C5D05-FC13-444B-9B57-89F7140208D7}" type="pres">
      <dgm:prSet presAssocID="{A03C2FC3-FBA7-4703-9731-99C1318C5406}" presName="parentText" presStyleLbl="node1" presStyleIdx="2" presStyleCnt="5">
        <dgm:presLayoutVars>
          <dgm:chMax val="0"/>
          <dgm:bulletEnabled val="1"/>
        </dgm:presLayoutVars>
      </dgm:prSet>
      <dgm:spPr/>
    </dgm:pt>
    <dgm:pt modelId="{B7B8E120-438A-4B64-9D02-37AFDCB72623}" type="pres">
      <dgm:prSet presAssocID="{D297F1BF-6569-4A26-8410-7E2CBDFE2D6C}" presName="spacer" presStyleCnt="0"/>
      <dgm:spPr/>
    </dgm:pt>
    <dgm:pt modelId="{C3B031DF-1747-412B-ADB6-A552ECA688AC}" type="pres">
      <dgm:prSet presAssocID="{7ADA5A61-B797-416C-9299-0C3C1811931B}" presName="parentText" presStyleLbl="node1" presStyleIdx="3" presStyleCnt="5">
        <dgm:presLayoutVars>
          <dgm:chMax val="0"/>
          <dgm:bulletEnabled val="1"/>
        </dgm:presLayoutVars>
      </dgm:prSet>
      <dgm:spPr/>
    </dgm:pt>
    <dgm:pt modelId="{12764375-FCB4-4BD3-B391-E8E3C2214E15}" type="pres">
      <dgm:prSet presAssocID="{EAB2C50D-C074-4BA9-9EFC-1F123501588A}" presName="spacer" presStyleCnt="0"/>
      <dgm:spPr/>
    </dgm:pt>
    <dgm:pt modelId="{842B49C1-EB6D-4A8E-9854-5EA19D5D22DE}" type="pres">
      <dgm:prSet presAssocID="{71918391-926D-4D40-9585-A9481E4A1818}" presName="parentText" presStyleLbl="node1" presStyleIdx="4" presStyleCnt="5">
        <dgm:presLayoutVars>
          <dgm:chMax val="0"/>
          <dgm:bulletEnabled val="1"/>
        </dgm:presLayoutVars>
      </dgm:prSet>
      <dgm:spPr/>
    </dgm:pt>
  </dgm:ptLst>
  <dgm:cxnLst>
    <dgm:cxn modelId="{52EAC013-CF28-4E1A-A289-6DBC31088FD6}" type="presOf" srcId="{272A5313-628E-4A3C-8463-D3B006E6A39F}" destId="{788D7612-FAF2-4763-A4B3-C840A13590D1}" srcOrd="0" destOrd="0" presId="urn:microsoft.com/office/officeart/2005/8/layout/vList2"/>
    <dgm:cxn modelId="{1B56EC16-3367-4713-9CCF-C5C5195847E4}" type="presOf" srcId="{14A54897-332D-4F7B-B4DC-8DEE65A2DD6D}" destId="{358CEAC2-23FC-498D-BDAA-7B3B3399B904}" srcOrd="0" destOrd="0" presId="urn:microsoft.com/office/officeart/2005/8/layout/vList2"/>
    <dgm:cxn modelId="{78AB6661-D2BF-46AE-B4BE-CFE941605FCA}" srcId="{6B3556FE-D97C-4D96-9A51-D41C17077F52}" destId="{272A5313-628E-4A3C-8463-D3B006E6A39F}" srcOrd="0" destOrd="0" parTransId="{3D1B48E1-11BB-4E8F-B59A-FD3164D4AFAD}" sibTransId="{62657E2E-7442-4101-AE84-E8FF95D6B54B}"/>
    <dgm:cxn modelId="{B3C47A61-439C-47D5-B2A3-05499C5D7096}" type="presOf" srcId="{A03C2FC3-FBA7-4703-9731-99C1318C5406}" destId="{3C2C5D05-FC13-444B-9B57-89F7140208D7}" srcOrd="0" destOrd="0" presId="urn:microsoft.com/office/officeart/2005/8/layout/vList2"/>
    <dgm:cxn modelId="{34F9ED6F-00D0-4E3F-AFE4-72A20AFDDCB1}" srcId="{6B3556FE-D97C-4D96-9A51-D41C17077F52}" destId="{7ADA5A61-B797-416C-9299-0C3C1811931B}" srcOrd="3" destOrd="0" parTransId="{02102FD1-10C6-47BC-B8EA-FFE57230A2D0}" sibTransId="{EAB2C50D-C074-4BA9-9EFC-1F123501588A}"/>
    <dgm:cxn modelId="{BCF88082-8A63-4E79-8219-F0C23EE1BEF3}" type="presOf" srcId="{7ADA5A61-B797-416C-9299-0C3C1811931B}" destId="{C3B031DF-1747-412B-ADB6-A552ECA688AC}" srcOrd="0" destOrd="0" presId="urn:microsoft.com/office/officeart/2005/8/layout/vList2"/>
    <dgm:cxn modelId="{5F8B048D-E3C9-4F0E-BFEC-B900508F1F27}" type="presOf" srcId="{71918391-926D-4D40-9585-A9481E4A1818}" destId="{842B49C1-EB6D-4A8E-9854-5EA19D5D22DE}" srcOrd="0" destOrd="0" presId="urn:microsoft.com/office/officeart/2005/8/layout/vList2"/>
    <dgm:cxn modelId="{C2DE41A7-8681-425F-9A54-93EDBD86D7BB}" srcId="{6B3556FE-D97C-4D96-9A51-D41C17077F52}" destId="{A03C2FC3-FBA7-4703-9731-99C1318C5406}" srcOrd="2" destOrd="0" parTransId="{959A4CA6-8C28-4ABB-B3EB-980882111E22}" sibTransId="{D297F1BF-6569-4A26-8410-7E2CBDFE2D6C}"/>
    <dgm:cxn modelId="{1C9411F0-B512-44DB-ABBA-9AB61767A8AD}" type="presOf" srcId="{6B3556FE-D97C-4D96-9A51-D41C17077F52}" destId="{41652203-4E9E-4131-A88A-2AD321A97B8D}" srcOrd="0" destOrd="0" presId="urn:microsoft.com/office/officeart/2005/8/layout/vList2"/>
    <dgm:cxn modelId="{C1A863F2-F7CE-4A04-91C9-616BD5BFD0A0}" srcId="{6B3556FE-D97C-4D96-9A51-D41C17077F52}" destId="{71918391-926D-4D40-9585-A9481E4A1818}" srcOrd="4" destOrd="0" parTransId="{D9728DDF-1043-40AC-91FE-81C50179905E}" sibTransId="{4FB91306-ED62-4572-80C0-A938F245C63C}"/>
    <dgm:cxn modelId="{BF1A56FB-151C-421D-9684-556FD7DB8BD1}" srcId="{6B3556FE-D97C-4D96-9A51-D41C17077F52}" destId="{14A54897-332D-4F7B-B4DC-8DEE65A2DD6D}" srcOrd="1" destOrd="0" parTransId="{3DAA56C5-6EB3-4776-B327-45148BAC26BF}" sibTransId="{80FC886F-0A72-4F01-8F28-E628F18F6850}"/>
    <dgm:cxn modelId="{09693B12-8CC7-4792-BC1D-F9A1E17D22FB}" type="presParOf" srcId="{41652203-4E9E-4131-A88A-2AD321A97B8D}" destId="{788D7612-FAF2-4763-A4B3-C840A13590D1}" srcOrd="0" destOrd="0" presId="urn:microsoft.com/office/officeart/2005/8/layout/vList2"/>
    <dgm:cxn modelId="{7B0BAF2A-9E78-4295-98EA-2BD0D3B28941}" type="presParOf" srcId="{41652203-4E9E-4131-A88A-2AD321A97B8D}" destId="{1C35D242-6222-43BD-A8FE-277D853560BB}" srcOrd="1" destOrd="0" presId="urn:microsoft.com/office/officeart/2005/8/layout/vList2"/>
    <dgm:cxn modelId="{5024F644-D2E7-4A90-BD7E-4E0178196A3C}" type="presParOf" srcId="{41652203-4E9E-4131-A88A-2AD321A97B8D}" destId="{358CEAC2-23FC-498D-BDAA-7B3B3399B904}" srcOrd="2" destOrd="0" presId="urn:microsoft.com/office/officeart/2005/8/layout/vList2"/>
    <dgm:cxn modelId="{9DDDBB21-7549-48CF-95AB-50171F4F429D}" type="presParOf" srcId="{41652203-4E9E-4131-A88A-2AD321A97B8D}" destId="{EBB4E8A6-07A7-4D25-8504-AA8C7E0D814D}" srcOrd="3" destOrd="0" presId="urn:microsoft.com/office/officeart/2005/8/layout/vList2"/>
    <dgm:cxn modelId="{C3E11ADB-2350-4512-A9DB-37861ACA0358}" type="presParOf" srcId="{41652203-4E9E-4131-A88A-2AD321A97B8D}" destId="{3C2C5D05-FC13-444B-9B57-89F7140208D7}" srcOrd="4" destOrd="0" presId="urn:microsoft.com/office/officeart/2005/8/layout/vList2"/>
    <dgm:cxn modelId="{B5146499-4ED7-404A-9212-F2ED1B46B769}" type="presParOf" srcId="{41652203-4E9E-4131-A88A-2AD321A97B8D}" destId="{B7B8E120-438A-4B64-9D02-37AFDCB72623}" srcOrd="5" destOrd="0" presId="urn:microsoft.com/office/officeart/2005/8/layout/vList2"/>
    <dgm:cxn modelId="{E34758AE-9E93-4754-9123-99404C88A8F9}" type="presParOf" srcId="{41652203-4E9E-4131-A88A-2AD321A97B8D}" destId="{C3B031DF-1747-412B-ADB6-A552ECA688AC}" srcOrd="6" destOrd="0" presId="urn:microsoft.com/office/officeart/2005/8/layout/vList2"/>
    <dgm:cxn modelId="{7C05EC8D-E7A6-4F19-AA2A-7395CAD72D34}" type="presParOf" srcId="{41652203-4E9E-4131-A88A-2AD321A97B8D}" destId="{12764375-FCB4-4BD3-B391-E8E3C2214E15}" srcOrd="7" destOrd="0" presId="urn:microsoft.com/office/officeart/2005/8/layout/vList2"/>
    <dgm:cxn modelId="{4448E061-3ADB-4191-8A08-852900A541C8}" type="presParOf" srcId="{41652203-4E9E-4131-A88A-2AD321A97B8D}" destId="{842B49C1-EB6D-4A8E-9854-5EA19D5D22D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80F0A8-4B00-4D3D-9C9B-E0C37CC257D2}"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B0F4FE18-DD85-49F2-8EF5-AB505AC98519}">
      <dgm:prSet/>
      <dgm:spPr/>
      <dgm:t>
        <a:bodyPr/>
        <a:lstStyle/>
        <a:p>
          <a:r>
            <a:rPr lang="en-US" dirty="0"/>
            <a:t>We developed this algorithm since we are looking for minimum values</a:t>
          </a:r>
        </a:p>
      </dgm:t>
    </dgm:pt>
    <dgm:pt modelId="{6D4F23B3-6D1E-4D06-9CB1-77EADE9215ED}" type="parTrans" cxnId="{66FAC609-3FED-441B-9EE6-871FD30B9BE2}">
      <dgm:prSet/>
      <dgm:spPr/>
      <dgm:t>
        <a:bodyPr/>
        <a:lstStyle/>
        <a:p>
          <a:endParaRPr lang="en-US"/>
        </a:p>
      </dgm:t>
    </dgm:pt>
    <dgm:pt modelId="{B0C49F26-6B00-437F-B816-C9973BA4A940}" type="sibTrans" cxnId="{66FAC609-3FED-441B-9EE6-871FD30B9BE2}">
      <dgm:prSet/>
      <dgm:spPr/>
      <dgm:t>
        <a:bodyPr/>
        <a:lstStyle/>
        <a:p>
          <a:endParaRPr lang="en-US"/>
        </a:p>
      </dgm:t>
    </dgm:pt>
    <dgm:pt modelId="{C3D4FCA6-E80E-41D2-A34F-0A903B6C6E13}">
      <dgm:prSet/>
      <dgm:spPr/>
      <dgm:t>
        <a:bodyPr/>
        <a:lstStyle/>
        <a:p>
          <a:r>
            <a:rPr lang="en-US"/>
            <a:t>There are so many optimal thresholds that it is unlikely to find an absolute max or min (i.e., multiple thresholds exist for the same minimum linear error.)</a:t>
          </a:r>
        </a:p>
      </dgm:t>
    </dgm:pt>
    <dgm:pt modelId="{6B536E86-DB24-43DB-B43A-2C0FAD74FB42}" type="parTrans" cxnId="{FFDB1BD9-D1A8-4867-BCD0-E367FF22B31A}">
      <dgm:prSet/>
      <dgm:spPr/>
      <dgm:t>
        <a:bodyPr/>
        <a:lstStyle/>
        <a:p>
          <a:endParaRPr lang="en-US"/>
        </a:p>
      </dgm:t>
    </dgm:pt>
    <dgm:pt modelId="{3F7F7055-C1E2-4832-9148-7B6E9DB7C7CD}" type="sibTrans" cxnId="{FFDB1BD9-D1A8-4867-BCD0-E367FF22B31A}">
      <dgm:prSet/>
      <dgm:spPr/>
      <dgm:t>
        <a:bodyPr/>
        <a:lstStyle/>
        <a:p>
          <a:endParaRPr lang="en-US"/>
        </a:p>
      </dgm:t>
    </dgm:pt>
    <dgm:pt modelId="{06EF3EB0-C5F4-45A6-AEC5-11F56A811638}">
      <dgm:prSet/>
      <dgm:spPr/>
      <dgm:t>
        <a:bodyPr/>
        <a:lstStyle/>
        <a:p>
          <a:r>
            <a:rPr lang="en-US"/>
            <a:t>Here, we narrow down our search to a specific decimal search window</a:t>
          </a:r>
        </a:p>
      </dgm:t>
    </dgm:pt>
    <dgm:pt modelId="{C0D1CAF8-F5F6-43F2-AC10-DFDB9681246F}" type="parTrans" cxnId="{2CFE0793-671B-4932-BE3F-CD833128A743}">
      <dgm:prSet/>
      <dgm:spPr/>
      <dgm:t>
        <a:bodyPr/>
        <a:lstStyle/>
        <a:p>
          <a:endParaRPr lang="en-US"/>
        </a:p>
      </dgm:t>
    </dgm:pt>
    <dgm:pt modelId="{AE109CB1-F14B-4E6F-AAE3-C4ED938954FF}" type="sibTrans" cxnId="{2CFE0793-671B-4932-BE3F-CD833128A743}">
      <dgm:prSet/>
      <dgm:spPr/>
      <dgm:t>
        <a:bodyPr/>
        <a:lstStyle/>
        <a:p>
          <a:endParaRPr lang="en-US"/>
        </a:p>
      </dgm:t>
    </dgm:pt>
    <dgm:pt modelId="{B6CFE914-9B91-4F20-BD01-D4C1DECB83FB}">
      <dgm:prSet/>
      <dgm:spPr/>
      <dgm:t>
        <a:bodyPr/>
        <a:lstStyle/>
        <a:p>
          <a:r>
            <a:rPr lang="en-US"/>
            <a:t>Gradient Descent is used in a machine learning algorithm that uses a cost function and follows the gradient of that cost function to find the minimum. </a:t>
          </a:r>
        </a:p>
      </dgm:t>
    </dgm:pt>
    <dgm:pt modelId="{6B7E7759-3CBB-400F-8437-104B5599FF13}" type="parTrans" cxnId="{6A077FC7-C762-4A6A-A457-6E06816FE416}">
      <dgm:prSet/>
      <dgm:spPr/>
      <dgm:t>
        <a:bodyPr/>
        <a:lstStyle/>
        <a:p>
          <a:endParaRPr lang="en-US"/>
        </a:p>
      </dgm:t>
    </dgm:pt>
    <dgm:pt modelId="{E39CE1DA-FCF6-4E30-AE8E-A51D0441769F}" type="sibTrans" cxnId="{6A077FC7-C762-4A6A-A457-6E06816FE416}">
      <dgm:prSet/>
      <dgm:spPr/>
      <dgm:t>
        <a:bodyPr/>
        <a:lstStyle/>
        <a:p>
          <a:endParaRPr lang="en-US"/>
        </a:p>
      </dgm:t>
    </dgm:pt>
    <dgm:pt modelId="{0A903932-7B5A-45E8-95D5-51416180296C}">
      <dgm:prSet/>
      <dgm:spPr/>
      <dgm:t>
        <a:bodyPr/>
        <a:lstStyle/>
        <a:p>
          <a:r>
            <a:rPr lang="en-US"/>
            <a:t>However, we are willing to use a slightly modified version, we will call it the Searching Decimal Window Algorithm</a:t>
          </a:r>
        </a:p>
      </dgm:t>
    </dgm:pt>
    <dgm:pt modelId="{B6F5F66C-0AA2-4970-9178-304F296D4F0B}" type="parTrans" cxnId="{44E466D2-81E6-4DEE-BA65-195F3746F380}">
      <dgm:prSet/>
      <dgm:spPr/>
      <dgm:t>
        <a:bodyPr/>
        <a:lstStyle/>
        <a:p>
          <a:endParaRPr lang="en-US"/>
        </a:p>
      </dgm:t>
    </dgm:pt>
    <dgm:pt modelId="{A8A787B1-025C-4879-8B47-B733DB6730FD}" type="sibTrans" cxnId="{44E466D2-81E6-4DEE-BA65-195F3746F380}">
      <dgm:prSet/>
      <dgm:spPr/>
      <dgm:t>
        <a:bodyPr/>
        <a:lstStyle/>
        <a:p>
          <a:endParaRPr lang="en-US"/>
        </a:p>
      </dgm:t>
    </dgm:pt>
    <dgm:pt modelId="{5BB2C427-BE2A-4AB4-8286-4169E80E1EFF}" type="pres">
      <dgm:prSet presAssocID="{0180F0A8-4B00-4D3D-9C9B-E0C37CC257D2}" presName="root" presStyleCnt="0">
        <dgm:presLayoutVars>
          <dgm:dir/>
          <dgm:resizeHandles val="exact"/>
        </dgm:presLayoutVars>
      </dgm:prSet>
      <dgm:spPr/>
    </dgm:pt>
    <dgm:pt modelId="{AD517BAB-E773-4A89-B366-1AA1E429D7F0}" type="pres">
      <dgm:prSet presAssocID="{B0F4FE18-DD85-49F2-8EF5-AB505AC98519}" presName="compNode" presStyleCnt="0"/>
      <dgm:spPr/>
    </dgm:pt>
    <dgm:pt modelId="{9B6A19A7-2CA7-4338-A5F6-5DE7C32450B0}" type="pres">
      <dgm:prSet presAssocID="{B0F4FE18-DD85-49F2-8EF5-AB505AC98519}" presName="bgRect" presStyleLbl="bgShp" presStyleIdx="0" presStyleCnt="5"/>
      <dgm:spPr/>
    </dgm:pt>
    <dgm:pt modelId="{DC9284AB-96F7-450E-9C31-2A68C6028402}" type="pres">
      <dgm:prSet presAssocID="{B0F4FE18-DD85-49F2-8EF5-AB505AC9851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07C9307-EDB5-40DC-BF61-94200A3FAF4C}" type="pres">
      <dgm:prSet presAssocID="{B0F4FE18-DD85-49F2-8EF5-AB505AC98519}" presName="spaceRect" presStyleCnt="0"/>
      <dgm:spPr/>
    </dgm:pt>
    <dgm:pt modelId="{C3086A2D-30D2-4A40-8E48-F2EED33DF0BE}" type="pres">
      <dgm:prSet presAssocID="{B0F4FE18-DD85-49F2-8EF5-AB505AC98519}" presName="parTx" presStyleLbl="revTx" presStyleIdx="0" presStyleCnt="5">
        <dgm:presLayoutVars>
          <dgm:chMax val="0"/>
          <dgm:chPref val="0"/>
        </dgm:presLayoutVars>
      </dgm:prSet>
      <dgm:spPr/>
    </dgm:pt>
    <dgm:pt modelId="{AC2A8FA5-8105-4138-BAEA-CAD968A7A7FD}" type="pres">
      <dgm:prSet presAssocID="{B0C49F26-6B00-437F-B816-C9973BA4A940}" presName="sibTrans" presStyleCnt="0"/>
      <dgm:spPr/>
    </dgm:pt>
    <dgm:pt modelId="{57648DFF-FEF1-46FB-B898-401AD79529A1}" type="pres">
      <dgm:prSet presAssocID="{C3D4FCA6-E80E-41D2-A34F-0A903B6C6E13}" presName="compNode" presStyleCnt="0"/>
      <dgm:spPr/>
    </dgm:pt>
    <dgm:pt modelId="{8AF22288-0F13-4AA6-A393-13690D1AE269}" type="pres">
      <dgm:prSet presAssocID="{C3D4FCA6-E80E-41D2-A34F-0A903B6C6E13}" presName="bgRect" presStyleLbl="bgShp" presStyleIdx="1" presStyleCnt="5"/>
      <dgm:spPr/>
    </dgm:pt>
    <dgm:pt modelId="{C29EEA2B-7EAE-49E6-B722-F39642770688}" type="pres">
      <dgm:prSet presAssocID="{C3D4FCA6-E80E-41D2-A34F-0A903B6C6E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702E356B-596F-49A1-BAB9-D12C0FC04E63}" type="pres">
      <dgm:prSet presAssocID="{C3D4FCA6-E80E-41D2-A34F-0A903B6C6E13}" presName="spaceRect" presStyleCnt="0"/>
      <dgm:spPr/>
    </dgm:pt>
    <dgm:pt modelId="{A4C86CF0-A809-47AF-AAF3-03F385AF0B39}" type="pres">
      <dgm:prSet presAssocID="{C3D4FCA6-E80E-41D2-A34F-0A903B6C6E13}" presName="parTx" presStyleLbl="revTx" presStyleIdx="1" presStyleCnt="5">
        <dgm:presLayoutVars>
          <dgm:chMax val="0"/>
          <dgm:chPref val="0"/>
        </dgm:presLayoutVars>
      </dgm:prSet>
      <dgm:spPr/>
    </dgm:pt>
    <dgm:pt modelId="{A0C2ABE3-D379-4EDB-9163-7BA6ABFF7FC5}" type="pres">
      <dgm:prSet presAssocID="{3F7F7055-C1E2-4832-9148-7B6E9DB7C7CD}" presName="sibTrans" presStyleCnt="0"/>
      <dgm:spPr/>
    </dgm:pt>
    <dgm:pt modelId="{EE8DB23F-B00C-4543-9786-7633855F2D62}" type="pres">
      <dgm:prSet presAssocID="{06EF3EB0-C5F4-45A6-AEC5-11F56A811638}" presName="compNode" presStyleCnt="0"/>
      <dgm:spPr/>
    </dgm:pt>
    <dgm:pt modelId="{174A751D-341E-4086-9207-27469B6FE4C7}" type="pres">
      <dgm:prSet presAssocID="{06EF3EB0-C5F4-45A6-AEC5-11F56A811638}" presName="bgRect" presStyleLbl="bgShp" presStyleIdx="2" presStyleCnt="5"/>
      <dgm:spPr/>
    </dgm:pt>
    <dgm:pt modelId="{22B77C6C-D06D-431C-8D1B-FA0194B1D11B}" type="pres">
      <dgm:prSet presAssocID="{06EF3EB0-C5F4-45A6-AEC5-11F56A81163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13E9E490-DEA8-4B66-B4D0-132985233142}" type="pres">
      <dgm:prSet presAssocID="{06EF3EB0-C5F4-45A6-AEC5-11F56A811638}" presName="spaceRect" presStyleCnt="0"/>
      <dgm:spPr/>
    </dgm:pt>
    <dgm:pt modelId="{28238D11-1E61-4A57-BAD1-F82CB030A7C8}" type="pres">
      <dgm:prSet presAssocID="{06EF3EB0-C5F4-45A6-AEC5-11F56A811638}" presName="parTx" presStyleLbl="revTx" presStyleIdx="2" presStyleCnt="5">
        <dgm:presLayoutVars>
          <dgm:chMax val="0"/>
          <dgm:chPref val="0"/>
        </dgm:presLayoutVars>
      </dgm:prSet>
      <dgm:spPr/>
    </dgm:pt>
    <dgm:pt modelId="{2A5999F0-F80E-453F-8190-09842B6AC694}" type="pres">
      <dgm:prSet presAssocID="{AE109CB1-F14B-4E6F-AAE3-C4ED938954FF}" presName="sibTrans" presStyleCnt="0"/>
      <dgm:spPr/>
    </dgm:pt>
    <dgm:pt modelId="{564C5218-77F2-4C84-AA71-6D0BE1D473A1}" type="pres">
      <dgm:prSet presAssocID="{B6CFE914-9B91-4F20-BD01-D4C1DECB83FB}" presName="compNode" presStyleCnt="0"/>
      <dgm:spPr/>
    </dgm:pt>
    <dgm:pt modelId="{A3A11BFF-D576-4CC6-8C0B-1013F626B676}" type="pres">
      <dgm:prSet presAssocID="{B6CFE914-9B91-4F20-BD01-D4C1DECB83FB}" presName="bgRect" presStyleLbl="bgShp" presStyleIdx="3" presStyleCnt="5"/>
      <dgm:spPr/>
    </dgm:pt>
    <dgm:pt modelId="{FA4D9CB9-8110-4A72-9B52-A6106C8B780B}" type="pres">
      <dgm:prSet presAssocID="{B6CFE914-9B91-4F20-BD01-D4C1DECB83F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3837DE8E-CC48-439A-906A-3764F1E3091D}" type="pres">
      <dgm:prSet presAssocID="{B6CFE914-9B91-4F20-BD01-D4C1DECB83FB}" presName="spaceRect" presStyleCnt="0"/>
      <dgm:spPr/>
    </dgm:pt>
    <dgm:pt modelId="{DD9B78C0-A58C-43E1-BD42-26502BDF2B2E}" type="pres">
      <dgm:prSet presAssocID="{B6CFE914-9B91-4F20-BD01-D4C1DECB83FB}" presName="parTx" presStyleLbl="revTx" presStyleIdx="3" presStyleCnt="5">
        <dgm:presLayoutVars>
          <dgm:chMax val="0"/>
          <dgm:chPref val="0"/>
        </dgm:presLayoutVars>
      </dgm:prSet>
      <dgm:spPr/>
    </dgm:pt>
    <dgm:pt modelId="{023E994A-B4AE-4AD7-B621-5538B7DB1F39}" type="pres">
      <dgm:prSet presAssocID="{E39CE1DA-FCF6-4E30-AE8E-A51D0441769F}" presName="sibTrans" presStyleCnt="0"/>
      <dgm:spPr/>
    </dgm:pt>
    <dgm:pt modelId="{2F465D77-56AF-4699-872D-20DA2FAD113B}" type="pres">
      <dgm:prSet presAssocID="{0A903932-7B5A-45E8-95D5-51416180296C}" presName="compNode" presStyleCnt="0"/>
      <dgm:spPr/>
    </dgm:pt>
    <dgm:pt modelId="{A63B9E5E-3A24-414F-975D-12137B1DFD94}" type="pres">
      <dgm:prSet presAssocID="{0A903932-7B5A-45E8-95D5-51416180296C}" presName="bgRect" presStyleLbl="bgShp" presStyleIdx="4" presStyleCnt="5"/>
      <dgm:spPr/>
    </dgm:pt>
    <dgm:pt modelId="{30C6CAAD-A2A5-4009-A171-EA5DB7DA1C21}" type="pres">
      <dgm:prSet presAssocID="{0A903932-7B5A-45E8-95D5-51416180296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D6AFDB13-CF67-4EAC-A1E3-34C91CFC37B9}" type="pres">
      <dgm:prSet presAssocID="{0A903932-7B5A-45E8-95D5-51416180296C}" presName="spaceRect" presStyleCnt="0"/>
      <dgm:spPr/>
    </dgm:pt>
    <dgm:pt modelId="{73A9FB33-2192-4E8E-A2E9-89678EDEAE55}" type="pres">
      <dgm:prSet presAssocID="{0A903932-7B5A-45E8-95D5-51416180296C}" presName="parTx" presStyleLbl="revTx" presStyleIdx="4" presStyleCnt="5">
        <dgm:presLayoutVars>
          <dgm:chMax val="0"/>
          <dgm:chPref val="0"/>
        </dgm:presLayoutVars>
      </dgm:prSet>
      <dgm:spPr/>
    </dgm:pt>
  </dgm:ptLst>
  <dgm:cxnLst>
    <dgm:cxn modelId="{66FAC609-3FED-441B-9EE6-871FD30B9BE2}" srcId="{0180F0A8-4B00-4D3D-9C9B-E0C37CC257D2}" destId="{B0F4FE18-DD85-49F2-8EF5-AB505AC98519}" srcOrd="0" destOrd="0" parTransId="{6D4F23B3-6D1E-4D06-9CB1-77EADE9215ED}" sibTransId="{B0C49F26-6B00-437F-B816-C9973BA4A940}"/>
    <dgm:cxn modelId="{1D629311-E0F9-43ED-BE2E-86E1365015EA}" type="presOf" srcId="{B6CFE914-9B91-4F20-BD01-D4C1DECB83FB}" destId="{DD9B78C0-A58C-43E1-BD42-26502BDF2B2E}" srcOrd="0" destOrd="0" presId="urn:microsoft.com/office/officeart/2018/2/layout/IconVerticalSolidList"/>
    <dgm:cxn modelId="{E3F7B544-6759-44BF-856A-383E9A058F4E}" type="presOf" srcId="{06EF3EB0-C5F4-45A6-AEC5-11F56A811638}" destId="{28238D11-1E61-4A57-BAD1-F82CB030A7C8}" srcOrd="0" destOrd="0" presId="urn:microsoft.com/office/officeart/2018/2/layout/IconVerticalSolidList"/>
    <dgm:cxn modelId="{DCA84587-BAF4-4019-986E-F9EEDF0F23A5}" type="presOf" srcId="{0180F0A8-4B00-4D3D-9C9B-E0C37CC257D2}" destId="{5BB2C427-BE2A-4AB4-8286-4169E80E1EFF}" srcOrd="0" destOrd="0" presId="urn:microsoft.com/office/officeart/2018/2/layout/IconVerticalSolidList"/>
    <dgm:cxn modelId="{2CFE0793-671B-4932-BE3F-CD833128A743}" srcId="{0180F0A8-4B00-4D3D-9C9B-E0C37CC257D2}" destId="{06EF3EB0-C5F4-45A6-AEC5-11F56A811638}" srcOrd="2" destOrd="0" parTransId="{C0D1CAF8-F5F6-43F2-AC10-DFDB9681246F}" sibTransId="{AE109CB1-F14B-4E6F-AAE3-C4ED938954FF}"/>
    <dgm:cxn modelId="{3980EAC3-40E2-4293-B9BB-AE8F5F56A8F0}" type="presOf" srcId="{B0F4FE18-DD85-49F2-8EF5-AB505AC98519}" destId="{C3086A2D-30D2-4A40-8E48-F2EED33DF0BE}" srcOrd="0" destOrd="0" presId="urn:microsoft.com/office/officeart/2018/2/layout/IconVerticalSolidList"/>
    <dgm:cxn modelId="{6A077FC7-C762-4A6A-A457-6E06816FE416}" srcId="{0180F0A8-4B00-4D3D-9C9B-E0C37CC257D2}" destId="{B6CFE914-9B91-4F20-BD01-D4C1DECB83FB}" srcOrd="3" destOrd="0" parTransId="{6B7E7759-3CBB-400F-8437-104B5599FF13}" sibTransId="{E39CE1DA-FCF6-4E30-AE8E-A51D0441769F}"/>
    <dgm:cxn modelId="{44E466D2-81E6-4DEE-BA65-195F3746F380}" srcId="{0180F0A8-4B00-4D3D-9C9B-E0C37CC257D2}" destId="{0A903932-7B5A-45E8-95D5-51416180296C}" srcOrd="4" destOrd="0" parTransId="{B6F5F66C-0AA2-4970-9178-304F296D4F0B}" sibTransId="{A8A787B1-025C-4879-8B47-B733DB6730FD}"/>
    <dgm:cxn modelId="{FFDB1BD9-D1A8-4867-BCD0-E367FF22B31A}" srcId="{0180F0A8-4B00-4D3D-9C9B-E0C37CC257D2}" destId="{C3D4FCA6-E80E-41D2-A34F-0A903B6C6E13}" srcOrd="1" destOrd="0" parTransId="{6B536E86-DB24-43DB-B43A-2C0FAD74FB42}" sibTransId="{3F7F7055-C1E2-4832-9148-7B6E9DB7C7CD}"/>
    <dgm:cxn modelId="{C37767DE-EB8E-46C2-8DE5-352815300A5D}" type="presOf" srcId="{0A903932-7B5A-45E8-95D5-51416180296C}" destId="{73A9FB33-2192-4E8E-A2E9-89678EDEAE55}" srcOrd="0" destOrd="0" presId="urn:microsoft.com/office/officeart/2018/2/layout/IconVerticalSolidList"/>
    <dgm:cxn modelId="{D70006F0-7077-4A82-86F5-2B77C793B6F9}" type="presOf" srcId="{C3D4FCA6-E80E-41D2-A34F-0A903B6C6E13}" destId="{A4C86CF0-A809-47AF-AAF3-03F385AF0B39}" srcOrd="0" destOrd="0" presId="urn:microsoft.com/office/officeart/2018/2/layout/IconVerticalSolidList"/>
    <dgm:cxn modelId="{A30860F4-FC79-4001-A4A9-C2F0CE1224D4}" type="presParOf" srcId="{5BB2C427-BE2A-4AB4-8286-4169E80E1EFF}" destId="{AD517BAB-E773-4A89-B366-1AA1E429D7F0}" srcOrd="0" destOrd="0" presId="urn:microsoft.com/office/officeart/2018/2/layout/IconVerticalSolidList"/>
    <dgm:cxn modelId="{0FCB8666-BF1E-4C9B-988A-3CA7CD8C40E3}" type="presParOf" srcId="{AD517BAB-E773-4A89-B366-1AA1E429D7F0}" destId="{9B6A19A7-2CA7-4338-A5F6-5DE7C32450B0}" srcOrd="0" destOrd="0" presId="urn:microsoft.com/office/officeart/2018/2/layout/IconVerticalSolidList"/>
    <dgm:cxn modelId="{580C841A-337E-43EF-9AD1-B82B688E1ACC}" type="presParOf" srcId="{AD517BAB-E773-4A89-B366-1AA1E429D7F0}" destId="{DC9284AB-96F7-450E-9C31-2A68C6028402}" srcOrd="1" destOrd="0" presId="urn:microsoft.com/office/officeart/2018/2/layout/IconVerticalSolidList"/>
    <dgm:cxn modelId="{BCDE8A0C-60ED-47D1-A73E-68977E814331}" type="presParOf" srcId="{AD517BAB-E773-4A89-B366-1AA1E429D7F0}" destId="{B07C9307-EDB5-40DC-BF61-94200A3FAF4C}" srcOrd="2" destOrd="0" presId="urn:microsoft.com/office/officeart/2018/2/layout/IconVerticalSolidList"/>
    <dgm:cxn modelId="{CE9B3D2B-5DF8-4863-B291-71517CEB3BA3}" type="presParOf" srcId="{AD517BAB-E773-4A89-B366-1AA1E429D7F0}" destId="{C3086A2D-30D2-4A40-8E48-F2EED33DF0BE}" srcOrd="3" destOrd="0" presId="urn:microsoft.com/office/officeart/2018/2/layout/IconVerticalSolidList"/>
    <dgm:cxn modelId="{6313DB9C-CBAB-4AFF-B7F2-7A43E6782DDB}" type="presParOf" srcId="{5BB2C427-BE2A-4AB4-8286-4169E80E1EFF}" destId="{AC2A8FA5-8105-4138-BAEA-CAD968A7A7FD}" srcOrd="1" destOrd="0" presId="urn:microsoft.com/office/officeart/2018/2/layout/IconVerticalSolidList"/>
    <dgm:cxn modelId="{3A99C402-8F00-4913-9DAD-8EDF418E83B4}" type="presParOf" srcId="{5BB2C427-BE2A-4AB4-8286-4169E80E1EFF}" destId="{57648DFF-FEF1-46FB-B898-401AD79529A1}" srcOrd="2" destOrd="0" presId="urn:microsoft.com/office/officeart/2018/2/layout/IconVerticalSolidList"/>
    <dgm:cxn modelId="{2E0EDA1A-A1F2-4EAD-9DAD-F3B20F7E35E1}" type="presParOf" srcId="{57648DFF-FEF1-46FB-B898-401AD79529A1}" destId="{8AF22288-0F13-4AA6-A393-13690D1AE269}" srcOrd="0" destOrd="0" presId="urn:microsoft.com/office/officeart/2018/2/layout/IconVerticalSolidList"/>
    <dgm:cxn modelId="{1848C93D-CCF2-4D98-A535-4D1FF29CF401}" type="presParOf" srcId="{57648DFF-FEF1-46FB-B898-401AD79529A1}" destId="{C29EEA2B-7EAE-49E6-B722-F39642770688}" srcOrd="1" destOrd="0" presId="urn:microsoft.com/office/officeart/2018/2/layout/IconVerticalSolidList"/>
    <dgm:cxn modelId="{C4D93AA0-9E74-4394-9039-207F8603D63B}" type="presParOf" srcId="{57648DFF-FEF1-46FB-B898-401AD79529A1}" destId="{702E356B-596F-49A1-BAB9-D12C0FC04E63}" srcOrd="2" destOrd="0" presId="urn:microsoft.com/office/officeart/2018/2/layout/IconVerticalSolidList"/>
    <dgm:cxn modelId="{17B0DC5B-7609-4BBF-B3F0-239A034DCBBD}" type="presParOf" srcId="{57648DFF-FEF1-46FB-B898-401AD79529A1}" destId="{A4C86CF0-A809-47AF-AAF3-03F385AF0B39}" srcOrd="3" destOrd="0" presId="urn:microsoft.com/office/officeart/2018/2/layout/IconVerticalSolidList"/>
    <dgm:cxn modelId="{BC172C3C-CFB8-46D2-9C7E-7A69CA9DC0DB}" type="presParOf" srcId="{5BB2C427-BE2A-4AB4-8286-4169E80E1EFF}" destId="{A0C2ABE3-D379-4EDB-9163-7BA6ABFF7FC5}" srcOrd="3" destOrd="0" presId="urn:microsoft.com/office/officeart/2018/2/layout/IconVerticalSolidList"/>
    <dgm:cxn modelId="{50CD2206-9780-4B63-A802-6DB8E7531B32}" type="presParOf" srcId="{5BB2C427-BE2A-4AB4-8286-4169E80E1EFF}" destId="{EE8DB23F-B00C-4543-9786-7633855F2D62}" srcOrd="4" destOrd="0" presId="urn:microsoft.com/office/officeart/2018/2/layout/IconVerticalSolidList"/>
    <dgm:cxn modelId="{EF712BFE-43B9-4515-A1A0-C7C347635FE4}" type="presParOf" srcId="{EE8DB23F-B00C-4543-9786-7633855F2D62}" destId="{174A751D-341E-4086-9207-27469B6FE4C7}" srcOrd="0" destOrd="0" presId="urn:microsoft.com/office/officeart/2018/2/layout/IconVerticalSolidList"/>
    <dgm:cxn modelId="{175BBC1C-8BB0-440F-89CA-123A7946F9EE}" type="presParOf" srcId="{EE8DB23F-B00C-4543-9786-7633855F2D62}" destId="{22B77C6C-D06D-431C-8D1B-FA0194B1D11B}" srcOrd="1" destOrd="0" presId="urn:microsoft.com/office/officeart/2018/2/layout/IconVerticalSolidList"/>
    <dgm:cxn modelId="{A91326D4-7D35-4B39-9E64-9E4BB470E3A4}" type="presParOf" srcId="{EE8DB23F-B00C-4543-9786-7633855F2D62}" destId="{13E9E490-DEA8-4B66-B4D0-132985233142}" srcOrd="2" destOrd="0" presId="urn:microsoft.com/office/officeart/2018/2/layout/IconVerticalSolidList"/>
    <dgm:cxn modelId="{2FC424B6-3AFF-475C-A49D-164B212B82BD}" type="presParOf" srcId="{EE8DB23F-B00C-4543-9786-7633855F2D62}" destId="{28238D11-1E61-4A57-BAD1-F82CB030A7C8}" srcOrd="3" destOrd="0" presId="urn:microsoft.com/office/officeart/2018/2/layout/IconVerticalSolidList"/>
    <dgm:cxn modelId="{8E03980A-9C68-4D25-8D67-51EE8621409C}" type="presParOf" srcId="{5BB2C427-BE2A-4AB4-8286-4169E80E1EFF}" destId="{2A5999F0-F80E-453F-8190-09842B6AC694}" srcOrd="5" destOrd="0" presId="urn:microsoft.com/office/officeart/2018/2/layout/IconVerticalSolidList"/>
    <dgm:cxn modelId="{5C372DC1-BDEB-43A9-8B23-6E21CA49279A}" type="presParOf" srcId="{5BB2C427-BE2A-4AB4-8286-4169E80E1EFF}" destId="{564C5218-77F2-4C84-AA71-6D0BE1D473A1}" srcOrd="6" destOrd="0" presId="urn:microsoft.com/office/officeart/2018/2/layout/IconVerticalSolidList"/>
    <dgm:cxn modelId="{D3830209-08BE-4606-AE8C-EF14F798DD0C}" type="presParOf" srcId="{564C5218-77F2-4C84-AA71-6D0BE1D473A1}" destId="{A3A11BFF-D576-4CC6-8C0B-1013F626B676}" srcOrd="0" destOrd="0" presId="urn:microsoft.com/office/officeart/2018/2/layout/IconVerticalSolidList"/>
    <dgm:cxn modelId="{6D1B866C-6B19-44CA-AD6A-B326CBBD5D69}" type="presParOf" srcId="{564C5218-77F2-4C84-AA71-6D0BE1D473A1}" destId="{FA4D9CB9-8110-4A72-9B52-A6106C8B780B}" srcOrd="1" destOrd="0" presId="urn:microsoft.com/office/officeart/2018/2/layout/IconVerticalSolidList"/>
    <dgm:cxn modelId="{EAE59099-4F4B-4563-8360-D4527FCCCFB0}" type="presParOf" srcId="{564C5218-77F2-4C84-AA71-6D0BE1D473A1}" destId="{3837DE8E-CC48-439A-906A-3764F1E3091D}" srcOrd="2" destOrd="0" presId="urn:microsoft.com/office/officeart/2018/2/layout/IconVerticalSolidList"/>
    <dgm:cxn modelId="{50D050D1-69D6-424A-8B36-2A153F3C03A6}" type="presParOf" srcId="{564C5218-77F2-4C84-AA71-6D0BE1D473A1}" destId="{DD9B78C0-A58C-43E1-BD42-26502BDF2B2E}" srcOrd="3" destOrd="0" presId="urn:microsoft.com/office/officeart/2018/2/layout/IconVerticalSolidList"/>
    <dgm:cxn modelId="{AB09E744-1C42-4955-B13A-A1E1F51D3EB2}" type="presParOf" srcId="{5BB2C427-BE2A-4AB4-8286-4169E80E1EFF}" destId="{023E994A-B4AE-4AD7-B621-5538B7DB1F39}" srcOrd="7" destOrd="0" presId="urn:microsoft.com/office/officeart/2018/2/layout/IconVerticalSolidList"/>
    <dgm:cxn modelId="{2C3B1F64-3E03-4617-AA3B-78F4BB936F5B}" type="presParOf" srcId="{5BB2C427-BE2A-4AB4-8286-4169E80E1EFF}" destId="{2F465D77-56AF-4699-872D-20DA2FAD113B}" srcOrd="8" destOrd="0" presId="urn:microsoft.com/office/officeart/2018/2/layout/IconVerticalSolidList"/>
    <dgm:cxn modelId="{7B1378EF-A21A-4F5C-B0E6-50ABBD95CB52}" type="presParOf" srcId="{2F465D77-56AF-4699-872D-20DA2FAD113B}" destId="{A63B9E5E-3A24-414F-975D-12137B1DFD94}" srcOrd="0" destOrd="0" presId="urn:microsoft.com/office/officeart/2018/2/layout/IconVerticalSolidList"/>
    <dgm:cxn modelId="{8AB00D47-CF18-487E-9A61-477B168C59EB}" type="presParOf" srcId="{2F465D77-56AF-4699-872D-20DA2FAD113B}" destId="{30C6CAAD-A2A5-4009-A171-EA5DB7DA1C21}" srcOrd="1" destOrd="0" presId="urn:microsoft.com/office/officeart/2018/2/layout/IconVerticalSolidList"/>
    <dgm:cxn modelId="{050EAE5E-21AF-4702-B423-FD5EEF209FA5}" type="presParOf" srcId="{2F465D77-56AF-4699-872D-20DA2FAD113B}" destId="{D6AFDB13-CF67-4EAC-A1E3-34C91CFC37B9}" srcOrd="2" destOrd="0" presId="urn:microsoft.com/office/officeart/2018/2/layout/IconVerticalSolidList"/>
    <dgm:cxn modelId="{83756A41-D54D-4C7C-ADBC-A97435A17E8E}" type="presParOf" srcId="{2F465D77-56AF-4699-872D-20DA2FAD113B}" destId="{73A9FB33-2192-4E8E-A2E9-89678EDEAE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EAA7D1-2509-465B-8351-F1368A969A8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CFAA67B-1FF2-4026-BA42-3D3F4C502C71}">
      <dgm:prSet/>
      <dgm:spPr/>
      <dgm:t>
        <a:bodyPr/>
        <a:lstStyle/>
        <a:p>
          <a:r>
            <a:rPr lang="en-US" dirty="0"/>
            <a:t>We will find the “optimal” threshold by searching the first decimal places, and we find the best for the first decimal place and decide on the next set of thresholds to test.</a:t>
          </a:r>
        </a:p>
      </dgm:t>
    </dgm:pt>
    <dgm:pt modelId="{0EAB51D8-6E3F-46DA-B9FE-D9721DACC6EC}" type="parTrans" cxnId="{6F67FC18-C1E2-4B1A-8FA4-047A3519505E}">
      <dgm:prSet/>
      <dgm:spPr/>
      <dgm:t>
        <a:bodyPr/>
        <a:lstStyle/>
        <a:p>
          <a:endParaRPr lang="en-US"/>
        </a:p>
      </dgm:t>
    </dgm:pt>
    <dgm:pt modelId="{B9661F30-F26A-47FB-A0C7-1F90F7644270}" type="sibTrans" cxnId="{6F67FC18-C1E2-4B1A-8FA4-047A3519505E}">
      <dgm:prSet/>
      <dgm:spPr/>
      <dgm:t>
        <a:bodyPr/>
        <a:lstStyle/>
        <a:p>
          <a:endParaRPr lang="en-US"/>
        </a:p>
      </dgm:t>
    </dgm:pt>
    <dgm:pt modelId="{82734FE1-F957-468C-8CFE-63FD0659D9AB}">
      <dgm:prSet/>
      <dgm:spPr/>
      <dgm:t>
        <a:bodyPr/>
        <a:lstStyle/>
        <a:p>
          <a:r>
            <a:rPr lang="en-US" dirty="0"/>
            <a:t>We have to overcome Python’s limit on floating point operations by using the Decimal package, which stores the number as a string and not as a float type. </a:t>
          </a:r>
        </a:p>
      </dgm:t>
    </dgm:pt>
    <dgm:pt modelId="{00C7E84B-6E90-4B56-A779-99B366735611}" type="parTrans" cxnId="{EE7010B8-1563-4B78-A857-46D89276B3F4}">
      <dgm:prSet/>
      <dgm:spPr/>
      <dgm:t>
        <a:bodyPr/>
        <a:lstStyle/>
        <a:p>
          <a:endParaRPr lang="en-US"/>
        </a:p>
      </dgm:t>
    </dgm:pt>
    <dgm:pt modelId="{F9DBFE98-8BA8-496C-BE4D-D77185E85874}" type="sibTrans" cxnId="{EE7010B8-1563-4B78-A857-46D89276B3F4}">
      <dgm:prSet/>
      <dgm:spPr/>
      <dgm:t>
        <a:bodyPr/>
        <a:lstStyle/>
        <a:p>
          <a:endParaRPr lang="en-US"/>
        </a:p>
      </dgm:t>
    </dgm:pt>
    <dgm:pt modelId="{1F4B6620-2D47-45A5-8803-1C51C3FDB185}">
      <dgm:prSet/>
      <dgm:spPr/>
      <dgm:t>
        <a:bodyPr/>
        <a:lstStyle/>
        <a:p>
          <a:r>
            <a:rPr lang="en-US"/>
            <a:t>Storing numbers this way is very inefficient and cumbersome to calculate numbers, but, for each decimal place, we only need to test 10 thresholds so this inefficiency could be overlooked</a:t>
          </a:r>
        </a:p>
      </dgm:t>
    </dgm:pt>
    <dgm:pt modelId="{5332AAB8-2B5A-48E8-9089-FFCDE320DB31}" type="parTrans" cxnId="{C9AA8CCC-9802-47DE-ADA6-E3FEE3984FC8}">
      <dgm:prSet/>
      <dgm:spPr/>
      <dgm:t>
        <a:bodyPr/>
        <a:lstStyle/>
        <a:p>
          <a:endParaRPr lang="en-US"/>
        </a:p>
      </dgm:t>
    </dgm:pt>
    <dgm:pt modelId="{7A990220-6F5B-4A64-A4FF-C999303CAB86}" type="sibTrans" cxnId="{C9AA8CCC-9802-47DE-ADA6-E3FEE3984FC8}">
      <dgm:prSet/>
      <dgm:spPr/>
      <dgm:t>
        <a:bodyPr/>
        <a:lstStyle/>
        <a:p>
          <a:endParaRPr lang="en-US"/>
        </a:p>
      </dgm:t>
    </dgm:pt>
    <dgm:pt modelId="{2C04FABC-8F69-43A5-9789-E9140C8F667A}" type="pres">
      <dgm:prSet presAssocID="{71EAA7D1-2509-465B-8351-F1368A969A86}" presName="root" presStyleCnt="0">
        <dgm:presLayoutVars>
          <dgm:dir/>
          <dgm:resizeHandles val="exact"/>
        </dgm:presLayoutVars>
      </dgm:prSet>
      <dgm:spPr/>
    </dgm:pt>
    <dgm:pt modelId="{EF3B9D77-8C74-48DC-8276-D2968E7B2851}" type="pres">
      <dgm:prSet presAssocID="{5CFAA67B-1FF2-4026-BA42-3D3F4C502C71}" presName="compNode" presStyleCnt="0"/>
      <dgm:spPr/>
    </dgm:pt>
    <dgm:pt modelId="{99F4B910-8697-438C-AECD-A642F68E1AD5}" type="pres">
      <dgm:prSet presAssocID="{5CFAA67B-1FF2-4026-BA42-3D3F4C502C71}" presName="bgRect" presStyleLbl="bgShp" presStyleIdx="0" presStyleCnt="3"/>
      <dgm:spPr/>
    </dgm:pt>
    <dgm:pt modelId="{4061E951-BDC5-4F6E-8F5F-B0140BEB3475}" type="pres">
      <dgm:prSet presAssocID="{5CFAA67B-1FF2-4026-BA42-3D3F4C502C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6A2C370F-7575-4D47-BEA0-DB7444CB952F}" type="pres">
      <dgm:prSet presAssocID="{5CFAA67B-1FF2-4026-BA42-3D3F4C502C71}" presName="spaceRect" presStyleCnt="0"/>
      <dgm:spPr/>
    </dgm:pt>
    <dgm:pt modelId="{B10F778C-0D77-436A-B65C-389D1A223BFE}" type="pres">
      <dgm:prSet presAssocID="{5CFAA67B-1FF2-4026-BA42-3D3F4C502C71}" presName="parTx" presStyleLbl="revTx" presStyleIdx="0" presStyleCnt="3">
        <dgm:presLayoutVars>
          <dgm:chMax val="0"/>
          <dgm:chPref val="0"/>
        </dgm:presLayoutVars>
      </dgm:prSet>
      <dgm:spPr/>
    </dgm:pt>
    <dgm:pt modelId="{13B24114-C818-4D41-911F-50D8F2C204DC}" type="pres">
      <dgm:prSet presAssocID="{B9661F30-F26A-47FB-A0C7-1F90F7644270}" presName="sibTrans" presStyleCnt="0"/>
      <dgm:spPr/>
    </dgm:pt>
    <dgm:pt modelId="{BF827785-E4E5-434A-9CB0-92136EADCF7C}" type="pres">
      <dgm:prSet presAssocID="{82734FE1-F957-468C-8CFE-63FD0659D9AB}" presName="compNode" presStyleCnt="0"/>
      <dgm:spPr/>
    </dgm:pt>
    <dgm:pt modelId="{F6D6D1E3-BBF2-4E6E-AE8E-8737FAE2A7A4}" type="pres">
      <dgm:prSet presAssocID="{82734FE1-F957-468C-8CFE-63FD0659D9AB}" presName="bgRect" presStyleLbl="bgShp" presStyleIdx="1" presStyleCnt="3"/>
      <dgm:spPr/>
    </dgm:pt>
    <dgm:pt modelId="{FC7CEFFA-5BED-4190-8AB2-9FF89C8F5F1E}" type="pres">
      <dgm:prSet presAssocID="{82734FE1-F957-468C-8CFE-63FD0659D9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E3268B7-29BA-4D02-B894-90668B414762}" type="pres">
      <dgm:prSet presAssocID="{82734FE1-F957-468C-8CFE-63FD0659D9AB}" presName="spaceRect" presStyleCnt="0"/>
      <dgm:spPr/>
    </dgm:pt>
    <dgm:pt modelId="{CDAE0D4C-7A38-44B9-A67E-A0ADDFBACFF1}" type="pres">
      <dgm:prSet presAssocID="{82734FE1-F957-468C-8CFE-63FD0659D9AB}" presName="parTx" presStyleLbl="revTx" presStyleIdx="1" presStyleCnt="3">
        <dgm:presLayoutVars>
          <dgm:chMax val="0"/>
          <dgm:chPref val="0"/>
        </dgm:presLayoutVars>
      </dgm:prSet>
      <dgm:spPr/>
    </dgm:pt>
    <dgm:pt modelId="{D6224B99-4F37-4EDB-9ACF-2E9DA23068AD}" type="pres">
      <dgm:prSet presAssocID="{F9DBFE98-8BA8-496C-BE4D-D77185E85874}" presName="sibTrans" presStyleCnt="0"/>
      <dgm:spPr/>
    </dgm:pt>
    <dgm:pt modelId="{3C3B1F36-61AF-49EC-B8F2-ADFD1136BCFD}" type="pres">
      <dgm:prSet presAssocID="{1F4B6620-2D47-45A5-8803-1C51C3FDB185}" presName="compNode" presStyleCnt="0"/>
      <dgm:spPr/>
    </dgm:pt>
    <dgm:pt modelId="{C74EF77C-1D36-4B16-BF69-5DA9704C2672}" type="pres">
      <dgm:prSet presAssocID="{1F4B6620-2D47-45A5-8803-1C51C3FDB185}" presName="bgRect" presStyleLbl="bgShp" presStyleIdx="2" presStyleCnt="3"/>
      <dgm:spPr/>
    </dgm:pt>
    <dgm:pt modelId="{9327B052-741A-48A0-B87E-906D03D8EE9F}" type="pres">
      <dgm:prSet presAssocID="{1F4B6620-2D47-45A5-8803-1C51C3FDB1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9D9DB6D0-A010-432D-BFE9-707127D77E78}" type="pres">
      <dgm:prSet presAssocID="{1F4B6620-2D47-45A5-8803-1C51C3FDB185}" presName="spaceRect" presStyleCnt="0"/>
      <dgm:spPr/>
    </dgm:pt>
    <dgm:pt modelId="{B2D2462B-31F7-4E64-9A35-64748B6C7640}" type="pres">
      <dgm:prSet presAssocID="{1F4B6620-2D47-45A5-8803-1C51C3FDB185}" presName="parTx" presStyleLbl="revTx" presStyleIdx="2" presStyleCnt="3">
        <dgm:presLayoutVars>
          <dgm:chMax val="0"/>
          <dgm:chPref val="0"/>
        </dgm:presLayoutVars>
      </dgm:prSet>
      <dgm:spPr/>
    </dgm:pt>
  </dgm:ptLst>
  <dgm:cxnLst>
    <dgm:cxn modelId="{6F67FC18-C1E2-4B1A-8FA4-047A3519505E}" srcId="{71EAA7D1-2509-465B-8351-F1368A969A86}" destId="{5CFAA67B-1FF2-4026-BA42-3D3F4C502C71}" srcOrd="0" destOrd="0" parTransId="{0EAB51D8-6E3F-46DA-B9FE-D9721DACC6EC}" sibTransId="{B9661F30-F26A-47FB-A0C7-1F90F7644270}"/>
    <dgm:cxn modelId="{26A07F70-7581-46A7-B347-0A7F7712C52A}" type="presOf" srcId="{82734FE1-F957-468C-8CFE-63FD0659D9AB}" destId="{CDAE0D4C-7A38-44B9-A67E-A0ADDFBACFF1}" srcOrd="0" destOrd="0" presId="urn:microsoft.com/office/officeart/2018/2/layout/IconVerticalSolidList"/>
    <dgm:cxn modelId="{47A95556-0307-4518-B4E4-F53FF5F4FB99}" type="presOf" srcId="{1F4B6620-2D47-45A5-8803-1C51C3FDB185}" destId="{B2D2462B-31F7-4E64-9A35-64748B6C7640}" srcOrd="0" destOrd="0" presId="urn:microsoft.com/office/officeart/2018/2/layout/IconVerticalSolidList"/>
    <dgm:cxn modelId="{EE7010B8-1563-4B78-A857-46D89276B3F4}" srcId="{71EAA7D1-2509-465B-8351-F1368A969A86}" destId="{82734FE1-F957-468C-8CFE-63FD0659D9AB}" srcOrd="1" destOrd="0" parTransId="{00C7E84B-6E90-4B56-A779-99B366735611}" sibTransId="{F9DBFE98-8BA8-496C-BE4D-D77185E85874}"/>
    <dgm:cxn modelId="{C9AA8CCC-9802-47DE-ADA6-E3FEE3984FC8}" srcId="{71EAA7D1-2509-465B-8351-F1368A969A86}" destId="{1F4B6620-2D47-45A5-8803-1C51C3FDB185}" srcOrd="2" destOrd="0" parTransId="{5332AAB8-2B5A-48E8-9089-FFCDE320DB31}" sibTransId="{7A990220-6F5B-4A64-A4FF-C999303CAB86}"/>
    <dgm:cxn modelId="{C09EA3F2-4B57-4EE5-ABCC-EEFD1490D9A5}" type="presOf" srcId="{71EAA7D1-2509-465B-8351-F1368A969A86}" destId="{2C04FABC-8F69-43A5-9789-E9140C8F667A}" srcOrd="0" destOrd="0" presId="urn:microsoft.com/office/officeart/2018/2/layout/IconVerticalSolidList"/>
    <dgm:cxn modelId="{DC0ED1FD-3DAD-4260-8BAE-303CB8CA3F78}" type="presOf" srcId="{5CFAA67B-1FF2-4026-BA42-3D3F4C502C71}" destId="{B10F778C-0D77-436A-B65C-389D1A223BFE}" srcOrd="0" destOrd="0" presId="urn:microsoft.com/office/officeart/2018/2/layout/IconVerticalSolidList"/>
    <dgm:cxn modelId="{385B6FAC-E18E-42CF-9C73-3935ADE39B60}" type="presParOf" srcId="{2C04FABC-8F69-43A5-9789-E9140C8F667A}" destId="{EF3B9D77-8C74-48DC-8276-D2968E7B2851}" srcOrd="0" destOrd="0" presId="urn:microsoft.com/office/officeart/2018/2/layout/IconVerticalSolidList"/>
    <dgm:cxn modelId="{1C410F4A-7FAD-40ED-B9BD-9BC603201412}" type="presParOf" srcId="{EF3B9D77-8C74-48DC-8276-D2968E7B2851}" destId="{99F4B910-8697-438C-AECD-A642F68E1AD5}" srcOrd="0" destOrd="0" presId="urn:microsoft.com/office/officeart/2018/2/layout/IconVerticalSolidList"/>
    <dgm:cxn modelId="{F52A3FD4-D63C-49BD-A0C1-6E0E68249E38}" type="presParOf" srcId="{EF3B9D77-8C74-48DC-8276-D2968E7B2851}" destId="{4061E951-BDC5-4F6E-8F5F-B0140BEB3475}" srcOrd="1" destOrd="0" presId="urn:microsoft.com/office/officeart/2018/2/layout/IconVerticalSolidList"/>
    <dgm:cxn modelId="{DA41D639-62D4-4320-814B-6B71A6FC7F43}" type="presParOf" srcId="{EF3B9D77-8C74-48DC-8276-D2968E7B2851}" destId="{6A2C370F-7575-4D47-BEA0-DB7444CB952F}" srcOrd="2" destOrd="0" presId="urn:microsoft.com/office/officeart/2018/2/layout/IconVerticalSolidList"/>
    <dgm:cxn modelId="{9638B8A1-3A3C-473A-B4A4-CD649217ED53}" type="presParOf" srcId="{EF3B9D77-8C74-48DC-8276-D2968E7B2851}" destId="{B10F778C-0D77-436A-B65C-389D1A223BFE}" srcOrd="3" destOrd="0" presId="urn:microsoft.com/office/officeart/2018/2/layout/IconVerticalSolidList"/>
    <dgm:cxn modelId="{8CA9EB83-1114-42F8-AC70-208D29B4B029}" type="presParOf" srcId="{2C04FABC-8F69-43A5-9789-E9140C8F667A}" destId="{13B24114-C818-4D41-911F-50D8F2C204DC}" srcOrd="1" destOrd="0" presId="urn:microsoft.com/office/officeart/2018/2/layout/IconVerticalSolidList"/>
    <dgm:cxn modelId="{BB927CAB-FA0B-4ADF-BB5B-2034831DF80E}" type="presParOf" srcId="{2C04FABC-8F69-43A5-9789-E9140C8F667A}" destId="{BF827785-E4E5-434A-9CB0-92136EADCF7C}" srcOrd="2" destOrd="0" presId="urn:microsoft.com/office/officeart/2018/2/layout/IconVerticalSolidList"/>
    <dgm:cxn modelId="{751E5786-31C3-4EED-A0F2-2BF05587D98C}" type="presParOf" srcId="{BF827785-E4E5-434A-9CB0-92136EADCF7C}" destId="{F6D6D1E3-BBF2-4E6E-AE8E-8737FAE2A7A4}" srcOrd="0" destOrd="0" presId="urn:microsoft.com/office/officeart/2018/2/layout/IconVerticalSolidList"/>
    <dgm:cxn modelId="{51B760D7-CA09-4A60-ACFD-7E1E241D8D75}" type="presParOf" srcId="{BF827785-E4E5-434A-9CB0-92136EADCF7C}" destId="{FC7CEFFA-5BED-4190-8AB2-9FF89C8F5F1E}" srcOrd="1" destOrd="0" presId="urn:microsoft.com/office/officeart/2018/2/layout/IconVerticalSolidList"/>
    <dgm:cxn modelId="{2F8C4825-DE01-4822-A35D-3AA5C69304FC}" type="presParOf" srcId="{BF827785-E4E5-434A-9CB0-92136EADCF7C}" destId="{5E3268B7-29BA-4D02-B894-90668B414762}" srcOrd="2" destOrd="0" presId="urn:microsoft.com/office/officeart/2018/2/layout/IconVerticalSolidList"/>
    <dgm:cxn modelId="{56D23BA8-92CC-456F-94C2-1170B6AC1CED}" type="presParOf" srcId="{BF827785-E4E5-434A-9CB0-92136EADCF7C}" destId="{CDAE0D4C-7A38-44B9-A67E-A0ADDFBACFF1}" srcOrd="3" destOrd="0" presId="urn:microsoft.com/office/officeart/2018/2/layout/IconVerticalSolidList"/>
    <dgm:cxn modelId="{A1AC70F7-58C9-4BB5-88CF-6E243544BCD6}" type="presParOf" srcId="{2C04FABC-8F69-43A5-9789-E9140C8F667A}" destId="{D6224B99-4F37-4EDB-9ACF-2E9DA23068AD}" srcOrd="3" destOrd="0" presId="urn:microsoft.com/office/officeart/2018/2/layout/IconVerticalSolidList"/>
    <dgm:cxn modelId="{7ECBD36A-C43D-4AEC-BA5D-F809866FC9B6}" type="presParOf" srcId="{2C04FABC-8F69-43A5-9789-E9140C8F667A}" destId="{3C3B1F36-61AF-49EC-B8F2-ADFD1136BCFD}" srcOrd="4" destOrd="0" presId="urn:microsoft.com/office/officeart/2018/2/layout/IconVerticalSolidList"/>
    <dgm:cxn modelId="{1E50DE85-9381-49A7-A1C9-85D1F2FEE52F}" type="presParOf" srcId="{3C3B1F36-61AF-49EC-B8F2-ADFD1136BCFD}" destId="{C74EF77C-1D36-4B16-BF69-5DA9704C2672}" srcOrd="0" destOrd="0" presId="urn:microsoft.com/office/officeart/2018/2/layout/IconVerticalSolidList"/>
    <dgm:cxn modelId="{403D85B2-A76A-4499-A82E-E3AB0E3F7A58}" type="presParOf" srcId="{3C3B1F36-61AF-49EC-B8F2-ADFD1136BCFD}" destId="{9327B052-741A-48A0-B87E-906D03D8EE9F}" srcOrd="1" destOrd="0" presId="urn:microsoft.com/office/officeart/2018/2/layout/IconVerticalSolidList"/>
    <dgm:cxn modelId="{3E3F7667-739F-42B6-BEB9-0F81ED03836F}" type="presParOf" srcId="{3C3B1F36-61AF-49EC-B8F2-ADFD1136BCFD}" destId="{9D9DB6D0-A010-432D-BFE9-707127D77E78}" srcOrd="2" destOrd="0" presId="urn:microsoft.com/office/officeart/2018/2/layout/IconVerticalSolidList"/>
    <dgm:cxn modelId="{A5173C30-1CC0-486E-81EE-C35112564662}" type="presParOf" srcId="{3C3B1F36-61AF-49EC-B8F2-ADFD1136BCFD}" destId="{B2D2462B-31F7-4E64-9A35-64748B6C76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0BF3BF-604A-4648-8C0D-84BE8AE882E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B77C96-F255-4039-8654-619622274DFD}">
      <dgm:prSet/>
      <dgm:spPr/>
      <dgm:t>
        <a:bodyPr/>
        <a:lstStyle/>
        <a:p>
          <a:r>
            <a:rPr lang="en-US"/>
            <a:t>It is not easy to choose the best Thresholds.</a:t>
          </a:r>
        </a:p>
      </dgm:t>
    </dgm:pt>
    <dgm:pt modelId="{7B3E4BA9-1837-45C0-9C3C-040B49600034}" type="parTrans" cxnId="{0297CD7A-05DB-4209-99BD-4D65E033FA9B}">
      <dgm:prSet/>
      <dgm:spPr/>
      <dgm:t>
        <a:bodyPr/>
        <a:lstStyle/>
        <a:p>
          <a:endParaRPr lang="en-US"/>
        </a:p>
      </dgm:t>
    </dgm:pt>
    <dgm:pt modelId="{C1BB23BB-86DF-4268-81F7-607C0AEF81E3}" type="sibTrans" cxnId="{0297CD7A-05DB-4209-99BD-4D65E033FA9B}">
      <dgm:prSet/>
      <dgm:spPr/>
      <dgm:t>
        <a:bodyPr/>
        <a:lstStyle/>
        <a:p>
          <a:endParaRPr lang="en-US"/>
        </a:p>
      </dgm:t>
    </dgm:pt>
    <dgm:pt modelId="{49678412-DF74-4CCA-B73F-3DF346E70E82}">
      <dgm:prSet/>
      <dgm:spPr/>
      <dgm:t>
        <a:bodyPr/>
        <a:lstStyle/>
        <a:p>
          <a:r>
            <a:rPr lang="en-US"/>
            <a:t>SINDy is quite sensitive to Threshold parameters.</a:t>
          </a:r>
        </a:p>
      </dgm:t>
    </dgm:pt>
    <dgm:pt modelId="{0931BAAD-42CD-4BA4-AE6D-D40DD1E4608C}" type="parTrans" cxnId="{199FF41F-BA5E-4760-A48E-0B4895A1E79F}">
      <dgm:prSet/>
      <dgm:spPr/>
      <dgm:t>
        <a:bodyPr/>
        <a:lstStyle/>
        <a:p>
          <a:endParaRPr lang="en-US"/>
        </a:p>
      </dgm:t>
    </dgm:pt>
    <dgm:pt modelId="{CE4E7D87-6040-46E0-986B-D0A5648756F4}" type="sibTrans" cxnId="{199FF41F-BA5E-4760-A48E-0B4895A1E79F}">
      <dgm:prSet/>
      <dgm:spPr/>
      <dgm:t>
        <a:bodyPr/>
        <a:lstStyle/>
        <a:p>
          <a:endParaRPr lang="en-US"/>
        </a:p>
      </dgm:t>
    </dgm:pt>
    <dgm:pt modelId="{EB79F7FF-C036-443E-A0A5-800EDF92BCBC}">
      <dgm:prSet/>
      <dgm:spPr/>
      <dgm:t>
        <a:bodyPr/>
        <a:lstStyle/>
        <a:p>
          <a:r>
            <a:rPr lang="en-US"/>
            <a:t>There are a lot of unknown factors and curiosities we need to explore and study…</a:t>
          </a:r>
        </a:p>
      </dgm:t>
    </dgm:pt>
    <dgm:pt modelId="{7579895A-F834-4B0D-8532-6DEE7DE573A3}" type="parTrans" cxnId="{9A978A54-8EC7-4E17-A6DE-FC4CF66C53CE}">
      <dgm:prSet/>
      <dgm:spPr/>
      <dgm:t>
        <a:bodyPr/>
        <a:lstStyle/>
        <a:p>
          <a:endParaRPr lang="en-US"/>
        </a:p>
      </dgm:t>
    </dgm:pt>
    <dgm:pt modelId="{01295974-06DF-4D10-A70F-E74890115472}" type="sibTrans" cxnId="{9A978A54-8EC7-4E17-A6DE-FC4CF66C53CE}">
      <dgm:prSet/>
      <dgm:spPr/>
      <dgm:t>
        <a:bodyPr/>
        <a:lstStyle/>
        <a:p>
          <a:endParaRPr lang="en-US"/>
        </a:p>
      </dgm:t>
    </dgm:pt>
    <dgm:pt modelId="{B16BC7BD-990A-454F-A2D0-3DF9F7C01D89}" type="pres">
      <dgm:prSet presAssocID="{830BF3BF-604A-4648-8C0D-84BE8AE882E1}" presName="linear" presStyleCnt="0">
        <dgm:presLayoutVars>
          <dgm:animLvl val="lvl"/>
          <dgm:resizeHandles val="exact"/>
        </dgm:presLayoutVars>
      </dgm:prSet>
      <dgm:spPr/>
    </dgm:pt>
    <dgm:pt modelId="{000FA9A4-694B-43C2-B36C-6B7917F6B2BB}" type="pres">
      <dgm:prSet presAssocID="{33B77C96-F255-4039-8654-619622274DFD}" presName="parentText" presStyleLbl="node1" presStyleIdx="0" presStyleCnt="3">
        <dgm:presLayoutVars>
          <dgm:chMax val="0"/>
          <dgm:bulletEnabled val="1"/>
        </dgm:presLayoutVars>
      </dgm:prSet>
      <dgm:spPr/>
    </dgm:pt>
    <dgm:pt modelId="{CFAB3ED8-2E03-4F5F-8D0F-CDE57F1DFF5F}" type="pres">
      <dgm:prSet presAssocID="{C1BB23BB-86DF-4268-81F7-607C0AEF81E3}" presName="spacer" presStyleCnt="0"/>
      <dgm:spPr/>
    </dgm:pt>
    <dgm:pt modelId="{87CA1938-7555-4583-AD69-620B39728347}" type="pres">
      <dgm:prSet presAssocID="{49678412-DF74-4CCA-B73F-3DF346E70E82}" presName="parentText" presStyleLbl="node1" presStyleIdx="1" presStyleCnt="3">
        <dgm:presLayoutVars>
          <dgm:chMax val="0"/>
          <dgm:bulletEnabled val="1"/>
        </dgm:presLayoutVars>
      </dgm:prSet>
      <dgm:spPr/>
    </dgm:pt>
    <dgm:pt modelId="{88C8960E-7054-4162-A1E3-3A8FB2888661}" type="pres">
      <dgm:prSet presAssocID="{CE4E7D87-6040-46E0-986B-D0A5648756F4}" presName="spacer" presStyleCnt="0"/>
      <dgm:spPr/>
    </dgm:pt>
    <dgm:pt modelId="{7ADD2312-4C64-43D7-842E-B39194DAB7E9}" type="pres">
      <dgm:prSet presAssocID="{EB79F7FF-C036-443E-A0A5-800EDF92BCBC}" presName="parentText" presStyleLbl="node1" presStyleIdx="2" presStyleCnt="3">
        <dgm:presLayoutVars>
          <dgm:chMax val="0"/>
          <dgm:bulletEnabled val="1"/>
        </dgm:presLayoutVars>
      </dgm:prSet>
      <dgm:spPr/>
    </dgm:pt>
  </dgm:ptLst>
  <dgm:cxnLst>
    <dgm:cxn modelId="{A2599A17-0831-42A9-8A2A-1C0D252A94AF}" type="presOf" srcId="{49678412-DF74-4CCA-B73F-3DF346E70E82}" destId="{87CA1938-7555-4583-AD69-620B39728347}" srcOrd="0" destOrd="0" presId="urn:microsoft.com/office/officeart/2005/8/layout/vList2"/>
    <dgm:cxn modelId="{199FF41F-BA5E-4760-A48E-0B4895A1E79F}" srcId="{830BF3BF-604A-4648-8C0D-84BE8AE882E1}" destId="{49678412-DF74-4CCA-B73F-3DF346E70E82}" srcOrd="1" destOrd="0" parTransId="{0931BAAD-42CD-4BA4-AE6D-D40DD1E4608C}" sibTransId="{CE4E7D87-6040-46E0-986B-D0A5648756F4}"/>
    <dgm:cxn modelId="{07C34821-A5C3-476D-89DA-F4B942291BB0}" type="presOf" srcId="{33B77C96-F255-4039-8654-619622274DFD}" destId="{000FA9A4-694B-43C2-B36C-6B7917F6B2BB}" srcOrd="0" destOrd="0" presId="urn:microsoft.com/office/officeart/2005/8/layout/vList2"/>
    <dgm:cxn modelId="{623C7128-6C4B-4568-9B89-CE3FE1BE147B}" type="presOf" srcId="{EB79F7FF-C036-443E-A0A5-800EDF92BCBC}" destId="{7ADD2312-4C64-43D7-842E-B39194DAB7E9}" srcOrd="0" destOrd="0" presId="urn:microsoft.com/office/officeart/2005/8/layout/vList2"/>
    <dgm:cxn modelId="{BE8E6674-CF8D-4013-A7EA-64F9C878F5E3}" type="presOf" srcId="{830BF3BF-604A-4648-8C0D-84BE8AE882E1}" destId="{B16BC7BD-990A-454F-A2D0-3DF9F7C01D89}" srcOrd="0" destOrd="0" presId="urn:microsoft.com/office/officeart/2005/8/layout/vList2"/>
    <dgm:cxn modelId="{9A978A54-8EC7-4E17-A6DE-FC4CF66C53CE}" srcId="{830BF3BF-604A-4648-8C0D-84BE8AE882E1}" destId="{EB79F7FF-C036-443E-A0A5-800EDF92BCBC}" srcOrd="2" destOrd="0" parTransId="{7579895A-F834-4B0D-8532-6DEE7DE573A3}" sibTransId="{01295974-06DF-4D10-A70F-E74890115472}"/>
    <dgm:cxn modelId="{0297CD7A-05DB-4209-99BD-4D65E033FA9B}" srcId="{830BF3BF-604A-4648-8C0D-84BE8AE882E1}" destId="{33B77C96-F255-4039-8654-619622274DFD}" srcOrd="0" destOrd="0" parTransId="{7B3E4BA9-1837-45C0-9C3C-040B49600034}" sibTransId="{C1BB23BB-86DF-4268-81F7-607C0AEF81E3}"/>
    <dgm:cxn modelId="{9D872BFC-7241-4164-9ED2-EC48A19E347D}" type="presParOf" srcId="{B16BC7BD-990A-454F-A2D0-3DF9F7C01D89}" destId="{000FA9A4-694B-43C2-B36C-6B7917F6B2BB}" srcOrd="0" destOrd="0" presId="urn:microsoft.com/office/officeart/2005/8/layout/vList2"/>
    <dgm:cxn modelId="{46501448-D723-49AB-B97C-396BE58C806E}" type="presParOf" srcId="{B16BC7BD-990A-454F-A2D0-3DF9F7C01D89}" destId="{CFAB3ED8-2E03-4F5F-8D0F-CDE57F1DFF5F}" srcOrd="1" destOrd="0" presId="urn:microsoft.com/office/officeart/2005/8/layout/vList2"/>
    <dgm:cxn modelId="{FB5270E4-50F4-4DA1-A897-AB7EE2A70167}" type="presParOf" srcId="{B16BC7BD-990A-454F-A2D0-3DF9F7C01D89}" destId="{87CA1938-7555-4583-AD69-620B39728347}" srcOrd="2" destOrd="0" presId="urn:microsoft.com/office/officeart/2005/8/layout/vList2"/>
    <dgm:cxn modelId="{F31EEF5B-BA1C-4C94-A8AD-3FBB244FFC87}" type="presParOf" srcId="{B16BC7BD-990A-454F-A2D0-3DF9F7C01D89}" destId="{88C8960E-7054-4162-A1E3-3A8FB2888661}" srcOrd="3" destOrd="0" presId="urn:microsoft.com/office/officeart/2005/8/layout/vList2"/>
    <dgm:cxn modelId="{5EA8F739-6662-4929-9BFA-AE553755175E}" type="presParOf" srcId="{B16BC7BD-990A-454F-A2D0-3DF9F7C01D89}" destId="{7ADD2312-4C64-43D7-842E-B39194DAB7E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D8C92-BE01-43FE-B174-34B2F649A977}">
      <dsp:nvSpPr>
        <dsp:cNvPr id="0" name=""/>
        <dsp:cNvSpPr/>
      </dsp:nvSpPr>
      <dsp:spPr>
        <a:xfrm>
          <a:off x="0" y="589"/>
          <a:ext cx="10508226" cy="13805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725D9-45CC-43D0-A326-67B4E05173BB}">
      <dsp:nvSpPr>
        <dsp:cNvPr id="0" name=""/>
        <dsp:cNvSpPr/>
      </dsp:nvSpPr>
      <dsp:spPr>
        <a:xfrm>
          <a:off x="417619" y="311216"/>
          <a:ext cx="759308" cy="7593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BDDC1F-7F00-4078-BAF5-0F615FC3D505}">
      <dsp:nvSpPr>
        <dsp:cNvPr id="0" name=""/>
        <dsp:cNvSpPr/>
      </dsp:nvSpPr>
      <dsp:spPr>
        <a:xfrm>
          <a:off x="1594548" y="589"/>
          <a:ext cx="8913677" cy="1380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09" tIns="146109" rIns="146109" bIns="146109" numCol="1" spcCol="1270" anchor="ctr" anchorCtr="0">
          <a:noAutofit/>
        </a:bodyPr>
        <a:lstStyle/>
        <a:p>
          <a:pPr marL="0" lvl="0" indent="0" algn="l" defTabSz="1022350">
            <a:lnSpc>
              <a:spcPct val="100000"/>
            </a:lnSpc>
            <a:spcBef>
              <a:spcPct val="0"/>
            </a:spcBef>
            <a:spcAft>
              <a:spcPct val="35000"/>
            </a:spcAft>
            <a:buNone/>
          </a:pPr>
          <a:r>
            <a:rPr lang="en-US" sz="2300" b="0" i="0" kern="1200"/>
            <a:t>SINDy (Sparse Identification of Nonlinear Dynamical Systems) is a machine-learning method for discovering governing equations from data.</a:t>
          </a:r>
          <a:endParaRPr lang="en-US" sz="2300" kern="1200"/>
        </a:p>
      </dsp:txBody>
      <dsp:txXfrm>
        <a:off x="1594548" y="589"/>
        <a:ext cx="8913677" cy="1380561"/>
      </dsp:txXfrm>
    </dsp:sp>
    <dsp:sp modelId="{67C69D9D-83B2-4D35-BB10-51CD501B28C9}">
      <dsp:nvSpPr>
        <dsp:cNvPr id="0" name=""/>
        <dsp:cNvSpPr/>
      </dsp:nvSpPr>
      <dsp:spPr>
        <a:xfrm>
          <a:off x="0" y="1726291"/>
          <a:ext cx="10508226" cy="13805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A6F44B-DC8B-49C5-9385-753D34AACF1E}">
      <dsp:nvSpPr>
        <dsp:cNvPr id="0" name=""/>
        <dsp:cNvSpPr/>
      </dsp:nvSpPr>
      <dsp:spPr>
        <a:xfrm>
          <a:off x="417619" y="2036918"/>
          <a:ext cx="759308" cy="7593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D3C80A-8CA1-4285-84A8-4C3D0EC3AA3B}">
      <dsp:nvSpPr>
        <dsp:cNvPr id="0" name=""/>
        <dsp:cNvSpPr/>
      </dsp:nvSpPr>
      <dsp:spPr>
        <a:xfrm>
          <a:off x="1594548" y="1726291"/>
          <a:ext cx="8913677" cy="1380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09" tIns="146109" rIns="146109" bIns="146109" numCol="1" spcCol="1270" anchor="ctr" anchorCtr="0">
          <a:noAutofit/>
        </a:bodyPr>
        <a:lstStyle/>
        <a:p>
          <a:pPr marL="0" lvl="0" indent="0" algn="l" defTabSz="1022350">
            <a:lnSpc>
              <a:spcPct val="100000"/>
            </a:lnSpc>
            <a:spcBef>
              <a:spcPct val="0"/>
            </a:spcBef>
            <a:spcAft>
              <a:spcPct val="35000"/>
            </a:spcAft>
            <a:buNone/>
          </a:pPr>
          <a:r>
            <a:rPr lang="en-US" sz="2300" kern="1200"/>
            <a:t>i.e. SINDy can guess the coefficients of the governing equations when we give the data to SINDy.</a:t>
          </a:r>
        </a:p>
      </dsp:txBody>
      <dsp:txXfrm>
        <a:off x="1594548" y="1726291"/>
        <a:ext cx="8913677" cy="1380561"/>
      </dsp:txXfrm>
    </dsp:sp>
    <dsp:sp modelId="{394558C1-A35F-4D58-9582-F6B00976FFA8}">
      <dsp:nvSpPr>
        <dsp:cNvPr id="0" name=""/>
        <dsp:cNvSpPr/>
      </dsp:nvSpPr>
      <dsp:spPr>
        <a:xfrm>
          <a:off x="0" y="3451993"/>
          <a:ext cx="10508226" cy="13805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FD2B4-15E3-4F26-A330-0DA82A37B1AD}">
      <dsp:nvSpPr>
        <dsp:cNvPr id="0" name=""/>
        <dsp:cNvSpPr/>
      </dsp:nvSpPr>
      <dsp:spPr>
        <a:xfrm>
          <a:off x="417619" y="3762619"/>
          <a:ext cx="759308" cy="7593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4F90EF-98F1-4E7B-9DB3-7F766ACF1AC1}">
      <dsp:nvSpPr>
        <dsp:cNvPr id="0" name=""/>
        <dsp:cNvSpPr/>
      </dsp:nvSpPr>
      <dsp:spPr>
        <a:xfrm>
          <a:off x="1594548" y="3451993"/>
          <a:ext cx="8913677" cy="1380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09" tIns="146109" rIns="146109" bIns="146109" numCol="1" spcCol="1270" anchor="ctr" anchorCtr="0">
          <a:noAutofit/>
        </a:bodyPr>
        <a:lstStyle/>
        <a:p>
          <a:pPr marL="0" lvl="0" indent="0" algn="l" defTabSz="1022350">
            <a:lnSpc>
              <a:spcPct val="100000"/>
            </a:lnSpc>
            <a:spcBef>
              <a:spcPct val="0"/>
            </a:spcBef>
            <a:spcAft>
              <a:spcPct val="35000"/>
            </a:spcAft>
            <a:buNone/>
          </a:pPr>
          <a:r>
            <a:rPr lang="en-US" sz="2300" kern="1200"/>
            <a:t>SINDy can be applied to linear and nonlinear dynamical systems. </a:t>
          </a:r>
        </a:p>
      </dsp:txBody>
      <dsp:txXfrm>
        <a:off x="1594548" y="3451993"/>
        <a:ext cx="8913677" cy="1380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B730A-C543-4A74-BB34-6C47684ED4B5}">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BF0CF-1207-480D-8EEC-D52ED405D672}">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C39CE-468F-4621-870D-9B885004DA02}">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I used several approaches to find an “optimal” threshold for SINDy</a:t>
          </a:r>
        </a:p>
      </dsp:txBody>
      <dsp:txXfrm>
        <a:off x="1057183" y="1805"/>
        <a:ext cx="9458416" cy="915310"/>
      </dsp:txXfrm>
    </dsp:sp>
    <dsp:sp modelId="{222C2982-63C6-472C-B166-52765E2F1ABE}">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1A348-3CB0-412C-AC27-3F5819F21D3A}">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BF67F-232A-401A-ACD5-8BD3EA2A79AA}">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The “optimal” threshold (in my case): minimize the number of searches to find one the smallest minimum linear error in a fast way. </a:t>
          </a:r>
        </a:p>
      </dsp:txBody>
      <dsp:txXfrm>
        <a:off x="1057183" y="1145944"/>
        <a:ext cx="9458416" cy="915310"/>
      </dsp:txXfrm>
    </dsp:sp>
    <dsp:sp modelId="{6C560C2E-5D56-46C7-9788-738751757FF7}">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03E5D6-37E8-4432-8078-4DA52C0C0F68}">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6A8D0-64BA-4807-BA4D-8EF94D711647}">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i.e., Find the minimum linear error in the fastest way without doing 1000 times folds conventional numerical iterations. </a:t>
          </a:r>
        </a:p>
      </dsp:txBody>
      <dsp:txXfrm>
        <a:off x="1057183" y="2290082"/>
        <a:ext cx="9458416" cy="915310"/>
      </dsp:txXfrm>
    </dsp:sp>
    <dsp:sp modelId="{50C14AE7-D71A-463D-B7DF-B10A34A18F55}">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BBBE8-CE02-45F8-B28B-43250ED0601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FD05C-34E9-434A-BF8E-5250DA93903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e.g. For 5 decimal places, I can find the minimum linear error with 50 model calculations with my algorithm. However, a Linear Search algorithm would take 50,000 model calculations. </a:t>
          </a:r>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D7612-FAF2-4763-A4B3-C840A13590D1}">
      <dsp:nvSpPr>
        <dsp:cNvPr id="0" name=""/>
        <dsp:cNvSpPr/>
      </dsp:nvSpPr>
      <dsp:spPr>
        <a:xfrm>
          <a:off x="0" y="542933"/>
          <a:ext cx="6263640" cy="8353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Linear Search is inefficient and hugely time-consuming</a:t>
          </a:r>
        </a:p>
      </dsp:txBody>
      <dsp:txXfrm>
        <a:off x="40780" y="583713"/>
        <a:ext cx="6182080" cy="753819"/>
      </dsp:txXfrm>
    </dsp:sp>
    <dsp:sp modelId="{358CEAC2-23FC-498D-BDAA-7B3B3399B904}">
      <dsp:nvSpPr>
        <dsp:cNvPr id="0" name=""/>
        <dsp:cNvSpPr/>
      </dsp:nvSpPr>
      <dsp:spPr>
        <a:xfrm>
          <a:off x="0" y="1438793"/>
          <a:ext cx="6263640" cy="835379"/>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Basically, we search every threshold and need to see which one would give us the least amount of error</a:t>
          </a:r>
        </a:p>
      </dsp:txBody>
      <dsp:txXfrm>
        <a:off x="40780" y="1479573"/>
        <a:ext cx="6182080" cy="753819"/>
      </dsp:txXfrm>
    </dsp:sp>
    <dsp:sp modelId="{3C2C5D05-FC13-444B-9B57-89F7140208D7}">
      <dsp:nvSpPr>
        <dsp:cNvPr id="0" name=""/>
        <dsp:cNvSpPr/>
      </dsp:nvSpPr>
      <dsp:spPr>
        <a:xfrm>
          <a:off x="0" y="2334653"/>
          <a:ext cx="6263640" cy="835379"/>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would work if we lived forever in space and time, so it is impossible</a:t>
          </a:r>
        </a:p>
      </dsp:txBody>
      <dsp:txXfrm>
        <a:off x="40780" y="2375433"/>
        <a:ext cx="6182080" cy="753819"/>
      </dsp:txXfrm>
    </dsp:sp>
    <dsp:sp modelId="{C3B031DF-1747-412B-ADB6-A552ECA688AC}">
      <dsp:nvSpPr>
        <dsp:cNvPr id="0" name=""/>
        <dsp:cNvSpPr/>
      </dsp:nvSpPr>
      <dsp:spPr>
        <a:xfrm>
          <a:off x="0" y="3230513"/>
          <a:ext cx="6263640" cy="835379"/>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Average Linear 3D Dynamical Systems with a linespace of 50 will run for 2 seconds</a:t>
          </a:r>
        </a:p>
      </dsp:txBody>
      <dsp:txXfrm>
        <a:off x="40780" y="3271293"/>
        <a:ext cx="6182080" cy="753819"/>
      </dsp:txXfrm>
    </dsp:sp>
    <dsp:sp modelId="{842B49C1-EB6D-4A8E-9854-5EA19D5D22DE}">
      <dsp:nvSpPr>
        <dsp:cNvPr id="0" name=""/>
        <dsp:cNvSpPr/>
      </dsp:nvSpPr>
      <dsp:spPr>
        <a:xfrm>
          <a:off x="0" y="4126374"/>
          <a:ext cx="6263640" cy="83537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Meaning that 1 million searches will take 2 million seconds </a:t>
          </a:r>
        </a:p>
      </dsp:txBody>
      <dsp:txXfrm>
        <a:off x="40780" y="4167154"/>
        <a:ext cx="6182080" cy="7538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A19A7-2CA7-4338-A5F6-5DE7C32450B0}">
      <dsp:nvSpPr>
        <dsp:cNvPr id="0" name=""/>
        <dsp:cNvSpPr/>
      </dsp:nvSpPr>
      <dsp:spPr>
        <a:xfrm>
          <a:off x="0" y="4300"/>
          <a:ext cx="6263640" cy="91601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284AB-96F7-450E-9C31-2A68C6028402}">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086A2D-30D2-4A40-8E48-F2EED33DF0BE}">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755650">
            <a:lnSpc>
              <a:spcPct val="90000"/>
            </a:lnSpc>
            <a:spcBef>
              <a:spcPct val="0"/>
            </a:spcBef>
            <a:spcAft>
              <a:spcPct val="35000"/>
            </a:spcAft>
            <a:buNone/>
          </a:pPr>
          <a:r>
            <a:rPr lang="en-US" sz="1700" kern="1200" dirty="0"/>
            <a:t>We developed this algorithm since we are looking for minimum values</a:t>
          </a:r>
        </a:p>
      </dsp:txBody>
      <dsp:txXfrm>
        <a:off x="1057996" y="4300"/>
        <a:ext cx="5205643" cy="916014"/>
      </dsp:txXfrm>
    </dsp:sp>
    <dsp:sp modelId="{8AF22288-0F13-4AA6-A393-13690D1AE269}">
      <dsp:nvSpPr>
        <dsp:cNvPr id="0" name=""/>
        <dsp:cNvSpPr/>
      </dsp:nvSpPr>
      <dsp:spPr>
        <a:xfrm>
          <a:off x="0" y="1149318"/>
          <a:ext cx="6263640" cy="916014"/>
        </a:xfrm>
        <a:prstGeom prst="roundRect">
          <a:avLst>
            <a:gd name="adj" fmla="val 10000"/>
          </a:avLst>
        </a:prstGeom>
        <a:solidFill>
          <a:schemeClr val="accent5">
            <a:hueOff val="-3038037"/>
            <a:satOff val="-207"/>
            <a:lumOff val="490"/>
            <a:alphaOff val="0"/>
          </a:schemeClr>
        </a:solidFill>
        <a:ln>
          <a:noFill/>
        </a:ln>
        <a:effectLst/>
      </dsp:spPr>
      <dsp:style>
        <a:lnRef idx="0">
          <a:scrgbClr r="0" g="0" b="0"/>
        </a:lnRef>
        <a:fillRef idx="1">
          <a:scrgbClr r="0" g="0" b="0"/>
        </a:fillRef>
        <a:effectRef idx="0">
          <a:scrgbClr r="0" g="0" b="0"/>
        </a:effectRef>
        <a:fontRef idx="minor"/>
      </dsp:style>
    </dsp:sp>
    <dsp:sp modelId="{C29EEA2B-7EAE-49E6-B722-F39642770688}">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C86CF0-A809-47AF-AAF3-03F385AF0B39}">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755650">
            <a:lnSpc>
              <a:spcPct val="90000"/>
            </a:lnSpc>
            <a:spcBef>
              <a:spcPct val="0"/>
            </a:spcBef>
            <a:spcAft>
              <a:spcPct val="35000"/>
            </a:spcAft>
            <a:buNone/>
          </a:pPr>
          <a:r>
            <a:rPr lang="en-US" sz="1700" kern="1200"/>
            <a:t>There are so many optimal thresholds that it is unlikely to find an absolute max or min (i.e., multiple thresholds exist for the same minimum linear error.)</a:t>
          </a:r>
        </a:p>
      </dsp:txBody>
      <dsp:txXfrm>
        <a:off x="1057996" y="1149318"/>
        <a:ext cx="5205643" cy="916014"/>
      </dsp:txXfrm>
    </dsp:sp>
    <dsp:sp modelId="{174A751D-341E-4086-9207-27469B6FE4C7}">
      <dsp:nvSpPr>
        <dsp:cNvPr id="0" name=""/>
        <dsp:cNvSpPr/>
      </dsp:nvSpPr>
      <dsp:spPr>
        <a:xfrm>
          <a:off x="0" y="2294336"/>
          <a:ext cx="6263640" cy="916014"/>
        </a:xfrm>
        <a:prstGeom prst="roundRect">
          <a:avLst>
            <a:gd name="adj" fmla="val 10000"/>
          </a:avLst>
        </a:prstGeom>
        <a:solidFill>
          <a:schemeClr val="accent5">
            <a:hueOff val="-6076075"/>
            <a:satOff val="-413"/>
            <a:lumOff val="981"/>
            <a:alphaOff val="0"/>
          </a:schemeClr>
        </a:solidFill>
        <a:ln>
          <a:noFill/>
        </a:ln>
        <a:effectLst/>
      </dsp:spPr>
      <dsp:style>
        <a:lnRef idx="0">
          <a:scrgbClr r="0" g="0" b="0"/>
        </a:lnRef>
        <a:fillRef idx="1">
          <a:scrgbClr r="0" g="0" b="0"/>
        </a:fillRef>
        <a:effectRef idx="0">
          <a:scrgbClr r="0" g="0" b="0"/>
        </a:effectRef>
        <a:fontRef idx="minor"/>
      </dsp:style>
    </dsp:sp>
    <dsp:sp modelId="{22B77C6C-D06D-431C-8D1B-FA0194B1D11B}">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238D11-1E61-4A57-BAD1-F82CB030A7C8}">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755650">
            <a:lnSpc>
              <a:spcPct val="90000"/>
            </a:lnSpc>
            <a:spcBef>
              <a:spcPct val="0"/>
            </a:spcBef>
            <a:spcAft>
              <a:spcPct val="35000"/>
            </a:spcAft>
            <a:buNone/>
          </a:pPr>
          <a:r>
            <a:rPr lang="en-US" sz="1700" kern="1200"/>
            <a:t>Here, we narrow down our search to a specific decimal search window</a:t>
          </a:r>
        </a:p>
      </dsp:txBody>
      <dsp:txXfrm>
        <a:off x="1057996" y="2294336"/>
        <a:ext cx="5205643" cy="916014"/>
      </dsp:txXfrm>
    </dsp:sp>
    <dsp:sp modelId="{A3A11BFF-D576-4CC6-8C0B-1013F626B676}">
      <dsp:nvSpPr>
        <dsp:cNvPr id="0" name=""/>
        <dsp:cNvSpPr/>
      </dsp:nvSpPr>
      <dsp:spPr>
        <a:xfrm>
          <a:off x="0" y="3439354"/>
          <a:ext cx="6263640" cy="916014"/>
        </a:xfrm>
        <a:prstGeom prst="roundRect">
          <a:avLst>
            <a:gd name="adj" fmla="val 10000"/>
          </a:avLst>
        </a:prstGeom>
        <a:solidFill>
          <a:schemeClr val="accent5">
            <a:hueOff val="-9114112"/>
            <a:satOff val="-620"/>
            <a:lumOff val="1471"/>
            <a:alphaOff val="0"/>
          </a:schemeClr>
        </a:solidFill>
        <a:ln>
          <a:noFill/>
        </a:ln>
        <a:effectLst/>
      </dsp:spPr>
      <dsp:style>
        <a:lnRef idx="0">
          <a:scrgbClr r="0" g="0" b="0"/>
        </a:lnRef>
        <a:fillRef idx="1">
          <a:scrgbClr r="0" g="0" b="0"/>
        </a:fillRef>
        <a:effectRef idx="0">
          <a:scrgbClr r="0" g="0" b="0"/>
        </a:effectRef>
        <a:fontRef idx="minor"/>
      </dsp:style>
    </dsp:sp>
    <dsp:sp modelId="{FA4D9CB9-8110-4A72-9B52-A6106C8B780B}">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9B78C0-A58C-43E1-BD42-26502BDF2B2E}">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755650">
            <a:lnSpc>
              <a:spcPct val="90000"/>
            </a:lnSpc>
            <a:spcBef>
              <a:spcPct val="0"/>
            </a:spcBef>
            <a:spcAft>
              <a:spcPct val="35000"/>
            </a:spcAft>
            <a:buNone/>
          </a:pPr>
          <a:r>
            <a:rPr lang="en-US" sz="1700" kern="1200"/>
            <a:t>Gradient Descent is used in a machine learning algorithm that uses a cost function and follows the gradient of that cost function to find the minimum. </a:t>
          </a:r>
        </a:p>
      </dsp:txBody>
      <dsp:txXfrm>
        <a:off x="1057996" y="3439354"/>
        <a:ext cx="5205643" cy="916014"/>
      </dsp:txXfrm>
    </dsp:sp>
    <dsp:sp modelId="{A63B9E5E-3A24-414F-975D-12137B1DFD94}">
      <dsp:nvSpPr>
        <dsp:cNvPr id="0" name=""/>
        <dsp:cNvSpPr/>
      </dsp:nvSpPr>
      <dsp:spPr>
        <a:xfrm>
          <a:off x="0" y="4584372"/>
          <a:ext cx="6263640" cy="916014"/>
        </a:xfrm>
        <a:prstGeom prst="roundRect">
          <a:avLst>
            <a:gd name="adj" fmla="val 10000"/>
          </a:avLst>
        </a:prstGeom>
        <a:solidFill>
          <a:schemeClr val="accent5">
            <a:hueOff val="-12152150"/>
            <a:satOff val="-826"/>
            <a:lumOff val="1961"/>
            <a:alphaOff val="0"/>
          </a:schemeClr>
        </a:solidFill>
        <a:ln>
          <a:noFill/>
        </a:ln>
        <a:effectLst/>
      </dsp:spPr>
      <dsp:style>
        <a:lnRef idx="0">
          <a:scrgbClr r="0" g="0" b="0"/>
        </a:lnRef>
        <a:fillRef idx="1">
          <a:scrgbClr r="0" g="0" b="0"/>
        </a:fillRef>
        <a:effectRef idx="0">
          <a:scrgbClr r="0" g="0" b="0"/>
        </a:effectRef>
        <a:fontRef idx="minor"/>
      </dsp:style>
    </dsp:sp>
    <dsp:sp modelId="{30C6CAAD-A2A5-4009-A171-EA5DB7DA1C21}">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A9FB33-2192-4E8E-A2E9-89678EDEAE55}">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755650">
            <a:lnSpc>
              <a:spcPct val="90000"/>
            </a:lnSpc>
            <a:spcBef>
              <a:spcPct val="0"/>
            </a:spcBef>
            <a:spcAft>
              <a:spcPct val="35000"/>
            </a:spcAft>
            <a:buNone/>
          </a:pPr>
          <a:r>
            <a:rPr lang="en-US" sz="1700" kern="1200"/>
            <a:t>However, we are willing to use a slightly modified version, we will call it the Searching Decimal Window Algorithm</a:t>
          </a:r>
        </a:p>
      </dsp:txBody>
      <dsp:txXfrm>
        <a:off x="1057996" y="4584372"/>
        <a:ext cx="5205643" cy="9160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4B910-8697-438C-AECD-A642F68E1AD5}">
      <dsp:nvSpPr>
        <dsp:cNvPr id="0" name=""/>
        <dsp:cNvSpPr/>
      </dsp:nvSpPr>
      <dsp:spPr>
        <a:xfrm>
          <a:off x="0" y="531"/>
          <a:ext cx="8184978"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1E951-BDC5-4F6E-8F5F-B0140BEB347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F778C-0D77-436A-B65C-389D1A223BFE}">
      <dsp:nvSpPr>
        <dsp:cNvPr id="0" name=""/>
        <dsp:cNvSpPr/>
      </dsp:nvSpPr>
      <dsp:spPr>
        <a:xfrm>
          <a:off x="1435590" y="531"/>
          <a:ext cx="6749387"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dirty="0"/>
            <a:t>We will find the “optimal” threshold by searching the first decimal places, and we find the best for the first decimal place and decide on the next set of thresholds to test.</a:t>
          </a:r>
        </a:p>
      </dsp:txBody>
      <dsp:txXfrm>
        <a:off x="1435590" y="531"/>
        <a:ext cx="6749387" cy="1242935"/>
      </dsp:txXfrm>
    </dsp:sp>
    <dsp:sp modelId="{F6D6D1E3-BBF2-4E6E-AE8E-8737FAE2A7A4}">
      <dsp:nvSpPr>
        <dsp:cNvPr id="0" name=""/>
        <dsp:cNvSpPr/>
      </dsp:nvSpPr>
      <dsp:spPr>
        <a:xfrm>
          <a:off x="0" y="1554201"/>
          <a:ext cx="8184978"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CEFFA-5BED-4190-8AB2-9FF89C8F5F1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AE0D4C-7A38-44B9-A67E-A0ADDFBACFF1}">
      <dsp:nvSpPr>
        <dsp:cNvPr id="0" name=""/>
        <dsp:cNvSpPr/>
      </dsp:nvSpPr>
      <dsp:spPr>
        <a:xfrm>
          <a:off x="1435590" y="1554201"/>
          <a:ext cx="6749387"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dirty="0"/>
            <a:t>We have to overcome Python’s limit on floating point operations by using the Decimal package, which stores the number as a string and not as a float type. </a:t>
          </a:r>
        </a:p>
      </dsp:txBody>
      <dsp:txXfrm>
        <a:off x="1435590" y="1554201"/>
        <a:ext cx="6749387" cy="1242935"/>
      </dsp:txXfrm>
    </dsp:sp>
    <dsp:sp modelId="{C74EF77C-1D36-4B16-BF69-5DA9704C2672}">
      <dsp:nvSpPr>
        <dsp:cNvPr id="0" name=""/>
        <dsp:cNvSpPr/>
      </dsp:nvSpPr>
      <dsp:spPr>
        <a:xfrm>
          <a:off x="0" y="3107870"/>
          <a:ext cx="8184978"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7B052-741A-48A0-B87E-906D03D8EE9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D2462B-31F7-4E64-9A35-64748B6C7640}">
      <dsp:nvSpPr>
        <dsp:cNvPr id="0" name=""/>
        <dsp:cNvSpPr/>
      </dsp:nvSpPr>
      <dsp:spPr>
        <a:xfrm>
          <a:off x="1435590" y="3107870"/>
          <a:ext cx="6749387"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a:t>Storing numbers this way is very inefficient and cumbersome to calculate numbers, but, for each decimal place, we only need to test 10 thresholds so this inefficiency could be overlooked</a:t>
          </a:r>
        </a:p>
      </dsp:txBody>
      <dsp:txXfrm>
        <a:off x="1435590" y="3107870"/>
        <a:ext cx="6749387"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FA9A4-694B-43C2-B36C-6B7917F6B2BB}">
      <dsp:nvSpPr>
        <dsp:cNvPr id="0" name=""/>
        <dsp:cNvSpPr/>
      </dsp:nvSpPr>
      <dsp:spPr>
        <a:xfrm>
          <a:off x="0" y="41510"/>
          <a:ext cx="10515600" cy="135749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It is not easy to choose the best Thresholds.</a:t>
          </a:r>
        </a:p>
      </dsp:txBody>
      <dsp:txXfrm>
        <a:off x="66267" y="107777"/>
        <a:ext cx="10383066" cy="1224958"/>
      </dsp:txXfrm>
    </dsp:sp>
    <dsp:sp modelId="{87CA1938-7555-4583-AD69-620B39728347}">
      <dsp:nvSpPr>
        <dsp:cNvPr id="0" name=""/>
        <dsp:cNvSpPr/>
      </dsp:nvSpPr>
      <dsp:spPr>
        <a:xfrm>
          <a:off x="0" y="1496922"/>
          <a:ext cx="10515600" cy="135749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SINDy is quite sensitive to Threshold parameters.</a:t>
          </a:r>
        </a:p>
      </dsp:txBody>
      <dsp:txXfrm>
        <a:off x="66267" y="1563189"/>
        <a:ext cx="10383066" cy="1224958"/>
      </dsp:txXfrm>
    </dsp:sp>
    <dsp:sp modelId="{7ADD2312-4C64-43D7-842E-B39194DAB7E9}">
      <dsp:nvSpPr>
        <dsp:cNvPr id="0" name=""/>
        <dsp:cNvSpPr/>
      </dsp:nvSpPr>
      <dsp:spPr>
        <a:xfrm>
          <a:off x="0" y="2952335"/>
          <a:ext cx="10515600" cy="135749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There are a lot of unknown factors and curiosities we need to explore and study…</a:t>
          </a:r>
        </a:p>
      </dsp:txBody>
      <dsp:txXfrm>
        <a:off x="66267" y="3018602"/>
        <a:ext cx="10383066" cy="12249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24T21:51:50.371"/>
    </inkml:context>
    <inkml:brush xml:id="br0">
      <inkml:brushProperty name="width" value="0.2" units="cm"/>
      <inkml:brushProperty name="height" value="0.2" units="cm"/>
      <inkml:brushProperty name="color" value="#AB008B"/>
    </inkml:brush>
  </inkml:definitions>
  <inkml:trace contextRef="#ctx0" brushRef="#br0">1 35 480 0 0,'0'-6'16'0'0,"0"0"-48"0"0,1 0-16 0 0,-1 1-16 0 0,2 1-8 0 0,1 1-16 0 0,-2-2-32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4T23:44:03.761"/>
    </inkml:context>
    <inkml:brush xml:id="br0">
      <inkml:brushProperty name="width" value="0.5" units="cm"/>
      <inkml:brushProperty name="height" value="1" units="cm"/>
      <inkml:brushProperty name="color" value="#00B44B"/>
      <inkml:brushProperty name="tip" value="rectangle"/>
      <inkml:brushProperty name="rasterOp" value="maskPen"/>
      <inkml:brushProperty name="ignorePressure" value="1"/>
    </inkml:brush>
  </inkml:definitions>
  <inkml:trace contextRef="#ctx0" brushRef="#br0">0 32,'131'69,"-105"-57,0-1,1-1,1-2,29 6,118 13,-53-10,-81-10,277 35,-140-28,86 2,2265-17,-2477-2,0-2,68-15,-69 9,1 3,72-2,501 11,-624 0,0-1,0 0,0 0,0 0,0 0,-1 0,1 0,0 0,0 0,0-1,0 1,0 0,0 0,0-1,0 1,-1-1,1 1,0-1,0 1,0-1,-1 1,1-1,0 0,-1 1,1-1,-1 0,2-1,-2 1,0 0,0 0,0-1,0 1,0 0,-1 0,1-1,0 1,-1 0,1 0,0 0,-1 0,0-1,1 1,-1 0,1 0,-2-1,-2-3,1 1,0 0,-1 0,0 1,0-1,0 1,-1-1,1 1,-7-3,-9 1,0 1,0 1,-1 1,1 0,-1 2,0 0,-23 4,-14-2,-907 1,509-5,435 1,1-1,-37-9,35 6,-1 2,-25-3,-528 5,278 3,273-3,1-2,-35-7,31 5,-39-4,-404 7,242 4,209-3,-1-2,-35-7,34 5,0 1,-26-1,37 5,0 0,0-1,0-1,0 0,1 0,-1-1,0 0,1-1,-13-6,9 4,1 1,-1 0,-1 1,1 1,0 0,-1 1,-14-1,-109 5,59 0,16-2,24-2,-1 2,0 2,1 2,0 1,-60 16,69-12,13-4,0 0,1 1,-31 16,43-19,0 0,-1 0,1 0,0 0,0 1,1 0,-1 0,1 0,0 0,0 1,0-1,1 1,-1 0,1-1,0 1,1 0,-3 8,0 19,1 0,2 0,4 58,1-11,-4-51,-1 0,-1 0,-12 52,8-38,1-1,2 1,1 0,5 45,0 3,-5-27,0-39,1 0,1 0,2 1,6 38,-7-60,1 0,-1 0,1 0,-1 0,1 0,0 0,0 0,0 0,0 0,1-1,-1 0,1 1,0-1,-1 0,1 0,0 0,0-1,0 1,1-1,-1 1,0-1,0 0,1 0,-1-1,1 1,3-1,12 2,1-1,-1-1,32-4,-16 1,18 1,248 1,-217 14,-55-7,48 2,486-6,-272-4,87 2,-352-2,1 0,32-8,-31 4,48-2,13 9,-55 0,0-1,0-1,54-10,45-8,-101 17,-1-2,1-1,-1-1,34-13,-43 10,0 1,1 1,0 1,0 1,0 1,30-2,-36 6,1 0,0 1,0 1,-1 0,1 1,-1 1,0 1,0 1,22 10,17 10,75 25,-77-31,66 34,-7-2,-88-41,1 0,0-2,1-1,-1-1,2-1,-1-2,49 3,751-10,-649 3,-171 0,0-1,0 1,1-1,-1 0,0-1,0 0,0 0,9-4,-2-2,-1 0,23-18,-26 20,1 1,-1 0,1 0,0 1,1 0,-1 1,1 0,-1 1,22-1,-15 0,0 0,29-8,-46 10,0 1,0 0,0-1,0 1,0-1,0 0,0 1,0-1,0 0,0 0,0 1,-1-1,1 0,0 0,0 0,-1 0,1 0,-1 0,1 0,-1 0,1 0,-1-1,0 1,1 0,-1 0,0 0,0 0,0-1,0 1,0 0,0 0,0 0,0 0,-1-1,1 1,0 0,-1 0,0-2,-3-6,0 1,0-1,-1 1,-6-9,-1-1,2-2,-1 0,-1 1,0 0,-2 1,-17-18,26 30,0 1,-1 0,0 1,0-1,0 1,-1 1,0-1,1 1,-1 0,0 0,0 1,-1 0,1 0,0 1,-1 0,1 0,-1 1,1 0,-9 0,-8 5,0 0,0 1,0 2,1 0,-26 14,27-11,0-2,-1 0,0-2,0-1,-36 6,-162-9,133-5,-67-13,15 1,44 13,28 0,-110-14,98 7,0 2,-108 8,60 0,98-2,0-1,-1-1,-51-12,46 8,-44-4,-11-1,42 4,-1 2,0 2,0 3,-51 5,98-5,1 0,0 0,0 1,-1-1,1 1,0-1,0 1,0 0,0-1,0 1,0 0,0 0,0 1,0-1,0 0,0 1,1-1,-1 1,1-1,-1 1,-1 2,2-1,0-1,0 1,1-1,-1 1,1-1,0 1,0-1,0 1,0-1,0 1,0-1,1 1,-1-1,1 1,1 4,3 4,0 0,0 0,1 0,1-1,0 0,13 15,-2-8,1 0,0-1,1-1,1-1,0 0,1-2,0 0,30 10,29 6,86 19,-162-45,21 2,0 0,1-2,-1-1,32-2,-53 1,-545 1,245-3,-281 2,529 2,-54 9,-23 2,-319-11,230-3,201 1,1 2,0-1,0 1,0 1,1 0,-1 1,-17 8,-15 5,21-12,-1-1,0 0,1-2,-1-1,0 0,0-2,-24-4,-17-8,47 9,1 0,-26-1,33 4,0 0,0 0,0-1,0 0,0-1,1 0,-1 0,1 0,0-1,0-1,0 1,1-1,-10-9,3 6,0 0,-1 0,0 1,0 1,0 1,-1 0,1 1,-1 1,0 0,-32-1,26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24T21:19:47.446"/>
    </inkml:context>
    <inkml:brush xml:id="br0">
      <inkml:brushProperty name="width" value="0.2" units="cm"/>
      <inkml:brushProperty name="height" value="0.2" units="cm"/>
      <inkml:brushProperty name="color" value="#AB008B"/>
    </inkml:brush>
  </inkml:definitions>
  <inkml:trace contextRef="#ctx0" brushRef="#br0">526 51 2937 0 0,'-6'-14'-48'0'0,"1"2"88"0"0,1-2-96 0 0,2 8-160 0 0,4 1-233 0 0,1 5-135 0 0,3 0-16 0 0,1 3 96 0 0,4 2 136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24T21:38:21.960"/>
    </inkml:context>
    <inkml:brush xml:id="br0">
      <inkml:brushProperty name="width" value="0.2" units="cm"/>
      <inkml:brushProperty name="height" value="0.2" units="cm"/>
      <inkml:brushProperty name="color" value="#AB008B"/>
    </inkml:brush>
  </inkml:definitions>
  <inkml:trace contextRef="#ctx0" brushRef="#br0">70 427 144 0 0,'45'121'887'0'0,"-29"-74"-507"0"0,30 61 0 0 0,-42-100-525 0 0,1 0-1 0 0,0 0 1 0 0,1 0-1 0 0,-1 0 1 0 0,2-1-1 0 0,-1 0 1 0 0,1-1-1 0 0,0 1 1 0 0,10 6-1 0 0,-7-8-134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24T22:00:59.030"/>
    </inkml:context>
    <inkml:brush xml:id="br0">
      <inkml:brushProperty name="width" value="0.2" units="cm"/>
      <inkml:brushProperty name="height" value="0.2" units="cm"/>
      <inkml:brushProperty name="color" value="#AB008B"/>
    </inkml:brush>
  </inkml:definitions>
  <inkml:trace contextRef="#ctx0" brushRef="#br0">83 19 8954 0 0,'-26'-6'-1288'0'0,"5"0"1856"0"0,-4 1-504 0 0,15 4-72 0 0,10 4-88 0 0,4 3-80 0 0,5 2-120 0 0,8 1-168 0 0,4 1-417 0 0,8 0-1167 0 0,8-4-577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28T12:37:40.00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20 2 32 0 0,'-4'-2'16'0'0,"1"2"-8"0"0,0 0 0 0 0,0 0 0 0 0,0 0-8 0 0,3 2 0 0 0,-2-1 8 0 0,1 1-8 0 0,1 0 0 0 0,0-1 0 0 0,0 1-8 0 0,1-1-8 0 0,1-1 0 0 0,0 0-8 0 0,-1-1 16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28T12:37:44.262"/>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40 70 160 0 0,'0'-1'32'0'0,"0"1"-1"0"0,-1-1 1 0 0,1 1-1 0 0,0-1 1 0 0,-1 1-1 0 0,1-1 1 0 0,-1 1-1 0 0,1-1 1 0 0,-1 1-1 0 0,1-1 1 0 0,-1 1 0 0 0,0 0-1 0 0,1-1 1 0 0,-1 1-1 0 0,1 0 1 0 0,-1 0-1 0 0,0-1 1 0 0,1 1-1 0 0,-1 0 1 0 0,0 0-1 0 0,1 0 1 0 0,-1 0-1 0 0,0 0 1 0 0,1 0 0 0 0,-1 0-1 0 0,0 0 1 0 0,1 0-1 0 0,-1 0 1 0 0,1 0-1 0 0,-1 0 1 0 0,0 1-1 0 0,1-1 1 0 0,-2 1-1 0 0,1 0-9 0 0,0 0-1 0 0,0 1 0 0 0,0-1 1 0 0,0 1-1 0 0,0-1 0 0 0,0 1 1 0 0,1-1-1 0 0,-1 1 0 0 0,0-1 1 0 0,1 1-1 0 0,-1 0 0 0 0,1 2 1 0 0,-5 54 20 0 0,5-58-27 0 0,-2 33 621 0 0,1-22-442 0 0,0 0-1 0 0,0 0 0 0 0,1 0 1 0 0,2 13-1 0 0,-1-22-186 0 0,-1 0 0 0 0,1 1 1 0 0,-1-1-1 0 0,1 0 0 0 0,0 0 0 0 0,-1 0 0 0 0,1 0 0 0 0,0 0 1 0 0,1 0-1 0 0,-1 0 0 0 0,0 0 0 0 0,0 0 0 0 0,1-1 1 0 0,-1 1-1 0 0,1 0 0 0 0,0-1 0 0 0,-1 1 0 0 0,1-1 0 0 0,0 0 1 0 0,0 1-1 0 0,0-1 0 0 0,0 0 0 0 0,0 0 0 0 0,0 0 1 0 0,3 0-1 0 0,15 4 27 0 0,0-2-1 0 0,0 0 1 0 0,0-1 0 0 0,0-1 0 0 0,0-1 0 0 0,0-1-1 0 0,1-1 1 0 0,-1 0 0 0 0,-1-2 0 0 0,26-7 0 0 0,9 0-15 0 0,0 2 1 0 0,73-2-1 0 0,-107 8-3 0 0,0-1-1 0 0,0-1 0 0 0,0 0 0 0 0,0-2 0 0 0,-1 0 0 0 0,0-1 1 0 0,32-19-1 0 0,31-13 77 0 0,-64 34-83 0 0,1 1 1 0 0,0 0-1 0 0,0 1 0 0 0,23-1 1 0 0,-16 2 58 0 0,38-9 1 0 0,-52 9-41 0 0,0 1 0 0 0,0 0-1 0 0,1 1 1 0 0,17 1 0 0 0,20-2 30 0 0,10-10-53 0 0,-51 9-4 0 0,0 1 0 0 0,1-1 1 0 0,-1 2-1 0 0,1-1 0 0 0,0 1 0 0 0,-1 1 1 0 0,1 0-1 0 0,0 0 0 0 0,9 2 1 0 0,-7 0 0 0 0,1-1 1 0 0,-1-1 0 0 0,0 0-1 0 0,20-2 1 0 0,-19 0 14 0 0,0 1-1 0 0,0 1 1 0 0,24 2 0 0 0,-11 3 9 0 0,0-2 1 0 0,36 0-1 0 0,-53-3-12 0 0,0 0 1 0 0,1-2-1 0 0,-1 1 1 0 0,0-1-1 0 0,0 0 1 0 0,0-1-1 0 0,0 0 1 0 0,0 0-1 0 0,-1-1 1 0 0,9-5-1 0 0,-4 1-18 0 0,0 2 1 0 0,0 0-1 0 0,1 0 0 0 0,0 1 0 0 0,0 1 0 0 0,22-4 0 0 0,-5 3-15 0 0,0 3-1 0 0,32 0 1 0 0,-22 1 12 0 0,-32 0 50 0 0,-1 0-1 0 0,1 0 1 0 0,0 1 0 0 0,-1 0-1 0 0,1 1 1 0 0,0 0 0 0 0,-1 0 0 0 0,0 1-1 0 0,1 0 1 0 0,-1 1 0 0 0,0 0-1 0 0,0 0 1 0 0,10 6 0 0 0,-13-6-23 0 0,0 1 1 0 0,-1-1-1 0 0,1 0 0 0 0,0 0 1 0 0,1-1-1 0 0,-1 0 1 0 0,0 0-1 0 0,1 0 0 0 0,-1 0 1 0 0,1-1-1 0 0,-1 0 1 0 0,1 0-1 0 0,0 0 0 0 0,-1-1 1 0 0,1 0-1 0 0,8-1 1 0 0,39 1 298 0 0,-45 0-261 0 0,0 1 0 0 0,0-1 0 0 0,-1 0 0 0 0,1-1 0 0 0,0 0 1 0 0,0 0-1 0 0,13-5 0 0 0,-7 1-37 0 0,-4 1-7 0 0,1 0 0 0 0,0 1 1 0 0,0 0-1 0 0,14-2 0 0 0,-20 5-13 0 0,0 0 1 0 0,0 0-1 0 0,0 1 1 0 0,-1-1-1 0 0,1 1 0 0 0,0 0 1 0 0,0 0-1 0 0,-1 1 1 0 0,1-1-1 0 0,-1 1 0 0 0,0 0 1 0 0,1 1-1 0 0,4 2 1 0 0,4 3 11 0 0,1-2 1 0 0,-1 0 0 0 0,1-1-1 0 0,0 0 1 0 0,27 5-1 0 0,0 1 48 0 0,-28-7-39 0 0,1 2 0 0 0,-1 0 0 0 0,21 13 0 0 0,-21-11-24 0 0,-1-1 0 0 0,1-1-1 0 0,24 9 1 0 0,-29-13-2 0 0,0 0 1 0 0,0-1-1 0 0,-1 0 1 0 0,1 0-1 0 0,0 0 0 0 0,0-1 1 0 0,0-1-1 0 0,0 1 0 0 0,0-1 1 0 0,11-3-1 0 0,0-2 29 0 0,1-1 0 0 0,29-16 1 0 0,-6 3 7 0 0,-25 13-32 0 0,1 1 0 0 0,-1 0 0 0 0,1 2 0 0 0,0 0 0 0 0,26-1 0 0 0,100 1-65 0 0,-112 4 69 0 0,-8 1-11 0 0,46 9 0 0 0,-56-7 13 0 0,0 0 0 0 0,1-1-1 0 0,-1-1 1 0 0,1 0 0 0 0,-1-1 0 0 0,1 0 0 0 0,26-6 0 0 0,-14-1 10 0 0,-1 2 0 0 0,30-3 0 0 0,-44 7-6 0 0,-1 1 0 0 0,0 0 0 0 0,1 1-1 0 0,-1 1 1 0 0,0 0 0 0 0,0 0-1 0 0,14 6 1 0 0,-10-5-2 0 0,-1 1 1 0 0,1-2-1 0 0,0 0 1 0 0,0-1-1 0 0,-1-1 0 0 0,1 0 1 0 0,0-1-1 0 0,0 0 0 0 0,0-2 1 0 0,19-5-1 0 0,13 0 60 0 0,-23 6-62 0 0,-1 1 1 0 0,0 1-1 0 0,1 2 0 0 0,39 7 0 0 0,-29-4-12 0 0,42 1 0 0 0,-40-8 27 0 0,51-9 1 0 0,4 0 125 0 0,-72 12-155 0 0,-1 0 1 0 0,1 0 0 0 0,-1 2-1 0 0,35 9 1 0 0,-33-7 22 0 0,1 0 0 0 0,-1-2 0 0 0,30 2 0 0 0,-36-6 22 0 0,1-1 0 0 0,-2 0 0 0 0,1-2 1 0 0,0 1-1 0 0,18-8 0 0 0,-18 5-28 0 0,-1 2 0 0 0,1 0 1 0 0,0 1-1 0 0,-1 0 0 0 0,21-1 1 0 0,-1 3-12 0 0,37-7 0 0 0,-38 3 72 0 0,37 1 0 0 0,-59 5-65 0 0,1 0 1 0 0,-1 1 0 0 0,0 1 0 0 0,0 0 0 0 0,0 0-1 0 0,0 1 1 0 0,-1 1 0 0 0,11 5 0 0 0,-12-5 3 0 0,-1-1 0 0 0,1 0 0 0 0,0 0 0 0 0,0-1 0 0 0,0 0 0 0 0,0-1 0 0 0,0 0 0 0 0,1 0 0 0 0,-1-1 0 0 0,1 0 1 0 0,-1-1-1 0 0,16-1 0 0 0,5-5 74 0 0,235-30 37 0 0,-171 28-189 0 0,-48 3 94 0 0,86 3 0 0 0,-89 4-25 0 0,0 2 0 0 0,-1 2 0 0 0,1 1 0 0 0,-1 3 0 0 0,50 18-1 0 0,-75-23 3 0 0,1 0 1 0 0,0-1-1 0 0,-1-1 0 0 0,1-1 0 0 0,0 0 0 0 0,1-2 0 0 0,-1 0 0 0 0,34-5 0 0 0,30 1 4 0 0,140 11-11 0 0,-143 0 8 0 0,-63-4-4 0 0,-1-1 1 0 0,1 0-1 0 0,0-2 1 0 0,0 0-1 0 0,18-2 1 0 0,3-4 3 0 0,-14 2 6 0 0,0 0 0 0 0,0 1 0 0 0,0 2 0 0 0,0 0 0 0 0,34 4 0 0 0,1 7 26 0 0,-27-4 27 0 0,0-2 0 0 0,37 1 0 0 0,-44-4 66 0 0,35 7 1 0 0,-34-4-120 0 0,35 0 1 0 0,-29-5 61 0 0,48-9 0 0 0,-54 6-80 0 0,1 0 0 0 0,-1 2 0 0 0,34 1 0 0 0,182 10 75 0 0,-201-5 16 0 0,60 14-1 0 0,-71-11 1 0 0,1-1 0 0 0,0-1 0 0 0,1-2 0 0 0,33-1 0 0 0,144-23 125 0 0,-94 8-151 0 0,17-6-84 0 0,-88 10 41 0 0,1 3 0 0 0,-1 2 0 0 0,70 1-1 0 0,-57 4-35 0 0,102-11-1 0 0,-58 2 46 0 0,-79 8-20 0 0,1 2 1 0 0,-1 0 0 0 0,0 1-1 0 0,0 2 1 0 0,0 0-1 0 0,31 12 1 0 0,-25-8 39 0 0,1-1-1 0 0,50 8 1 0 0,-69-15-37 0 0,67 8 58 0 0,0-4 0 0 0,133-6 1 0 0,-15-31-17 0 0,-56 2-35 0 0,-105 21-12 0 0,0 1-1 0 0,1 1 1 0 0,0 2-1 0 0,1 1 1 0 0,-1 2 0 0 0,37 2-1 0 0,-1 9-50 0 0,-48-4 55 0 0,0-2 0 0 0,-1-1 0 0 0,1-1 0 0 0,0 0 0 0 0,0-2 1 0 0,0-1-1 0 0,29-5 0 0 0,-44 5-6 0 0,130-28 42 0 0,-114 27-49 0 0,0 1-1 0 0,0 1 0 0 0,0 0 0 0 0,25 4 0 0 0,51 7 24 0 0,80 10-31 0 0,-148-14 10 0 0,0 1-1 0 0,0 2 1 0 0,50 20-1 0 0,-50-16 4 0 0,0-1-1 0 0,0-1 0 0 0,1-2 1 0 0,1-1-1 0 0,-1-2 1 0 0,1-1-1 0 0,0-1 1 0 0,38-2-1 0 0,57-8 30 0 0,129-22 1 0 0,-192 19-25 0 0,72-15 37 0 0,-96 14-49 0 0,-1 3 1 0 0,1 1 0 0 0,0 2-1 0 0,1 2 1 0 0,44 3 0 0 0,-28 5 8 0 0,1-3 1 0 0,100-7-1 0 0,-114 0 14 0 0,65 3 0 0 0,-88 2-22 0 0,-1 1-1 0 0,1 2 1 0 0,0 0-1 0 0,-1 1 1 0 0,22 9-1 0 0,-29-10 22 0 0,-1 0-1 0 0,1 0 0 0 0,0-1 1 0 0,0-1-1 0 0,1-1 0 0 0,25 0 0 0 0,84-14 298 0 0,-85 7-231 0 0,57-2 1 0 0,-78 8-103 0 0,17 1 46 0 0,0-2 0 0 0,0-1 0 0 0,55-11 0 0 0,-13-3-3 0 0,115-7 0 0 0,-70 10-27 0 0,-87 11-26 0 0,0 2 0 0 0,0 1-1 0 0,53 8 1 0 0,3 1-14 0 0,47-13 48 0 0,-41-1-28 0 0,-16 10 23 0 0,-60-3 65 0 0,0-1 0 0 0,1-2 0 0 0,30-1 0 0 0,-37 0-30 0 0,0 0 1 0 0,0 2-1 0 0,19 2 1 0 0,18 1 208 0 0,-47-5-137 0 0,-1 1-1 0 0,1-1 1 0 0,0 0 0 0 0,-1 0-1 0 0,1-1 1 0 0,-1 1 0 0 0,0-1 0 0 0,1 0-1 0 0,-1 0 1 0 0,0-1 0 0 0,6-3-1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4T23:43:31.750"/>
    </inkml:context>
    <inkml:brush xml:id="br0">
      <inkml:brushProperty name="width" value="0.5" units="cm"/>
      <inkml:brushProperty name="height" value="1" units="cm"/>
      <inkml:brushProperty name="color" value="#00B44B"/>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4T23:43:34.611"/>
    </inkml:context>
    <inkml:brush xml:id="br0">
      <inkml:brushProperty name="width" value="0.5" units="cm"/>
      <inkml:brushProperty name="height" value="1" units="cm"/>
      <inkml:brushProperty name="color" value="#00B44B"/>
      <inkml:brushProperty name="tip" value="rectangle"/>
      <inkml:brushProperty name="rasterOp" value="maskPen"/>
      <inkml:brushProperty name="ignorePressure" value="1"/>
    </inkml:brush>
  </inkml:definitions>
  <inkml:trace contextRef="#ctx0" brushRef="#br0">0 0,'5432'0,"-5383"2,56 10,45 2,-50-15,74 2,-152 3,-4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4T23:43:40.704"/>
    </inkml:context>
    <inkml:brush xml:id="br0">
      <inkml:brushProperty name="width" value="0.5" units="cm"/>
      <inkml:brushProperty name="height" value="1" units="cm"/>
      <inkml:brushProperty name="color" value="#00B44B"/>
      <inkml:brushProperty name="tip" value="rectangle"/>
      <inkml:brushProperty name="rasterOp" value="maskPen"/>
      <inkml:brushProperty name="ignorePressure" value="1"/>
    </inkml:brush>
  </inkml:definitions>
  <inkml:trace contextRef="#ctx0" brushRef="#br0">1 1044,'461'-38,"-392"30,132-9,-108 12,164-32,-185 23,133-7,-91 9,56-1,-8-1,2 0,899 16,-1044 0,-19-2,0 1,0-1,0 0,0 0,0 0,0 1,0-1,0 0,0 0,0 0,0 1,0-1,0 0,0 0,0 0,0 1,-1-1,1 0,0 0,0 0,0 0,0 1,0-1,0 0,0 0,-1 0,1 0,0 1,0-1,0 0,0 0,-1 0,1 0,0 0,0 0,0 0,0 0,-1 0,1 0,0 0,-1 1,-33 11,-100 27,-54 12,145-42,0-2,-65 3,-408-10,227-2,-886 2,1159-1,1-1,0-1,-1 0,1-1,0-1,1 0,-1-1,1 0,0-1,1-1,-14-9,13 4,0 0,0-1,2-1,-14-17,20 24,0-4,0 1,0-1,1 0,1-1,0 1,0-1,-1-15,3 20,0-5,0 5,0-1,0 1,0-1,-1 1,0 0,-1 0,0 0,-8-12,9 15,0 1,0-1,1 0,-1 0,1-1,0 1,0 0,1-1,0 1,0-1,-1-7,2 9,0 0,0 1,1-1,0 1,-1-1,1 1,0 0,0-1,1 1,-1 0,1 0,-1 0,1-1,0 2,0-1,1 0,-1 0,1 1,2-3,8-5,1 0,0 1,0 1,1 0,0 1,0 0,1 1,25-6,12 2,72-6,18-3,-26-7,-59 12,1 2,102-7,76 20,34-1,-228-5,0-1,77-22,-73 15,93-12,153-14,95-9,-211 28,190-47,-308 57,0 2,61 0,120 9,-107 1,1133-1,-1066 13,7 1,-152-15,105 3,-138-1,1 1,-1 1,0 1,43 15,-59-17,0 1,0-1,-1 1,1 0,-1 1,0-1,0 1,0 0,-1 0,1 1,-1-1,4 9,5 10,18 43,-27-56,1 3,-1 0,0 1,-1 0,-1 0,0 0,0 16,-7 91,4-115,1-1,-1 1,-1-1,1 1,-1-1,0 0,0 0,-1 0,0 0,0 0,0-1,-1 1,0-1,0 0,0 0,-1 0,0 0,-5 3,2-2,-1-1,0-1,0 1,0-2,0 1,-1-1,1 0,-1-1,0 0,0-1,-12 1,-224-1,129-3,80 2,-1-2,1-2,0-1,0-2,1-2,-63-22,-66-23,27 11,108 33,0 2,-1 1,0 1,-54-2,-130 8,89 3,-236-3,335 2,1 0,-33 8,30-4,-46 2,47-6,-43 9,41-5,-33 1,37-4,0 1,0 1,-34 11,36-8,-1-1,0-2,-48 5,30-11,33 0,-1 1,1 0,-1 0,1 1,0 0,-1 1,1 0,0 0,0 1,-18 8,14-2,0-1,-1 0,0-2,0 1,0-2,-1 0,0-1,0-1,-25 3,-57-5,65-2,1 1,-51 8,72-6,0 1,-1 0,1 1,0 0,0 0,1 1,0 1,-1 0,2 0,-18 16,18-16,1 1,-2-1,1 0,0-1,-1 0,0-1,-12 4,-78 17,65-17,-32 1,47-7,-36 8,39-6,0-1,-1-1,1-1,-1 0,1-1,-1-1,0 0,1-2,0 0,-1-1,-30-11,18 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4613B-5D12-4331-A1A6-622B9B7C2B2D}"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9A547-1736-4D05-A08B-BDE20BB2132F}" type="slidenum">
              <a:rPr lang="en-US" smtClean="0"/>
              <a:t>‹#›</a:t>
            </a:fld>
            <a:endParaRPr lang="en-US"/>
          </a:p>
        </p:txBody>
      </p:sp>
    </p:spTree>
    <p:extLst>
      <p:ext uri="{BB962C8B-B14F-4D97-AF65-F5344CB8AC3E}">
        <p14:creationId xmlns:p14="http://schemas.microsoft.com/office/powerpoint/2010/main" val="344215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9A547-1736-4D05-A08B-BDE20BB2132F}" type="slidenum">
              <a:rPr lang="en-US" smtClean="0"/>
              <a:t>4</a:t>
            </a:fld>
            <a:endParaRPr lang="en-US"/>
          </a:p>
        </p:txBody>
      </p:sp>
    </p:spTree>
    <p:extLst>
      <p:ext uri="{BB962C8B-B14F-4D97-AF65-F5344CB8AC3E}">
        <p14:creationId xmlns:p14="http://schemas.microsoft.com/office/powerpoint/2010/main" val="23176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9A547-1736-4D05-A08B-BDE20BB2132F}" type="slidenum">
              <a:rPr lang="en-US" smtClean="0"/>
              <a:t>6</a:t>
            </a:fld>
            <a:endParaRPr lang="en-US"/>
          </a:p>
        </p:txBody>
      </p:sp>
    </p:spTree>
    <p:extLst>
      <p:ext uri="{BB962C8B-B14F-4D97-AF65-F5344CB8AC3E}">
        <p14:creationId xmlns:p14="http://schemas.microsoft.com/office/powerpoint/2010/main" val="366792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9A547-1736-4D05-A08B-BDE20BB2132F}" type="slidenum">
              <a:rPr lang="en-US" smtClean="0"/>
              <a:t>11</a:t>
            </a:fld>
            <a:endParaRPr lang="en-US"/>
          </a:p>
        </p:txBody>
      </p:sp>
    </p:spTree>
    <p:extLst>
      <p:ext uri="{BB962C8B-B14F-4D97-AF65-F5344CB8AC3E}">
        <p14:creationId xmlns:p14="http://schemas.microsoft.com/office/powerpoint/2010/main" val="298379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9A547-1736-4D05-A08B-BDE20BB2132F}" type="slidenum">
              <a:rPr lang="en-US" smtClean="0"/>
              <a:t>16</a:t>
            </a:fld>
            <a:endParaRPr lang="en-US"/>
          </a:p>
        </p:txBody>
      </p:sp>
    </p:spTree>
    <p:extLst>
      <p:ext uri="{BB962C8B-B14F-4D97-AF65-F5344CB8AC3E}">
        <p14:creationId xmlns:p14="http://schemas.microsoft.com/office/powerpoint/2010/main" val="378026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9A547-1736-4D05-A08B-BDE20BB2132F}" type="slidenum">
              <a:rPr lang="en-US" smtClean="0"/>
              <a:t>18</a:t>
            </a:fld>
            <a:endParaRPr lang="en-US"/>
          </a:p>
        </p:txBody>
      </p:sp>
    </p:spTree>
    <p:extLst>
      <p:ext uri="{BB962C8B-B14F-4D97-AF65-F5344CB8AC3E}">
        <p14:creationId xmlns:p14="http://schemas.microsoft.com/office/powerpoint/2010/main" val="280125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DD43-E034-5809-2E76-8715079285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ED02D2-AA5E-1456-F6EF-6B4E9FEB7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7FDF22-12D5-FE0A-51EE-CCFA331A0A6F}"/>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5" name="Footer Placeholder 4">
            <a:extLst>
              <a:ext uri="{FF2B5EF4-FFF2-40B4-BE49-F238E27FC236}">
                <a16:creationId xmlns:a16="http://schemas.microsoft.com/office/drawing/2014/main" id="{F573A3C0-DA6E-7D33-FBD1-24161645B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F4CFC-4468-FFFD-43EA-F64323B5A1F5}"/>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344083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E519-9298-2399-083C-8FFA7C310A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069A96-A549-1199-C8FB-7BC6BEB2C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A2B1B-003B-0A94-10BC-B20BDEDDB86A}"/>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5" name="Footer Placeholder 4">
            <a:extLst>
              <a:ext uri="{FF2B5EF4-FFF2-40B4-BE49-F238E27FC236}">
                <a16:creationId xmlns:a16="http://schemas.microsoft.com/office/drawing/2014/main" id="{C6F355D6-B4F6-B1D3-4284-D5F90B065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529BC-DAF3-FBC6-575D-3EF391F6D87F}"/>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296220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7C303-67D2-6D14-FD8C-A11ED97A1B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1220FC-B42C-F566-5D92-EA2690F838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7F875-A725-5098-B7EF-F3FAB1C32447}"/>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5" name="Footer Placeholder 4">
            <a:extLst>
              <a:ext uri="{FF2B5EF4-FFF2-40B4-BE49-F238E27FC236}">
                <a16:creationId xmlns:a16="http://schemas.microsoft.com/office/drawing/2014/main" id="{C5AE09B5-718F-9647-2533-651BF8BDA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74CAB-8C03-EB5C-86F5-D4C4AB37CC4E}"/>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1282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11F7-BE26-19DB-BA03-06224E9C54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70F88-163E-2A8A-0BC3-C0607D58F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EF497-DFFD-2D5A-075F-027300A0A9D7}"/>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5" name="Footer Placeholder 4">
            <a:extLst>
              <a:ext uri="{FF2B5EF4-FFF2-40B4-BE49-F238E27FC236}">
                <a16:creationId xmlns:a16="http://schemas.microsoft.com/office/drawing/2014/main" id="{1D8AC96F-6743-E44E-34E9-A0ED22C6A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A6631-D7E9-6FDA-9D58-F97D2F8233E8}"/>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91564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C6B7-9C4A-1543-1313-426D15BBD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464905-212D-6C24-93E7-E5419AA475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FDE37-32A9-CF40-BDB8-462B634D6B51}"/>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5" name="Footer Placeholder 4">
            <a:extLst>
              <a:ext uri="{FF2B5EF4-FFF2-40B4-BE49-F238E27FC236}">
                <a16:creationId xmlns:a16="http://schemas.microsoft.com/office/drawing/2014/main" id="{76EE6EE5-3FB7-B6EA-902B-063733AB8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0A734-6180-A450-C1BE-3185DE75CC18}"/>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213980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C3AB-2888-4C47-0FFC-4A7189BE1A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F208CB-440C-391A-4CEB-7FFC9CE39A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4E3769-D128-BF22-1E37-1D3107CEFB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638651-4495-BC07-57C4-AFCE82EFF388}"/>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6" name="Footer Placeholder 5">
            <a:extLst>
              <a:ext uri="{FF2B5EF4-FFF2-40B4-BE49-F238E27FC236}">
                <a16:creationId xmlns:a16="http://schemas.microsoft.com/office/drawing/2014/main" id="{29A22FF2-168F-874D-5625-080B9CB7E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1139F-19DD-94D9-823D-557137F71A5B}"/>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415446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68F9-8047-108B-3E44-AE780BFF2A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5A2E39-34EF-720C-23E2-83BF8BEC2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7B382B-9F52-33CF-DC02-FF76DEBD9F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53E00-7DA1-8248-50A5-2E88D9B90A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DB6C59-0EEB-A1C9-D0C1-113A29196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840CCF-EC07-1184-7FE4-9C76D61406CC}"/>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8" name="Footer Placeholder 7">
            <a:extLst>
              <a:ext uri="{FF2B5EF4-FFF2-40B4-BE49-F238E27FC236}">
                <a16:creationId xmlns:a16="http://schemas.microsoft.com/office/drawing/2014/main" id="{A9C088EE-3102-A0E2-AF2A-3C4099A38B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1BD906-2F36-5D2B-92DD-DB9084B16E42}"/>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90918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8348-8B34-8268-A465-AE062A4ED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FA7128-9562-3D32-A664-30CE55555850}"/>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4" name="Footer Placeholder 3">
            <a:extLst>
              <a:ext uri="{FF2B5EF4-FFF2-40B4-BE49-F238E27FC236}">
                <a16:creationId xmlns:a16="http://schemas.microsoft.com/office/drawing/2014/main" id="{CCA6B0FF-F8CC-33D4-F2BD-34A3113A6E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6FA8C6-5F7E-3A52-00BA-38725FA4B373}"/>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89113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5439F-D221-AF26-BA22-197E32E4BF95}"/>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3" name="Footer Placeholder 2">
            <a:extLst>
              <a:ext uri="{FF2B5EF4-FFF2-40B4-BE49-F238E27FC236}">
                <a16:creationId xmlns:a16="http://schemas.microsoft.com/office/drawing/2014/main" id="{BD59B65E-313D-96D0-DA65-2283878EF5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BB74F8-FF3A-94E3-E32E-A826A1FA8093}"/>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165924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E1F5-7F5C-F721-C95A-48F81155E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FB5170-7195-6551-C113-9C678BAD7F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2DE86-DB76-CC99-760C-1EC721E51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0F4ED-44CC-165A-A093-7003E0C851D0}"/>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6" name="Footer Placeholder 5">
            <a:extLst>
              <a:ext uri="{FF2B5EF4-FFF2-40B4-BE49-F238E27FC236}">
                <a16:creationId xmlns:a16="http://schemas.microsoft.com/office/drawing/2014/main" id="{704EB339-65D5-FE86-5CED-1B0776E3F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2BAE4-A80E-3D02-9881-1C0CEBA068C3}"/>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235126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CF06-2F36-5282-C836-7A8C77496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B93F02-6EE9-3211-8BD9-F3B05AF29C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A3778E-A4ED-06A8-6C2A-E7031770F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E3FF8-C103-65C3-AC60-22FE972C992F}"/>
              </a:ext>
            </a:extLst>
          </p:cNvPr>
          <p:cNvSpPr>
            <a:spLocks noGrp="1"/>
          </p:cNvSpPr>
          <p:nvPr>
            <p:ph type="dt" sz="half" idx="10"/>
          </p:nvPr>
        </p:nvSpPr>
        <p:spPr/>
        <p:txBody>
          <a:bodyPr/>
          <a:lstStyle/>
          <a:p>
            <a:fld id="{3F6B0D8D-1EA7-4593-80BB-A0FD92721867}" type="datetimeFigureOut">
              <a:rPr lang="en-US" smtClean="0"/>
              <a:t>7/4/2024</a:t>
            </a:fld>
            <a:endParaRPr lang="en-US"/>
          </a:p>
        </p:txBody>
      </p:sp>
      <p:sp>
        <p:nvSpPr>
          <p:cNvPr id="6" name="Footer Placeholder 5">
            <a:extLst>
              <a:ext uri="{FF2B5EF4-FFF2-40B4-BE49-F238E27FC236}">
                <a16:creationId xmlns:a16="http://schemas.microsoft.com/office/drawing/2014/main" id="{A6CE1497-3AC3-A4A4-E8C1-E0E6EF65C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A1955-81CB-C566-6D73-55F24FDF8A46}"/>
              </a:ext>
            </a:extLst>
          </p:cNvPr>
          <p:cNvSpPr>
            <a:spLocks noGrp="1"/>
          </p:cNvSpPr>
          <p:nvPr>
            <p:ph type="sldNum" sz="quarter" idx="12"/>
          </p:nvPr>
        </p:nvSpPr>
        <p:spPr/>
        <p:txBody>
          <a:bodyPr/>
          <a:lstStyle/>
          <a:p>
            <a:fld id="{96E95CC5-165A-433E-BF9B-916CE11DE5F7}" type="slidenum">
              <a:rPr lang="en-US" smtClean="0"/>
              <a:t>‹#›</a:t>
            </a:fld>
            <a:endParaRPr lang="en-US"/>
          </a:p>
        </p:txBody>
      </p:sp>
    </p:spTree>
    <p:extLst>
      <p:ext uri="{BB962C8B-B14F-4D97-AF65-F5344CB8AC3E}">
        <p14:creationId xmlns:p14="http://schemas.microsoft.com/office/powerpoint/2010/main" val="263546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75EEA-EF05-9268-8380-BC0BE1E70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6AEAE0-6782-7E82-DE89-493FDD3F4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FABC1-D073-A1B9-81F0-7810C5C73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6B0D8D-1EA7-4593-80BB-A0FD92721867}" type="datetimeFigureOut">
              <a:rPr lang="en-US" smtClean="0"/>
              <a:t>7/4/2024</a:t>
            </a:fld>
            <a:endParaRPr lang="en-US"/>
          </a:p>
        </p:txBody>
      </p:sp>
      <p:sp>
        <p:nvSpPr>
          <p:cNvPr id="5" name="Footer Placeholder 4">
            <a:extLst>
              <a:ext uri="{FF2B5EF4-FFF2-40B4-BE49-F238E27FC236}">
                <a16:creationId xmlns:a16="http://schemas.microsoft.com/office/drawing/2014/main" id="{AE635468-ACE3-412C-3582-4B7618232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EEA892-50B3-66F0-0AB0-2EE2085CF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E95CC5-165A-433E-BF9B-916CE11DE5F7}" type="slidenum">
              <a:rPr lang="en-US" smtClean="0"/>
              <a:t>‹#›</a:t>
            </a:fld>
            <a:endParaRPr lang="en-US"/>
          </a:p>
        </p:txBody>
      </p:sp>
    </p:spTree>
    <p:extLst>
      <p:ext uri="{BB962C8B-B14F-4D97-AF65-F5344CB8AC3E}">
        <p14:creationId xmlns:p14="http://schemas.microsoft.com/office/powerpoint/2010/main" val="1900775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65" Type="http://schemas.openxmlformats.org/officeDocument/2006/relationships/image" Target="../media/image31.png"/><Relationship Id="rId3" Type="http://schemas.openxmlformats.org/officeDocument/2006/relationships/image" Target="../media/image33.png"/><Relationship Id="rId264" Type="http://schemas.openxmlformats.org/officeDocument/2006/relationships/image" Target="../media/image77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39.png"/><Relationship Id="rId3" Type="http://schemas.openxmlformats.org/officeDocument/2006/relationships/customXml" Target="../ink/ink5.xml"/><Relationship Id="rId7" Type="http://schemas.openxmlformats.org/officeDocument/2006/relationships/image" Target="../media/image36.png"/><Relationship Id="rId12" Type="http://schemas.openxmlformats.org/officeDocument/2006/relationships/customXml" Target="../ink/ink9.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11.png"/><Relationship Id="rId11" Type="http://schemas.openxmlformats.org/officeDocument/2006/relationships/image" Target="../media/image38.png"/><Relationship Id="rId5" Type="http://schemas.openxmlformats.org/officeDocument/2006/relationships/customXml" Target="../ink/ink6.xml"/><Relationship Id="rId15" Type="http://schemas.openxmlformats.org/officeDocument/2006/relationships/image" Target="../media/image40.png"/><Relationship Id="rId10" Type="http://schemas.openxmlformats.org/officeDocument/2006/relationships/customXml" Target="../ink/ink8.xml"/><Relationship Id="rId4" Type="http://schemas.openxmlformats.org/officeDocument/2006/relationships/image" Target="../media/image30.png"/><Relationship Id="rId9" Type="http://schemas.openxmlformats.org/officeDocument/2006/relationships/image" Target="../media/image37.png"/><Relationship Id="rId14"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diagramLayout" Target="../diagrams/layout2.xml"/><Relationship Id="rId7" Type="http://schemas.openxmlformats.org/officeDocument/2006/relationships/customXml" Target="../ink/ink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00C2-90E0-B6B4-BABB-689C20CBE3CB}"/>
              </a:ext>
            </a:extLst>
          </p:cNvPr>
          <p:cNvSpPr>
            <a:spLocks noGrp="1"/>
          </p:cNvSpPr>
          <p:nvPr>
            <p:ph type="title"/>
          </p:nvPr>
        </p:nvSpPr>
        <p:spPr>
          <a:xfrm>
            <a:off x="127820" y="18255"/>
            <a:ext cx="12064180" cy="1325563"/>
          </a:xfrm>
        </p:spPr>
        <p:txBody>
          <a:bodyPr/>
          <a:lstStyle/>
          <a:p>
            <a:r>
              <a:rPr lang="en-US" b="0" i="0" dirty="0">
                <a:solidFill>
                  <a:srgbClr val="400014"/>
                </a:solidFill>
                <a:effectLst/>
                <a:highlight>
                  <a:srgbClr val="FFFFFF"/>
                </a:highlight>
                <a:latin typeface="Google Sans"/>
              </a:rPr>
              <a:t> </a:t>
            </a:r>
            <a:r>
              <a:rPr lang="en-US" b="1" i="0" dirty="0">
                <a:solidFill>
                  <a:srgbClr val="7030A0"/>
                </a:solidFill>
                <a:effectLst/>
                <a:highlight>
                  <a:srgbClr val="FFFFFF"/>
                </a:highlight>
                <a:latin typeface="Google Sans"/>
              </a:rPr>
              <a:t>Introduction: </a:t>
            </a:r>
            <a:br>
              <a:rPr lang="en-US" b="0" i="0" dirty="0">
                <a:solidFill>
                  <a:srgbClr val="400014"/>
                </a:solidFill>
                <a:effectLst/>
                <a:highlight>
                  <a:srgbClr val="FFFFFF"/>
                </a:highlight>
                <a:latin typeface="Google Sans"/>
              </a:rPr>
            </a:br>
            <a:r>
              <a:rPr lang="en-US" b="0" i="0" dirty="0">
                <a:solidFill>
                  <a:srgbClr val="400014"/>
                </a:solidFill>
                <a:effectLst/>
                <a:highlight>
                  <a:srgbClr val="FFFFFF"/>
                </a:highlight>
                <a:latin typeface="Google Sans"/>
              </a:rPr>
              <a:t>Sparse Identification of Nonlinear Dynamics (</a:t>
            </a:r>
            <a:r>
              <a:rPr lang="en-US" b="0" i="0" dirty="0" err="1">
                <a:solidFill>
                  <a:srgbClr val="400014"/>
                </a:solidFill>
                <a:effectLst/>
                <a:highlight>
                  <a:srgbClr val="FFFFFF"/>
                </a:highlight>
                <a:latin typeface="Google Sans"/>
              </a:rPr>
              <a:t>SINDy</a:t>
            </a:r>
            <a:r>
              <a:rPr lang="en-US" b="0" i="0" dirty="0">
                <a:solidFill>
                  <a:srgbClr val="400014"/>
                </a:solidFill>
                <a:effectLst/>
                <a:highlight>
                  <a:srgbClr val="FFFFFF"/>
                </a:highlight>
                <a:latin typeface="Google Sans"/>
              </a:rPr>
              <a:t>)</a:t>
            </a:r>
            <a:endParaRPr lang="en-US" dirty="0"/>
          </a:p>
        </p:txBody>
      </p:sp>
      <p:graphicFrame>
        <p:nvGraphicFramePr>
          <p:cNvPr id="5" name="Content Placeholder 2">
            <a:extLst>
              <a:ext uri="{FF2B5EF4-FFF2-40B4-BE49-F238E27FC236}">
                <a16:creationId xmlns:a16="http://schemas.microsoft.com/office/drawing/2014/main" id="{5F36BAB4-1F79-1469-53FD-C03DE80C1CC5}"/>
              </a:ext>
            </a:extLst>
          </p:cNvPr>
          <p:cNvGraphicFramePr>
            <a:graphicFrameLocks noGrp="1"/>
          </p:cNvGraphicFramePr>
          <p:nvPr>
            <p:ph idx="1"/>
          </p:nvPr>
        </p:nvGraphicFramePr>
        <p:xfrm>
          <a:off x="845574" y="1343818"/>
          <a:ext cx="10508226" cy="4833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302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3A2656-1A58-6542-611D-A50B4CDED5D0}"/>
              </a:ext>
            </a:extLst>
          </p:cNvPr>
          <p:cNvSpPr>
            <a:spLocks noGrp="1"/>
          </p:cNvSpPr>
          <p:nvPr>
            <p:ph type="title"/>
          </p:nvPr>
        </p:nvSpPr>
        <p:spPr/>
        <p:txBody>
          <a:bodyPr/>
          <a:lstStyle/>
          <a:p>
            <a:r>
              <a:rPr lang="en-US" dirty="0"/>
              <a:t>Error function code</a:t>
            </a:r>
          </a:p>
        </p:txBody>
      </p:sp>
      <p:pic>
        <p:nvPicPr>
          <p:cNvPr id="7" name="Content Placeholder 4">
            <a:extLst>
              <a:ext uri="{FF2B5EF4-FFF2-40B4-BE49-F238E27FC236}">
                <a16:creationId xmlns:a16="http://schemas.microsoft.com/office/drawing/2014/main" id="{086A4FD6-C391-8E6D-5BA4-D8094AA120DF}"/>
              </a:ext>
            </a:extLst>
          </p:cNvPr>
          <p:cNvPicPr>
            <a:picLocks noGrp="1" noChangeAspect="1"/>
          </p:cNvPicPr>
          <p:nvPr>
            <p:ph idx="1"/>
          </p:nvPr>
        </p:nvPicPr>
        <p:blipFill>
          <a:blip r:embed="rId2"/>
          <a:stretch>
            <a:fillRect/>
          </a:stretch>
        </p:blipFill>
        <p:spPr>
          <a:xfrm>
            <a:off x="2185484" y="1825625"/>
            <a:ext cx="7821032" cy="4351338"/>
          </a:xfrm>
          <a:prstGeom prst="rect">
            <a:avLst/>
          </a:prstGeom>
        </p:spPr>
      </p:pic>
    </p:spTree>
    <p:extLst>
      <p:ext uri="{BB962C8B-B14F-4D97-AF65-F5344CB8AC3E}">
        <p14:creationId xmlns:p14="http://schemas.microsoft.com/office/powerpoint/2010/main" val="393214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F739-E161-A424-AD76-A05C979B995E}"/>
              </a:ext>
            </a:extLst>
          </p:cNvPr>
          <p:cNvSpPr>
            <a:spLocks noGrp="1"/>
          </p:cNvSpPr>
          <p:nvPr>
            <p:ph type="title"/>
          </p:nvPr>
        </p:nvSpPr>
        <p:spPr>
          <a:xfrm>
            <a:off x="305698" y="216039"/>
            <a:ext cx="10515600" cy="837510"/>
          </a:xfrm>
        </p:spPr>
        <p:txBody>
          <a:bodyPr/>
          <a:lstStyle/>
          <a:p>
            <a:r>
              <a:rPr lang="en-US" dirty="0"/>
              <a:t>The Search Window Algorithm</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708B32-1B23-EEBC-1F41-3DD97AC8AD87}"/>
                  </a:ext>
                </a:extLst>
              </p:cNvPr>
              <p:cNvSpPr txBox="1"/>
              <p:nvPr/>
            </p:nvSpPr>
            <p:spPr>
              <a:xfrm>
                <a:off x="7603435" y="544445"/>
                <a:ext cx="4282866" cy="5355312"/>
              </a:xfrm>
              <a:prstGeom prst="rect">
                <a:avLst/>
              </a:prstGeom>
              <a:noFill/>
            </p:spPr>
            <p:txBody>
              <a:bodyPr wrap="square" rtlCol="0">
                <a:spAutoFit/>
              </a:bodyPr>
              <a:lstStyle/>
              <a:p>
                <a:r>
                  <a:rPr lang="en-US" i="1" dirty="0">
                    <a:solidFill>
                      <a:srgbClr val="0070C0"/>
                    </a:solidFill>
                  </a:rPr>
                  <a:t>How does the Algorithm work?</a:t>
                </a:r>
              </a:p>
              <a:p>
                <a:r>
                  <a:rPr lang="en-US" dirty="0"/>
                  <a:t> </a:t>
                </a:r>
              </a:p>
              <a:p>
                <a:r>
                  <a:rPr lang="en-US" dirty="0"/>
                  <a:t>For example</a:t>
                </a:r>
                <a:r>
                  <a:rPr lang="en-US" b="1" dirty="0"/>
                  <a:t>, if </a:t>
                </a:r>
                <a:r>
                  <a:rPr lang="en-US" b="1" dirty="0">
                    <a:solidFill>
                      <a:srgbClr val="C00000"/>
                    </a:solidFill>
                  </a:rPr>
                  <a:t>0.2</a:t>
                </a:r>
                <a:r>
                  <a:rPr lang="en-US" b="1" dirty="0"/>
                  <a:t> gives us the optimal threshold in the current search window </a:t>
                </a:r>
                <a:r>
                  <a:rPr lang="en-US" dirty="0"/>
                  <a:t>then </a:t>
                </a:r>
                <a:r>
                  <a:rPr lang="en-US" b="1" dirty="0"/>
                  <a:t>we search for the next best threshold in the next window down.</a:t>
                </a:r>
              </a:p>
              <a:p>
                <a:endParaRPr lang="en-US" dirty="0"/>
              </a:p>
              <a:p>
                <a:r>
                  <a:rPr lang="en-US" dirty="0"/>
                  <a:t>If </a:t>
                </a:r>
                <a:r>
                  <a:rPr lang="en-US" dirty="0">
                    <a:solidFill>
                      <a:srgbClr val="FF0000"/>
                    </a:solidFill>
                  </a:rPr>
                  <a:t>0.2</a:t>
                </a:r>
                <a:r>
                  <a:rPr lang="en-US" dirty="0"/>
                  <a:t> is the optimal threshold:</a:t>
                </a:r>
              </a:p>
              <a:p>
                <a:r>
                  <a:rPr lang="en-US" b="1" dirty="0"/>
                  <a:t>[0.01,    0.1,    </a:t>
                </a:r>
                <a:r>
                  <a:rPr lang="en-US" b="1" dirty="0">
                    <a:solidFill>
                      <a:srgbClr val="FF0000"/>
                    </a:solidFill>
                  </a:rPr>
                  <a:t>0.2</a:t>
                </a:r>
                <a:r>
                  <a:rPr lang="en-US" b="1" dirty="0"/>
                  <a:t>,   0.3,    …, 0.9]     (1)</a:t>
                </a:r>
              </a:p>
              <a:p>
                <a:r>
                  <a:rPr lang="en-US" b="1" dirty="0"/>
                  <a:t>      </a:t>
                </a:r>
                <a14:m>
                  <m:oMath xmlns:m="http://schemas.openxmlformats.org/officeDocument/2006/math">
                    <m:r>
                      <a:rPr lang="en-US" b="1" i="1" smtClean="0">
                        <a:solidFill>
                          <a:srgbClr val="00B050"/>
                        </a:solidFill>
                        <a:latin typeface="Cambria Math" panose="02040503050406030204" pitchFamily="18" charset="0"/>
                        <a:ea typeface="Cambria Math" panose="02040503050406030204" pitchFamily="18" charset="0"/>
                      </a:rPr>
                      <m:t>↓∗</m:t>
                    </m:r>
                    <m:r>
                      <a:rPr lang="en-US" b="1" i="1" smtClean="0">
                        <a:solidFill>
                          <a:srgbClr val="00B050"/>
                        </a:solidFill>
                        <a:latin typeface="Cambria Math" panose="02040503050406030204" pitchFamily="18" charset="0"/>
                        <a:ea typeface="Cambria Math" panose="02040503050406030204" pitchFamily="18" charset="0"/>
                      </a:rPr>
                      <m:t>𝟎</m:t>
                    </m:r>
                    <m:r>
                      <a:rPr lang="en-US" b="1" i="1" smtClean="0">
                        <a:solidFill>
                          <a:srgbClr val="00B050"/>
                        </a:solidFill>
                        <a:latin typeface="Cambria Math" panose="02040503050406030204" pitchFamily="18" charset="0"/>
                        <a:ea typeface="Cambria Math" panose="02040503050406030204" pitchFamily="18" charset="0"/>
                      </a:rPr>
                      <m:t>.</m:t>
                    </m:r>
                    <m:r>
                      <a:rPr lang="en-US" b="1" i="1" smtClean="0">
                        <a:solidFill>
                          <a:srgbClr val="00B050"/>
                        </a:solidFill>
                        <a:latin typeface="Cambria Math" panose="02040503050406030204" pitchFamily="18" charset="0"/>
                        <a:ea typeface="Cambria Math" panose="02040503050406030204" pitchFamily="18" charset="0"/>
                      </a:rPr>
                      <m:t>𝟏</m:t>
                    </m:r>
                  </m:oMath>
                </a14:m>
                <a:endParaRPr lang="en-US" b="1" dirty="0">
                  <a:solidFill>
                    <a:srgbClr val="00B050"/>
                  </a:solidFill>
                  <a:ea typeface="Cambria Math" panose="02040503050406030204" pitchFamily="18" charset="0"/>
                </a:endParaRPr>
              </a:p>
              <a:p>
                <a:r>
                  <a:rPr lang="en-US" b="1" dirty="0"/>
                  <a:t>[0.001, 0.01, 0.02, 0.03,  …, 0.09]   (2)</a:t>
                </a:r>
              </a:p>
              <a:p>
                <a:endParaRPr lang="en-US" b="1" dirty="0"/>
              </a:p>
              <a:p>
                <a:r>
                  <a:rPr lang="en-US" dirty="0"/>
                  <a:t>Then next, we would search:</a:t>
                </a:r>
              </a:p>
              <a:p>
                <a:r>
                  <a:rPr lang="en-US" b="1" dirty="0"/>
                  <a:t>[0.</a:t>
                </a:r>
                <a:r>
                  <a:rPr lang="en-US" b="1" dirty="0">
                    <a:solidFill>
                      <a:srgbClr val="FF0000"/>
                    </a:solidFill>
                  </a:rPr>
                  <a:t>2</a:t>
                </a:r>
                <a:r>
                  <a:rPr lang="en-US" b="1" dirty="0"/>
                  <a:t>01, 0.</a:t>
                </a:r>
                <a:r>
                  <a:rPr lang="en-US" b="1" dirty="0">
                    <a:solidFill>
                      <a:srgbClr val="FF0000"/>
                    </a:solidFill>
                  </a:rPr>
                  <a:t>2</a:t>
                </a:r>
                <a:r>
                  <a:rPr lang="en-US" b="1" dirty="0"/>
                  <a:t>1, 0.</a:t>
                </a:r>
                <a:r>
                  <a:rPr lang="en-US" b="1" dirty="0">
                    <a:solidFill>
                      <a:srgbClr val="FF0000"/>
                    </a:solidFill>
                  </a:rPr>
                  <a:t>2</a:t>
                </a:r>
                <a:r>
                  <a:rPr lang="en-US" b="1" dirty="0"/>
                  <a:t>2, 0.</a:t>
                </a:r>
                <a:r>
                  <a:rPr lang="en-US" b="1" dirty="0">
                    <a:solidFill>
                      <a:srgbClr val="FF0000"/>
                    </a:solidFill>
                  </a:rPr>
                  <a:t>2</a:t>
                </a:r>
                <a:r>
                  <a:rPr lang="en-US" b="1" dirty="0"/>
                  <a:t>3, …, 0.</a:t>
                </a:r>
                <a:r>
                  <a:rPr lang="en-US" b="1" dirty="0">
                    <a:solidFill>
                      <a:srgbClr val="FF0000"/>
                    </a:solidFill>
                  </a:rPr>
                  <a:t>2</a:t>
                </a:r>
                <a:r>
                  <a:rPr lang="en-US" b="1" dirty="0"/>
                  <a:t>9] (</a:t>
                </a:r>
                <a:r>
                  <a:rPr lang="en-US" b="1" dirty="0">
                    <a:solidFill>
                      <a:srgbClr val="FF0000"/>
                    </a:solidFill>
                  </a:rPr>
                  <a:t>0.2</a:t>
                </a:r>
                <a:r>
                  <a:rPr lang="en-US" b="1" dirty="0"/>
                  <a:t>+(2))</a:t>
                </a:r>
              </a:p>
              <a:p>
                <a:endParaRPr lang="en-US" b="1" dirty="0"/>
              </a:p>
              <a:p>
                <a:r>
                  <a:rPr lang="en-US" b="1" dirty="0"/>
                  <a:t>and so on… </a:t>
                </a:r>
              </a:p>
              <a:p>
                <a:r>
                  <a:rPr lang="en-US" dirty="0"/>
                  <a:t>(repeat the same iteration as desired)</a:t>
                </a:r>
              </a:p>
              <a:p>
                <a:endParaRPr lang="en-US" dirty="0"/>
              </a:p>
              <a:p>
                <a:endParaRPr lang="en-US" dirty="0"/>
              </a:p>
            </p:txBody>
          </p:sp>
        </mc:Choice>
        <mc:Fallback>
          <p:sp>
            <p:nvSpPr>
              <p:cNvPr id="6" name="TextBox 5">
                <a:extLst>
                  <a:ext uri="{FF2B5EF4-FFF2-40B4-BE49-F238E27FC236}">
                    <a16:creationId xmlns:a16="http://schemas.microsoft.com/office/drawing/2014/main" id="{9D708B32-1B23-EEBC-1F41-3DD97AC8AD87}"/>
                  </a:ext>
                </a:extLst>
              </p:cNvPr>
              <p:cNvSpPr txBox="1">
                <a:spLocks noRot="1" noChangeAspect="1" noMove="1" noResize="1" noEditPoints="1" noAdjustHandles="1" noChangeArrowheads="1" noChangeShapeType="1" noTextEdit="1"/>
              </p:cNvSpPr>
              <p:nvPr/>
            </p:nvSpPr>
            <p:spPr>
              <a:xfrm>
                <a:off x="7603435" y="544445"/>
                <a:ext cx="4282866" cy="5355312"/>
              </a:xfrm>
              <a:prstGeom prst="rect">
                <a:avLst/>
              </a:prstGeom>
              <a:blipFill>
                <a:blip r:embed="rId3"/>
                <a:stretch>
                  <a:fillRect l="-1138" t="-455" r="-85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06" name="Ink 305">
                <a:extLst>
                  <a:ext uri="{FF2B5EF4-FFF2-40B4-BE49-F238E27FC236}">
                    <a16:creationId xmlns:a16="http://schemas.microsoft.com/office/drawing/2014/main" id="{263B6332-0466-785F-955A-7ECE467C9410}"/>
                  </a:ext>
                </a:extLst>
              </p14:cNvPr>
              <p14:cNvContentPartPr/>
              <p14:nvPr/>
            </p14:nvContentPartPr>
            <p14:xfrm>
              <a:off x="5564485" y="6539470"/>
              <a:ext cx="67320" cy="130320"/>
            </p14:xfrm>
          </p:contentPart>
        </mc:Choice>
        <mc:Fallback xmlns="">
          <p:pic>
            <p:nvPicPr>
              <p:cNvPr id="306" name="Ink 305">
                <a:extLst>
                  <a:ext uri="{FF2B5EF4-FFF2-40B4-BE49-F238E27FC236}">
                    <a16:creationId xmlns:a16="http://schemas.microsoft.com/office/drawing/2014/main" id="{263B6332-0466-785F-955A-7ECE467C9410}"/>
                  </a:ext>
                </a:extLst>
              </p:cNvPr>
              <p:cNvPicPr/>
              <p:nvPr/>
            </p:nvPicPr>
            <p:blipFill>
              <a:blip r:embed="rId264"/>
              <a:stretch>
                <a:fillRect/>
              </a:stretch>
            </p:blipFill>
            <p:spPr>
              <a:xfrm>
                <a:off x="5503285" y="6350470"/>
                <a:ext cx="163800" cy="355680"/>
              </a:xfrm>
              <a:prstGeom prst="rect">
                <a:avLst/>
              </a:prstGeom>
            </p:spPr>
          </p:pic>
        </mc:Fallback>
      </mc:AlternateContent>
      <p:pic>
        <p:nvPicPr>
          <p:cNvPr id="9" name="Content Placeholder 4">
            <a:extLst>
              <a:ext uri="{FF2B5EF4-FFF2-40B4-BE49-F238E27FC236}">
                <a16:creationId xmlns:a16="http://schemas.microsoft.com/office/drawing/2014/main" id="{A4DDB173-0842-2B80-07D6-1FE5D1B91804}"/>
              </a:ext>
            </a:extLst>
          </p:cNvPr>
          <p:cNvPicPr>
            <a:picLocks noChangeAspect="1"/>
          </p:cNvPicPr>
          <p:nvPr/>
        </p:nvPicPr>
        <p:blipFill>
          <a:blip r:embed="rId265"/>
          <a:stretch>
            <a:fillRect/>
          </a:stretch>
        </p:blipFill>
        <p:spPr>
          <a:xfrm>
            <a:off x="132628" y="1015471"/>
            <a:ext cx="7297737" cy="4988477"/>
          </a:xfrm>
          <a:prstGeom prst="rect">
            <a:avLst/>
          </a:prstGeom>
        </p:spPr>
      </p:pic>
    </p:spTree>
    <p:extLst>
      <p:ext uri="{BB962C8B-B14F-4D97-AF65-F5344CB8AC3E}">
        <p14:creationId xmlns:p14="http://schemas.microsoft.com/office/powerpoint/2010/main" val="73716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A156-81E9-CC18-759D-97602AF88C9B}"/>
              </a:ext>
            </a:extLst>
          </p:cNvPr>
          <p:cNvSpPr>
            <a:spLocks noGrp="1"/>
          </p:cNvSpPr>
          <p:nvPr>
            <p:ph type="title"/>
          </p:nvPr>
        </p:nvSpPr>
        <p:spPr>
          <a:xfrm>
            <a:off x="965200" y="365126"/>
            <a:ext cx="10388600" cy="635680"/>
          </a:xfrm>
        </p:spPr>
        <p:txBody>
          <a:bodyPr>
            <a:normAutofit fontScale="90000"/>
          </a:bodyPr>
          <a:lstStyle/>
          <a:p>
            <a:r>
              <a:rPr lang="en-US"/>
              <a:t>SDW: Sample Graph (</a:t>
            </a:r>
            <a:r>
              <a:rPr lang="en-US">
                <a:solidFill>
                  <a:schemeClr val="accent1"/>
                </a:solidFill>
              </a:rPr>
              <a:t>Continue</a:t>
            </a:r>
            <a:r>
              <a:rPr lang="en-US"/>
              <a:t>)</a:t>
            </a:r>
            <a:endParaRPr lang="en-US" dirty="0"/>
          </a:p>
        </p:txBody>
      </p:sp>
      <p:sp>
        <p:nvSpPr>
          <p:cNvPr id="6" name="TextBox 5">
            <a:extLst>
              <a:ext uri="{FF2B5EF4-FFF2-40B4-BE49-F238E27FC236}">
                <a16:creationId xmlns:a16="http://schemas.microsoft.com/office/drawing/2014/main" id="{C2F6A1B3-6CCE-CBFF-01D0-93830895D160}"/>
              </a:ext>
            </a:extLst>
          </p:cNvPr>
          <p:cNvSpPr txBox="1"/>
          <p:nvPr/>
        </p:nvSpPr>
        <p:spPr>
          <a:xfrm>
            <a:off x="6862696" y="1305426"/>
            <a:ext cx="4923183" cy="4524315"/>
          </a:xfrm>
          <a:prstGeom prst="rect">
            <a:avLst/>
          </a:prstGeom>
          <a:noFill/>
        </p:spPr>
        <p:txBody>
          <a:bodyPr wrap="square" rtlCol="0">
            <a:spAutoFit/>
          </a:bodyPr>
          <a:lstStyle/>
          <a:p>
            <a:pPr marL="285750" indent="-285750">
              <a:buFont typeface="Arial" panose="020B0604020202020204" pitchFamily="34" charset="0"/>
              <a:buChar char="•"/>
            </a:pPr>
            <a:r>
              <a:rPr lang="en-US"/>
              <a:t>We use a </a:t>
            </a:r>
            <a:r>
              <a:rPr lang="en-US" b="1"/>
              <a:t>2 vertical axis </a:t>
            </a:r>
            <a:r>
              <a:rPr lang="en-US"/>
              <a:t>approach to graphing our results</a:t>
            </a:r>
          </a:p>
          <a:p>
            <a:r>
              <a:rPr lang="en-US" b="1"/>
              <a:t>       - Linear errors </a:t>
            </a:r>
            <a:r>
              <a:rPr lang="en-US"/>
              <a:t>are </a:t>
            </a:r>
            <a:r>
              <a:rPr lang="en-US">
                <a:solidFill>
                  <a:srgbClr val="FF0000"/>
                </a:solidFill>
              </a:rPr>
              <a:t>Red  </a:t>
            </a:r>
            <a:r>
              <a:rPr lang="en-US"/>
              <a:t>(on the left y-axis)</a:t>
            </a:r>
          </a:p>
          <a:p>
            <a:r>
              <a:rPr lang="en-US" b="1"/>
              <a:t>       - Non-linear errors </a:t>
            </a:r>
            <a:r>
              <a:rPr lang="en-US"/>
              <a:t>are </a:t>
            </a:r>
            <a:r>
              <a:rPr lang="en-US">
                <a:solidFill>
                  <a:schemeClr val="accent6"/>
                </a:solidFill>
              </a:rPr>
              <a:t>Green  </a:t>
            </a:r>
            <a:r>
              <a:rPr lang="en-US"/>
              <a:t>(on the right y)</a:t>
            </a:r>
          </a:p>
          <a:p>
            <a:pPr marL="285750" indent="-285750">
              <a:buFont typeface="Arial" panose="020B0604020202020204" pitchFamily="34" charset="0"/>
              <a:buChar char="•"/>
            </a:pPr>
            <a:r>
              <a:rPr lang="en-US"/>
              <a:t>Since the scale of linear error and non-linear error is significantly different if we want to plot them the </a:t>
            </a:r>
            <a:r>
              <a:rPr lang="en-US" b="1">
                <a:solidFill>
                  <a:srgbClr val="C00000"/>
                </a:solidFill>
              </a:rPr>
              <a:t>y-axis on the left is Linear Errors </a:t>
            </a:r>
            <a:r>
              <a:rPr lang="en-US"/>
              <a:t>and the </a:t>
            </a:r>
            <a:r>
              <a:rPr lang="en-US" b="1">
                <a:solidFill>
                  <a:schemeClr val="accent3"/>
                </a:solidFill>
              </a:rPr>
              <a:t>y-axis on the right is the non-linear Error</a:t>
            </a:r>
          </a:p>
          <a:p>
            <a:pPr marL="285750" indent="-285750">
              <a:buFont typeface="Arial" panose="020B0604020202020204" pitchFamily="34" charset="0"/>
              <a:buChar char="•"/>
            </a:pPr>
            <a:r>
              <a:rPr lang="en-US" b="1"/>
              <a:t>X-Axis</a:t>
            </a:r>
            <a:r>
              <a:rPr lang="en-US"/>
              <a:t> is all the </a:t>
            </a:r>
            <a:r>
              <a:rPr lang="en-US" b="1"/>
              <a:t>thresholds</a:t>
            </a:r>
            <a:r>
              <a:rPr lang="en-US"/>
              <a:t> we tried</a:t>
            </a:r>
          </a:p>
          <a:p>
            <a:r>
              <a:rPr lang="en-US"/>
              <a:t>       - if ndecimal=3, 30 steps sided in the x-axis</a:t>
            </a:r>
          </a:p>
          <a:p>
            <a:pPr marL="285750" indent="-285750">
              <a:buFont typeface="Arial" panose="020B0604020202020204" pitchFamily="34" charset="0"/>
              <a:buChar char="•"/>
            </a:pPr>
            <a:r>
              <a:rPr lang="en-US"/>
              <a:t>As you can see some thresholds give very large Non-Linear errors but have smaller Linear errors, but for some thresholds like 0.01 the linear error is large, but the non-linear error is small</a:t>
            </a:r>
            <a:endParaRPr lang="en-US" dirty="0"/>
          </a:p>
        </p:txBody>
      </p:sp>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B53A2C87-4A47-0263-F2DA-DA685E3A4EED}"/>
                  </a:ext>
                </a:extLst>
              </p14:cNvPr>
              <p14:cNvContentPartPr/>
              <p14:nvPr/>
            </p14:nvContentPartPr>
            <p14:xfrm>
              <a:off x="668485" y="761110"/>
              <a:ext cx="42480" cy="19080"/>
            </p14:xfrm>
          </p:contentPart>
        </mc:Choice>
        <mc:Fallback xmlns="">
          <p:pic>
            <p:nvPicPr>
              <p:cNvPr id="24" name="Ink 23">
                <a:extLst>
                  <a:ext uri="{FF2B5EF4-FFF2-40B4-BE49-F238E27FC236}">
                    <a16:creationId xmlns:a16="http://schemas.microsoft.com/office/drawing/2014/main" id="{B53A2C87-4A47-0263-F2DA-DA685E3A4EED}"/>
                  </a:ext>
                </a:extLst>
              </p:cNvPr>
              <p:cNvPicPr/>
              <p:nvPr/>
            </p:nvPicPr>
            <p:blipFill>
              <a:blip r:embed="rId3"/>
              <a:stretch>
                <a:fillRect/>
              </a:stretch>
            </p:blipFill>
            <p:spPr>
              <a:xfrm>
                <a:off x="632485" y="725110"/>
                <a:ext cx="114120" cy="90720"/>
              </a:xfrm>
              <a:prstGeom prst="rect">
                <a:avLst/>
              </a:prstGeom>
            </p:spPr>
          </p:pic>
        </mc:Fallback>
      </mc:AlternateContent>
      <p:pic>
        <p:nvPicPr>
          <p:cNvPr id="12" name="Content Placeholder 4">
            <a:extLst>
              <a:ext uri="{FF2B5EF4-FFF2-40B4-BE49-F238E27FC236}">
                <a16:creationId xmlns:a16="http://schemas.microsoft.com/office/drawing/2014/main" id="{CCF309F3-A8D5-568F-6193-786D7D7EB374}"/>
              </a:ext>
            </a:extLst>
          </p:cNvPr>
          <p:cNvPicPr>
            <a:picLocks noChangeAspect="1"/>
          </p:cNvPicPr>
          <p:nvPr/>
        </p:nvPicPr>
        <p:blipFill>
          <a:blip r:embed="rId4"/>
          <a:stretch>
            <a:fillRect/>
          </a:stretch>
        </p:blipFill>
        <p:spPr>
          <a:xfrm>
            <a:off x="160060" y="1130770"/>
            <a:ext cx="6702636" cy="5166207"/>
          </a:xfrm>
          <a:prstGeom prst="rect">
            <a:avLst/>
          </a:prstGeom>
        </p:spPr>
      </p:pic>
    </p:spTree>
    <p:extLst>
      <p:ext uri="{BB962C8B-B14F-4D97-AF65-F5344CB8AC3E}">
        <p14:creationId xmlns:p14="http://schemas.microsoft.com/office/powerpoint/2010/main" val="361277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6B09-103A-A0F0-9BAD-5EE690672E67}"/>
              </a:ext>
            </a:extLst>
          </p:cNvPr>
          <p:cNvSpPr>
            <a:spLocks noGrp="1"/>
          </p:cNvSpPr>
          <p:nvPr>
            <p:ph type="title"/>
          </p:nvPr>
        </p:nvSpPr>
        <p:spPr>
          <a:xfrm>
            <a:off x="180753" y="89996"/>
            <a:ext cx="10630786" cy="914479"/>
          </a:xfrm>
        </p:spPr>
        <p:txBody>
          <a:bodyPr/>
          <a:lstStyle/>
          <a:p>
            <a:r>
              <a:rPr lang="en-US" dirty="0"/>
              <a:t>Sample Run Outputs (</a:t>
            </a:r>
            <a:r>
              <a:rPr lang="en-US" dirty="0">
                <a:solidFill>
                  <a:schemeClr val="accent1"/>
                </a:solidFill>
              </a:rPr>
              <a:t>Continue</a:t>
            </a:r>
            <a:r>
              <a:rPr lang="en-US" dirty="0"/>
              <a:t>)</a:t>
            </a:r>
          </a:p>
        </p:txBody>
      </p:sp>
      <p:pic>
        <p:nvPicPr>
          <p:cNvPr id="3" name="Content Placeholder 4">
            <a:extLst>
              <a:ext uri="{FF2B5EF4-FFF2-40B4-BE49-F238E27FC236}">
                <a16:creationId xmlns:a16="http://schemas.microsoft.com/office/drawing/2014/main" id="{E80A85ED-90C2-2DE6-0E4F-5EFC90B1363A}"/>
              </a:ext>
            </a:extLst>
          </p:cNvPr>
          <p:cNvPicPr>
            <a:picLocks noChangeAspect="1"/>
          </p:cNvPicPr>
          <p:nvPr/>
        </p:nvPicPr>
        <p:blipFill>
          <a:blip r:embed="rId2"/>
          <a:stretch>
            <a:fillRect/>
          </a:stretch>
        </p:blipFill>
        <p:spPr>
          <a:xfrm>
            <a:off x="530258" y="1945758"/>
            <a:ext cx="11559603" cy="3815814"/>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01C601B3-BA7A-FF2A-0DD4-256228588EF7}"/>
                  </a:ext>
                </a:extLst>
              </p14:cNvPr>
              <p14:cNvContentPartPr/>
              <p14:nvPr/>
            </p14:nvContentPartPr>
            <p14:xfrm>
              <a:off x="588109" y="4124465"/>
              <a:ext cx="7200" cy="4320"/>
            </p14:xfrm>
          </p:contentPart>
        </mc:Choice>
        <mc:Fallback xmlns="">
          <p:pic>
            <p:nvPicPr>
              <p:cNvPr id="11" name="Ink 10">
                <a:extLst>
                  <a:ext uri="{FF2B5EF4-FFF2-40B4-BE49-F238E27FC236}">
                    <a16:creationId xmlns:a16="http://schemas.microsoft.com/office/drawing/2014/main" id="{01C601B3-BA7A-FF2A-0DD4-256228588EF7}"/>
                  </a:ext>
                </a:extLst>
              </p:cNvPr>
              <p:cNvPicPr/>
              <p:nvPr/>
            </p:nvPicPr>
            <p:blipFill>
              <a:blip r:embed="rId4"/>
              <a:stretch>
                <a:fillRect/>
              </a:stretch>
            </p:blipFill>
            <p:spPr>
              <a:xfrm>
                <a:off x="498469" y="3944465"/>
                <a:ext cx="18684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52B825F7-22CA-C699-0A10-E79C05F84750}"/>
                  </a:ext>
                </a:extLst>
              </p14:cNvPr>
              <p14:cNvContentPartPr/>
              <p14:nvPr/>
            </p14:nvContentPartPr>
            <p14:xfrm>
              <a:off x="589549" y="4078745"/>
              <a:ext cx="5525280" cy="109440"/>
            </p14:xfrm>
          </p:contentPart>
        </mc:Choice>
        <mc:Fallback xmlns="">
          <p:pic>
            <p:nvPicPr>
              <p:cNvPr id="12" name="Ink 11">
                <a:extLst>
                  <a:ext uri="{FF2B5EF4-FFF2-40B4-BE49-F238E27FC236}">
                    <a16:creationId xmlns:a16="http://schemas.microsoft.com/office/drawing/2014/main" id="{52B825F7-22CA-C699-0A10-E79C05F84750}"/>
                  </a:ext>
                </a:extLst>
              </p:cNvPr>
              <p:cNvPicPr/>
              <p:nvPr/>
            </p:nvPicPr>
            <p:blipFill>
              <a:blip r:embed="rId6"/>
              <a:stretch>
                <a:fillRect/>
              </a:stretch>
            </p:blipFill>
            <p:spPr>
              <a:xfrm>
                <a:off x="499549" y="3898745"/>
                <a:ext cx="5704920" cy="469080"/>
              </a:xfrm>
              <a:prstGeom prst="rect">
                <a:avLst/>
              </a:prstGeom>
            </p:spPr>
          </p:pic>
        </mc:Fallback>
      </mc:AlternateContent>
      <p:pic>
        <p:nvPicPr>
          <p:cNvPr id="14" name="Picture 13">
            <a:extLst>
              <a:ext uri="{FF2B5EF4-FFF2-40B4-BE49-F238E27FC236}">
                <a16:creationId xmlns:a16="http://schemas.microsoft.com/office/drawing/2014/main" id="{804519E3-3904-F1ED-A01E-89E2ACF8E61D}"/>
              </a:ext>
            </a:extLst>
          </p:cNvPr>
          <p:cNvPicPr>
            <a:picLocks noChangeAspect="1"/>
          </p:cNvPicPr>
          <p:nvPr/>
        </p:nvPicPr>
        <p:blipFill>
          <a:blip r:embed="rId7"/>
          <a:stretch>
            <a:fillRect/>
          </a:stretch>
        </p:blipFill>
        <p:spPr>
          <a:xfrm>
            <a:off x="7740545" y="437588"/>
            <a:ext cx="4023709" cy="914479"/>
          </a:xfrm>
          <a:prstGeom prst="rect">
            <a:avLst/>
          </a:prstGeom>
        </p:spPr>
      </p:pic>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85DB7790-66B1-4E30-C1FA-5315830855A7}"/>
                  </a:ext>
                </a:extLst>
              </p14:cNvPr>
              <p14:cNvContentPartPr/>
              <p14:nvPr/>
            </p14:nvContentPartPr>
            <p14:xfrm>
              <a:off x="1425550" y="4817748"/>
              <a:ext cx="360" cy="360"/>
            </p14:xfrm>
          </p:contentPart>
        </mc:Choice>
        <mc:Fallback>
          <p:pic>
            <p:nvPicPr>
              <p:cNvPr id="15" name="Ink 14">
                <a:extLst>
                  <a:ext uri="{FF2B5EF4-FFF2-40B4-BE49-F238E27FC236}">
                    <a16:creationId xmlns:a16="http://schemas.microsoft.com/office/drawing/2014/main" id="{85DB7790-66B1-4E30-C1FA-5315830855A7}"/>
                  </a:ext>
                </a:extLst>
              </p:cNvPr>
              <p:cNvPicPr/>
              <p:nvPr/>
            </p:nvPicPr>
            <p:blipFill>
              <a:blip r:embed="rId9"/>
              <a:stretch>
                <a:fillRect/>
              </a:stretch>
            </p:blipFill>
            <p:spPr>
              <a:xfrm>
                <a:off x="1335910" y="4637748"/>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C0459C4D-F8CB-F93B-3387-1DC27C212F0B}"/>
                  </a:ext>
                </a:extLst>
              </p14:cNvPr>
              <p14:cNvContentPartPr/>
              <p14:nvPr/>
            </p14:nvContentPartPr>
            <p14:xfrm>
              <a:off x="1523830" y="4876788"/>
              <a:ext cx="2178000" cy="14040"/>
            </p14:xfrm>
          </p:contentPart>
        </mc:Choice>
        <mc:Fallback>
          <p:pic>
            <p:nvPicPr>
              <p:cNvPr id="16" name="Ink 15">
                <a:extLst>
                  <a:ext uri="{FF2B5EF4-FFF2-40B4-BE49-F238E27FC236}">
                    <a16:creationId xmlns:a16="http://schemas.microsoft.com/office/drawing/2014/main" id="{C0459C4D-F8CB-F93B-3387-1DC27C212F0B}"/>
                  </a:ext>
                </a:extLst>
              </p:cNvPr>
              <p:cNvPicPr/>
              <p:nvPr/>
            </p:nvPicPr>
            <p:blipFill>
              <a:blip r:embed="rId11"/>
              <a:stretch>
                <a:fillRect/>
              </a:stretch>
            </p:blipFill>
            <p:spPr>
              <a:xfrm>
                <a:off x="1433830" y="4696788"/>
                <a:ext cx="235764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781B61A2-D92B-536F-366B-A2A1F8D1666A}"/>
                  </a:ext>
                </a:extLst>
              </p14:cNvPr>
              <p14:cNvContentPartPr/>
              <p14:nvPr/>
            </p14:nvContentPartPr>
            <p14:xfrm>
              <a:off x="1484590" y="4786428"/>
              <a:ext cx="2145600" cy="375840"/>
            </p14:xfrm>
          </p:contentPart>
        </mc:Choice>
        <mc:Fallback>
          <p:pic>
            <p:nvPicPr>
              <p:cNvPr id="17" name="Ink 16">
                <a:extLst>
                  <a:ext uri="{FF2B5EF4-FFF2-40B4-BE49-F238E27FC236}">
                    <a16:creationId xmlns:a16="http://schemas.microsoft.com/office/drawing/2014/main" id="{781B61A2-D92B-536F-366B-A2A1F8D1666A}"/>
                  </a:ext>
                </a:extLst>
              </p:cNvPr>
              <p:cNvPicPr/>
              <p:nvPr/>
            </p:nvPicPr>
            <p:blipFill>
              <a:blip r:embed="rId13"/>
              <a:stretch>
                <a:fillRect/>
              </a:stretch>
            </p:blipFill>
            <p:spPr>
              <a:xfrm>
                <a:off x="1394950" y="4606788"/>
                <a:ext cx="2325240" cy="735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8D4DEF6B-BC9E-FF0D-A8BE-73044324E1B2}"/>
                  </a:ext>
                </a:extLst>
              </p14:cNvPr>
              <p14:cNvContentPartPr/>
              <p14:nvPr/>
            </p14:nvContentPartPr>
            <p14:xfrm>
              <a:off x="8967190" y="686748"/>
              <a:ext cx="1951920" cy="524880"/>
            </p14:xfrm>
          </p:contentPart>
        </mc:Choice>
        <mc:Fallback>
          <p:pic>
            <p:nvPicPr>
              <p:cNvPr id="18" name="Ink 17">
                <a:extLst>
                  <a:ext uri="{FF2B5EF4-FFF2-40B4-BE49-F238E27FC236}">
                    <a16:creationId xmlns:a16="http://schemas.microsoft.com/office/drawing/2014/main" id="{8D4DEF6B-BC9E-FF0D-A8BE-73044324E1B2}"/>
                  </a:ext>
                </a:extLst>
              </p:cNvPr>
              <p:cNvPicPr/>
              <p:nvPr/>
            </p:nvPicPr>
            <p:blipFill>
              <a:blip r:embed="rId15"/>
              <a:stretch>
                <a:fillRect/>
              </a:stretch>
            </p:blipFill>
            <p:spPr>
              <a:xfrm>
                <a:off x="8877190" y="506748"/>
                <a:ext cx="2131560" cy="884520"/>
              </a:xfrm>
              <a:prstGeom prst="rect">
                <a:avLst/>
              </a:prstGeom>
            </p:spPr>
          </p:pic>
        </mc:Fallback>
      </mc:AlternateContent>
    </p:spTree>
    <p:extLst>
      <p:ext uri="{BB962C8B-B14F-4D97-AF65-F5344CB8AC3E}">
        <p14:creationId xmlns:p14="http://schemas.microsoft.com/office/powerpoint/2010/main" val="3341663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39E0-E209-E418-E466-3F3BA8504E2B}"/>
              </a:ext>
            </a:extLst>
          </p:cNvPr>
          <p:cNvSpPr>
            <a:spLocks noGrp="1"/>
          </p:cNvSpPr>
          <p:nvPr>
            <p:ph type="title"/>
          </p:nvPr>
        </p:nvSpPr>
        <p:spPr>
          <a:xfrm>
            <a:off x="838200" y="365126"/>
            <a:ext cx="8226287" cy="141770"/>
          </a:xfrm>
        </p:spPr>
        <p:txBody>
          <a:bodyPr>
            <a:normAutofit fontScale="90000"/>
          </a:bodyPr>
          <a:lstStyle/>
          <a:p>
            <a:r>
              <a:rPr lang="en-US" dirty="0"/>
              <a:t>Test another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8ED10C-6E5F-0DAE-B726-A2D82F9B7663}"/>
                  </a:ext>
                </a:extLst>
              </p:cNvPr>
              <p:cNvSpPr>
                <a:spLocks noGrp="1"/>
              </p:cNvSpPr>
              <p:nvPr>
                <p:ph idx="1"/>
              </p:nvPr>
            </p:nvSpPr>
            <p:spPr>
              <a:xfrm>
                <a:off x="172278" y="755374"/>
                <a:ext cx="10482470" cy="5432584"/>
              </a:xfrm>
            </p:spPr>
            <p:txBody>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r>
                            <m:e>
                              <m:r>
                                <a:rPr lang="en-US" b="0" i="1" smtClean="0">
                                  <a:latin typeface="Cambria Math" panose="02040503050406030204" pitchFamily="18" charset="0"/>
                                </a:rPr>
                                <m:t>𝑧</m:t>
                              </m:r>
                            </m:e>
                          </m:mr>
                        </m:m>
                      </m:e>
                    </m:d>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0.1</m:t>
                              </m:r>
                            </m:e>
                            <m:e>
                              <m:r>
                                <a:rPr lang="en-US" b="0" i="1" smtClean="0">
                                  <a:solidFill>
                                    <a:schemeClr val="accent5"/>
                                  </a:solidFill>
                                  <a:latin typeface="Cambria Math" panose="02040503050406030204" pitchFamily="18" charset="0"/>
                                </a:rPr>
                                <m:t>2</m:t>
                              </m:r>
                            </m:e>
                            <m:e>
                              <m:r>
                                <a:rPr lang="en-US" b="0" i="1" smtClean="0">
                                  <a:latin typeface="Cambria Math" panose="02040503050406030204" pitchFamily="18" charset="0"/>
                                </a:rPr>
                                <m:t>0</m:t>
                              </m:r>
                            </m:e>
                          </m:mr>
                          <m:mr>
                            <m:e>
                              <m:r>
                                <a:rPr lang="en-US" b="0" i="1" smtClean="0">
                                  <a:solidFill>
                                    <a:schemeClr val="accent5"/>
                                  </a:solidFill>
                                  <a:latin typeface="Cambria Math" panose="02040503050406030204" pitchFamily="18" charset="0"/>
                                </a:rPr>
                                <m:t>−2</m:t>
                              </m:r>
                            </m:e>
                            <m:e>
                              <m:r>
                                <a:rPr lang="en-US" b="0" i="1" smtClean="0">
                                  <a:latin typeface="Cambria Math" panose="02040503050406030204" pitchFamily="18" charset="0"/>
                                </a:rPr>
                                <m:t>−0.1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solidFill>
                                    <a:srgbClr val="FF0000"/>
                                  </a:solidFill>
                                  <a:latin typeface="Cambria Math" panose="02040503050406030204" pitchFamily="18" charset="0"/>
                                </a:rPr>
                                <m:t>2</m:t>
                              </m:r>
                            </m:e>
                            <m:e>
                              <m:r>
                                <a:rPr lang="en-US" b="0" i="1" smtClean="0">
                                  <a:latin typeface="Cambria Math" panose="02040503050406030204" pitchFamily="18" charset="0"/>
                                </a:rPr>
                                <m:t>−0.3</m:t>
                              </m:r>
                            </m:e>
                          </m:mr>
                        </m:m>
                      </m:e>
                    </m:d>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r>
                            <m:e>
                              <m:r>
                                <a:rPr lang="en-US" b="0" i="1" smtClean="0">
                                  <a:latin typeface="Cambria Math" panose="02040503050406030204" pitchFamily="18" charset="0"/>
                                </a:rPr>
                                <m:t>𝑧</m:t>
                              </m:r>
                            </m:e>
                          </m:mr>
                        </m:m>
                      </m:e>
                    </m:d>
                    <m:r>
                      <a:rPr lang="en-US" b="0" i="0" smtClean="0">
                        <a:latin typeface="Cambria Math" panose="02040503050406030204" pitchFamily="18" charset="0"/>
                      </a:rPr>
                      <m:t> </m:t>
                    </m:r>
                  </m:oMath>
                </a14:m>
                <a:r>
                  <a:rPr lang="en-US" dirty="0"/>
                  <a:t> </a:t>
                </a:r>
              </a:p>
              <a:p>
                <a:pPr marL="0" indent="0">
                  <a:buNone/>
                </a:pPr>
                <a:r>
                  <a:rPr lang="en-US" dirty="0"/>
                  <a:t> </a:t>
                </a:r>
                <a:r>
                  <a:rPr lang="en-US" dirty="0" err="1"/>
                  <a:t>errors.append</a:t>
                </a:r>
                <a:r>
                  <a:rPr lang="en-US" dirty="0"/>
                  <a:t>(</a:t>
                </a:r>
                <a:r>
                  <a:rPr lang="en-US" dirty="0" err="1"/>
                  <a:t>currenterror</a:t>
                </a:r>
                <a:r>
                  <a:rPr lang="en-US" dirty="0"/>
                  <a:t>[0]+</a:t>
                </a:r>
                <a:r>
                  <a:rPr lang="en-US" dirty="0" err="1"/>
                  <a:t>currenterror</a:t>
                </a:r>
                <a:r>
                  <a:rPr lang="en-US" dirty="0"/>
                  <a:t>[1])  </a:t>
                </a:r>
              </a:p>
              <a:p>
                <a:pPr marL="0" indent="0">
                  <a:buNone/>
                </a:pPr>
                <a:r>
                  <a:rPr lang="en-US" dirty="0"/>
                  <a:t>  # Minimize the Total Error</a:t>
                </a:r>
              </a:p>
            </p:txBody>
          </p:sp>
        </mc:Choice>
        <mc:Fallback xmlns="">
          <p:sp>
            <p:nvSpPr>
              <p:cNvPr id="3" name="Content Placeholder 2">
                <a:extLst>
                  <a:ext uri="{FF2B5EF4-FFF2-40B4-BE49-F238E27FC236}">
                    <a16:creationId xmlns:a16="http://schemas.microsoft.com/office/drawing/2014/main" id="{318ED10C-6E5F-0DAE-B726-A2D82F9B7663}"/>
                  </a:ext>
                </a:extLst>
              </p:cNvPr>
              <p:cNvSpPr>
                <a:spLocks noGrp="1" noRot="1" noChangeAspect="1" noMove="1" noResize="1" noEditPoints="1" noAdjustHandles="1" noChangeArrowheads="1" noChangeShapeType="1" noTextEdit="1"/>
              </p:cNvSpPr>
              <p:nvPr>
                <p:ph idx="1"/>
              </p:nvPr>
            </p:nvSpPr>
            <p:spPr>
              <a:xfrm>
                <a:off x="172278" y="755374"/>
                <a:ext cx="10482470" cy="5432584"/>
              </a:xfrm>
              <a:blipFill>
                <a:blip r:embed="rId2"/>
                <a:stretch>
                  <a:fillRect l="-4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A27A9CE-96B7-CC05-AEC6-225DDEA21949}"/>
              </a:ext>
            </a:extLst>
          </p:cNvPr>
          <p:cNvPicPr>
            <a:picLocks noChangeAspect="1"/>
          </p:cNvPicPr>
          <p:nvPr/>
        </p:nvPicPr>
        <p:blipFill>
          <a:blip r:embed="rId3"/>
          <a:stretch>
            <a:fillRect/>
          </a:stretch>
        </p:blipFill>
        <p:spPr>
          <a:xfrm>
            <a:off x="431505" y="2984805"/>
            <a:ext cx="6068686" cy="2686318"/>
          </a:xfrm>
          <a:prstGeom prst="rect">
            <a:avLst/>
          </a:prstGeom>
        </p:spPr>
      </p:pic>
      <p:pic>
        <p:nvPicPr>
          <p:cNvPr id="7" name="Picture 6">
            <a:extLst>
              <a:ext uri="{FF2B5EF4-FFF2-40B4-BE49-F238E27FC236}">
                <a16:creationId xmlns:a16="http://schemas.microsoft.com/office/drawing/2014/main" id="{5F2867BF-A41D-2208-84D7-AF503E7A0932}"/>
              </a:ext>
            </a:extLst>
          </p:cNvPr>
          <p:cNvPicPr>
            <a:picLocks noChangeAspect="1"/>
          </p:cNvPicPr>
          <p:nvPr/>
        </p:nvPicPr>
        <p:blipFill>
          <a:blip r:embed="rId4"/>
          <a:stretch>
            <a:fillRect/>
          </a:stretch>
        </p:blipFill>
        <p:spPr>
          <a:xfrm>
            <a:off x="7363714" y="1669775"/>
            <a:ext cx="4656008" cy="4320362"/>
          </a:xfrm>
          <a:prstGeom prst="rect">
            <a:avLst/>
          </a:prstGeom>
        </p:spPr>
      </p:pic>
    </p:spTree>
    <p:extLst>
      <p:ext uri="{BB962C8B-B14F-4D97-AF65-F5344CB8AC3E}">
        <p14:creationId xmlns:p14="http://schemas.microsoft.com/office/powerpoint/2010/main" val="2540863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39E0-E209-E418-E466-3F3BA8504E2B}"/>
              </a:ext>
            </a:extLst>
          </p:cNvPr>
          <p:cNvSpPr>
            <a:spLocks noGrp="1"/>
          </p:cNvSpPr>
          <p:nvPr>
            <p:ph type="title"/>
          </p:nvPr>
        </p:nvSpPr>
        <p:spPr>
          <a:xfrm>
            <a:off x="838200" y="365126"/>
            <a:ext cx="8226287" cy="141770"/>
          </a:xfrm>
        </p:spPr>
        <p:txBody>
          <a:bodyPr>
            <a:normAutofit fontScale="90000"/>
          </a:bodyPr>
          <a:lstStyle/>
          <a:p>
            <a:r>
              <a:rPr lang="en-US" dirty="0"/>
              <a:t>Test another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8ED10C-6E5F-0DAE-B726-A2D82F9B7663}"/>
                  </a:ext>
                </a:extLst>
              </p:cNvPr>
              <p:cNvSpPr>
                <a:spLocks noGrp="1"/>
              </p:cNvSpPr>
              <p:nvPr>
                <p:ph idx="1"/>
              </p:nvPr>
            </p:nvSpPr>
            <p:spPr>
              <a:xfrm>
                <a:off x="172278" y="755374"/>
                <a:ext cx="10482470" cy="5432584"/>
              </a:xfrm>
            </p:spPr>
            <p:txBody>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r>
                            <m:e>
                              <m:r>
                                <a:rPr lang="en-US" b="0" i="1" smtClean="0">
                                  <a:latin typeface="Cambria Math" panose="02040503050406030204" pitchFamily="18" charset="0"/>
                                </a:rPr>
                                <m:t>𝑧</m:t>
                              </m:r>
                            </m:e>
                          </m:mr>
                        </m:m>
                      </m:e>
                    </m:d>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0.1</m:t>
                              </m:r>
                            </m:e>
                            <m:e>
                              <m:r>
                                <a:rPr lang="en-US" b="0" i="1" smtClean="0">
                                  <a:solidFill>
                                    <a:schemeClr val="accent5"/>
                                  </a:solidFill>
                                  <a:latin typeface="Cambria Math" panose="02040503050406030204" pitchFamily="18" charset="0"/>
                                </a:rPr>
                                <m:t>2</m:t>
                              </m:r>
                            </m:e>
                            <m:e>
                              <m:r>
                                <a:rPr lang="en-US" b="0" i="1" smtClean="0">
                                  <a:latin typeface="Cambria Math" panose="02040503050406030204" pitchFamily="18" charset="0"/>
                                </a:rPr>
                                <m:t>0</m:t>
                              </m:r>
                            </m:e>
                          </m:mr>
                          <m:mr>
                            <m:e>
                              <m:r>
                                <a:rPr lang="en-US" b="0" i="1" smtClean="0">
                                  <a:solidFill>
                                    <a:schemeClr val="accent5"/>
                                  </a:solidFill>
                                  <a:latin typeface="Cambria Math" panose="02040503050406030204" pitchFamily="18" charset="0"/>
                                </a:rPr>
                                <m:t>−2</m:t>
                              </m:r>
                            </m:e>
                            <m:e>
                              <m:r>
                                <a:rPr lang="en-US" b="0" i="1" smtClean="0">
                                  <a:latin typeface="Cambria Math" panose="02040503050406030204" pitchFamily="18" charset="0"/>
                                </a:rPr>
                                <m:t>−0.1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solidFill>
                                    <a:srgbClr val="FF0000"/>
                                  </a:solidFill>
                                  <a:latin typeface="Cambria Math" panose="02040503050406030204" pitchFamily="18" charset="0"/>
                                </a:rPr>
                                <m:t>2</m:t>
                              </m:r>
                            </m:e>
                            <m:e>
                              <m:r>
                                <a:rPr lang="en-US" b="0" i="1" smtClean="0">
                                  <a:latin typeface="Cambria Math" panose="02040503050406030204" pitchFamily="18" charset="0"/>
                                </a:rPr>
                                <m:t>−0.3</m:t>
                              </m:r>
                            </m:e>
                          </m:mr>
                        </m:m>
                      </m:e>
                    </m:d>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r>
                            <m:e>
                              <m:r>
                                <a:rPr lang="en-US" b="0" i="1" smtClean="0">
                                  <a:latin typeface="Cambria Math" panose="02040503050406030204" pitchFamily="18" charset="0"/>
                                </a:rPr>
                                <m:t>𝑧</m:t>
                              </m:r>
                            </m:e>
                          </m:mr>
                        </m:m>
                      </m:e>
                    </m:d>
                    <m:r>
                      <a:rPr lang="en-US" b="0" i="0" smtClean="0">
                        <a:latin typeface="Cambria Math" panose="02040503050406030204" pitchFamily="18" charset="0"/>
                      </a:rPr>
                      <m:t> </m:t>
                    </m:r>
                  </m:oMath>
                </a14:m>
                <a:endParaRPr lang="en-US" dirty="0"/>
              </a:p>
              <a:p>
                <a:r>
                  <a:rPr lang="en-US" dirty="0" err="1"/>
                  <a:t>errors.append</a:t>
                </a:r>
                <a:r>
                  <a:rPr lang="en-US" dirty="0"/>
                  <a:t>(</a:t>
                </a:r>
                <a:r>
                  <a:rPr lang="en-US" dirty="0" err="1"/>
                  <a:t>currenterror</a:t>
                </a:r>
                <a:r>
                  <a:rPr lang="en-US" dirty="0"/>
                  <a:t>[0])            </a:t>
                </a:r>
              </a:p>
              <a:p>
                <a:pPr marL="0" indent="0">
                  <a:buNone/>
                </a:pPr>
                <a:r>
                  <a:rPr lang="en-US" dirty="0"/>
                  <a:t>         # Minimize the Linear Error</a:t>
                </a:r>
              </a:p>
            </p:txBody>
          </p:sp>
        </mc:Choice>
        <mc:Fallback xmlns="">
          <p:sp>
            <p:nvSpPr>
              <p:cNvPr id="3" name="Content Placeholder 2">
                <a:extLst>
                  <a:ext uri="{FF2B5EF4-FFF2-40B4-BE49-F238E27FC236}">
                    <a16:creationId xmlns:a16="http://schemas.microsoft.com/office/drawing/2014/main" id="{318ED10C-6E5F-0DAE-B726-A2D82F9B7663}"/>
                  </a:ext>
                </a:extLst>
              </p:cNvPr>
              <p:cNvSpPr>
                <a:spLocks noGrp="1" noRot="1" noChangeAspect="1" noMove="1" noResize="1" noEditPoints="1" noAdjustHandles="1" noChangeArrowheads="1" noChangeShapeType="1" noTextEdit="1"/>
              </p:cNvSpPr>
              <p:nvPr>
                <p:ph idx="1"/>
              </p:nvPr>
            </p:nvSpPr>
            <p:spPr>
              <a:xfrm>
                <a:off x="172278" y="755374"/>
                <a:ext cx="10482470" cy="5432584"/>
              </a:xfrm>
              <a:blipFill>
                <a:blip r:embed="rId2"/>
                <a:stretch>
                  <a:fillRect l="-104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BD3FEF0-3778-F6B4-9351-9D176DD8C851}"/>
              </a:ext>
            </a:extLst>
          </p:cNvPr>
          <p:cNvPicPr>
            <a:picLocks noChangeAspect="1"/>
          </p:cNvPicPr>
          <p:nvPr/>
        </p:nvPicPr>
        <p:blipFill>
          <a:blip r:embed="rId3"/>
          <a:stretch>
            <a:fillRect/>
          </a:stretch>
        </p:blipFill>
        <p:spPr>
          <a:xfrm>
            <a:off x="366489" y="3004345"/>
            <a:ext cx="5535300" cy="2851801"/>
          </a:xfrm>
          <a:prstGeom prst="rect">
            <a:avLst/>
          </a:prstGeom>
        </p:spPr>
      </p:pic>
      <p:pic>
        <p:nvPicPr>
          <p:cNvPr id="11" name="Picture 10">
            <a:extLst>
              <a:ext uri="{FF2B5EF4-FFF2-40B4-BE49-F238E27FC236}">
                <a16:creationId xmlns:a16="http://schemas.microsoft.com/office/drawing/2014/main" id="{A9B32685-B006-F8FB-ED29-8DFA293CF52A}"/>
              </a:ext>
            </a:extLst>
          </p:cNvPr>
          <p:cNvPicPr>
            <a:picLocks noChangeAspect="1"/>
          </p:cNvPicPr>
          <p:nvPr/>
        </p:nvPicPr>
        <p:blipFill>
          <a:blip r:embed="rId4"/>
          <a:stretch>
            <a:fillRect/>
          </a:stretch>
        </p:blipFill>
        <p:spPr>
          <a:xfrm>
            <a:off x="6096000" y="631947"/>
            <a:ext cx="5691809" cy="5075112"/>
          </a:xfrm>
          <a:prstGeom prst="rect">
            <a:avLst/>
          </a:prstGeom>
        </p:spPr>
      </p:pic>
    </p:spTree>
    <p:extLst>
      <p:ext uri="{BB962C8B-B14F-4D97-AF65-F5344CB8AC3E}">
        <p14:creationId xmlns:p14="http://schemas.microsoft.com/office/powerpoint/2010/main" val="152984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39E0-E209-E418-E466-3F3BA8504E2B}"/>
              </a:ext>
            </a:extLst>
          </p:cNvPr>
          <p:cNvSpPr>
            <a:spLocks noGrp="1"/>
          </p:cNvSpPr>
          <p:nvPr>
            <p:ph type="title"/>
          </p:nvPr>
        </p:nvSpPr>
        <p:spPr>
          <a:xfrm>
            <a:off x="838200" y="365126"/>
            <a:ext cx="8226287" cy="141770"/>
          </a:xfrm>
        </p:spPr>
        <p:txBody>
          <a:bodyPr>
            <a:normAutofit fontScale="90000"/>
          </a:bodyPr>
          <a:lstStyle/>
          <a:p>
            <a:r>
              <a:rPr lang="en-US" dirty="0"/>
              <a:t>Test another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8ED10C-6E5F-0DAE-B726-A2D82F9B7663}"/>
                  </a:ext>
                </a:extLst>
              </p:cNvPr>
              <p:cNvSpPr>
                <a:spLocks noGrp="1"/>
              </p:cNvSpPr>
              <p:nvPr>
                <p:ph idx="1"/>
              </p:nvPr>
            </p:nvSpPr>
            <p:spPr>
              <a:xfrm>
                <a:off x="172278" y="755374"/>
                <a:ext cx="10482470" cy="5432584"/>
              </a:xfrm>
            </p:spPr>
            <p:txBody>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r>
                            <m:e>
                              <m:r>
                                <a:rPr lang="en-US" b="0" i="1" smtClean="0">
                                  <a:latin typeface="Cambria Math" panose="02040503050406030204" pitchFamily="18" charset="0"/>
                                </a:rPr>
                                <m:t>𝑧</m:t>
                              </m:r>
                            </m:e>
                          </m:mr>
                        </m:m>
                      </m:e>
                    </m:d>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0.1</m:t>
                              </m:r>
                            </m:e>
                            <m:e>
                              <m:r>
                                <a:rPr lang="en-US" b="0" i="1" smtClean="0">
                                  <a:solidFill>
                                    <a:schemeClr val="accent5"/>
                                  </a:solidFill>
                                  <a:latin typeface="Cambria Math" panose="02040503050406030204" pitchFamily="18" charset="0"/>
                                </a:rPr>
                                <m:t>2</m:t>
                              </m:r>
                            </m:e>
                            <m:e>
                              <m:r>
                                <a:rPr lang="en-US" b="0" i="1" smtClean="0">
                                  <a:latin typeface="Cambria Math" panose="02040503050406030204" pitchFamily="18" charset="0"/>
                                </a:rPr>
                                <m:t>0</m:t>
                              </m:r>
                            </m:e>
                          </m:mr>
                          <m:mr>
                            <m:e>
                              <m:r>
                                <a:rPr lang="en-US" b="0" i="1" smtClean="0">
                                  <a:solidFill>
                                    <a:schemeClr val="accent5"/>
                                  </a:solidFill>
                                  <a:latin typeface="Cambria Math" panose="02040503050406030204" pitchFamily="18" charset="0"/>
                                </a:rPr>
                                <m:t>−2</m:t>
                              </m:r>
                            </m:e>
                            <m:e>
                              <m:r>
                                <a:rPr lang="en-US" b="0" i="1" smtClean="0">
                                  <a:latin typeface="Cambria Math" panose="02040503050406030204" pitchFamily="18" charset="0"/>
                                </a:rPr>
                                <m:t>−0.1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solidFill>
                                    <a:srgbClr val="FF0000"/>
                                  </a:solidFill>
                                  <a:latin typeface="Cambria Math" panose="02040503050406030204" pitchFamily="18" charset="0"/>
                                </a:rPr>
                                <m:t>2</m:t>
                              </m:r>
                            </m:e>
                            <m:e>
                              <m:r>
                                <a:rPr lang="en-US" b="0" i="1" smtClean="0">
                                  <a:latin typeface="Cambria Math" panose="02040503050406030204" pitchFamily="18" charset="0"/>
                                </a:rPr>
                                <m:t>−0.3</m:t>
                              </m:r>
                            </m:e>
                          </m:mr>
                        </m:m>
                      </m:e>
                    </m:d>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r>
                            <m:e>
                              <m:r>
                                <a:rPr lang="en-US" b="0" i="1" smtClean="0">
                                  <a:latin typeface="Cambria Math" panose="02040503050406030204" pitchFamily="18" charset="0"/>
                                </a:rPr>
                                <m:t>𝑧</m:t>
                              </m:r>
                            </m:e>
                          </m:mr>
                        </m:m>
                      </m:e>
                    </m:d>
                    <m:r>
                      <a:rPr lang="en-US" b="0" i="0" smtClean="0">
                        <a:latin typeface="Cambria Math" panose="02040503050406030204" pitchFamily="18" charset="0"/>
                      </a:rPr>
                      <m:t> </m:t>
                    </m:r>
                  </m:oMath>
                </a14:m>
                <a:r>
                  <a:rPr lang="en-US" dirty="0"/>
                  <a:t> </a:t>
                </a:r>
              </a:p>
              <a:p>
                <a:r>
                  <a:rPr lang="en-US" dirty="0"/>
                  <a:t> </a:t>
                </a:r>
                <a:r>
                  <a:rPr lang="en-US" dirty="0" err="1"/>
                  <a:t>errors.append</a:t>
                </a:r>
                <a:r>
                  <a:rPr lang="en-US" dirty="0"/>
                  <a:t>(</a:t>
                </a:r>
                <a:r>
                  <a:rPr lang="en-US" dirty="0" err="1"/>
                  <a:t>currenterror</a:t>
                </a:r>
                <a:r>
                  <a:rPr lang="en-US" dirty="0"/>
                  <a:t>[1])                </a:t>
                </a:r>
              </a:p>
              <a:p>
                <a:pPr marL="0" indent="0">
                  <a:buNone/>
                </a:pPr>
                <a:r>
                  <a:rPr lang="en-US" dirty="0"/>
                  <a:t>    # Minimize the </a:t>
                </a:r>
                <a:r>
                  <a:rPr lang="en-US" dirty="0" err="1"/>
                  <a:t>NonLinear</a:t>
                </a:r>
                <a:r>
                  <a:rPr lang="en-US" dirty="0"/>
                  <a:t> Error</a:t>
                </a:r>
              </a:p>
            </p:txBody>
          </p:sp>
        </mc:Choice>
        <mc:Fallback xmlns="">
          <p:sp>
            <p:nvSpPr>
              <p:cNvPr id="3" name="Content Placeholder 2">
                <a:extLst>
                  <a:ext uri="{FF2B5EF4-FFF2-40B4-BE49-F238E27FC236}">
                    <a16:creationId xmlns:a16="http://schemas.microsoft.com/office/drawing/2014/main" id="{318ED10C-6E5F-0DAE-B726-A2D82F9B7663}"/>
                  </a:ext>
                </a:extLst>
              </p:cNvPr>
              <p:cNvSpPr>
                <a:spLocks noGrp="1" noRot="1" noChangeAspect="1" noMove="1" noResize="1" noEditPoints="1" noAdjustHandles="1" noChangeArrowheads="1" noChangeShapeType="1" noTextEdit="1"/>
              </p:cNvSpPr>
              <p:nvPr>
                <p:ph idx="1"/>
              </p:nvPr>
            </p:nvSpPr>
            <p:spPr>
              <a:xfrm>
                <a:off x="172278" y="755374"/>
                <a:ext cx="10482470" cy="5432584"/>
              </a:xfrm>
              <a:blipFill>
                <a:blip r:embed="rId3"/>
                <a:stretch>
                  <a:fillRect l="-104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B3FDFE1-6D6C-787D-BDAE-0D539D970207}"/>
              </a:ext>
            </a:extLst>
          </p:cNvPr>
          <p:cNvPicPr>
            <a:picLocks noChangeAspect="1"/>
          </p:cNvPicPr>
          <p:nvPr/>
        </p:nvPicPr>
        <p:blipFill>
          <a:blip r:embed="rId4"/>
          <a:stretch>
            <a:fillRect/>
          </a:stretch>
        </p:blipFill>
        <p:spPr>
          <a:xfrm>
            <a:off x="428664" y="3353075"/>
            <a:ext cx="7377549" cy="2183019"/>
          </a:xfrm>
          <a:prstGeom prst="rect">
            <a:avLst/>
          </a:prstGeom>
        </p:spPr>
      </p:pic>
      <p:pic>
        <p:nvPicPr>
          <p:cNvPr id="10" name="Picture 9">
            <a:extLst>
              <a:ext uri="{FF2B5EF4-FFF2-40B4-BE49-F238E27FC236}">
                <a16:creationId xmlns:a16="http://schemas.microsoft.com/office/drawing/2014/main" id="{F4C41C85-1E2B-5922-94F1-1AC2F009FE7F}"/>
              </a:ext>
            </a:extLst>
          </p:cNvPr>
          <p:cNvPicPr>
            <a:picLocks noChangeAspect="1"/>
          </p:cNvPicPr>
          <p:nvPr/>
        </p:nvPicPr>
        <p:blipFill>
          <a:blip r:embed="rId5"/>
          <a:stretch>
            <a:fillRect/>
          </a:stretch>
        </p:blipFill>
        <p:spPr>
          <a:xfrm>
            <a:off x="6096000" y="858255"/>
            <a:ext cx="5743763" cy="5329703"/>
          </a:xfrm>
          <a:prstGeom prst="rect">
            <a:avLst/>
          </a:prstGeom>
        </p:spPr>
      </p:pic>
    </p:spTree>
    <p:extLst>
      <p:ext uri="{BB962C8B-B14F-4D97-AF65-F5344CB8AC3E}">
        <p14:creationId xmlns:p14="http://schemas.microsoft.com/office/powerpoint/2010/main" val="2580357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39E0-E209-E418-E466-3F3BA8504E2B}"/>
              </a:ext>
            </a:extLst>
          </p:cNvPr>
          <p:cNvSpPr>
            <a:spLocks noGrp="1"/>
          </p:cNvSpPr>
          <p:nvPr>
            <p:ph type="title"/>
          </p:nvPr>
        </p:nvSpPr>
        <p:spPr>
          <a:xfrm>
            <a:off x="838200" y="365126"/>
            <a:ext cx="8226287" cy="141770"/>
          </a:xfrm>
        </p:spPr>
        <p:txBody>
          <a:bodyPr>
            <a:normAutofit fontScale="90000"/>
          </a:bodyPr>
          <a:lstStyle/>
          <a:p>
            <a:r>
              <a:rPr lang="en-US" dirty="0"/>
              <a:t>Test another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8ED10C-6E5F-0DAE-B726-A2D82F9B7663}"/>
                  </a:ext>
                </a:extLst>
              </p:cNvPr>
              <p:cNvSpPr>
                <a:spLocks noGrp="1"/>
              </p:cNvSpPr>
              <p:nvPr>
                <p:ph idx="1"/>
              </p:nvPr>
            </p:nvSpPr>
            <p:spPr>
              <a:xfrm>
                <a:off x="172278" y="755374"/>
                <a:ext cx="10482470" cy="5432584"/>
              </a:xfrm>
            </p:spPr>
            <p:txBody>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r>
                            <m:e>
                              <m:r>
                                <a:rPr lang="en-US" b="0" i="1" smtClean="0">
                                  <a:latin typeface="Cambria Math" panose="02040503050406030204" pitchFamily="18" charset="0"/>
                                </a:rPr>
                                <m:t>𝑧</m:t>
                              </m:r>
                            </m:e>
                          </m:mr>
                        </m:m>
                      </m:e>
                    </m:d>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solidFill>
                                    <a:schemeClr val="accent5"/>
                                  </a:solidFill>
                                  <a:latin typeface="Cambria Math" panose="02040503050406030204" pitchFamily="18" charset="0"/>
                                </a:rPr>
                                <m:t>0.1</m:t>
                              </m:r>
                            </m:e>
                            <m:e>
                              <m:r>
                                <a:rPr lang="en-US" b="0" i="1" smtClean="0">
                                  <a:solidFill>
                                    <a:schemeClr val="tx1"/>
                                  </a:solidFill>
                                  <a:latin typeface="Cambria Math" panose="02040503050406030204" pitchFamily="18" charset="0"/>
                                </a:rPr>
                                <m:t>−2</m:t>
                              </m:r>
                            </m:e>
                            <m:e>
                              <m:r>
                                <a:rPr lang="en-US" b="0" i="1" smtClean="0">
                                  <a:solidFill>
                                    <a:srgbClr val="C00000"/>
                                  </a:solidFill>
                                  <a:latin typeface="Cambria Math" panose="02040503050406030204" pitchFamily="18" charset="0"/>
                                </a:rPr>
                                <m:t>1</m:t>
                              </m:r>
                            </m:e>
                          </m:mr>
                          <m:mr>
                            <m:e>
                              <m:r>
                                <a:rPr lang="en-US" b="0" i="1" smtClean="0">
                                  <a:solidFill>
                                    <a:schemeClr val="accent5"/>
                                  </a:solidFill>
                                  <a:latin typeface="Cambria Math" panose="02040503050406030204" pitchFamily="18" charset="0"/>
                                </a:rPr>
                                <m:t>−2</m:t>
                              </m:r>
                            </m:e>
                            <m:e>
                              <m:r>
                                <a:rPr lang="en-US" b="0" i="1" smtClean="0">
                                  <a:solidFill>
                                    <a:schemeClr val="accent5"/>
                                  </a:solidFill>
                                  <a:latin typeface="Cambria Math" panose="02040503050406030204" pitchFamily="18" charset="0"/>
                                </a:rPr>
                                <m:t>−0.1</m:t>
                              </m:r>
                            </m:e>
                            <m:e>
                              <m:r>
                                <a:rPr lang="en-US" b="0" i="1" smtClean="0">
                                  <a:solidFill>
                                    <a:srgbClr val="C00000"/>
                                  </a:solidFill>
                                  <a:latin typeface="Cambria Math" panose="02040503050406030204" pitchFamily="18" charset="0"/>
                                </a:rPr>
                                <m:t>1</m:t>
                              </m:r>
                            </m:e>
                          </m:mr>
                          <m:mr>
                            <m:e>
                              <m: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1</m:t>
                              </m:r>
                            </m:e>
                            <m:e>
                              <m:r>
                                <a:rPr lang="en-US" b="0" i="1" smtClean="0">
                                  <a:latin typeface="Cambria Math" panose="02040503050406030204" pitchFamily="18" charset="0"/>
                                </a:rPr>
                                <m:t>−0.3</m:t>
                              </m:r>
                            </m:e>
                          </m:mr>
                        </m:m>
                      </m:e>
                    </m:d>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r>
                            <m:e>
                              <m:r>
                                <a:rPr lang="en-US" b="0" i="1" smtClean="0">
                                  <a:latin typeface="Cambria Math" panose="02040503050406030204" pitchFamily="18" charset="0"/>
                                </a:rPr>
                                <m:t>𝑧</m:t>
                              </m:r>
                            </m:e>
                          </m:mr>
                        </m:m>
                      </m:e>
                    </m:d>
                    <m:r>
                      <a:rPr lang="en-US" b="0" i="0" smtClean="0">
                        <a:latin typeface="Cambria Math" panose="02040503050406030204" pitchFamily="18" charset="0"/>
                      </a:rPr>
                      <m:t> </m:t>
                    </m:r>
                  </m:oMath>
                </a14:m>
                <a:r>
                  <a:rPr lang="en-US" dirty="0"/>
                  <a:t> </a:t>
                </a:r>
              </a:p>
              <a:p>
                <a:pPr marL="0" indent="0">
                  <a:buNone/>
                </a:pPr>
                <a:r>
                  <a:rPr lang="en-US" dirty="0"/>
                  <a:t> </a:t>
                </a:r>
                <a:r>
                  <a:rPr lang="en-US" dirty="0" err="1"/>
                  <a:t>errors.append</a:t>
                </a:r>
                <a:r>
                  <a:rPr lang="en-US" dirty="0"/>
                  <a:t>(</a:t>
                </a:r>
                <a:r>
                  <a:rPr lang="en-US" dirty="0" err="1"/>
                  <a:t>currenterror</a:t>
                </a:r>
                <a:r>
                  <a:rPr lang="en-US" dirty="0"/>
                  <a:t>[0]+</a:t>
                </a:r>
                <a:r>
                  <a:rPr lang="en-US" dirty="0" err="1"/>
                  <a:t>currenterror</a:t>
                </a:r>
                <a:r>
                  <a:rPr lang="en-US" dirty="0"/>
                  <a:t>[1])  </a:t>
                </a:r>
              </a:p>
              <a:p>
                <a:pPr marL="0" indent="0">
                  <a:buNone/>
                </a:pPr>
                <a:r>
                  <a:rPr lang="en-US" dirty="0"/>
                  <a:t>   </a:t>
                </a:r>
                <a:r>
                  <a:rPr lang="en-US" dirty="0" err="1"/>
                  <a:t>errors.append</a:t>
                </a:r>
                <a:r>
                  <a:rPr lang="en-US" dirty="0"/>
                  <a:t>(</a:t>
                </a:r>
                <a:r>
                  <a:rPr lang="en-US" dirty="0" err="1"/>
                  <a:t>currenterror</a:t>
                </a:r>
                <a:r>
                  <a:rPr lang="en-US" dirty="0"/>
                  <a:t>[0]) </a:t>
                </a:r>
              </a:p>
              <a:p>
                <a:pPr marL="0" indent="0">
                  <a:buNone/>
                </a:pPr>
                <a:r>
                  <a:rPr lang="en-US" b="1" dirty="0"/>
                  <a:t> </a:t>
                </a:r>
                <a:r>
                  <a:rPr lang="en-US" dirty="0" err="1"/>
                  <a:t>errors.append</a:t>
                </a:r>
                <a:r>
                  <a:rPr lang="en-US" dirty="0"/>
                  <a:t>(</a:t>
                </a:r>
                <a:r>
                  <a:rPr lang="en-US" dirty="0" err="1"/>
                  <a:t>currenterror</a:t>
                </a:r>
                <a:r>
                  <a:rPr lang="en-US" dirty="0"/>
                  <a:t>[1]) </a:t>
                </a:r>
              </a:p>
              <a:p>
                <a:pPr marL="0" indent="0">
                  <a:buNone/>
                </a:pPr>
                <a:endParaRPr lang="en-US" dirty="0"/>
              </a:p>
              <a:p>
                <a:pPr marL="0" indent="0">
                  <a:buNone/>
                </a:pPr>
                <a:endParaRPr lang="en-US" dirty="0"/>
              </a:p>
              <a:p>
                <a:pPr marL="0" indent="0">
                  <a:buNone/>
                </a:pPr>
                <a:endParaRPr lang="en-US" dirty="0"/>
              </a:p>
              <a:p>
                <a:pPr marL="0" indent="0">
                  <a:buNone/>
                </a:pPr>
                <a:r>
                  <a:rPr lang="en-US" dirty="0"/>
                  <a:t>Sindy refuses to run it. It is discouraged but we leave it for the future study.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18ED10C-6E5F-0DAE-B726-A2D82F9B7663}"/>
                  </a:ext>
                </a:extLst>
              </p:cNvPr>
              <p:cNvSpPr>
                <a:spLocks noGrp="1" noRot="1" noChangeAspect="1" noMove="1" noResize="1" noEditPoints="1" noAdjustHandles="1" noChangeArrowheads="1" noChangeShapeType="1" noTextEdit="1"/>
              </p:cNvSpPr>
              <p:nvPr>
                <p:ph idx="1"/>
              </p:nvPr>
            </p:nvSpPr>
            <p:spPr>
              <a:xfrm>
                <a:off x="172278" y="755374"/>
                <a:ext cx="10482470" cy="5432584"/>
              </a:xfrm>
              <a:blipFill>
                <a:blip r:embed="rId2"/>
                <a:stretch>
                  <a:fillRect l="-1163" r="-168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C70859C-56C4-F0AB-D9EB-E051F014D14C}"/>
              </a:ext>
            </a:extLst>
          </p:cNvPr>
          <p:cNvPicPr>
            <a:picLocks noChangeAspect="1"/>
          </p:cNvPicPr>
          <p:nvPr/>
        </p:nvPicPr>
        <p:blipFill>
          <a:blip r:embed="rId3"/>
          <a:stretch>
            <a:fillRect/>
          </a:stretch>
        </p:blipFill>
        <p:spPr>
          <a:xfrm>
            <a:off x="1550504" y="3429000"/>
            <a:ext cx="7070612" cy="1384455"/>
          </a:xfrm>
          <a:prstGeom prst="rect">
            <a:avLst/>
          </a:prstGeom>
        </p:spPr>
      </p:pic>
    </p:spTree>
    <p:extLst>
      <p:ext uri="{BB962C8B-B14F-4D97-AF65-F5344CB8AC3E}">
        <p14:creationId xmlns:p14="http://schemas.microsoft.com/office/powerpoint/2010/main" val="3104010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472C15-C109-2992-4FB6-3B489428E1E4}"/>
              </a:ext>
            </a:extLst>
          </p:cNvPr>
          <p:cNvSpPr>
            <a:spLocks noGrp="1"/>
          </p:cNvSpPr>
          <p:nvPr>
            <p:ph type="title"/>
          </p:nvPr>
        </p:nvSpPr>
        <p:spPr/>
        <p:txBody>
          <a:bodyPr/>
          <a:lstStyle/>
          <a:p>
            <a:r>
              <a:rPr lang="en-US" dirty="0">
                <a:solidFill>
                  <a:srgbClr val="7030A0"/>
                </a:solidFill>
              </a:rPr>
              <a:t>Conclusion: </a:t>
            </a:r>
          </a:p>
        </p:txBody>
      </p:sp>
      <p:graphicFrame>
        <p:nvGraphicFramePr>
          <p:cNvPr id="5" name="Content Placeholder 2">
            <a:extLst>
              <a:ext uri="{FF2B5EF4-FFF2-40B4-BE49-F238E27FC236}">
                <a16:creationId xmlns:a16="http://schemas.microsoft.com/office/drawing/2014/main" id="{95A4071E-A0F1-EA1E-9461-30034DBC9AA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17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8" name="Rectangle 2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AEC36-7FE4-02F9-A738-F185B8D4964D}"/>
              </a:ext>
            </a:extLst>
          </p:cNvPr>
          <p:cNvSpPr>
            <a:spLocks noGrp="1"/>
          </p:cNvSpPr>
          <p:nvPr>
            <p:ph type="title"/>
          </p:nvPr>
        </p:nvSpPr>
        <p:spPr>
          <a:xfrm>
            <a:off x="572493" y="238539"/>
            <a:ext cx="11018520" cy="1434415"/>
          </a:xfrm>
        </p:spPr>
        <p:txBody>
          <a:bodyPr anchor="b">
            <a:normAutofit/>
          </a:bodyPr>
          <a:lstStyle/>
          <a:p>
            <a:r>
              <a:rPr lang="en-US" sz="5000"/>
              <a:t>Optimizing Linear 3D dynamical systems</a:t>
            </a:r>
          </a:p>
        </p:txBody>
      </p:sp>
      <p:sp>
        <p:nvSpPr>
          <p:cNvPr id="2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B60F22-8303-8F5B-F824-DC5A64EC7AAA}"/>
                  </a:ext>
                </a:extLst>
              </p:cNvPr>
              <p:cNvSpPr>
                <a:spLocks noGrp="1"/>
              </p:cNvSpPr>
              <p:nvPr>
                <p:ph idx="1"/>
              </p:nvPr>
            </p:nvSpPr>
            <p:spPr>
              <a:xfrm>
                <a:off x="572493" y="2071316"/>
                <a:ext cx="6713552" cy="4119172"/>
              </a:xfrm>
            </p:spPr>
            <p:txBody>
              <a:bodyPr anchor="t">
                <a:normAutofit/>
              </a:bodyPr>
              <a:lstStyle/>
              <a:p>
                <a:r>
                  <a:rPr lang="en-US" sz="2200"/>
                  <a:t>We will consider the following Linear 3D system:</a:t>
                </a:r>
              </a:p>
              <a:p>
                <a:pPr marL="0" indent="0">
                  <a:buNone/>
                </a:pPr>
                <a:r>
                  <a:rPr lang="en-US" sz="2200"/>
                  <a:t>                          </a:t>
                </a:r>
                <a14:m>
                  <m:oMath xmlns:m="http://schemas.openxmlformats.org/officeDocument/2006/math">
                    <m:f>
                      <m:fPr>
                        <m:ctrlPr>
                          <a:rPr lang="en-US" sz="2200" i="1">
                            <a:latin typeface="Cambria Math" panose="02040503050406030204" pitchFamily="18" charset="0"/>
                          </a:rPr>
                        </m:ctrlPr>
                      </m:fPr>
                      <m:num>
                        <m:r>
                          <a:rPr lang="en-US" sz="2200" b="0" i="1">
                            <a:latin typeface="Cambria Math" panose="02040503050406030204" pitchFamily="18" charset="0"/>
                          </a:rPr>
                          <m:t>𝑑</m:t>
                        </m:r>
                      </m:num>
                      <m:den>
                        <m:r>
                          <a:rPr lang="en-US" sz="2200" b="0" i="1">
                            <a:latin typeface="Cambria Math" panose="02040503050406030204" pitchFamily="18" charset="0"/>
                          </a:rPr>
                          <m:t>𝑑𝑡</m:t>
                        </m:r>
                      </m:den>
                    </m:f>
                    <m:r>
                      <a:rPr lang="en-US" sz="2200" b="0" i="1">
                        <a:latin typeface="Cambria Math" panose="02040503050406030204" pitchFamily="18" charset="0"/>
                      </a:rPr>
                      <m:t> </m:t>
                    </m:r>
                    <m:d>
                      <m:dPr>
                        <m:begChr m:val="["/>
                        <m:endChr m:val="]"/>
                        <m:ctrlPr>
                          <a:rPr lang="en-US" sz="2200" b="0" i="1">
                            <a:latin typeface="Cambria Math" panose="02040503050406030204" pitchFamily="18" charset="0"/>
                          </a:rPr>
                        </m:ctrlPr>
                      </m:dPr>
                      <m:e>
                        <m:m>
                          <m:mPr>
                            <m:mcs>
                              <m:mc>
                                <m:mcPr>
                                  <m:count m:val="1"/>
                                  <m:mcJc m:val="center"/>
                                </m:mcPr>
                              </m:mc>
                            </m:mcs>
                            <m:ctrlPr>
                              <a:rPr lang="en-US" sz="2200" b="0" i="1">
                                <a:latin typeface="Cambria Math" panose="02040503050406030204" pitchFamily="18" charset="0"/>
                              </a:rPr>
                            </m:ctrlPr>
                          </m:mPr>
                          <m:mr>
                            <m:e>
                              <m:r>
                                <m:rPr>
                                  <m:brk m:alnAt="7"/>
                                </m:rPr>
                                <a:rPr lang="en-US" sz="2200" b="0" i="1">
                                  <a:latin typeface="Cambria Math" panose="02040503050406030204" pitchFamily="18" charset="0"/>
                                </a:rPr>
                                <m:t>𝑥</m:t>
                              </m:r>
                            </m:e>
                          </m:mr>
                          <m:mr>
                            <m:e>
                              <m:r>
                                <a:rPr lang="en-US" sz="2200" b="0" i="1">
                                  <a:latin typeface="Cambria Math" panose="02040503050406030204" pitchFamily="18" charset="0"/>
                                </a:rPr>
                                <m:t>𝑦</m:t>
                              </m:r>
                            </m:e>
                          </m:mr>
                          <m:mr>
                            <m:e>
                              <m:r>
                                <a:rPr lang="en-US" sz="2200" b="0" i="1">
                                  <a:latin typeface="Cambria Math" panose="02040503050406030204" pitchFamily="18" charset="0"/>
                                </a:rPr>
                                <m:t>𝑧</m:t>
                              </m:r>
                            </m:e>
                          </m:mr>
                        </m:m>
                      </m:e>
                    </m:d>
                    <m:r>
                      <a:rPr lang="en-US" sz="2200" b="0" i="0">
                        <a:latin typeface="Cambria Math" panose="02040503050406030204" pitchFamily="18" charset="0"/>
                      </a:rPr>
                      <m:t>= </m:t>
                    </m:r>
                    <m:d>
                      <m:dPr>
                        <m:begChr m:val="["/>
                        <m:endChr m:val="]"/>
                        <m:ctrlPr>
                          <a:rPr lang="en-US" sz="2200" b="0" i="1">
                            <a:latin typeface="Cambria Math" panose="02040503050406030204" pitchFamily="18" charset="0"/>
                          </a:rPr>
                        </m:ctrlPr>
                      </m:dPr>
                      <m:e>
                        <m:m>
                          <m:mPr>
                            <m:mcs>
                              <m:mc>
                                <m:mcPr>
                                  <m:count m:val="3"/>
                                  <m:mcJc m:val="center"/>
                                </m:mcPr>
                              </m:mc>
                            </m:mcs>
                            <m:ctrlPr>
                              <a:rPr lang="en-US" sz="2200" b="0" i="1">
                                <a:latin typeface="Cambria Math" panose="02040503050406030204" pitchFamily="18" charset="0"/>
                              </a:rPr>
                            </m:ctrlPr>
                          </m:mPr>
                          <m:mr>
                            <m:e>
                              <m:r>
                                <m:rPr>
                                  <m:brk m:alnAt="7"/>
                                </m:rPr>
                                <a:rPr lang="en-US" sz="2200" b="0" i="1">
                                  <a:latin typeface="Cambria Math" panose="02040503050406030204" pitchFamily="18" charset="0"/>
                                </a:rPr>
                                <m:t>−</m:t>
                              </m:r>
                              <m:r>
                                <a:rPr lang="en-US" sz="2200" b="0" i="1">
                                  <a:latin typeface="Cambria Math" panose="02040503050406030204" pitchFamily="18" charset="0"/>
                                </a:rPr>
                                <m:t>0.1</m:t>
                              </m:r>
                            </m:e>
                            <m:e>
                              <m:r>
                                <a:rPr lang="en-US" sz="2200" b="0" i="1">
                                  <a:latin typeface="Cambria Math" panose="02040503050406030204" pitchFamily="18" charset="0"/>
                                </a:rPr>
                                <m:t>−2</m:t>
                              </m:r>
                            </m:e>
                            <m:e>
                              <m:r>
                                <a:rPr lang="en-US" sz="2200" b="0" i="1">
                                  <a:latin typeface="Cambria Math" panose="02040503050406030204" pitchFamily="18" charset="0"/>
                                </a:rPr>
                                <m:t>0</m:t>
                              </m:r>
                            </m:e>
                          </m:mr>
                          <m:mr>
                            <m:e>
                              <m:r>
                                <a:rPr lang="en-US" sz="2200" b="0" i="1">
                                  <a:latin typeface="Cambria Math" panose="02040503050406030204" pitchFamily="18" charset="0"/>
                                </a:rPr>
                                <m:t>2</m:t>
                              </m:r>
                            </m:e>
                            <m:e>
                              <m:r>
                                <a:rPr lang="en-US" sz="2200" b="0" i="1">
                                  <a:latin typeface="Cambria Math" panose="02040503050406030204" pitchFamily="18" charset="0"/>
                                </a:rPr>
                                <m:t>−0.1</m:t>
                              </m:r>
                            </m:e>
                            <m:e>
                              <m:r>
                                <a:rPr lang="en-US" sz="2200" b="0" i="1">
                                  <a:latin typeface="Cambria Math" panose="02040503050406030204" pitchFamily="18" charset="0"/>
                                </a:rPr>
                                <m:t>0</m:t>
                              </m:r>
                            </m:e>
                          </m:mr>
                          <m:mr>
                            <m:e>
                              <m:r>
                                <a:rPr lang="en-US" sz="2200" b="0" i="1">
                                  <a:latin typeface="Cambria Math" panose="02040503050406030204" pitchFamily="18" charset="0"/>
                                </a:rPr>
                                <m:t>0</m:t>
                              </m:r>
                            </m:e>
                            <m:e>
                              <m:r>
                                <a:rPr lang="en-US" sz="2200" b="0" i="1">
                                  <a:latin typeface="Cambria Math" panose="02040503050406030204" pitchFamily="18" charset="0"/>
                                </a:rPr>
                                <m:t>0</m:t>
                              </m:r>
                            </m:e>
                            <m:e>
                              <m:r>
                                <a:rPr lang="en-US" sz="2200" b="0" i="1">
                                  <a:latin typeface="Cambria Math" panose="02040503050406030204" pitchFamily="18" charset="0"/>
                                </a:rPr>
                                <m:t>−0.3</m:t>
                              </m:r>
                            </m:e>
                          </m:mr>
                        </m:m>
                      </m:e>
                    </m:d>
                    <m:r>
                      <a:rPr lang="en-US" sz="2200" b="0" i="0">
                        <a:latin typeface="Cambria Math" panose="02040503050406030204" pitchFamily="18" charset="0"/>
                      </a:rPr>
                      <m:t>  </m:t>
                    </m:r>
                    <m:d>
                      <m:dPr>
                        <m:begChr m:val="["/>
                        <m:endChr m:val="]"/>
                        <m:ctrlPr>
                          <a:rPr lang="en-US" sz="2200" b="0" i="1">
                            <a:latin typeface="Cambria Math" panose="02040503050406030204" pitchFamily="18" charset="0"/>
                          </a:rPr>
                        </m:ctrlPr>
                      </m:dPr>
                      <m:e>
                        <m:m>
                          <m:mPr>
                            <m:mcs>
                              <m:mc>
                                <m:mcPr>
                                  <m:count m:val="1"/>
                                  <m:mcJc m:val="center"/>
                                </m:mcPr>
                              </m:mc>
                            </m:mcs>
                            <m:ctrlPr>
                              <a:rPr lang="en-US" sz="2200" b="0" i="1">
                                <a:latin typeface="Cambria Math" panose="02040503050406030204" pitchFamily="18" charset="0"/>
                              </a:rPr>
                            </m:ctrlPr>
                          </m:mPr>
                          <m:mr>
                            <m:e>
                              <m:r>
                                <m:rPr>
                                  <m:brk m:alnAt="7"/>
                                </m:rPr>
                                <a:rPr lang="en-US" sz="2200" b="0" i="1">
                                  <a:latin typeface="Cambria Math" panose="02040503050406030204" pitchFamily="18" charset="0"/>
                                </a:rPr>
                                <m:t>𝑥</m:t>
                              </m:r>
                            </m:e>
                          </m:mr>
                          <m:mr>
                            <m:e>
                              <m:r>
                                <a:rPr lang="en-US" sz="2200" b="0" i="1">
                                  <a:latin typeface="Cambria Math" panose="02040503050406030204" pitchFamily="18" charset="0"/>
                                </a:rPr>
                                <m:t>𝑦</m:t>
                              </m:r>
                            </m:e>
                          </m:mr>
                          <m:mr>
                            <m:e>
                              <m:r>
                                <a:rPr lang="en-US" sz="2200" b="0" i="1">
                                  <a:latin typeface="Cambria Math" panose="02040503050406030204" pitchFamily="18" charset="0"/>
                                </a:rPr>
                                <m:t>𝑧</m:t>
                              </m:r>
                            </m:e>
                          </m:mr>
                        </m:m>
                      </m:e>
                    </m:d>
                    <m:r>
                      <a:rPr lang="en-US" sz="2200" b="0" i="0">
                        <a:latin typeface="Cambria Math" panose="02040503050406030204" pitchFamily="18" charset="0"/>
                      </a:rPr>
                      <m:t> </m:t>
                    </m:r>
                  </m:oMath>
                </a14:m>
                <a:r>
                  <a:rPr lang="en-US" sz="2200"/>
                  <a:t> </a:t>
                </a:r>
              </a:p>
              <a:p>
                <a:pPr marL="0" indent="0">
                  <a:buNone/>
                </a:pPr>
                <a:r>
                  <a:rPr lang="en-US" sz="2200"/>
                  <a:t>Assume this is a true system that is unknown.</a:t>
                </a:r>
              </a:p>
              <a:p>
                <a:pPr marL="0" indent="0">
                  <a:buNone/>
                </a:pPr>
                <a:r>
                  <a:rPr lang="en-US" sz="2200"/>
                  <a:t>Also, assuming we know x, y, and z, SINDy will try to find differential equations that fit x, y, z. However, SINDy has a threshold parameter that user must specify.  </a:t>
                </a:r>
              </a:p>
            </p:txBody>
          </p:sp>
        </mc:Choice>
        <mc:Fallback>
          <p:sp>
            <p:nvSpPr>
              <p:cNvPr id="3" name="Content Placeholder 2">
                <a:extLst>
                  <a:ext uri="{FF2B5EF4-FFF2-40B4-BE49-F238E27FC236}">
                    <a16:creationId xmlns:a16="http://schemas.microsoft.com/office/drawing/2014/main" id="{36B60F22-8303-8F5B-F824-DC5A64EC7AAA}"/>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2"/>
                <a:stretch>
                  <a:fillRect l="-1181" t="-1775"/>
                </a:stretch>
              </a:blipFill>
            </p:spPr>
            <p:txBody>
              <a:bodyPr/>
              <a:lstStyle/>
              <a:p>
                <a:r>
                  <a:rPr lang="en-US">
                    <a:noFill/>
                  </a:rPr>
                  <a:t> </a:t>
                </a:r>
              </a:p>
            </p:txBody>
          </p:sp>
        </mc:Fallback>
      </mc:AlternateContent>
      <p:pic>
        <p:nvPicPr>
          <p:cNvPr id="219" name="Picture 218">
            <a:extLst>
              <a:ext uri="{FF2B5EF4-FFF2-40B4-BE49-F238E27FC236}">
                <a16:creationId xmlns:a16="http://schemas.microsoft.com/office/drawing/2014/main" id="{35F7AFC5-C42A-A39D-456B-BA5BAB412B2D}"/>
              </a:ext>
            </a:extLst>
          </p:cNvPr>
          <p:cNvPicPr>
            <a:picLocks noChangeAspect="1"/>
          </p:cNvPicPr>
          <p:nvPr/>
        </p:nvPicPr>
        <p:blipFill rotWithShape="1">
          <a:blip r:embed="rId3"/>
          <a:srcRect l="38447" r="1666" b="1"/>
          <a:stretch/>
        </p:blipFill>
        <p:spPr>
          <a:xfrm>
            <a:off x="7675658" y="2093976"/>
            <a:ext cx="3941064" cy="4096512"/>
          </a:xfrm>
          <a:prstGeom prst="rect">
            <a:avLst/>
          </a:prstGeom>
        </p:spPr>
      </p:pic>
      <mc:AlternateContent xmlns:mc="http://schemas.openxmlformats.org/markup-compatibility/2006" xmlns:p14="http://schemas.microsoft.com/office/powerpoint/2010/main">
        <mc:Choice Requires="p14">
          <p:contentPart p14:bwMode="auto" r:id="rId4">
            <p14:nvContentPartPr>
              <p14:cNvPr id="217" name="Ink 216">
                <a:extLst>
                  <a:ext uri="{FF2B5EF4-FFF2-40B4-BE49-F238E27FC236}">
                    <a16:creationId xmlns:a16="http://schemas.microsoft.com/office/drawing/2014/main" id="{AE88900C-0024-972B-5808-66A6C8C7BA68}"/>
                  </a:ext>
                </a:extLst>
              </p14:cNvPr>
              <p14:cNvContentPartPr/>
              <p14:nvPr/>
            </p14:nvContentPartPr>
            <p14:xfrm>
              <a:off x="10725805" y="1165030"/>
              <a:ext cx="3240" cy="12960"/>
            </p14:xfrm>
          </p:contentPart>
        </mc:Choice>
        <mc:Fallback xmlns="">
          <p:pic>
            <p:nvPicPr>
              <p:cNvPr id="217" name="Ink 216">
                <a:extLst>
                  <a:ext uri="{FF2B5EF4-FFF2-40B4-BE49-F238E27FC236}">
                    <a16:creationId xmlns:a16="http://schemas.microsoft.com/office/drawing/2014/main" id="{AE88900C-0024-972B-5808-66A6C8C7BA68}"/>
                  </a:ext>
                </a:extLst>
              </p:cNvPr>
              <p:cNvPicPr/>
              <p:nvPr/>
            </p:nvPicPr>
            <p:blipFill>
              <a:blip r:embed="rId5"/>
              <a:stretch>
                <a:fillRect/>
              </a:stretch>
            </p:blipFill>
            <p:spPr>
              <a:xfrm>
                <a:off x="10685305" y="1129030"/>
                <a:ext cx="83835" cy="84600"/>
              </a:xfrm>
              <a:prstGeom prst="rect">
                <a:avLst/>
              </a:prstGeom>
            </p:spPr>
          </p:pic>
        </mc:Fallback>
      </mc:AlternateContent>
    </p:spTree>
    <p:extLst>
      <p:ext uri="{BB962C8B-B14F-4D97-AF65-F5344CB8AC3E}">
        <p14:creationId xmlns:p14="http://schemas.microsoft.com/office/powerpoint/2010/main" val="368464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C035-4BE5-FBE4-3A94-D67C993050DA}"/>
              </a:ext>
            </a:extLst>
          </p:cNvPr>
          <p:cNvSpPr>
            <a:spLocks noGrp="1"/>
          </p:cNvSpPr>
          <p:nvPr>
            <p:ph type="title"/>
          </p:nvPr>
        </p:nvSpPr>
        <p:spPr>
          <a:xfrm>
            <a:off x="576471" y="365125"/>
            <a:ext cx="11181520" cy="1325563"/>
          </a:xfrm>
        </p:spPr>
        <p:txBody>
          <a:bodyPr>
            <a:normAutofit fontScale="90000"/>
          </a:bodyPr>
          <a:lstStyle/>
          <a:p>
            <a:r>
              <a:rPr lang="en-US" dirty="0">
                <a:solidFill>
                  <a:srgbClr val="7030A0"/>
                </a:solidFill>
              </a:rPr>
              <a:t>Goal</a:t>
            </a:r>
            <a:r>
              <a:rPr lang="en-US" dirty="0"/>
              <a:t>: Finding “Optimal” Threshold with respect to Minimizing Linear, Nonlinear, and Total Errors in an efficient way</a:t>
            </a:r>
          </a:p>
        </p:txBody>
      </p:sp>
      <p:graphicFrame>
        <p:nvGraphicFramePr>
          <p:cNvPr id="147" name="Content Placeholder 2">
            <a:extLst>
              <a:ext uri="{FF2B5EF4-FFF2-40B4-BE49-F238E27FC236}">
                <a16:creationId xmlns:a16="http://schemas.microsoft.com/office/drawing/2014/main" id="{F7D25286-5FD3-E9A4-D974-F808D36AB8C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145" name="Ink 144">
                <a:extLst>
                  <a:ext uri="{FF2B5EF4-FFF2-40B4-BE49-F238E27FC236}">
                    <a16:creationId xmlns:a16="http://schemas.microsoft.com/office/drawing/2014/main" id="{268D2AB3-A784-755C-195F-9F025CE4860A}"/>
                  </a:ext>
                </a:extLst>
              </p14:cNvPr>
              <p14:cNvContentPartPr/>
              <p14:nvPr/>
            </p14:nvContentPartPr>
            <p14:xfrm>
              <a:off x="2754325" y="1187957"/>
              <a:ext cx="10800" cy="18720"/>
            </p14:xfrm>
          </p:contentPart>
        </mc:Choice>
        <mc:Fallback xmlns="">
          <p:pic>
            <p:nvPicPr>
              <p:cNvPr id="145" name="Ink 144">
                <a:extLst>
                  <a:ext uri="{FF2B5EF4-FFF2-40B4-BE49-F238E27FC236}">
                    <a16:creationId xmlns:a16="http://schemas.microsoft.com/office/drawing/2014/main" id="{268D2AB3-A784-755C-195F-9F025CE4860A}"/>
                  </a:ext>
                </a:extLst>
              </p:cNvPr>
              <p:cNvPicPr/>
              <p:nvPr/>
            </p:nvPicPr>
            <p:blipFill>
              <a:blip r:embed="rId8"/>
              <a:stretch>
                <a:fillRect/>
              </a:stretch>
            </p:blipFill>
            <p:spPr>
              <a:xfrm>
                <a:off x="2718325" y="1151957"/>
                <a:ext cx="82440" cy="90360"/>
              </a:xfrm>
              <a:prstGeom prst="rect">
                <a:avLst/>
              </a:prstGeom>
            </p:spPr>
          </p:pic>
        </mc:Fallback>
      </mc:AlternateContent>
    </p:spTree>
    <p:extLst>
      <p:ext uri="{BB962C8B-B14F-4D97-AF65-F5344CB8AC3E}">
        <p14:creationId xmlns:p14="http://schemas.microsoft.com/office/powerpoint/2010/main" val="57920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AB58C-D894-E510-E0C1-2491A49DC5D4}"/>
              </a:ext>
            </a:extLst>
          </p:cNvPr>
          <p:cNvSpPr>
            <a:spLocks noGrp="1"/>
          </p:cNvSpPr>
          <p:nvPr>
            <p:ph type="title"/>
          </p:nvPr>
        </p:nvSpPr>
        <p:spPr>
          <a:xfrm>
            <a:off x="838200" y="557189"/>
            <a:ext cx="3374136" cy="5567891"/>
          </a:xfrm>
        </p:spPr>
        <p:txBody>
          <a:bodyPr>
            <a:normAutofit/>
          </a:bodyPr>
          <a:lstStyle/>
          <a:p>
            <a:r>
              <a:rPr lang="en-US" sz="5200"/>
              <a:t>Linear Search Algorithm </a:t>
            </a:r>
          </a:p>
        </p:txBody>
      </p:sp>
      <p:graphicFrame>
        <p:nvGraphicFramePr>
          <p:cNvPr id="5" name="Content Placeholder 2">
            <a:extLst>
              <a:ext uri="{FF2B5EF4-FFF2-40B4-BE49-F238E27FC236}">
                <a16:creationId xmlns:a16="http://schemas.microsoft.com/office/drawing/2014/main" id="{9BE509C4-5C40-9604-4701-CA7BD2260C99}"/>
              </a:ext>
            </a:extLst>
          </p:cNvPr>
          <p:cNvGraphicFramePr>
            <a:graphicFrameLocks noGrp="1"/>
          </p:cNvGraphicFramePr>
          <p:nvPr>
            <p:ph idx="1"/>
            <p:extLst>
              <p:ext uri="{D42A27DB-BD31-4B8C-83A1-F6EECF244321}">
                <p14:modId xmlns:p14="http://schemas.microsoft.com/office/powerpoint/2010/main" val="308948760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461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5B54D-9496-7339-0CA7-7F90A658D5C5}"/>
              </a:ext>
            </a:extLst>
          </p:cNvPr>
          <p:cNvSpPr>
            <a:spLocks noGrp="1"/>
          </p:cNvSpPr>
          <p:nvPr>
            <p:ph type="title"/>
          </p:nvPr>
        </p:nvSpPr>
        <p:spPr>
          <a:xfrm>
            <a:off x="838200" y="557189"/>
            <a:ext cx="3374136" cy="5567891"/>
          </a:xfrm>
        </p:spPr>
        <p:txBody>
          <a:bodyPr>
            <a:normAutofit/>
          </a:bodyPr>
          <a:lstStyle/>
          <a:p>
            <a:r>
              <a:rPr lang="en-US" sz="5200"/>
              <a:t>Searching Decimal Window Algorithm</a:t>
            </a:r>
          </a:p>
        </p:txBody>
      </p:sp>
      <p:graphicFrame>
        <p:nvGraphicFramePr>
          <p:cNvPr id="5" name="Content Placeholder 2">
            <a:extLst>
              <a:ext uri="{FF2B5EF4-FFF2-40B4-BE49-F238E27FC236}">
                <a16:creationId xmlns:a16="http://schemas.microsoft.com/office/drawing/2014/main" id="{F7C67FB3-BDB6-3F61-6EB2-1C5149B55DDD}"/>
              </a:ext>
            </a:extLst>
          </p:cNvPr>
          <p:cNvGraphicFramePr>
            <a:graphicFrameLocks noGrp="1"/>
          </p:cNvGraphicFramePr>
          <p:nvPr>
            <p:ph idx="1"/>
            <p:extLst>
              <p:ext uri="{D42A27DB-BD31-4B8C-83A1-F6EECF244321}">
                <p14:modId xmlns:p14="http://schemas.microsoft.com/office/powerpoint/2010/main" val="227812551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55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3012-C840-EF91-4D0F-360C77D6D0F0}"/>
              </a:ext>
            </a:extLst>
          </p:cNvPr>
          <p:cNvSpPr>
            <a:spLocks noGrp="1"/>
          </p:cNvSpPr>
          <p:nvPr>
            <p:ph type="title"/>
          </p:nvPr>
        </p:nvSpPr>
        <p:spPr/>
        <p:txBody>
          <a:bodyPr/>
          <a:lstStyle/>
          <a:p>
            <a:r>
              <a:rPr lang="en-US" dirty="0"/>
              <a:t>The initial search space</a:t>
            </a:r>
          </a:p>
        </p:txBody>
      </p:sp>
      <p:sp>
        <p:nvSpPr>
          <p:cNvPr id="7" name="TextBox 6">
            <a:extLst>
              <a:ext uri="{FF2B5EF4-FFF2-40B4-BE49-F238E27FC236}">
                <a16:creationId xmlns:a16="http://schemas.microsoft.com/office/drawing/2014/main" id="{4D6DD254-03E8-A1C9-6F1A-E4184BA899F5}"/>
              </a:ext>
            </a:extLst>
          </p:cNvPr>
          <p:cNvSpPr txBox="1"/>
          <p:nvPr/>
        </p:nvSpPr>
        <p:spPr>
          <a:xfrm>
            <a:off x="776672" y="4503174"/>
            <a:ext cx="105771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is the</a:t>
            </a:r>
            <a:r>
              <a:rPr lang="en-US" b="1" dirty="0"/>
              <a:t> setup </a:t>
            </a:r>
            <a:r>
              <a:rPr lang="en-US" dirty="0"/>
              <a:t>for our search space. We will search through each decimal place, so our initial search space is [0.01 0.1 0.2 .. 0.9 ]. We need to go one decimal place further because it is impossible to have 0 as an optimal digit. So, we need to go one more decimal place for the first element in the array. </a:t>
            </a:r>
          </a:p>
          <a:p>
            <a:pPr marL="285750" indent="-285750">
              <a:buFont typeface="Arial" panose="020B0604020202020204" pitchFamily="34" charset="0"/>
              <a:buChar char="•"/>
            </a:pPr>
            <a:r>
              <a:rPr lang="en-US" dirty="0"/>
              <a:t>The fixed line space should not be changed, and it is only for calculating the subsequent iterations of search space</a:t>
            </a:r>
          </a:p>
          <a:p>
            <a:pPr marL="285750" indent="-285750">
              <a:buFont typeface="Arial" panose="020B0604020202020204" pitchFamily="34" charset="0"/>
              <a:buChar char="•"/>
            </a:pPr>
            <a:r>
              <a:rPr lang="en-US" dirty="0"/>
              <a:t>We also </a:t>
            </a:r>
            <a:r>
              <a:rPr lang="en-US" b="1" dirty="0"/>
              <a:t>define 3 arrays </a:t>
            </a:r>
            <a:r>
              <a:rPr lang="en-US" dirty="0"/>
              <a:t>that we need to </a:t>
            </a:r>
            <a:r>
              <a:rPr lang="en-US" b="1" dirty="0"/>
              <a:t>plot</a:t>
            </a:r>
            <a:r>
              <a:rPr lang="en-US" dirty="0"/>
              <a:t> and </a:t>
            </a:r>
            <a:r>
              <a:rPr lang="en-US" b="1" dirty="0"/>
              <a:t>save errors</a:t>
            </a:r>
          </a:p>
        </p:txBody>
      </p:sp>
      <p:pic>
        <p:nvPicPr>
          <p:cNvPr id="41" name="Content Placeholder 4">
            <a:extLst>
              <a:ext uri="{FF2B5EF4-FFF2-40B4-BE49-F238E27FC236}">
                <a16:creationId xmlns:a16="http://schemas.microsoft.com/office/drawing/2014/main" id="{6FEF7782-BF7C-EF59-27D7-173F9CBDD160}"/>
              </a:ext>
            </a:extLst>
          </p:cNvPr>
          <p:cNvPicPr>
            <a:picLocks noGrp="1" noChangeAspect="1"/>
          </p:cNvPicPr>
          <p:nvPr>
            <p:ph idx="1"/>
          </p:nvPr>
        </p:nvPicPr>
        <p:blipFill>
          <a:blip r:embed="rId3"/>
          <a:stretch>
            <a:fillRect/>
          </a:stretch>
        </p:blipFill>
        <p:spPr>
          <a:xfrm>
            <a:off x="1067604" y="1515354"/>
            <a:ext cx="9556681" cy="2601388"/>
          </a:xfrm>
        </p:spPr>
      </p:pic>
    </p:spTree>
    <p:extLst>
      <p:ext uri="{BB962C8B-B14F-4D97-AF65-F5344CB8AC3E}">
        <p14:creationId xmlns:p14="http://schemas.microsoft.com/office/powerpoint/2010/main" val="319368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341BF25-983B-FF93-8AFC-4C27CCE8F39E}"/>
              </a:ext>
            </a:extLst>
          </p:cNvPr>
          <p:cNvSpPr>
            <a:spLocks noGrp="1"/>
          </p:cNvSpPr>
          <p:nvPr>
            <p:ph type="title"/>
          </p:nvPr>
        </p:nvSpPr>
        <p:spPr>
          <a:xfrm>
            <a:off x="838200" y="365125"/>
            <a:ext cx="10515599" cy="1325563"/>
          </a:xfrm>
        </p:spPr>
        <p:txBody>
          <a:bodyPr>
            <a:normAutofit/>
          </a:bodyPr>
          <a:lstStyle/>
          <a:p>
            <a:r>
              <a:rPr lang="en-US"/>
              <a:t>Searching Decimal Window Algorithm	</a:t>
            </a:r>
            <a:endParaRPr lang="en-US" dirty="0"/>
          </a:p>
        </p:txBody>
      </p:sp>
      <p:pic>
        <p:nvPicPr>
          <p:cNvPr id="6" name="Picture 5">
            <a:extLst>
              <a:ext uri="{FF2B5EF4-FFF2-40B4-BE49-F238E27FC236}">
                <a16:creationId xmlns:a16="http://schemas.microsoft.com/office/drawing/2014/main" id="{D343900C-048F-7A60-FA0E-8C5043D75234}"/>
              </a:ext>
            </a:extLst>
          </p:cNvPr>
          <p:cNvPicPr>
            <a:picLocks noChangeAspect="1"/>
          </p:cNvPicPr>
          <p:nvPr/>
        </p:nvPicPr>
        <p:blipFill rotWithShape="1">
          <a:blip r:embed="rId2"/>
          <a:srcRect l="19640" r="13609" b="-1"/>
          <a:stretch/>
        </p:blipFill>
        <p:spPr>
          <a:xfrm>
            <a:off x="9023177" y="2431558"/>
            <a:ext cx="2642418" cy="264241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18288CF-5EA5-5597-9D20-EC6B42D99494}"/>
              </a:ext>
            </a:extLst>
          </p:cNvPr>
          <p:cNvGraphicFramePr>
            <a:graphicFrameLocks noGrp="1"/>
          </p:cNvGraphicFramePr>
          <p:nvPr>
            <p:ph idx="1"/>
            <p:extLst>
              <p:ext uri="{D42A27DB-BD31-4B8C-83A1-F6EECF244321}">
                <p14:modId xmlns:p14="http://schemas.microsoft.com/office/powerpoint/2010/main" val="2019169574"/>
              </p:ext>
            </p:extLst>
          </p:nvPr>
        </p:nvGraphicFramePr>
        <p:xfrm>
          <a:off x="838199" y="1825625"/>
          <a:ext cx="818497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604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76E0C2-BAAA-E3B0-0766-10C842136087}"/>
              </a:ext>
            </a:extLst>
          </p:cNvPr>
          <p:cNvSpPr>
            <a:spLocks noGrp="1"/>
          </p:cNvSpPr>
          <p:nvPr>
            <p:ph type="title"/>
          </p:nvPr>
        </p:nvSpPr>
        <p:spPr>
          <a:xfrm>
            <a:off x="481781" y="365126"/>
            <a:ext cx="11572567" cy="751294"/>
          </a:xfrm>
        </p:spPr>
        <p:txBody>
          <a:bodyPr/>
          <a:lstStyle/>
          <a:p>
            <a:r>
              <a:rPr lang="en-US" dirty="0"/>
              <a:t>Decimal Search Window Algorithm: Error function</a:t>
            </a:r>
          </a:p>
        </p:txBody>
      </p:sp>
      <p:sp>
        <p:nvSpPr>
          <p:cNvPr id="6" name="Content Placeholder 5">
            <a:extLst>
              <a:ext uri="{FF2B5EF4-FFF2-40B4-BE49-F238E27FC236}">
                <a16:creationId xmlns:a16="http://schemas.microsoft.com/office/drawing/2014/main" id="{EF493F7B-1F7A-33B4-1DE9-27DB29B7BB90}"/>
              </a:ext>
            </a:extLst>
          </p:cNvPr>
          <p:cNvSpPr>
            <a:spLocks noGrp="1"/>
          </p:cNvSpPr>
          <p:nvPr>
            <p:ph sz="half" idx="2"/>
          </p:nvPr>
        </p:nvSpPr>
        <p:spPr>
          <a:xfrm>
            <a:off x="5709684" y="1116419"/>
            <a:ext cx="5644116" cy="5060544"/>
          </a:xfrm>
        </p:spPr>
        <p:txBody>
          <a:bodyPr>
            <a:normAutofit fontScale="77500" lnSpcReduction="20000"/>
          </a:bodyPr>
          <a:lstStyle/>
          <a:p>
            <a:r>
              <a:rPr lang="en-US" b="1" dirty="0">
                <a:solidFill>
                  <a:srgbClr val="7030A0"/>
                </a:solidFill>
              </a:rPr>
              <a:t>Linear Error (min): </a:t>
            </a:r>
            <a:r>
              <a:rPr lang="en-US" dirty="0"/>
              <a:t>Since we are working with a Linear 3D model, a dynamical system without non-linear terms, we could calculate the absolute difference error of the coefficients </a:t>
            </a:r>
          </a:p>
          <a:p>
            <a:pPr marL="0" indent="0">
              <a:buNone/>
            </a:pPr>
            <a:r>
              <a:rPr lang="en-US" dirty="0" err="1">
                <a:solidFill>
                  <a:srgbClr val="0070C0"/>
                </a:solidFill>
              </a:rPr>
              <a:t>LinErr</a:t>
            </a:r>
            <a:r>
              <a:rPr lang="en-US" dirty="0">
                <a:solidFill>
                  <a:srgbClr val="0070C0"/>
                </a:solidFill>
              </a:rPr>
              <a:t> is how far away the coefficient is between </a:t>
            </a:r>
            <a:r>
              <a:rPr lang="en-US" dirty="0" err="1">
                <a:solidFill>
                  <a:srgbClr val="0070C0"/>
                </a:solidFill>
              </a:rPr>
              <a:t>SINDy</a:t>
            </a:r>
            <a:r>
              <a:rPr lang="en-US" dirty="0">
                <a:solidFill>
                  <a:srgbClr val="0070C0"/>
                </a:solidFill>
              </a:rPr>
              <a:t> and the true linear model.</a:t>
            </a:r>
            <a:r>
              <a:rPr lang="en-US" dirty="0"/>
              <a:t> </a:t>
            </a:r>
          </a:p>
          <a:p>
            <a:r>
              <a:rPr lang="en-US" b="1" dirty="0">
                <a:solidFill>
                  <a:srgbClr val="7030A0"/>
                </a:solidFill>
              </a:rPr>
              <a:t>Non-Linear Error</a:t>
            </a:r>
            <a:r>
              <a:rPr lang="en-US" dirty="0"/>
              <a:t>: Just like the Linear error, any non-Linear term that is generated is the Non-Linear error</a:t>
            </a:r>
          </a:p>
          <a:p>
            <a:pPr marL="0" indent="0">
              <a:buNone/>
            </a:pPr>
            <a:r>
              <a:rPr lang="en-US" dirty="0" err="1">
                <a:solidFill>
                  <a:srgbClr val="0070C0"/>
                </a:solidFill>
              </a:rPr>
              <a:t>NonLinErr</a:t>
            </a:r>
            <a:r>
              <a:rPr lang="en-US" dirty="0">
                <a:solidFill>
                  <a:srgbClr val="0070C0"/>
                </a:solidFill>
              </a:rPr>
              <a:t> is generated by </a:t>
            </a:r>
            <a:r>
              <a:rPr lang="en-US" dirty="0" err="1">
                <a:solidFill>
                  <a:srgbClr val="0070C0"/>
                </a:solidFill>
              </a:rPr>
              <a:t>SINDy</a:t>
            </a:r>
            <a:r>
              <a:rPr lang="en-US" dirty="0">
                <a:solidFill>
                  <a:srgbClr val="0070C0"/>
                </a:solidFill>
              </a:rPr>
              <a:t> system by </a:t>
            </a:r>
            <a:r>
              <a:rPr lang="en-US" dirty="0" err="1">
                <a:solidFill>
                  <a:srgbClr val="0070C0"/>
                </a:solidFill>
              </a:rPr>
              <a:t>overfiting</a:t>
            </a:r>
            <a:r>
              <a:rPr lang="en-US" dirty="0">
                <a:solidFill>
                  <a:srgbClr val="0070C0"/>
                </a:solidFill>
              </a:rPr>
              <a:t> the data.</a:t>
            </a:r>
          </a:p>
          <a:p>
            <a:pPr marL="0" indent="0">
              <a:buNone/>
            </a:pPr>
            <a:r>
              <a:rPr lang="en-US" dirty="0" err="1">
                <a:solidFill>
                  <a:srgbClr val="0070C0"/>
                </a:solidFill>
              </a:rPr>
              <a:t>NonLinErr</a:t>
            </a:r>
            <a:r>
              <a:rPr lang="en-US" dirty="0">
                <a:solidFill>
                  <a:srgbClr val="0070C0"/>
                </a:solidFill>
              </a:rPr>
              <a:t> should not exist in the true model because our intended system is linear only.</a:t>
            </a:r>
          </a:p>
          <a:p>
            <a:r>
              <a:rPr lang="en-US" b="1" dirty="0">
                <a:solidFill>
                  <a:srgbClr val="7030A0"/>
                </a:solidFill>
              </a:rPr>
              <a:t>Total Error: </a:t>
            </a:r>
            <a:r>
              <a:rPr lang="en-US" dirty="0"/>
              <a:t>This is simply the sum of the Linear Error and Non-Linear Error</a:t>
            </a:r>
          </a:p>
        </p:txBody>
      </p:sp>
      <p:pic>
        <p:nvPicPr>
          <p:cNvPr id="7" name="Content Placeholder 4">
            <a:extLst>
              <a:ext uri="{FF2B5EF4-FFF2-40B4-BE49-F238E27FC236}">
                <a16:creationId xmlns:a16="http://schemas.microsoft.com/office/drawing/2014/main" id="{4045F47B-419D-A67A-5AD3-02DFC9C6154A}"/>
              </a:ext>
            </a:extLst>
          </p:cNvPr>
          <p:cNvPicPr>
            <a:picLocks noGrp="1" noChangeAspect="1"/>
          </p:cNvPicPr>
          <p:nvPr>
            <p:ph sz="half" idx="1"/>
          </p:nvPr>
        </p:nvPicPr>
        <p:blipFill>
          <a:blip r:embed="rId2"/>
          <a:stretch>
            <a:fillRect/>
          </a:stretch>
        </p:blipFill>
        <p:spPr>
          <a:xfrm>
            <a:off x="349103" y="1208908"/>
            <a:ext cx="5181600" cy="3008219"/>
          </a:xfrm>
          <a:prstGeom prst="rect">
            <a:avLst/>
          </a:prstGeom>
        </p:spPr>
      </p:pic>
      <p:sp>
        <p:nvSpPr>
          <p:cNvPr id="3" name="TextBox 2">
            <a:extLst>
              <a:ext uri="{FF2B5EF4-FFF2-40B4-BE49-F238E27FC236}">
                <a16:creationId xmlns:a16="http://schemas.microsoft.com/office/drawing/2014/main" id="{07175346-F422-7D1B-07E4-4300D85242E3}"/>
              </a:ext>
            </a:extLst>
          </p:cNvPr>
          <p:cNvSpPr txBox="1"/>
          <p:nvPr/>
        </p:nvSpPr>
        <p:spPr>
          <a:xfrm>
            <a:off x="349103" y="4448763"/>
            <a:ext cx="5360581" cy="1200329"/>
          </a:xfrm>
          <a:prstGeom prst="rect">
            <a:avLst/>
          </a:prstGeom>
          <a:noFill/>
        </p:spPr>
        <p:txBody>
          <a:bodyPr wrap="square">
            <a:spAutoFit/>
          </a:bodyPr>
          <a:lstStyle/>
          <a:p>
            <a:r>
              <a:rPr lang="en-US" dirty="0">
                <a:solidFill>
                  <a:srgbClr val="7030A0"/>
                </a:solidFill>
              </a:rPr>
              <a:t>We try to find the “optimal”(best) threshold that minimizes linear, non-linear, or total Error. For sure, our decimal search window algorithm is better than the linear search algorithm. </a:t>
            </a:r>
          </a:p>
        </p:txBody>
      </p:sp>
    </p:spTree>
    <p:extLst>
      <p:ext uri="{BB962C8B-B14F-4D97-AF65-F5344CB8AC3E}">
        <p14:creationId xmlns:p14="http://schemas.microsoft.com/office/powerpoint/2010/main" val="140650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9CF83-DB99-EA2D-8477-E8BE9DA1CFD5}"/>
              </a:ext>
            </a:extLst>
          </p:cNvPr>
          <p:cNvSpPr>
            <a:spLocks noGrp="1"/>
          </p:cNvSpPr>
          <p:nvPr>
            <p:ph type="title"/>
          </p:nvPr>
        </p:nvSpPr>
        <p:spPr>
          <a:xfrm>
            <a:off x="686834" y="1153572"/>
            <a:ext cx="3480438" cy="4155847"/>
          </a:xfrm>
        </p:spPr>
        <p:txBody>
          <a:bodyPr>
            <a:normAutofit/>
          </a:bodyPr>
          <a:lstStyle/>
          <a:p>
            <a:r>
              <a:rPr lang="en-US" sz="3700" dirty="0">
                <a:solidFill>
                  <a:srgbClr val="FFFFFF"/>
                </a:solidFill>
              </a:rPr>
              <a:t>Decimal Search Window (DSW) Algorithm: Error measurements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3EF923-4392-CAAF-9B97-93F98844B1DA}"/>
              </a:ext>
            </a:extLst>
          </p:cNvPr>
          <p:cNvSpPr>
            <a:spLocks noGrp="1"/>
          </p:cNvSpPr>
          <p:nvPr>
            <p:ph idx="1"/>
          </p:nvPr>
        </p:nvSpPr>
        <p:spPr>
          <a:xfrm>
            <a:off x="4167272" y="591344"/>
            <a:ext cx="7466563" cy="5585619"/>
          </a:xfrm>
        </p:spPr>
        <p:txBody>
          <a:bodyPr anchor="ctr">
            <a:normAutofit/>
          </a:bodyPr>
          <a:lstStyle/>
          <a:p>
            <a:r>
              <a:rPr lang="en-US" sz="2600"/>
              <a:t>We calculate the </a:t>
            </a:r>
            <a:r>
              <a:rPr lang="en-US" sz="2600" b="1"/>
              <a:t>Linear Error </a:t>
            </a:r>
            <a:r>
              <a:rPr lang="en-US" sz="2600"/>
              <a:t>by subtracting the actual coefficient from the </a:t>
            </a:r>
            <a:r>
              <a:rPr lang="en-US" sz="2600" b="1"/>
              <a:t>simulated coefficient provided by </a:t>
            </a:r>
            <a:r>
              <a:rPr lang="en-US" sz="2600" b="1" err="1"/>
              <a:t>SINDy</a:t>
            </a:r>
            <a:r>
              <a:rPr lang="en-US" sz="2600"/>
              <a:t>, taking the absolute value of it, doing the same for every coefficient, and adding it all up.</a:t>
            </a:r>
          </a:p>
          <a:p>
            <a:r>
              <a:rPr lang="en-US" sz="2600"/>
              <a:t>For the </a:t>
            </a:r>
            <a:r>
              <a:rPr lang="en-US" sz="2600" b="1"/>
              <a:t>Non-Linear Errors </a:t>
            </a:r>
            <a:r>
              <a:rPr lang="en-US" sz="2600"/>
              <a:t>we will take the absolute value of all the non-Linear errors and add them all up</a:t>
            </a:r>
          </a:p>
          <a:p>
            <a:r>
              <a:rPr lang="en-US" sz="2600"/>
              <a:t>We could include other methods of calculating errors like the mean square error, but in my testing, it yields the same results for an optimal threshold. This makes me believe that the method of obtaining the Error is not important</a:t>
            </a:r>
          </a:p>
        </p:txBody>
      </p:sp>
    </p:spTree>
    <p:extLst>
      <p:ext uri="{BB962C8B-B14F-4D97-AF65-F5344CB8AC3E}">
        <p14:creationId xmlns:p14="http://schemas.microsoft.com/office/powerpoint/2010/main" val="1861073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2349</TotalTime>
  <Words>1337</Words>
  <Application>Microsoft Office PowerPoint</Application>
  <PresentationFormat>Widescreen</PresentationFormat>
  <Paragraphs>101</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Cambria Math</vt:lpstr>
      <vt:lpstr>Google Sans</vt:lpstr>
      <vt:lpstr>Office Theme</vt:lpstr>
      <vt:lpstr> Introduction:  Sparse Identification of Nonlinear Dynamics (SINDy)</vt:lpstr>
      <vt:lpstr>Optimizing Linear 3D dynamical systems</vt:lpstr>
      <vt:lpstr>Goal: Finding “Optimal” Threshold with respect to Minimizing Linear, Nonlinear, and Total Errors in an efficient way</vt:lpstr>
      <vt:lpstr>Linear Search Algorithm </vt:lpstr>
      <vt:lpstr>Searching Decimal Window Algorithm</vt:lpstr>
      <vt:lpstr>The initial search space</vt:lpstr>
      <vt:lpstr>Searching Decimal Window Algorithm </vt:lpstr>
      <vt:lpstr>Decimal Search Window Algorithm: Error function</vt:lpstr>
      <vt:lpstr>Decimal Search Window (DSW) Algorithm: Error measurements</vt:lpstr>
      <vt:lpstr>Error function code</vt:lpstr>
      <vt:lpstr>The Search Window Algorithm</vt:lpstr>
      <vt:lpstr>SDW: Sample Graph (Continue)</vt:lpstr>
      <vt:lpstr>Sample Run Outputs (Continue)</vt:lpstr>
      <vt:lpstr>Test another Matrix</vt:lpstr>
      <vt:lpstr>Test another Matrix</vt:lpstr>
      <vt:lpstr>Test another Matrix</vt:lpstr>
      <vt:lpstr>Test another Matrix</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Rong Zheng</dc:creator>
  <cp:lastModifiedBy>Jin Rong Zheng</cp:lastModifiedBy>
  <cp:revision>25</cp:revision>
  <dcterms:created xsi:type="dcterms:W3CDTF">2024-05-23T18:29:00Z</dcterms:created>
  <dcterms:modified xsi:type="dcterms:W3CDTF">2024-07-05T00:52:51Z</dcterms:modified>
</cp:coreProperties>
</file>