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(Final)1">
            <a:extLst>
              <a:ext uri="{FF2B5EF4-FFF2-40B4-BE49-F238E27FC236}">
                <a16:creationId xmlns:a16="http://schemas.microsoft.com/office/drawing/2014/main" id="{079B18DB-1469-4BDF-A9F4-67FAE285B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4" y="0"/>
            <a:ext cx="11801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tory (Final)10">
            <a:extLst>
              <a:ext uri="{FF2B5EF4-FFF2-40B4-BE49-F238E27FC236}">
                <a16:creationId xmlns:a16="http://schemas.microsoft.com/office/drawing/2014/main" id="{50358A4D-148D-4C19-8337-02E2C5272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4" y="0"/>
            <a:ext cx="11801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tory (Final)11">
            <a:extLst>
              <a:ext uri="{FF2B5EF4-FFF2-40B4-BE49-F238E27FC236}">
                <a16:creationId xmlns:a16="http://schemas.microsoft.com/office/drawing/2014/main" id="{1473CD87-29D0-4C21-AF83-077FAD2A2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4" y="0"/>
            <a:ext cx="11801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Story (Final)12">
            <a:extLst>
              <a:ext uri="{FF2B5EF4-FFF2-40B4-BE49-F238E27FC236}">
                <a16:creationId xmlns:a16="http://schemas.microsoft.com/office/drawing/2014/main" id="{B5F5D566-7DC0-42B6-B503-D2D40CD72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4" y="0"/>
            <a:ext cx="11801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Story (Final)13">
            <a:extLst>
              <a:ext uri="{FF2B5EF4-FFF2-40B4-BE49-F238E27FC236}">
                <a16:creationId xmlns:a16="http://schemas.microsoft.com/office/drawing/2014/main" id="{12102903-D9B9-42CE-9EFD-A3E4DDDE5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4" y="0"/>
            <a:ext cx="11801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Story (Final)16">
            <a:extLst>
              <a:ext uri="{FF2B5EF4-FFF2-40B4-BE49-F238E27FC236}">
                <a16:creationId xmlns:a16="http://schemas.microsoft.com/office/drawing/2014/main" id="{DE2E2D59-AEA9-413B-A73F-839AC5304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4" y="0"/>
            <a:ext cx="11801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Story (Final)17">
            <a:extLst>
              <a:ext uri="{FF2B5EF4-FFF2-40B4-BE49-F238E27FC236}">
                <a16:creationId xmlns:a16="http://schemas.microsoft.com/office/drawing/2014/main" id="{FC745D4A-57A1-468C-A894-A25AA97A2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4" y="0"/>
            <a:ext cx="11801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Story (Final)19">
            <a:extLst>
              <a:ext uri="{FF2B5EF4-FFF2-40B4-BE49-F238E27FC236}">
                <a16:creationId xmlns:a16="http://schemas.microsoft.com/office/drawing/2014/main" id="{AEF99E53-CD9C-4CEE-B28B-0CE5988B5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4" y="0"/>
            <a:ext cx="11801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Story (Final)18">
            <a:extLst>
              <a:ext uri="{FF2B5EF4-FFF2-40B4-BE49-F238E27FC236}">
                <a16:creationId xmlns:a16="http://schemas.microsoft.com/office/drawing/2014/main" id="{CBA6434F-F4F8-44C0-BBEA-EB4ECD5E6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4" y="0"/>
            <a:ext cx="11801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Story (Final)21">
            <a:extLst>
              <a:ext uri="{FF2B5EF4-FFF2-40B4-BE49-F238E27FC236}">
                <a16:creationId xmlns:a16="http://schemas.microsoft.com/office/drawing/2014/main" id="{BA1719BB-AB00-49B7-9194-D0C3041C3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4" y="0"/>
            <a:ext cx="11801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 descr="Story (Final)25">
            <a:extLst>
              <a:ext uri="{FF2B5EF4-FFF2-40B4-BE49-F238E27FC236}">
                <a16:creationId xmlns:a16="http://schemas.microsoft.com/office/drawing/2014/main" id="{4DB8C085-1D64-44D7-AF78-F57898726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4" y="0"/>
            <a:ext cx="11801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(Final)2">
            <a:extLst>
              <a:ext uri="{FF2B5EF4-FFF2-40B4-BE49-F238E27FC236}">
                <a16:creationId xmlns:a16="http://schemas.microsoft.com/office/drawing/2014/main" id="{8C9BDE66-452B-4E53-BAFF-DCF7295DA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4" y="0"/>
            <a:ext cx="11801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 descr="Story (Final)26">
            <a:extLst>
              <a:ext uri="{FF2B5EF4-FFF2-40B4-BE49-F238E27FC236}">
                <a16:creationId xmlns:a16="http://schemas.microsoft.com/office/drawing/2014/main" id="{74541560-5C3B-471E-BA55-DA2000C0C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4" y="0"/>
            <a:ext cx="11801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 descr="Story (Final)23">
            <a:extLst>
              <a:ext uri="{FF2B5EF4-FFF2-40B4-BE49-F238E27FC236}">
                <a16:creationId xmlns:a16="http://schemas.microsoft.com/office/drawing/2014/main" id="{6F42FD74-D46C-49AD-A048-740095861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4" y="0"/>
            <a:ext cx="11801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(Final)3">
            <a:extLst>
              <a:ext uri="{FF2B5EF4-FFF2-40B4-BE49-F238E27FC236}">
                <a16:creationId xmlns:a16="http://schemas.microsoft.com/office/drawing/2014/main" id="{4D5375C8-16D1-4E67-B588-C3B257EF0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4" y="0"/>
            <a:ext cx="11801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(Final)5">
            <a:extLst>
              <a:ext uri="{FF2B5EF4-FFF2-40B4-BE49-F238E27FC236}">
                <a16:creationId xmlns:a16="http://schemas.microsoft.com/office/drawing/2014/main" id="{8C117F4B-54C6-40BD-B29D-1B1C14846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4" y="0"/>
            <a:ext cx="11801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(Final)4">
            <a:extLst>
              <a:ext uri="{FF2B5EF4-FFF2-40B4-BE49-F238E27FC236}">
                <a16:creationId xmlns:a16="http://schemas.microsoft.com/office/drawing/2014/main" id="{C1D0ADC2-5B32-4AFA-A088-4CE1AAEAF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4" y="0"/>
            <a:ext cx="11801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(Final)24">
            <a:extLst>
              <a:ext uri="{FF2B5EF4-FFF2-40B4-BE49-F238E27FC236}">
                <a16:creationId xmlns:a16="http://schemas.microsoft.com/office/drawing/2014/main" id="{341DC476-3FB0-4826-B5EE-882B6A092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4" y="0"/>
            <a:ext cx="11801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(Final)27">
            <a:extLst>
              <a:ext uri="{FF2B5EF4-FFF2-40B4-BE49-F238E27FC236}">
                <a16:creationId xmlns:a16="http://schemas.microsoft.com/office/drawing/2014/main" id="{072172E8-4008-4512-85A3-C5A5833E3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4" y="0"/>
            <a:ext cx="11801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 (Final)8">
            <a:extLst>
              <a:ext uri="{FF2B5EF4-FFF2-40B4-BE49-F238E27FC236}">
                <a16:creationId xmlns:a16="http://schemas.microsoft.com/office/drawing/2014/main" id="{F971B1A5-4931-4003-97D2-BC7013B58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4" y="0"/>
            <a:ext cx="11801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tory (Final)9">
            <a:extLst>
              <a:ext uri="{FF2B5EF4-FFF2-40B4-BE49-F238E27FC236}">
                <a16:creationId xmlns:a16="http://schemas.microsoft.com/office/drawing/2014/main" id="{F670ED57-A02E-4D13-A508-7B2584B49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4" y="0"/>
            <a:ext cx="11801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Qiu, Jinrong</cp:lastModifiedBy>
  <cp:revision>1</cp:revision>
  <dcterms:created xsi:type="dcterms:W3CDTF">2023-12-18T06:30:03Z</dcterms:created>
  <dcterms:modified xsi:type="dcterms:W3CDTF">2023-12-19T18:49:20Z</dcterms:modified>
</cp:coreProperties>
</file>