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페이지(HOME)" id="{C0106DFE-C74B-40DC-A3E9-B76911D7434A}">
          <p14:sldIdLst>
            <p14:sldId id="258"/>
          </p14:sldIdLst>
        </p14:section>
        <p14:section name="포스기 기본페이지" id="{9969DB97-D957-4838-901E-09F628005783}">
          <p14:sldIdLst>
            <p14:sldId id="256"/>
            <p14:sldId id="257"/>
          </p14:sldIdLst>
        </p14:section>
        <p14:section name="로그인(관리자페이지 접속)" id="{8EEF4C10-3087-4B45-87E8-D346CA1B5361}">
          <p14:sldIdLst>
            <p14:sldId id="259"/>
          </p14:sldIdLst>
        </p14:section>
        <p14:section name="관리자페이지" id="{BDB29B23-552B-41BD-A978-1A5C04AA96F9}">
          <p14:sldIdLst>
            <p14:sldId id="261"/>
          </p14:sldIdLst>
        </p14:section>
        <p14:section name="메뉴 추가 화면" id="{1FCB2D46-E244-4CB8-A8A6-7CABE3031BA7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8276@naver.com" initials="a" lastIdx="7" clrIdx="0">
    <p:extLst>
      <p:ext uri="{19B8F6BF-5375-455C-9EA6-DF929625EA0E}">
        <p15:presenceInfo xmlns:p15="http://schemas.microsoft.com/office/powerpoint/2012/main" userId="c0affe030b9ef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8ED83-0A30-46A7-980A-98DE10F481A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20DAF-784E-48BE-BD39-B79DC5F60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FB6B6-20DB-4627-9425-50AEF02F2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D90B05-1546-43C7-90A1-6BBB51534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846CE-BB56-4CC2-A77E-14CA3A51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18631-D792-41F5-BDAF-4D09D0E9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E29C6-26E7-41CE-AA65-2601647C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9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09FBD-F023-4251-95D8-0C6BE8C3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3285C3-A4B9-41E4-B23F-717B27716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EEFDF-87BE-4072-97CC-041262CF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9D2C1-8067-4E96-92FD-CED91941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6C70-E034-49EA-ACAC-D32C9A72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CB23A2-E3B3-4041-8921-3FA78BDA9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D0A93-C288-4963-8E86-D5B89B07C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5FC4B-61FF-411F-BE38-6E1DB358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1FD94-EFFD-456B-A6FE-51DA1D5F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8C084-A4D2-453F-BF92-53CA4751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3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88C-C6D0-4B9D-AF46-204CC8B8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48188-1FA3-469E-9438-249F1E09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7F16B-B56A-4D4A-97AC-03902D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57713-E739-41AD-AE52-CC3D69EB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4E7E4-D610-4C88-8B11-BD6DECC6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4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1331A-A380-4096-B177-19BFB39C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3C40B-65BC-4C7A-862B-0689BDDF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5079F-F112-46C2-A54C-1C4D0618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8BECA-D74E-483B-B058-895DAA1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72654-AD99-4E65-9EF8-545109F0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4DBD6-1146-4D74-A87C-6E251C73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E178A-746C-427C-9D81-F74B4F85B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F19DE-0336-46FF-BD35-EC551F3CC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D87E7-AF27-4276-BA69-74D5FBF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AEBB1F-C20F-48D3-818E-0059144A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5A1A3-577F-4D0F-8D4D-29F6589A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E2F12-0BA6-4942-B8BB-7E824786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6F3F2-A440-4A42-BA86-A636D8688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8FA0D-FF62-4C91-9936-FE3B6D7CF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A20C95-ED44-4AF0-9BEF-4A720569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644D7B-D8CE-446E-9661-C7BDD83DF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AE98E-8517-402E-98F1-1983C3C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785BAE-5384-489D-A2AD-30A9FD8C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B3A969-5C2C-4870-9DC5-E2738FFE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1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8D38B-6659-408C-A994-4C17034B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30098A-FAF4-4242-832C-DD81A998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9A2C9C-4915-4814-B03F-BBCBE1C8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15E722-92C9-4762-B089-56BB2042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0E18FA-8B8E-4F5B-AC2E-59A9955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E037F-CCE8-431A-89A6-48AFFFE3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BF0E8-4EB2-4296-8D05-00C3DF4E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C101F-A1C6-444D-BA53-924FD10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BB848-E052-415D-99D0-2E9D8F25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B50E10-AF4F-44B1-B901-37D29E9B3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F92CF-5F9C-40FE-A9DF-1718DE70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5FA03-13CA-4853-984B-A99B2632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77286D-AA04-4CA3-96C0-3639762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EDD80-BA46-4F26-BA1E-C467AB86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FFCA80-714E-4BB4-96E6-6B5D9B09C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4B1E3-7C1E-4FD1-A08A-CF0DC24D9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18EAB-F01B-4402-95F2-36FF431B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58B1B-95DE-420D-949B-5BF0A55B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BC2EF-A9E4-4B7B-905F-4B5DA891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2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C8C420-2307-47BD-A5DB-BE4D6122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571266-62AE-4FBB-A2A1-5CDB66B50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BCE06-1376-4C97-806E-C09CCBDD6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282E-7053-42E5-86B7-B58BF7E05D2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044C2-2DD6-4359-B385-B6277A927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7E6A6-323E-4801-B9CC-B4D0D7D2E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1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72F5174-17DB-467E-A7ED-D6C2EB90C42E}"/>
              </a:ext>
            </a:extLst>
          </p:cNvPr>
          <p:cNvGrpSpPr/>
          <p:nvPr/>
        </p:nvGrpSpPr>
        <p:grpSpPr>
          <a:xfrm>
            <a:off x="596766" y="240940"/>
            <a:ext cx="2986305" cy="567891"/>
            <a:chOff x="2957194" y="240941"/>
            <a:chExt cx="4449110" cy="56789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E5E83F-B410-48C4-98D0-83B7E8C6ED6F}"/>
                </a:ext>
              </a:extLst>
            </p:cNvPr>
            <p:cNvSpPr/>
            <p:nvPr/>
          </p:nvSpPr>
          <p:spPr>
            <a:xfrm>
              <a:off x="2957194" y="240941"/>
              <a:ext cx="2088682" cy="56789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포스기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76A15E-A7FA-4734-9E30-B8499CB7A485}"/>
                </a:ext>
              </a:extLst>
            </p:cNvPr>
            <p:cNvSpPr/>
            <p:nvPr/>
          </p:nvSpPr>
          <p:spPr>
            <a:xfrm>
              <a:off x="5317622" y="240941"/>
              <a:ext cx="2088682" cy="56789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키오스크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6E17B5-C571-4D6D-8343-3CB7A12F0C22}"/>
              </a:ext>
            </a:extLst>
          </p:cNvPr>
          <p:cNvSpPr/>
          <p:nvPr/>
        </p:nvSpPr>
        <p:spPr>
          <a:xfrm>
            <a:off x="596766" y="1263802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r>
              <a:rPr lang="ko-KR" altLang="en-US" dirty="0">
                <a:highlight>
                  <a:srgbClr val="FFFF00"/>
                </a:highlight>
              </a:rPr>
              <a:t>대충 </a:t>
            </a:r>
            <a:r>
              <a:rPr lang="ko-KR" altLang="en-US" dirty="0" err="1">
                <a:highlight>
                  <a:srgbClr val="FFFF00"/>
                </a:highlight>
              </a:rPr>
              <a:t>어쩌구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저쩌구</a:t>
            </a:r>
            <a:r>
              <a:rPr lang="ko-KR" altLang="en-US" dirty="0">
                <a:highlight>
                  <a:srgbClr val="FFFF00"/>
                </a:highlight>
              </a:rPr>
              <a:t> 안내문구</a:t>
            </a:r>
            <a:r>
              <a:rPr lang="en-US" altLang="ko-KR" dirty="0">
                <a:highlight>
                  <a:srgbClr val="FFFF00"/>
                </a:highlight>
              </a:rPr>
              <a:t>….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092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2FF4D-42B6-46D2-9E8B-9DA99352C263}"/>
              </a:ext>
            </a:extLst>
          </p:cNvPr>
          <p:cNvSpPr/>
          <p:nvPr/>
        </p:nvSpPr>
        <p:spPr>
          <a:xfrm>
            <a:off x="596766" y="1263802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6B7B5F-65B0-4D39-BAD8-5E3E4E56B182}"/>
              </a:ext>
            </a:extLst>
          </p:cNvPr>
          <p:cNvSpPr/>
          <p:nvPr/>
        </p:nvSpPr>
        <p:spPr>
          <a:xfrm>
            <a:off x="9506552" y="240940"/>
            <a:ext cx="2088682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관리자페이지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A4F7BC3-9D51-427A-98A1-D60EB6653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36451"/>
              </p:ext>
            </p:extLst>
          </p:nvPr>
        </p:nvGraphicFramePr>
        <p:xfrm>
          <a:off x="829872" y="1403059"/>
          <a:ext cx="10532256" cy="49308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4608">
                  <a:extLst>
                    <a:ext uri="{9D8B030D-6E8A-4147-A177-3AD203B41FA5}">
                      <a16:colId xmlns:a16="http://schemas.microsoft.com/office/drawing/2014/main" val="4131314800"/>
                    </a:ext>
                  </a:extLst>
                </a:gridCol>
                <a:gridCol w="1504608">
                  <a:extLst>
                    <a:ext uri="{9D8B030D-6E8A-4147-A177-3AD203B41FA5}">
                      <a16:colId xmlns:a16="http://schemas.microsoft.com/office/drawing/2014/main" val="1159919567"/>
                    </a:ext>
                  </a:extLst>
                </a:gridCol>
                <a:gridCol w="1504608">
                  <a:extLst>
                    <a:ext uri="{9D8B030D-6E8A-4147-A177-3AD203B41FA5}">
                      <a16:colId xmlns:a16="http://schemas.microsoft.com/office/drawing/2014/main" val="2501345628"/>
                    </a:ext>
                  </a:extLst>
                </a:gridCol>
                <a:gridCol w="1504608">
                  <a:extLst>
                    <a:ext uri="{9D8B030D-6E8A-4147-A177-3AD203B41FA5}">
                      <a16:colId xmlns:a16="http://schemas.microsoft.com/office/drawing/2014/main" val="438431369"/>
                    </a:ext>
                  </a:extLst>
                </a:gridCol>
                <a:gridCol w="1504608">
                  <a:extLst>
                    <a:ext uri="{9D8B030D-6E8A-4147-A177-3AD203B41FA5}">
                      <a16:colId xmlns:a16="http://schemas.microsoft.com/office/drawing/2014/main" val="3064672109"/>
                    </a:ext>
                  </a:extLst>
                </a:gridCol>
                <a:gridCol w="1504608">
                  <a:extLst>
                    <a:ext uri="{9D8B030D-6E8A-4147-A177-3AD203B41FA5}">
                      <a16:colId xmlns:a16="http://schemas.microsoft.com/office/drawing/2014/main" val="3690198691"/>
                    </a:ext>
                  </a:extLst>
                </a:gridCol>
                <a:gridCol w="1504608">
                  <a:extLst>
                    <a:ext uri="{9D8B030D-6E8A-4147-A177-3AD203B41FA5}">
                      <a16:colId xmlns:a16="http://schemas.microsoft.com/office/drawing/2014/main" val="2047381558"/>
                    </a:ext>
                  </a:extLst>
                </a:gridCol>
              </a:tblGrid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takeout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Ice/hot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067564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아메리카노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7575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아메리카노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Venti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026430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카푸치노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68857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아메리카노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469884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치즈케익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48814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카페라떼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57710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아메리카노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23072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606789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077878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1050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9823988-B3A4-4287-BCBC-A8245BC0929B}"/>
              </a:ext>
            </a:extLst>
          </p:cNvPr>
          <p:cNvSpPr txBox="1"/>
          <p:nvPr/>
        </p:nvSpPr>
        <p:spPr>
          <a:xfrm>
            <a:off x="596766" y="914332"/>
            <a:ext cx="560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번 주문 완료 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3E055F-5E07-4821-A0CF-AF9FACAE41B2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0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2FF4D-42B6-46D2-9E8B-9DA99352C263}"/>
              </a:ext>
            </a:extLst>
          </p:cNvPr>
          <p:cNvSpPr/>
          <p:nvPr/>
        </p:nvSpPr>
        <p:spPr>
          <a:xfrm>
            <a:off x="596766" y="1263802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6B7B5F-65B0-4D39-BAD8-5E3E4E56B182}"/>
              </a:ext>
            </a:extLst>
          </p:cNvPr>
          <p:cNvSpPr/>
          <p:nvPr/>
        </p:nvSpPr>
        <p:spPr>
          <a:xfrm>
            <a:off x="9506552" y="240940"/>
            <a:ext cx="2088682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관리자페이지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A4F7BC3-9D51-427A-98A1-D60EB6653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33082"/>
              </p:ext>
            </p:extLst>
          </p:nvPr>
        </p:nvGraphicFramePr>
        <p:xfrm>
          <a:off x="829872" y="1403059"/>
          <a:ext cx="10532256" cy="49308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4608">
                  <a:extLst>
                    <a:ext uri="{9D8B030D-6E8A-4147-A177-3AD203B41FA5}">
                      <a16:colId xmlns:a16="http://schemas.microsoft.com/office/drawing/2014/main" val="4131314800"/>
                    </a:ext>
                  </a:extLst>
                </a:gridCol>
                <a:gridCol w="1504608">
                  <a:extLst>
                    <a:ext uri="{9D8B030D-6E8A-4147-A177-3AD203B41FA5}">
                      <a16:colId xmlns:a16="http://schemas.microsoft.com/office/drawing/2014/main" val="1159919567"/>
                    </a:ext>
                  </a:extLst>
                </a:gridCol>
                <a:gridCol w="1504608">
                  <a:extLst>
                    <a:ext uri="{9D8B030D-6E8A-4147-A177-3AD203B41FA5}">
                      <a16:colId xmlns:a16="http://schemas.microsoft.com/office/drawing/2014/main" val="2501345628"/>
                    </a:ext>
                  </a:extLst>
                </a:gridCol>
                <a:gridCol w="1504608">
                  <a:extLst>
                    <a:ext uri="{9D8B030D-6E8A-4147-A177-3AD203B41FA5}">
                      <a16:colId xmlns:a16="http://schemas.microsoft.com/office/drawing/2014/main" val="438431369"/>
                    </a:ext>
                  </a:extLst>
                </a:gridCol>
                <a:gridCol w="1504608">
                  <a:extLst>
                    <a:ext uri="{9D8B030D-6E8A-4147-A177-3AD203B41FA5}">
                      <a16:colId xmlns:a16="http://schemas.microsoft.com/office/drawing/2014/main" val="3064672109"/>
                    </a:ext>
                  </a:extLst>
                </a:gridCol>
                <a:gridCol w="1504608">
                  <a:extLst>
                    <a:ext uri="{9D8B030D-6E8A-4147-A177-3AD203B41FA5}">
                      <a16:colId xmlns:a16="http://schemas.microsoft.com/office/drawing/2014/main" val="3690198691"/>
                    </a:ext>
                  </a:extLst>
                </a:gridCol>
                <a:gridCol w="1504608">
                  <a:extLst>
                    <a:ext uri="{9D8B030D-6E8A-4147-A177-3AD203B41FA5}">
                      <a16:colId xmlns:a16="http://schemas.microsoft.com/office/drawing/2014/main" val="2047381558"/>
                    </a:ext>
                  </a:extLst>
                </a:gridCol>
              </a:tblGrid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takeout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Ice/hot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067564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카푸치노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68857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아메리카노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469884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치즈케익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48814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카페라떼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57710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아메리카노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23072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녹차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Hot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606789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초코프라페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077878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105075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115538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9758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EA51F3-F318-4515-9B78-4FAB331FAB50}"/>
              </a:ext>
            </a:extLst>
          </p:cNvPr>
          <p:cNvSpPr txBox="1"/>
          <p:nvPr/>
        </p:nvSpPr>
        <p:spPr>
          <a:xfrm>
            <a:off x="596766" y="889822"/>
            <a:ext cx="890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 err="1">
                <a:highlight>
                  <a:srgbClr val="FFFF00"/>
                </a:highlight>
              </a:rPr>
              <a:t>번주문</a:t>
            </a:r>
            <a:r>
              <a:rPr lang="ko-KR" altLang="en-US" dirty="0">
                <a:highlight>
                  <a:srgbClr val="FFFF00"/>
                </a:highlight>
              </a:rPr>
              <a:t> 완료 및 새로운 주문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FA01C7-A321-434A-8689-7654E285A674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58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552CAF-F31B-433A-9B4B-984B797EE455}"/>
              </a:ext>
            </a:extLst>
          </p:cNvPr>
          <p:cNvSpPr/>
          <p:nvPr/>
        </p:nvSpPr>
        <p:spPr>
          <a:xfrm>
            <a:off x="2034363" y="2636874"/>
            <a:ext cx="8123274" cy="284876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216000" rtlCol="0" anchor="t" anchorCtr="0"/>
          <a:lstStyle/>
          <a:p>
            <a:pPr algn="ctr"/>
            <a:endParaRPr lang="ko-KR" altLang="en-US" sz="3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E56688-615C-4029-B640-D443256A684F}"/>
              </a:ext>
            </a:extLst>
          </p:cNvPr>
          <p:cNvSpPr/>
          <p:nvPr/>
        </p:nvSpPr>
        <p:spPr>
          <a:xfrm>
            <a:off x="2471964" y="3774669"/>
            <a:ext cx="7248072" cy="5618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ECCCAF-D062-456C-B9C0-D41536130899}"/>
              </a:ext>
            </a:extLst>
          </p:cNvPr>
          <p:cNvSpPr/>
          <p:nvPr/>
        </p:nvSpPr>
        <p:spPr>
          <a:xfrm>
            <a:off x="2471964" y="4692658"/>
            <a:ext cx="7248072" cy="5618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F1749-3858-4827-B75D-7A4347E59FDB}"/>
              </a:ext>
            </a:extLst>
          </p:cNvPr>
          <p:cNvSpPr txBox="1"/>
          <p:nvPr/>
        </p:nvSpPr>
        <p:spPr>
          <a:xfrm>
            <a:off x="2778642" y="1603482"/>
            <a:ext cx="6634716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POS MANAGER</a:t>
            </a:r>
            <a:endParaRPr lang="ko-KR" altLang="en-US" sz="5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0F5EAE-C272-45B8-8DE1-D626DCDDE1C3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66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B959F6-0D07-4DD3-BDD9-A886B35FE986}"/>
              </a:ext>
            </a:extLst>
          </p:cNvPr>
          <p:cNvSpPr/>
          <p:nvPr/>
        </p:nvSpPr>
        <p:spPr>
          <a:xfrm>
            <a:off x="9506552" y="240940"/>
            <a:ext cx="2088682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07251B-745D-4FA4-81AF-AAE1C05DC722}"/>
              </a:ext>
            </a:extLst>
          </p:cNvPr>
          <p:cNvSpPr/>
          <p:nvPr/>
        </p:nvSpPr>
        <p:spPr>
          <a:xfrm>
            <a:off x="596766" y="1263802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9B68926E-1072-4241-BAEB-972E77307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64343"/>
              </p:ext>
            </p:extLst>
          </p:nvPr>
        </p:nvGraphicFramePr>
        <p:xfrm>
          <a:off x="848554" y="1403060"/>
          <a:ext cx="2665128" cy="248300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252">
                  <a:extLst>
                    <a:ext uri="{9D8B030D-6E8A-4147-A177-3AD203B41FA5}">
                      <a16:colId xmlns:a16="http://schemas.microsoft.com/office/drawing/2014/main" val="2912543541"/>
                    </a:ext>
                  </a:extLst>
                </a:gridCol>
                <a:gridCol w="2406876">
                  <a:extLst>
                    <a:ext uri="{9D8B030D-6E8A-4147-A177-3AD203B41FA5}">
                      <a16:colId xmlns:a16="http://schemas.microsoft.com/office/drawing/2014/main" val="43772701"/>
                    </a:ext>
                  </a:extLst>
                </a:gridCol>
              </a:tblGrid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36061"/>
                  </a:ext>
                </a:extLst>
              </a:tr>
              <a:tr h="461049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전체 메뉴 관리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수정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삭제</a:t>
                      </a:r>
                      <a:r>
                        <a:rPr lang="en-US" altLang="ko-KR" sz="1400" b="0" dirty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81531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추가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16768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매출관리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72407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 총액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95864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/>
                        <a:t>건별</a:t>
                      </a:r>
                      <a:r>
                        <a:rPr lang="ko-KR" altLang="en-US" sz="1400" b="0" dirty="0"/>
                        <a:t> 매출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499265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6DD3D4-7FEE-401E-8A37-FA640EFE0221}"/>
              </a:ext>
            </a:extLst>
          </p:cNvPr>
          <p:cNvSpPr/>
          <p:nvPr/>
        </p:nvSpPr>
        <p:spPr>
          <a:xfrm>
            <a:off x="3687546" y="1403060"/>
            <a:ext cx="7784164" cy="4920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r>
              <a:rPr lang="ko-KR" altLang="en-US" dirty="0">
                <a:highlight>
                  <a:srgbClr val="FFFF00"/>
                </a:highlight>
              </a:rPr>
              <a:t>선택한 목록에 따른 관련 내용 표시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668A7B-ED1A-4F34-888B-27D9C8938029}"/>
              </a:ext>
            </a:extLst>
          </p:cNvPr>
          <p:cNvSpPr txBox="1"/>
          <p:nvPr/>
        </p:nvSpPr>
        <p:spPr>
          <a:xfrm>
            <a:off x="7286324" y="808831"/>
            <a:ext cx="430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FFFF00"/>
                </a:highlight>
              </a:rPr>
              <a:t>로그아웃 시 </a:t>
            </a:r>
            <a:r>
              <a:rPr lang="ko-KR" altLang="en-US" dirty="0" err="1">
                <a:highlight>
                  <a:srgbClr val="FFFF00"/>
                </a:highlight>
              </a:rPr>
              <a:t>메인페이지로</a:t>
            </a:r>
            <a:r>
              <a:rPr lang="ko-KR" altLang="en-US" dirty="0">
                <a:highlight>
                  <a:srgbClr val="FFFF00"/>
                </a:highlight>
              </a:rPr>
              <a:t> 이동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523092-0FF2-493C-B118-8976AA461AA9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81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B959F6-0D07-4DD3-BDD9-A886B35FE986}"/>
              </a:ext>
            </a:extLst>
          </p:cNvPr>
          <p:cNvSpPr/>
          <p:nvPr/>
        </p:nvSpPr>
        <p:spPr>
          <a:xfrm>
            <a:off x="9506552" y="240940"/>
            <a:ext cx="2088682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07251B-745D-4FA4-81AF-AAE1C05DC722}"/>
              </a:ext>
            </a:extLst>
          </p:cNvPr>
          <p:cNvSpPr/>
          <p:nvPr/>
        </p:nvSpPr>
        <p:spPr>
          <a:xfrm>
            <a:off x="596766" y="1263802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9B68926E-1072-4241-BAEB-972E77307007}"/>
              </a:ext>
            </a:extLst>
          </p:cNvPr>
          <p:cNvGraphicFramePr>
            <a:graphicFrameLocks noGrp="1"/>
          </p:cNvGraphicFramePr>
          <p:nvPr/>
        </p:nvGraphicFramePr>
        <p:xfrm>
          <a:off x="848554" y="1403060"/>
          <a:ext cx="2665128" cy="248300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252">
                  <a:extLst>
                    <a:ext uri="{9D8B030D-6E8A-4147-A177-3AD203B41FA5}">
                      <a16:colId xmlns:a16="http://schemas.microsoft.com/office/drawing/2014/main" val="2912543541"/>
                    </a:ext>
                  </a:extLst>
                </a:gridCol>
                <a:gridCol w="2406876">
                  <a:extLst>
                    <a:ext uri="{9D8B030D-6E8A-4147-A177-3AD203B41FA5}">
                      <a16:colId xmlns:a16="http://schemas.microsoft.com/office/drawing/2014/main" val="43772701"/>
                    </a:ext>
                  </a:extLst>
                </a:gridCol>
              </a:tblGrid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36061"/>
                  </a:ext>
                </a:extLst>
              </a:tr>
              <a:tr h="461049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전체 메뉴 관리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수정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삭제</a:t>
                      </a:r>
                      <a:r>
                        <a:rPr lang="en-US" altLang="ko-KR" sz="1400" b="0" dirty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81531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추가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16768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매출관리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72407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 총액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95864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/>
                        <a:t>건별</a:t>
                      </a:r>
                      <a:r>
                        <a:rPr lang="ko-KR" altLang="en-US" sz="1400" b="0" dirty="0"/>
                        <a:t> 매출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499265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6DD3D4-7FEE-401E-8A37-FA640EFE0221}"/>
              </a:ext>
            </a:extLst>
          </p:cNvPr>
          <p:cNvSpPr/>
          <p:nvPr/>
        </p:nvSpPr>
        <p:spPr>
          <a:xfrm>
            <a:off x="3687546" y="1403060"/>
            <a:ext cx="7784164" cy="4920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192689F8-3F7D-4F4E-858D-A89216849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55149"/>
              </p:ext>
            </p:extLst>
          </p:nvPr>
        </p:nvGraphicFramePr>
        <p:xfrm>
          <a:off x="3880050" y="1603984"/>
          <a:ext cx="7463395" cy="46327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2679">
                  <a:extLst>
                    <a:ext uri="{9D8B030D-6E8A-4147-A177-3AD203B41FA5}">
                      <a16:colId xmlns:a16="http://schemas.microsoft.com/office/drawing/2014/main" val="3172917366"/>
                    </a:ext>
                  </a:extLst>
                </a:gridCol>
                <a:gridCol w="1492679">
                  <a:extLst>
                    <a:ext uri="{9D8B030D-6E8A-4147-A177-3AD203B41FA5}">
                      <a16:colId xmlns:a16="http://schemas.microsoft.com/office/drawing/2014/main" val="946842125"/>
                    </a:ext>
                  </a:extLst>
                </a:gridCol>
                <a:gridCol w="1492679">
                  <a:extLst>
                    <a:ext uri="{9D8B030D-6E8A-4147-A177-3AD203B41FA5}">
                      <a16:colId xmlns:a16="http://schemas.microsoft.com/office/drawing/2014/main" val="562487098"/>
                    </a:ext>
                  </a:extLst>
                </a:gridCol>
                <a:gridCol w="1492679">
                  <a:extLst>
                    <a:ext uri="{9D8B030D-6E8A-4147-A177-3AD203B41FA5}">
                      <a16:colId xmlns:a16="http://schemas.microsoft.com/office/drawing/2014/main" val="3681021190"/>
                    </a:ext>
                  </a:extLst>
                </a:gridCol>
                <a:gridCol w="1492679">
                  <a:extLst>
                    <a:ext uri="{9D8B030D-6E8A-4147-A177-3AD203B41FA5}">
                      <a16:colId xmlns:a16="http://schemas.microsoft.com/office/drawing/2014/main" val="1336639441"/>
                    </a:ext>
                  </a:extLst>
                </a:gridCol>
              </a:tblGrid>
              <a:tr h="6618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메뉴 이름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551633"/>
                  </a:ext>
                </a:extLst>
              </a:tr>
              <a:tr h="6618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사이즈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dirty="0"/>
                        <a:t>VENTI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761436"/>
                  </a:ext>
                </a:extLst>
              </a:tr>
              <a:tr h="6618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옵션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dirty="0"/>
                        <a:t>OP1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dirty="0"/>
                        <a:t>OP2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204708"/>
                  </a:ext>
                </a:extLst>
              </a:tr>
              <a:tr h="6618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옵션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dirty="0"/>
                        <a:t>OP1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dirty="0"/>
                        <a:t>OP2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227693"/>
                  </a:ext>
                </a:extLst>
              </a:tr>
              <a:tr h="66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….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430109"/>
                  </a:ext>
                </a:extLst>
              </a:tr>
              <a:tr h="6618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317086"/>
                  </a:ext>
                </a:extLst>
              </a:tr>
              <a:tr h="6618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53736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D4BD065-8D3D-47EC-BFB4-878EC272B872}"/>
              </a:ext>
            </a:extLst>
          </p:cNvPr>
          <p:cNvSpPr/>
          <p:nvPr/>
        </p:nvSpPr>
        <p:spPr>
          <a:xfrm>
            <a:off x="5438274" y="1703672"/>
            <a:ext cx="5823284" cy="45238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저장할 메뉴 이름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810B02-2D1E-4595-A1A0-BCCD34A63298}"/>
              </a:ext>
            </a:extLst>
          </p:cNvPr>
          <p:cNvGrpSpPr/>
          <p:nvPr/>
        </p:nvGrpSpPr>
        <p:grpSpPr>
          <a:xfrm>
            <a:off x="8075596" y="5630778"/>
            <a:ext cx="3267849" cy="567891"/>
            <a:chOff x="2957194" y="240941"/>
            <a:chExt cx="4449110" cy="56789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88E333-AF59-4E0B-B990-25F09FD99F33}"/>
                </a:ext>
              </a:extLst>
            </p:cNvPr>
            <p:cNvSpPr/>
            <p:nvPr/>
          </p:nvSpPr>
          <p:spPr>
            <a:xfrm>
              <a:off x="2957194" y="240941"/>
              <a:ext cx="2088682" cy="56789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EAAAA4-B9CA-4CA5-9BD7-D06F44198B28}"/>
                </a:ext>
              </a:extLst>
            </p:cNvPr>
            <p:cNvSpPr/>
            <p:nvPr/>
          </p:nvSpPr>
          <p:spPr>
            <a:xfrm>
              <a:off x="5317622" y="240941"/>
              <a:ext cx="2088682" cy="56789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CDD227-546B-428B-B399-AF9D56796DCC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52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215</Words>
  <Application>Microsoft Office PowerPoint</Application>
  <PresentationFormat>와이드스크린</PresentationFormat>
  <Paragraphs>159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aa8276@naver.com</dc:creator>
  <cp:lastModifiedBy>aa8276@naver.com</cp:lastModifiedBy>
  <cp:revision>5</cp:revision>
  <dcterms:created xsi:type="dcterms:W3CDTF">2021-09-06T13:13:52Z</dcterms:created>
  <dcterms:modified xsi:type="dcterms:W3CDTF">2021-09-08T06:40:40Z</dcterms:modified>
</cp:coreProperties>
</file>