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9" r:id="rId2"/>
    <p:sldId id="262" r:id="rId3"/>
    <p:sldId id="260" r:id="rId4"/>
    <p:sldId id="286" r:id="rId5"/>
    <p:sldId id="287" r:id="rId6"/>
    <p:sldId id="265" r:id="rId7"/>
    <p:sldId id="266" r:id="rId8"/>
    <p:sldId id="282" r:id="rId9"/>
    <p:sldId id="283" r:id="rId10"/>
    <p:sldId id="285" r:id="rId11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B6F93-9444-4D0E-96B6-58DB1BFE6F4C}">
  <a:tblStyle styleId="{B86B6F93-9444-4D0E-96B6-58DB1BFE6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1130cd1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1130cd1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b1130cd1f_3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b1130cd1f_3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1130cd1f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1130cd1f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5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57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1130cd1f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1130cd1f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de0a246c_4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de0a246c_4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b1130cd1f_3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b1130cd1f_3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b1130cd1f_3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b1130cd1f_3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61BB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61BB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883019" y="714875"/>
            <a:ext cx="537791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1"/>
                </a:solidFill>
              </a:rPr>
              <a:t>여행 리뷰 게시판</a:t>
            </a:r>
            <a:endParaRPr sz="5000" b="1" dirty="0">
              <a:solidFill>
                <a:schemeClr val="bg1"/>
              </a:solidFill>
            </a:endParaRPr>
          </a:p>
        </p:txBody>
      </p:sp>
      <p:sp>
        <p:nvSpPr>
          <p:cNvPr id="15" name="Google Shape;97;p16">
            <a:extLst>
              <a:ext uri="{FF2B5EF4-FFF2-40B4-BE49-F238E27FC236}">
                <a16:creationId xmlns:a16="http://schemas.microsoft.com/office/drawing/2014/main" id="{49C09F75-86FD-4A32-8287-65D0BBA5FEED}"/>
              </a:ext>
            </a:extLst>
          </p:cNvPr>
          <p:cNvSpPr txBox="1"/>
          <p:nvPr/>
        </p:nvSpPr>
        <p:spPr>
          <a:xfrm>
            <a:off x="2890409" y="3299105"/>
            <a:ext cx="3363132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팀원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 err="1">
                <a:solidFill>
                  <a:schemeClr val="bg1"/>
                </a:solidFill>
              </a:rPr>
              <a:t>이창주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하진수</a:t>
            </a:r>
            <a:endParaRPr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42"/>
          <p:cNvPicPr preferRelativeResize="0"/>
          <p:nvPr/>
        </p:nvPicPr>
        <p:blipFill rotWithShape="1">
          <a:blip r:embed="rId3">
            <a:alphaModFix/>
          </a:blip>
          <a:srcRect l="183540" t="-116389" r="-183540" b="167756"/>
          <a:stretch/>
        </p:blipFill>
        <p:spPr>
          <a:xfrm>
            <a:off x="6271450" y="88681"/>
            <a:ext cx="2508050" cy="7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2"/>
          <p:cNvSpPr txBox="1"/>
          <p:nvPr/>
        </p:nvSpPr>
        <p:spPr>
          <a:xfrm>
            <a:off x="1923600" y="1957650"/>
            <a:ext cx="529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lt1"/>
                </a:solidFill>
              </a:rPr>
              <a:t>THANK YOU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9"/>
          <p:cNvCxnSpPr>
            <a:stCxn id="174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9"/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5000" dirty="0">
                  <a:solidFill>
                    <a:schemeClr val="lt1"/>
                  </a:solidFill>
                </a:rPr>
                <a:t>01</a:t>
              </a:r>
              <a:endParaRPr lang="ko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프로세스</a:t>
              </a:r>
              <a:endParaRPr sz="2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93211" y="2074844"/>
            <a:ext cx="141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5C81B-EC6D-4029-9955-35A676A5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7" y="2143274"/>
            <a:ext cx="1123798" cy="112379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CE3142-6EBF-41BF-AADB-2C883F86C196}"/>
              </a:ext>
            </a:extLst>
          </p:cNvPr>
          <p:cNvCxnSpPr>
            <a:cxnSpLocks/>
          </p:cNvCxnSpPr>
          <p:nvPr/>
        </p:nvCxnSpPr>
        <p:spPr>
          <a:xfrm flipV="1">
            <a:off x="1801539" y="1607630"/>
            <a:ext cx="1194618" cy="8478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35C35E-913E-47CC-8CAE-2051A8ECED43}"/>
              </a:ext>
            </a:extLst>
          </p:cNvPr>
          <p:cNvSpPr txBox="1"/>
          <p:nvPr/>
        </p:nvSpPr>
        <p:spPr>
          <a:xfrm>
            <a:off x="1394507" y="3649880"/>
            <a:ext cx="12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Response</a:t>
            </a:r>
            <a:endParaRPr lang="ko-KR" alt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0C48CE-DF3B-4FA0-8AA7-E167C490847A}"/>
              </a:ext>
            </a:extLst>
          </p:cNvPr>
          <p:cNvSpPr txBox="1"/>
          <p:nvPr/>
        </p:nvSpPr>
        <p:spPr>
          <a:xfrm>
            <a:off x="1492215" y="1637205"/>
            <a:ext cx="12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Request</a:t>
            </a:r>
            <a:endParaRPr lang="ko-KR" altLang="en-US" sz="1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A73AF1-0FBA-438D-8722-E179243A6CF5}"/>
              </a:ext>
            </a:extLst>
          </p:cNvPr>
          <p:cNvCxnSpPr>
            <a:cxnSpLocks/>
          </p:cNvCxnSpPr>
          <p:nvPr/>
        </p:nvCxnSpPr>
        <p:spPr>
          <a:xfrm flipH="1" flipV="1">
            <a:off x="1780507" y="3027702"/>
            <a:ext cx="1021410" cy="803205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BBB3AE-1EAC-4E74-9B9A-EFD676C043C6}"/>
              </a:ext>
            </a:extLst>
          </p:cNvPr>
          <p:cNvCxnSpPr>
            <a:cxnSpLocks/>
          </p:cNvCxnSpPr>
          <p:nvPr/>
        </p:nvCxnSpPr>
        <p:spPr>
          <a:xfrm>
            <a:off x="4139640" y="2019354"/>
            <a:ext cx="0" cy="14484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FDAE0B-3D0B-4639-A81E-05D78C65BC94}"/>
              </a:ext>
            </a:extLst>
          </p:cNvPr>
          <p:cNvSpPr/>
          <p:nvPr/>
        </p:nvSpPr>
        <p:spPr>
          <a:xfrm>
            <a:off x="3160783" y="3617786"/>
            <a:ext cx="1957714" cy="60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JSP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9F562F-B926-4C17-B60E-96F6278DB240}"/>
              </a:ext>
            </a:extLst>
          </p:cNvPr>
          <p:cNvSpPr/>
          <p:nvPr/>
        </p:nvSpPr>
        <p:spPr>
          <a:xfrm>
            <a:off x="7775507" y="2205271"/>
            <a:ext cx="1004471" cy="100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DB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A8CAEC-7B60-4517-8DEA-D0B25136F17E}"/>
              </a:ext>
            </a:extLst>
          </p:cNvPr>
          <p:cNvCxnSpPr>
            <a:cxnSpLocks/>
          </p:cNvCxnSpPr>
          <p:nvPr/>
        </p:nvCxnSpPr>
        <p:spPr>
          <a:xfrm>
            <a:off x="6885307" y="2707506"/>
            <a:ext cx="89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AC5731E-FC10-4B63-9688-73238708A227}"/>
              </a:ext>
            </a:extLst>
          </p:cNvPr>
          <p:cNvSpPr/>
          <p:nvPr/>
        </p:nvSpPr>
        <p:spPr>
          <a:xfrm>
            <a:off x="5547583" y="2371730"/>
            <a:ext cx="1286026" cy="7534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DAO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CE1705-6046-4A45-A357-DE675042AF45}"/>
              </a:ext>
            </a:extLst>
          </p:cNvPr>
          <p:cNvCxnSpPr>
            <a:cxnSpLocks/>
          </p:cNvCxnSpPr>
          <p:nvPr/>
        </p:nvCxnSpPr>
        <p:spPr>
          <a:xfrm flipH="1" flipV="1">
            <a:off x="5201110" y="1521239"/>
            <a:ext cx="924780" cy="729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ABDE61-5FA4-44BB-B4D1-04815AC08C09}"/>
              </a:ext>
            </a:extLst>
          </p:cNvPr>
          <p:cNvSpPr/>
          <p:nvPr/>
        </p:nvSpPr>
        <p:spPr>
          <a:xfrm>
            <a:off x="3160783" y="1260126"/>
            <a:ext cx="1957714" cy="60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Servlet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33577" y="5044363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EC8B1A-5B8F-4D62-9259-43AAF730E612}"/>
              </a:ext>
            </a:extLst>
          </p:cNvPr>
          <p:cNvSpPr/>
          <p:nvPr/>
        </p:nvSpPr>
        <p:spPr>
          <a:xfrm>
            <a:off x="3446269" y="921218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BoardServlet</a:t>
            </a:r>
            <a:endParaRPr lang="ko-KR" altLang="en-US" sz="1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3BF7D8-BEFA-4559-AD3F-1CFBFFD75679}"/>
              </a:ext>
            </a:extLst>
          </p:cNvPr>
          <p:cNvSpPr/>
          <p:nvPr/>
        </p:nvSpPr>
        <p:spPr>
          <a:xfrm>
            <a:off x="896735" y="941935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BoardEditServlet</a:t>
            </a:r>
            <a:endParaRPr lang="ko-KR" altLang="en-US" sz="1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990C24-40EA-4F7D-98E5-623BC64BD52B}"/>
              </a:ext>
            </a:extLst>
          </p:cNvPr>
          <p:cNvSpPr/>
          <p:nvPr/>
        </p:nvSpPr>
        <p:spPr>
          <a:xfrm>
            <a:off x="5995803" y="921218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ReplyEditServlet</a:t>
            </a:r>
            <a:endParaRPr lang="ko-KR" altLang="en-US" sz="1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04534A-4B5F-4FBC-8110-4C2323ECB16B}"/>
              </a:ext>
            </a:extLst>
          </p:cNvPr>
          <p:cNvSpPr/>
          <p:nvPr/>
        </p:nvSpPr>
        <p:spPr>
          <a:xfrm>
            <a:off x="6851671" y="3865685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replyupdate.jsp</a:t>
            </a:r>
            <a:endParaRPr lang="ko-KR" altLang="en-US" sz="1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9004BC-9A4A-41E6-8CA2-3639C735C9BD}"/>
              </a:ext>
            </a:extLst>
          </p:cNvPr>
          <p:cNvSpPr/>
          <p:nvPr/>
        </p:nvSpPr>
        <p:spPr>
          <a:xfrm>
            <a:off x="4598879" y="2866070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readpage.jsp</a:t>
            </a:r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CE86B6-C97F-488E-938A-9872779A3402}"/>
              </a:ext>
            </a:extLst>
          </p:cNvPr>
          <p:cNvSpPr/>
          <p:nvPr/>
        </p:nvSpPr>
        <p:spPr>
          <a:xfrm>
            <a:off x="194324" y="3865685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updatepage.jsp</a:t>
            </a:r>
            <a:endParaRPr lang="ko-KR" altLang="en-US" sz="1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C53971-A357-485A-8E42-7B939E787C29}"/>
              </a:ext>
            </a:extLst>
          </p:cNvPr>
          <p:cNvSpPr/>
          <p:nvPr/>
        </p:nvSpPr>
        <p:spPr>
          <a:xfrm>
            <a:off x="2183551" y="2848107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mainpage.jsp</a:t>
            </a:r>
            <a:endParaRPr lang="ko-KR" altLang="en-US" sz="18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5A513A6-0B86-4B88-B6FE-70D6BB3B654E}"/>
              </a:ext>
            </a:extLst>
          </p:cNvPr>
          <p:cNvCxnSpPr>
            <a:stCxn id="25" idx="2"/>
            <a:endCxn id="77" idx="0"/>
          </p:cNvCxnSpPr>
          <p:nvPr/>
        </p:nvCxnSpPr>
        <p:spPr>
          <a:xfrm rot="5400000">
            <a:off x="433655" y="2322605"/>
            <a:ext cx="2383750" cy="7024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53C985C-C2DD-4D71-B06B-2D5C1AB4CC5A}"/>
              </a:ext>
            </a:extLst>
          </p:cNvPr>
          <p:cNvCxnSpPr>
            <a:stCxn id="66" idx="2"/>
            <a:endCxn id="75" idx="0"/>
          </p:cNvCxnSpPr>
          <p:nvPr/>
        </p:nvCxnSpPr>
        <p:spPr>
          <a:xfrm rot="16200000" flipH="1">
            <a:off x="6301504" y="2235517"/>
            <a:ext cx="2404467" cy="8558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54F33C0-068D-4366-BB39-C588CBEA16C3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4501867" y="1689057"/>
            <a:ext cx="1384133" cy="9698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C7570A1-49A9-40DB-9592-CCD6FDEFC2B6}"/>
              </a:ext>
            </a:extLst>
          </p:cNvPr>
          <p:cNvCxnSpPr>
            <a:cxnSpLocks/>
            <a:endCxn id="78" idx="0"/>
          </p:cNvCxnSpPr>
          <p:nvPr/>
        </p:nvCxnSpPr>
        <p:spPr>
          <a:xfrm rot="5400000">
            <a:off x="3063925" y="1681563"/>
            <a:ext cx="1366170" cy="9669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33577" y="5044363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EC8B1A-5B8F-4D62-9259-43AAF730E612}"/>
              </a:ext>
            </a:extLst>
          </p:cNvPr>
          <p:cNvSpPr/>
          <p:nvPr/>
        </p:nvSpPr>
        <p:spPr>
          <a:xfrm>
            <a:off x="1919686" y="1099060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JoinServlet</a:t>
            </a:r>
            <a:endParaRPr lang="ko-KR" altLang="en-US" sz="1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990C24-40EA-4F7D-98E5-623BC64BD52B}"/>
              </a:ext>
            </a:extLst>
          </p:cNvPr>
          <p:cNvSpPr/>
          <p:nvPr/>
        </p:nvSpPr>
        <p:spPr>
          <a:xfrm>
            <a:off x="5120231" y="1092912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UserServlet</a:t>
            </a:r>
            <a:endParaRPr lang="ko-KR" altLang="en-US" sz="1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04534A-4B5F-4FBC-8110-4C2323ECB16B}"/>
              </a:ext>
            </a:extLst>
          </p:cNvPr>
          <p:cNvSpPr/>
          <p:nvPr/>
        </p:nvSpPr>
        <p:spPr>
          <a:xfrm>
            <a:off x="6189516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login.jsp</a:t>
            </a:r>
            <a:endParaRPr lang="ko-KR" altLang="en-US" sz="1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9004BC-9A4A-41E6-8CA2-3639C735C9BD}"/>
              </a:ext>
            </a:extLst>
          </p:cNvPr>
          <p:cNvSpPr/>
          <p:nvPr/>
        </p:nvSpPr>
        <p:spPr>
          <a:xfrm>
            <a:off x="3205652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userout.jsp</a:t>
            </a:r>
            <a:endParaRPr lang="ko-KR" altLang="en-US" sz="1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C53971-A357-485A-8E42-7B939E787C29}"/>
              </a:ext>
            </a:extLst>
          </p:cNvPr>
          <p:cNvSpPr/>
          <p:nvPr/>
        </p:nvSpPr>
        <p:spPr>
          <a:xfrm>
            <a:off x="633719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join.jsp</a:t>
            </a:r>
            <a:endParaRPr lang="ko-KR" altLang="en-US" sz="18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53C985C-C2DD-4D71-B06B-2D5C1AB4CC5A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 rot="16200000" flipH="1">
            <a:off x="5685984" y="2147158"/>
            <a:ext cx="2097779" cy="10692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54F33C0-068D-4366-BB39-C588CBEA16C3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2699836" y="2144875"/>
            <a:ext cx="2091632" cy="1080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C7570A1-49A9-40DB-9592-CCD6FDEFC2B6}"/>
              </a:ext>
            </a:extLst>
          </p:cNvPr>
          <p:cNvCxnSpPr>
            <a:cxnSpLocks/>
            <a:endCxn id="78" idx="0"/>
          </p:cNvCxnSpPr>
          <p:nvPr/>
        </p:nvCxnSpPr>
        <p:spPr>
          <a:xfrm rot="5400000">
            <a:off x="1187979" y="2183219"/>
            <a:ext cx="2073212" cy="102173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2;p19">
            <a:extLst>
              <a:ext uri="{FF2B5EF4-FFF2-40B4-BE49-F238E27FC236}">
                <a16:creationId xmlns:a16="http://schemas.microsoft.com/office/drawing/2014/main" id="{0D145AA4-400B-4D46-998C-2819903A3ECF}"/>
              </a:ext>
            </a:extLst>
          </p:cNvPr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73;p19">
            <a:extLst>
              <a:ext uri="{FF2B5EF4-FFF2-40B4-BE49-F238E27FC236}">
                <a16:creationId xmlns:a16="http://schemas.microsoft.com/office/drawing/2014/main" id="{59C3D9D7-FCEF-44EE-BDF1-0B4BCA3C53FE}"/>
              </a:ext>
            </a:extLst>
          </p:cNvPr>
          <p:cNvCxnSpPr>
            <a:stCxn id="12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75;p19">
            <a:extLst>
              <a:ext uri="{FF2B5EF4-FFF2-40B4-BE49-F238E27FC236}">
                <a16:creationId xmlns:a16="http://schemas.microsoft.com/office/drawing/2014/main" id="{E99B3397-EF9F-4A61-8BAD-33CFAF8DF53E}"/>
              </a:ext>
            </a:extLst>
          </p:cNvPr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2" name="Google Shape;174;p19">
              <a:extLst>
                <a:ext uri="{FF2B5EF4-FFF2-40B4-BE49-F238E27FC236}">
                  <a16:creationId xmlns:a16="http://schemas.microsoft.com/office/drawing/2014/main" id="{D91B6946-3E11-4CE3-A51C-74294C4C8DCE}"/>
                </a:ext>
              </a:extLst>
            </p:cNvPr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5000" dirty="0">
                  <a:solidFill>
                    <a:schemeClr val="lt1"/>
                  </a:solidFill>
                </a:rPr>
                <a:t>02</a:t>
              </a:r>
              <a:endParaRPr lang="ko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77;p19">
              <a:extLst>
                <a:ext uri="{FF2B5EF4-FFF2-40B4-BE49-F238E27FC236}">
                  <a16:creationId xmlns:a16="http://schemas.microsoft.com/office/drawing/2014/main" id="{BF0C798A-58FA-415B-ADE9-98995C30E26E}"/>
                </a:ext>
              </a:extLst>
            </p:cNvPr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2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 </a:t>
              </a:r>
              <a:r>
                <a:rPr lang="ko-KR" altLang="en-US" sz="2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테이블 구조</a:t>
              </a:r>
              <a:endParaRPr sz="2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3F3F3F"/>
                </a:solidFill>
              </a:rPr>
              <a:t>DB </a:t>
            </a:r>
            <a:r>
              <a:rPr lang="ko-KR" altLang="en-US" sz="2400" b="1" dirty="0">
                <a:solidFill>
                  <a:srgbClr val="3F3F3F"/>
                </a:solidFill>
              </a:rPr>
              <a:t>테이블 구조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27889C-D23F-4D58-A9E7-2EBB84C43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19941"/>
              </p:ext>
            </p:extLst>
          </p:nvPr>
        </p:nvGraphicFramePr>
        <p:xfrm>
          <a:off x="242177" y="1777157"/>
          <a:ext cx="3160935" cy="219456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039345">
                  <a:extLst>
                    <a:ext uri="{9D8B030D-6E8A-4147-A177-3AD203B41FA5}">
                      <a16:colId xmlns:a16="http://schemas.microsoft.com/office/drawing/2014/main" val="475785030"/>
                    </a:ext>
                  </a:extLst>
                </a:gridCol>
                <a:gridCol w="970542">
                  <a:extLst>
                    <a:ext uri="{9D8B030D-6E8A-4147-A177-3AD203B41FA5}">
                      <a16:colId xmlns:a16="http://schemas.microsoft.com/office/drawing/2014/main" val="1496488654"/>
                    </a:ext>
                  </a:extLst>
                </a:gridCol>
                <a:gridCol w="1151048">
                  <a:extLst>
                    <a:ext uri="{9D8B030D-6E8A-4147-A177-3AD203B41FA5}">
                      <a16:colId xmlns:a16="http://schemas.microsoft.com/office/drawing/2014/main" val="571107939"/>
                    </a:ext>
                  </a:extLst>
                </a:gridCol>
              </a:tblGrid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3784146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board_no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4451308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아이디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1202102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5333573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7630588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read_count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6420106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reply_count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답변수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5947448"/>
                  </a:ext>
                </a:extLst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write_date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작성날짜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7214970"/>
                  </a:ext>
                </a:extLst>
              </a:tr>
            </a:tbl>
          </a:graphicData>
        </a:graphic>
      </p:graphicFrame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8625D1F7-A103-46B8-B2AC-6C3F811C4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38153"/>
              </p:ext>
            </p:extLst>
          </p:nvPr>
        </p:nvGraphicFramePr>
        <p:xfrm>
          <a:off x="5215180" y="1013577"/>
          <a:ext cx="3657600" cy="164592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140336">
                  <a:extLst>
                    <a:ext uri="{9D8B030D-6E8A-4147-A177-3AD203B41FA5}">
                      <a16:colId xmlns:a16="http://schemas.microsoft.com/office/drawing/2014/main" val="475785030"/>
                    </a:ext>
                  </a:extLst>
                </a:gridCol>
                <a:gridCol w="1209362">
                  <a:extLst>
                    <a:ext uri="{9D8B030D-6E8A-4147-A177-3AD203B41FA5}">
                      <a16:colId xmlns:a16="http://schemas.microsoft.com/office/drawing/2014/main" val="1496488654"/>
                    </a:ext>
                  </a:extLst>
                </a:gridCol>
                <a:gridCol w="1307902">
                  <a:extLst>
                    <a:ext uri="{9D8B030D-6E8A-4147-A177-3AD203B41FA5}">
                      <a16:colId xmlns:a16="http://schemas.microsoft.com/office/drawing/2014/main" val="571107939"/>
                    </a:ext>
                  </a:extLst>
                </a:gridCol>
              </a:tblGrid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3784146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아이디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4451308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1202102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533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phone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핸드폰번호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7630588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6420106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9251A46C-2002-4655-B2ED-B288E6D2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00829"/>
              </p:ext>
            </p:extLst>
          </p:nvPr>
        </p:nvGraphicFramePr>
        <p:xfrm>
          <a:off x="5215180" y="3190851"/>
          <a:ext cx="3657600" cy="164592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173345">
                  <a:extLst>
                    <a:ext uri="{9D8B030D-6E8A-4147-A177-3AD203B41FA5}">
                      <a16:colId xmlns:a16="http://schemas.microsoft.com/office/drawing/2014/main" val="475785030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1496488654"/>
                    </a:ext>
                  </a:extLst>
                </a:gridCol>
                <a:gridCol w="1335186">
                  <a:extLst>
                    <a:ext uri="{9D8B030D-6E8A-4147-A177-3AD203B41FA5}">
                      <a16:colId xmlns:a16="http://schemas.microsoft.com/office/drawing/2014/main" val="571107939"/>
                    </a:ext>
                  </a:extLst>
                </a:gridCol>
              </a:tblGrid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3784146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답변글</a:t>
                      </a:r>
                      <a:r>
                        <a:rPr lang="ko-KR" altLang="en-US" sz="1200" dirty="0"/>
                        <a:t> 번호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4451308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board_no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1202102"/>
                  </a:ext>
                </a:extLst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replyer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 아이디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533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 내용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7630588"/>
                  </a:ext>
                </a:extLst>
              </a:tr>
              <a:tr h="14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reply_date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답변날짜</a:t>
                      </a:r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6420106"/>
                  </a:ext>
                </a:extLst>
              </a:tr>
            </a:tbl>
          </a:graphicData>
        </a:graphic>
      </p:graphicFrame>
      <p:sp>
        <p:nvSpPr>
          <p:cNvPr id="28" name="Google Shape;225;p23">
            <a:extLst>
              <a:ext uri="{FF2B5EF4-FFF2-40B4-BE49-F238E27FC236}">
                <a16:creationId xmlns:a16="http://schemas.microsoft.com/office/drawing/2014/main" id="{F22F3AB7-3C43-49DC-B0F1-6BE013654B10}"/>
              </a:ext>
            </a:extLst>
          </p:cNvPr>
          <p:cNvSpPr txBox="1"/>
          <p:nvPr/>
        </p:nvSpPr>
        <p:spPr>
          <a:xfrm>
            <a:off x="1173584" y="1289845"/>
            <a:ext cx="15235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3F3F3F"/>
                </a:solidFill>
              </a:rPr>
              <a:t>게시판 </a:t>
            </a:r>
            <a:r>
              <a:rPr lang="en-US" altLang="ko-KR" sz="2000" b="1" dirty="0">
                <a:solidFill>
                  <a:srgbClr val="3F3F3F"/>
                </a:solidFill>
              </a:rPr>
              <a:t>DB</a:t>
            </a:r>
            <a:endParaRPr lang="ko-KR" altLang="en-US" sz="2000" b="1" dirty="0">
              <a:solidFill>
                <a:srgbClr val="3F3F3F"/>
              </a:solidFill>
            </a:endParaRPr>
          </a:p>
        </p:txBody>
      </p:sp>
      <p:sp>
        <p:nvSpPr>
          <p:cNvPr id="29" name="Google Shape;225;p23">
            <a:extLst>
              <a:ext uri="{FF2B5EF4-FFF2-40B4-BE49-F238E27FC236}">
                <a16:creationId xmlns:a16="http://schemas.microsoft.com/office/drawing/2014/main" id="{791122F8-766A-428C-A753-E778252DF660}"/>
              </a:ext>
            </a:extLst>
          </p:cNvPr>
          <p:cNvSpPr txBox="1"/>
          <p:nvPr/>
        </p:nvSpPr>
        <p:spPr>
          <a:xfrm>
            <a:off x="6409205" y="675063"/>
            <a:ext cx="152351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</a:rPr>
              <a:t>사용자 </a:t>
            </a:r>
            <a:r>
              <a:rPr lang="en-US" altLang="ko-KR" sz="1600" b="1" dirty="0">
                <a:solidFill>
                  <a:srgbClr val="3F3F3F"/>
                </a:solidFill>
              </a:rPr>
              <a:t>DB</a:t>
            </a:r>
            <a:endParaRPr lang="ko-KR" altLang="en-US" sz="1600" b="1" dirty="0">
              <a:solidFill>
                <a:srgbClr val="3F3F3F"/>
              </a:solidFill>
            </a:endParaRPr>
          </a:p>
        </p:txBody>
      </p:sp>
      <p:sp>
        <p:nvSpPr>
          <p:cNvPr id="30" name="Google Shape;225;p23">
            <a:extLst>
              <a:ext uri="{FF2B5EF4-FFF2-40B4-BE49-F238E27FC236}">
                <a16:creationId xmlns:a16="http://schemas.microsoft.com/office/drawing/2014/main" id="{567A6A92-3132-4DEC-BD95-D428514A8C37}"/>
              </a:ext>
            </a:extLst>
          </p:cNvPr>
          <p:cNvSpPr txBox="1"/>
          <p:nvPr/>
        </p:nvSpPr>
        <p:spPr>
          <a:xfrm>
            <a:off x="6553729" y="2858501"/>
            <a:ext cx="152351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</a:rPr>
              <a:t>댓글 </a:t>
            </a:r>
            <a:r>
              <a:rPr lang="en-US" altLang="ko-KR" sz="1600" b="1" dirty="0">
                <a:solidFill>
                  <a:srgbClr val="3F3F3F"/>
                </a:solidFill>
              </a:rPr>
              <a:t>DB</a:t>
            </a:r>
            <a:endParaRPr lang="ko-KR" altLang="en-US" sz="1600" b="1" dirty="0">
              <a:solidFill>
                <a:srgbClr val="3F3F3F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4EE32A6-C285-4739-9238-658A29832AD5}"/>
              </a:ext>
            </a:extLst>
          </p:cNvPr>
          <p:cNvCxnSpPr>
            <a:cxnSpLocks/>
          </p:cNvCxnSpPr>
          <p:nvPr/>
        </p:nvCxnSpPr>
        <p:spPr>
          <a:xfrm flipV="1">
            <a:off x="3403112" y="1411301"/>
            <a:ext cx="1812068" cy="1056881"/>
          </a:xfrm>
          <a:prstGeom prst="bentConnector3">
            <a:avLst>
              <a:gd name="adj1" fmla="val 606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B0D75E0-008A-472A-9096-3BC8D26D8947}"/>
              </a:ext>
            </a:extLst>
          </p:cNvPr>
          <p:cNvCxnSpPr>
            <a:cxnSpLocks/>
          </p:cNvCxnSpPr>
          <p:nvPr/>
        </p:nvCxnSpPr>
        <p:spPr>
          <a:xfrm>
            <a:off x="3403112" y="2159202"/>
            <a:ext cx="1812068" cy="17309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1" name="Google Shape;671;p39"/>
          <p:cNvCxnSpPr>
            <a:cxnSpLocks/>
          </p:cNvCxnSpPr>
          <p:nvPr/>
        </p:nvCxnSpPr>
        <p:spPr>
          <a:xfrm>
            <a:off x="7099925" y="27651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72;p19">
            <a:extLst>
              <a:ext uri="{FF2B5EF4-FFF2-40B4-BE49-F238E27FC236}">
                <a16:creationId xmlns:a16="http://schemas.microsoft.com/office/drawing/2014/main" id="{8ED20C3A-5326-47B0-B314-F2A847033D4C}"/>
              </a:ext>
            </a:extLst>
          </p:cNvPr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73;p19">
            <a:extLst>
              <a:ext uri="{FF2B5EF4-FFF2-40B4-BE49-F238E27FC236}">
                <a16:creationId xmlns:a16="http://schemas.microsoft.com/office/drawing/2014/main" id="{9C700D19-E690-4E9E-8210-534976693A70}"/>
              </a:ext>
            </a:extLst>
          </p:cNvPr>
          <p:cNvCxnSpPr>
            <a:stCxn id="12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75;p19">
            <a:extLst>
              <a:ext uri="{FF2B5EF4-FFF2-40B4-BE49-F238E27FC236}">
                <a16:creationId xmlns:a16="http://schemas.microsoft.com/office/drawing/2014/main" id="{E3A2027F-B8EF-4A1D-B011-B36E1E53A759}"/>
              </a:ext>
            </a:extLst>
          </p:cNvPr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2" name="Google Shape;174;p19">
              <a:extLst>
                <a:ext uri="{FF2B5EF4-FFF2-40B4-BE49-F238E27FC236}">
                  <a16:creationId xmlns:a16="http://schemas.microsoft.com/office/drawing/2014/main" id="{32A1950D-6880-40F0-B6DF-DF6D94BABD19}"/>
                </a:ext>
              </a:extLst>
            </p:cNvPr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5000" dirty="0">
                  <a:solidFill>
                    <a:schemeClr val="lt1"/>
                  </a:solidFill>
                </a:rPr>
                <a:t>03</a:t>
              </a:r>
              <a:endParaRPr lang="ko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77;p19">
              <a:extLst>
                <a:ext uri="{FF2B5EF4-FFF2-40B4-BE49-F238E27FC236}">
                  <a16:creationId xmlns:a16="http://schemas.microsoft.com/office/drawing/2014/main" id="{CBF2FBE5-C8EC-4A59-8C21-59D74126AD9C}"/>
                </a:ext>
              </a:extLst>
            </p:cNvPr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후기</a:t>
              </a:r>
              <a:endParaRPr sz="2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" sz="1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0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프로제트 후기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685" name="Google Shape;685;p40"/>
          <p:cNvSpPr txBox="1"/>
          <p:nvPr/>
        </p:nvSpPr>
        <p:spPr>
          <a:xfrm>
            <a:off x="894119" y="1409521"/>
            <a:ext cx="71934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dirty="0"/>
              <a:t>MVC </a:t>
            </a:r>
            <a:r>
              <a:rPr lang="ko-KR" altLang="en-US" dirty="0"/>
              <a:t>패턴 학습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ko-KR" altLang="en-US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" dirty="0"/>
              <a:t>Servlet, JSP </a:t>
            </a:r>
            <a:r>
              <a:rPr lang="ko-KR" altLang="en-US" dirty="0"/>
              <a:t>활용 서버 생성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전반적인 웹 구조 파악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altLang="ko-KR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자바스크립트 간단한 기능 구현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3D1D1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186</Words>
  <Application>Microsoft Office PowerPoint</Application>
  <PresentationFormat>화면 슬라이드 쇼(16:9)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Malgun Gothic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하 진수</cp:lastModifiedBy>
  <cp:revision>81</cp:revision>
  <dcterms:modified xsi:type="dcterms:W3CDTF">2022-01-09T08:59:24Z</dcterms:modified>
</cp:coreProperties>
</file>