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2" r:id="rId4"/>
    <p:sldId id="265" r:id="rId5"/>
    <p:sldId id="276" r:id="rId6"/>
    <p:sldId id="283" r:id="rId7"/>
    <p:sldId id="262" r:id="rId8"/>
    <p:sldId id="269" r:id="rId9"/>
    <p:sldId id="270" r:id="rId10"/>
    <p:sldId id="274" r:id="rId11"/>
    <p:sldId id="273" r:id="rId12"/>
    <p:sldId id="275" r:id="rId13"/>
    <p:sldId id="257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F38"/>
    <a:srgbClr val="C8766A"/>
    <a:srgbClr val="7A1F18"/>
    <a:srgbClr val="3D7067"/>
    <a:srgbClr val="A3887A"/>
    <a:srgbClr val="9F2A20"/>
    <a:srgbClr val="602210"/>
    <a:srgbClr val="EC6756"/>
    <a:srgbClr val="C95140"/>
    <a:srgbClr val="E03F4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98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CE77-8DDE-43BC-A6A7-7034B232C6BC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D547-D2F9-4E64-87E2-D1B3C56A3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30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9B40D3-AA3D-4046-BD8D-10B90E09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9536898-2175-4E5E-9C54-261656759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EBFEEA-1DEE-47F8-B83D-4B29BC96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AE131B-1C0A-49E4-A82D-97DC454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86E716-64C0-4EF6-A831-CDF733D0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43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93D20D-7702-41D7-9E96-45ADC9DA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8BB6E1B-2872-4F4E-B908-6C99F164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488157-6661-4076-99CE-B427CD2A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782C41-A844-4451-90E4-FD482E5B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BEB420-0498-4B0D-9DD7-27C7E15B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998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EB58BE4-1E7E-4E69-9D77-87B3332A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8B44C5-ACEC-4A27-BDC7-6979D7FE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84523DD-14F0-4231-9BD5-2349BDF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CACEB9-1C63-41EF-B251-BF960736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BDECAA-5FE1-41D8-8E56-94B21A96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8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82362B-4E2C-4330-8F42-D6C995C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D50A36-F605-4EA3-B7F4-4FBB56BC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7FF321-F068-46BB-A288-F86D1A90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3F4444-27A8-483D-9299-7C09552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F6ACED-0B33-4E1A-B170-A8291799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89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13E092-1792-4379-A473-D9A4C98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D15DBA-D08A-41A8-B2D2-13007CBC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37E3F1-6E00-4DE7-974B-519FDB7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6DD0DE-D7D2-4024-A5E5-57C32D0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5DABD6-EA2E-46A8-8D46-AF158D97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404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0107AF-3DA3-4D6C-A33B-0C556893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CA3A99-F66C-4F3F-B13D-18F3B88C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E35C5B-FDFB-4AB0-B4F7-B6D82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456DF5E-BD39-42C6-9494-D346FE4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AF1F9FD-10E6-47B3-AF33-D93EE39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1942C37-6C48-4EE6-B779-08523D55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15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B3C0F9-9705-4CE5-B1D4-1E61A7EA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D1548F4-BBEA-49C0-B653-0ECBEFE9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9041C5-A4B8-4F02-805E-6518F8E8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0CD06CF-E0DF-4D01-970C-1ABA792F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95E5146-074B-4853-BA4E-8693A7F6F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043010-48F2-4E6C-9F06-5306F39F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9312477-C9AB-4B94-81F9-D05D8ADB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4D5050-A8F3-4B7F-91DC-1DF35AA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45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5EED1B-4192-40F8-8A09-8D2A880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5ABC498-CCAD-4905-BBB8-789B7BAB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70ECA8B-B4AE-4930-B75E-88F143E5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4EECB32-FFBF-439E-BF25-A63A736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5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33A9D39-84D3-44F9-A1F7-8C8AD052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26672D7-71E6-40B3-BE33-CE8151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9859835-7B25-4483-9DF9-9B64B49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496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318DD5-7A04-43E1-9600-A7C7EBF5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245B4B-CF69-4A6A-BCCC-5958204BA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D312D69-65C5-4311-AFF5-5C936019B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986C28-62BB-44EA-B989-1DA11FBE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DD44D6-CC76-439C-948F-A4417B96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98D34D8-AFD0-4F13-B402-711EFD1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158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FFF51C-6874-407B-AF14-E0F2954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3059146-3F21-4690-AD48-7EC8F2656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B46B47-45BC-417F-B330-8C0B4399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5D7EDF6-02C5-4EB7-9900-83BDE885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DBF2B1-DEDE-41F4-9E5B-223C2BDE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AA8366D-2C3A-449B-B92A-1AE776C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69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A66B9A5-6A30-4F76-856D-1977BA61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6851014-4498-4A93-AA68-DD2FFE8F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EBA73-3B51-4C4E-82B5-6D39D57E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E195-4190-43B7-AA05-44C443BB6311}" type="datetimeFigureOut">
              <a:rPr lang="ko-KR" altLang="en-US" smtClean="0"/>
              <a:pPr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E38ECC-2C66-49D2-844D-D31828318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2E870D-52FD-4E60-BF05-4858645B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D33F-2111-4FEF-A36D-9C2BA5514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83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6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C8454CB-D459-4FE7-8258-38EC5F11A6BD}"/>
              </a:ext>
            </a:extLst>
          </p:cNvPr>
          <p:cNvSpPr/>
          <p:nvPr/>
        </p:nvSpPr>
        <p:spPr>
          <a:xfrm>
            <a:off x="650112" y="587415"/>
            <a:ext cx="10891777" cy="56831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7ACD35-6178-4206-AAC0-E5F2170CED0D}"/>
              </a:ext>
            </a:extLst>
          </p:cNvPr>
          <p:cNvSpPr txBox="1"/>
          <p:nvPr/>
        </p:nvSpPr>
        <p:spPr>
          <a:xfrm>
            <a:off x="1949869" y="1456267"/>
            <a:ext cx="8013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KOSTA</a:t>
            </a: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UNIV.</a:t>
            </a:r>
            <a:endParaRPr lang="ko-KR" altLang="en-US" sz="8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E41E8290-A770-4D22-9E3E-1F191BF46F2B}"/>
              </a:ext>
            </a:extLst>
          </p:cNvPr>
          <p:cNvCxnSpPr>
            <a:cxnSpLocks/>
          </p:cNvCxnSpPr>
          <p:nvPr/>
        </p:nvCxnSpPr>
        <p:spPr>
          <a:xfrm>
            <a:off x="3553428" y="4085233"/>
            <a:ext cx="50851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77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">
            <a:extLst>
              <a:ext uri="{FF2B5EF4-FFF2-40B4-BE49-F238E27FC236}">
                <a16:creationId xmlns="" xmlns:a16="http://schemas.microsoft.com/office/drawing/2014/main" id="{5A93D060-7A04-4129-A744-F72EBACD7D03}"/>
              </a:ext>
            </a:extLst>
          </p:cNvPr>
          <p:cNvSpPr/>
          <p:nvPr/>
        </p:nvSpPr>
        <p:spPr>
          <a:xfrm>
            <a:off x="1487815" y="1140937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EDB0EE-E815-47E5-9B20-C559B5E48F95}"/>
              </a:ext>
            </a:extLst>
          </p:cNvPr>
          <p:cNvSpPr txBox="1"/>
          <p:nvPr/>
        </p:nvSpPr>
        <p:spPr>
          <a:xfrm>
            <a:off x="663996" y="17377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사용기술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3739122A-4FDE-45B4-B864-989BCDE9E1E2}"/>
              </a:ext>
            </a:extLst>
          </p:cNvPr>
          <p:cNvSpPr/>
          <p:nvPr/>
        </p:nvSpPr>
        <p:spPr>
          <a:xfrm>
            <a:off x="1987826" y="1958009"/>
            <a:ext cx="4065104" cy="1554370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FBE1BAE-AA65-40CA-837E-CD04D17ADA9D}"/>
              </a:ext>
            </a:extLst>
          </p:cNvPr>
          <p:cNvSpPr/>
          <p:nvPr/>
        </p:nvSpPr>
        <p:spPr>
          <a:xfrm>
            <a:off x="6063671" y="392595"/>
            <a:ext cx="5654564" cy="6147353"/>
          </a:xfrm>
          <a:prstGeom prst="rect">
            <a:avLst/>
          </a:prstGeom>
          <a:noFill/>
          <a:ln w="19050">
            <a:solidFill>
              <a:srgbClr val="B71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6413019" y="1186595"/>
            <a:ext cx="50722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4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4800" dirty="0" smtClean="0">
                <a:latin typeface="배달의민족 도현" pitchFamily="50" charset="-127"/>
                <a:ea typeface="배달의민족 도현" pitchFamily="50" charset="-127"/>
              </a:rPr>
              <a:t>JAVA 8</a:t>
            </a:r>
          </a:p>
          <a:p>
            <a:pPr algn="ctr"/>
            <a:endParaRPr lang="ko-KR" altLang="en-US" sz="4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4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ko-KR" altLang="en-US" sz="4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4800" dirty="0" smtClean="0">
                <a:latin typeface="배달의민족 도현" pitchFamily="50" charset="-127"/>
                <a:ea typeface="배달의민족 도현" pitchFamily="50" charset="-127"/>
              </a:rPr>
              <a:t>ORACLE  11g XE</a:t>
            </a:r>
            <a:endParaRPr lang="ko-KR" altLang="en-US" sz="4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C4CCB4-D552-47F3-81B7-26DDA625D623}"/>
              </a:ext>
            </a:extLst>
          </p:cNvPr>
          <p:cNvSpPr txBox="1"/>
          <p:nvPr/>
        </p:nvSpPr>
        <p:spPr>
          <a:xfrm>
            <a:off x="1597174" y="1219038"/>
            <a:ext cx="36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0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침대, 하얀색, 덮여있는, 눈이(가) 표시된 사진&#10;&#10;자동 생성된 설명">
            <a:extLst>
              <a:ext uri="{FF2B5EF4-FFF2-40B4-BE49-F238E27FC236}">
                <a16:creationId xmlns="" xmlns:a16="http://schemas.microsoft.com/office/drawing/2014/main" id="{9E246ECD-BC0F-4DEC-A40B-20483355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4068"/>
            <a:ext cx="1219198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EA96BB5-101D-4E68-ABFF-EF40654C5776}"/>
              </a:ext>
            </a:extLst>
          </p:cNvPr>
          <p:cNvSpPr/>
          <p:nvPr/>
        </p:nvSpPr>
        <p:spPr>
          <a:xfrm>
            <a:off x="196636" y="221705"/>
            <a:ext cx="11798728" cy="6414590"/>
          </a:xfrm>
          <a:custGeom>
            <a:avLst/>
            <a:gdLst>
              <a:gd name="connsiteX0" fmla="*/ 0 w 11798728"/>
              <a:gd name="connsiteY0" fmla="*/ 0 h 6414590"/>
              <a:gd name="connsiteX1" fmla="*/ 576056 w 11798728"/>
              <a:gd name="connsiteY1" fmla="*/ 0 h 6414590"/>
              <a:gd name="connsiteX2" fmla="*/ 916137 w 11798728"/>
              <a:gd name="connsiteY2" fmla="*/ 0 h 6414590"/>
              <a:gd name="connsiteX3" fmla="*/ 1846154 w 11798728"/>
              <a:gd name="connsiteY3" fmla="*/ 0 h 6414590"/>
              <a:gd name="connsiteX4" fmla="*/ 2422209 w 11798728"/>
              <a:gd name="connsiteY4" fmla="*/ 0 h 6414590"/>
              <a:gd name="connsiteX5" fmla="*/ 2998265 w 11798728"/>
              <a:gd name="connsiteY5" fmla="*/ 0 h 6414590"/>
              <a:gd name="connsiteX6" fmla="*/ 3928282 w 11798728"/>
              <a:gd name="connsiteY6" fmla="*/ 0 h 6414590"/>
              <a:gd name="connsiteX7" fmla="*/ 4386351 w 11798728"/>
              <a:gd name="connsiteY7" fmla="*/ 0 h 6414590"/>
              <a:gd name="connsiteX8" fmla="*/ 5316368 w 11798728"/>
              <a:gd name="connsiteY8" fmla="*/ 0 h 6414590"/>
              <a:gd name="connsiteX9" fmla="*/ 6246385 w 11798728"/>
              <a:gd name="connsiteY9" fmla="*/ 0 h 6414590"/>
              <a:gd name="connsiteX10" fmla="*/ 6940428 w 11798728"/>
              <a:gd name="connsiteY10" fmla="*/ 0 h 6414590"/>
              <a:gd name="connsiteX11" fmla="*/ 7870446 w 11798728"/>
              <a:gd name="connsiteY11" fmla="*/ 0 h 6414590"/>
              <a:gd name="connsiteX12" fmla="*/ 8446501 w 11798728"/>
              <a:gd name="connsiteY12" fmla="*/ 0 h 6414590"/>
              <a:gd name="connsiteX13" fmla="*/ 9022557 w 11798728"/>
              <a:gd name="connsiteY13" fmla="*/ 0 h 6414590"/>
              <a:gd name="connsiteX14" fmla="*/ 9834587 w 11798728"/>
              <a:gd name="connsiteY14" fmla="*/ 0 h 6414590"/>
              <a:gd name="connsiteX15" fmla="*/ 10410642 w 11798728"/>
              <a:gd name="connsiteY15" fmla="*/ 0 h 6414590"/>
              <a:gd name="connsiteX16" fmla="*/ 11798728 w 11798728"/>
              <a:gd name="connsiteY16" fmla="*/ 0 h 6414590"/>
              <a:gd name="connsiteX17" fmla="*/ 11798728 w 11798728"/>
              <a:gd name="connsiteY17" fmla="*/ 769751 h 6414590"/>
              <a:gd name="connsiteX18" fmla="*/ 11798728 w 11798728"/>
              <a:gd name="connsiteY18" fmla="*/ 1475356 h 6414590"/>
              <a:gd name="connsiteX19" fmla="*/ 11798728 w 11798728"/>
              <a:gd name="connsiteY19" fmla="*/ 2180961 h 6414590"/>
              <a:gd name="connsiteX20" fmla="*/ 11798728 w 11798728"/>
              <a:gd name="connsiteY20" fmla="*/ 2629982 h 6414590"/>
              <a:gd name="connsiteX21" fmla="*/ 11798728 w 11798728"/>
              <a:gd name="connsiteY21" fmla="*/ 3143149 h 6414590"/>
              <a:gd name="connsiteX22" fmla="*/ 11798728 w 11798728"/>
              <a:gd name="connsiteY22" fmla="*/ 3848754 h 6414590"/>
              <a:gd name="connsiteX23" fmla="*/ 11798728 w 11798728"/>
              <a:gd name="connsiteY23" fmla="*/ 4426067 h 6414590"/>
              <a:gd name="connsiteX24" fmla="*/ 11798728 w 11798728"/>
              <a:gd name="connsiteY24" fmla="*/ 4939234 h 6414590"/>
              <a:gd name="connsiteX25" fmla="*/ 11798728 w 11798728"/>
              <a:gd name="connsiteY25" fmla="*/ 5644839 h 6414590"/>
              <a:gd name="connsiteX26" fmla="*/ 11798728 w 11798728"/>
              <a:gd name="connsiteY26" fmla="*/ 6414590 h 6414590"/>
              <a:gd name="connsiteX27" fmla="*/ 11104685 w 11798728"/>
              <a:gd name="connsiteY27" fmla="*/ 6414590 h 6414590"/>
              <a:gd name="connsiteX28" fmla="*/ 10646617 w 11798728"/>
              <a:gd name="connsiteY28" fmla="*/ 6414590 h 6414590"/>
              <a:gd name="connsiteX29" fmla="*/ 9834587 w 11798728"/>
              <a:gd name="connsiteY29" fmla="*/ 6414590 h 6414590"/>
              <a:gd name="connsiteX30" fmla="*/ 9376519 w 11798728"/>
              <a:gd name="connsiteY30" fmla="*/ 6414590 h 6414590"/>
              <a:gd name="connsiteX31" fmla="*/ 8564488 w 11798728"/>
              <a:gd name="connsiteY31" fmla="*/ 6414590 h 6414590"/>
              <a:gd name="connsiteX32" fmla="*/ 8224407 w 11798728"/>
              <a:gd name="connsiteY32" fmla="*/ 6414590 h 6414590"/>
              <a:gd name="connsiteX33" fmla="*/ 7412377 w 11798728"/>
              <a:gd name="connsiteY33" fmla="*/ 6414590 h 6414590"/>
              <a:gd name="connsiteX34" fmla="*/ 6954309 w 11798728"/>
              <a:gd name="connsiteY34" fmla="*/ 6414590 h 6414590"/>
              <a:gd name="connsiteX35" fmla="*/ 6614228 w 11798728"/>
              <a:gd name="connsiteY35" fmla="*/ 6414590 h 6414590"/>
              <a:gd name="connsiteX36" fmla="*/ 6156160 w 11798728"/>
              <a:gd name="connsiteY36" fmla="*/ 6414590 h 6414590"/>
              <a:gd name="connsiteX37" fmla="*/ 5344130 w 11798728"/>
              <a:gd name="connsiteY37" fmla="*/ 6414590 h 6414590"/>
              <a:gd name="connsiteX38" fmla="*/ 4886061 w 11798728"/>
              <a:gd name="connsiteY38" fmla="*/ 6414590 h 6414590"/>
              <a:gd name="connsiteX39" fmla="*/ 4545980 w 11798728"/>
              <a:gd name="connsiteY39" fmla="*/ 6414590 h 6414590"/>
              <a:gd name="connsiteX40" fmla="*/ 4087912 w 11798728"/>
              <a:gd name="connsiteY40" fmla="*/ 6414590 h 6414590"/>
              <a:gd name="connsiteX41" fmla="*/ 3511857 w 11798728"/>
              <a:gd name="connsiteY41" fmla="*/ 6414590 h 6414590"/>
              <a:gd name="connsiteX42" fmla="*/ 2817814 w 11798728"/>
              <a:gd name="connsiteY42" fmla="*/ 6414590 h 6414590"/>
              <a:gd name="connsiteX43" fmla="*/ 2359746 w 11798728"/>
              <a:gd name="connsiteY43" fmla="*/ 6414590 h 6414590"/>
              <a:gd name="connsiteX44" fmla="*/ 1429728 w 11798728"/>
              <a:gd name="connsiteY44" fmla="*/ 6414590 h 6414590"/>
              <a:gd name="connsiteX45" fmla="*/ 735685 w 11798728"/>
              <a:gd name="connsiteY45" fmla="*/ 6414590 h 6414590"/>
              <a:gd name="connsiteX46" fmla="*/ 0 w 11798728"/>
              <a:gd name="connsiteY46" fmla="*/ 6414590 h 6414590"/>
              <a:gd name="connsiteX47" fmla="*/ 0 w 11798728"/>
              <a:gd name="connsiteY47" fmla="*/ 5708985 h 6414590"/>
              <a:gd name="connsiteX48" fmla="*/ 0 w 11798728"/>
              <a:gd name="connsiteY48" fmla="*/ 5067526 h 6414590"/>
              <a:gd name="connsiteX49" fmla="*/ 0 w 11798728"/>
              <a:gd name="connsiteY49" fmla="*/ 4490213 h 6414590"/>
              <a:gd name="connsiteX50" fmla="*/ 0 w 11798728"/>
              <a:gd name="connsiteY50" fmla="*/ 3784608 h 6414590"/>
              <a:gd name="connsiteX51" fmla="*/ 0 w 11798728"/>
              <a:gd name="connsiteY51" fmla="*/ 3143149 h 6414590"/>
              <a:gd name="connsiteX52" fmla="*/ 0 w 11798728"/>
              <a:gd name="connsiteY52" fmla="*/ 2373398 h 6414590"/>
              <a:gd name="connsiteX53" fmla="*/ 0 w 11798728"/>
              <a:gd name="connsiteY53" fmla="*/ 1603648 h 6414590"/>
              <a:gd name="connsiteX54" fmla="*/ 0 w 11798728"/>
              <a:gd name="connsiteY54" fmla="*/ 898043 h 6414590"/>
              <a:gd name="connsiteX55" fmla="*/ 0 w 11798728"/>
              <a:gd name="connsiteY55" fmla="*/ 0 h 641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798728" h="6414590" extrusionOk="0">
                <a:moveTo>
                  <a:pt x="0" y="0"/>
                </a:moveTo>
                <a:cubicBezTo>
                  <a:pt x="119340" y="-10579"/>
                  <a:pt x="368161" y="-6548"/>
                  <a:pt x="576056" y="0"/>
                </a:cubicBezTo>
                <a:cubicBezTo>
                  <a:pt x="783951" y="6548"/>
                  <a:pt x="769903" y="-12116"/>
                  <a:pt x="916137" y="0"/>
                </a:cubicBezTo>
                <a:cubicBezTo>
                  <a:pt x="1062371" y="12116"/>
                  <a:pt x="1469081" y="-20137"/>
                  <a:pt x="1846154" y="0"/>
                </a:cubicBezTo>
                <a:cubicBezTo>
                  <a:pt x="2223227" y="20137"/>
                  <a:pt x="2222210" y="3993"/>
                  <a:pt x="2422209" y="0"/>
                </a:cubicBezTo>
                <a:cubicBezTo>
                  <a:pt x="2622208" y="-3993"/>
                  <a:pt x="2734559" y="-15043"/>
                  <a:pt x="2998265" y="0"/>
                </a:cubicBezTo>
                <a:cubicBezTo>
                  <a:pt x="3261971" y="15043"/>
                  <a:pt x="3616979" y="1178"/>
                  <a:pt x="3928282" y="0"/>
                </a:cubicBezTo>
                <a:cubicBezTo>
                  <a:pt x="4239585" y="-1178"/>
                  <a:pt x="4255139" y="-13656"/>
                  <a:pt x="4386351" y="0"/>
                </a:cubicBezTo>
                <a:cubicBezTo>
                  <a:pt x="4517563" y="13656"/>
                  <a:pt x="5082965" y="31050"/>
                  <a:pt x="5316368" y="0"/>
                </a:cubicBezTo>
                <a:cubicBezTo>
                  <a:pt x="5549771" y="-31050"/>
                  <a:pt x="5813160" y="20664"/>
                  <a:pt x="6246385" y="0"/>
                </a:cubicBezTo>
                <a:cubicBezTo>
                  <a:pt x="6679610" y="-20664"/>
                  <a:pt x="6782778" y="34453"/>
                  <a:pt x="6940428" y="0"/>
                </a:cubicBezTo>
                <a:cubicBezTo>
                  <a:pt x="7098078" y="-34453"/>
                  <a:pt x="7519328" y="-20324"/>
                  <a:pt x="7870446" y="0"/>
                </a:cubicBezTo>
                <a:cubicBezTo>
                  <a:pt x="8221564" y="20324"/>
                  <a:pt x="8253412" y="-17666"/>
                  <a:pt x="8446501" y="0"/>
                </a:cubicBezTo>
                <a:cubicBezTo>
                  <a:pt x="8639590" y="17666"/>
                  <a:pt x="8897023" y="-15848"/>
                  <a:pt x="9022557" y="0"/>
                </a:cubicBezTo>
                <a:cubicBezTo>
                  <a:pt x="9148091" y="15848"/>
                  <a:pt x="9450499" y="30072"/>
                  <a:pt x="9834587" y="0"/>
                </a:cubicBezTo>
                <a:cubicBezTo>
                  <a:pt x="10218675" y="-30072"/>
                  <a:pt x="10259666" y="-785"/>
                  <a:pt x="10410642" y="0"/>
                </a:cubicBezTo>
                <a:cubicBezTo>
                  <a:pt x="10561618" y="785"/>
                  <a:pt x="11151976" y="-71"/>
                  <a:pt x="11798728" y="0"/>
                </a:cubicBezTo>
                <a:cubicBezTo>
                  <a:pt x="11802569" y="379730"/>
                  <a:pt x="11805345" y="405776"/>
                  <a:pt x="11798728" y="769751"/>
                </a:cubicBezTo>
                <a:cubicBezTo>
                  <a:pt x="11792111" y="1133726"/>
                  <a:pt x="11830307" y="1140126"/>
                  <a:pt x="11798728" y="1475356"/>
                </a:cubicBezTo>
                <a:cubicBezTo>
                  <a:pt x="11767149" y="1810586"/>
                  <a:pt x="11790498" y="1897076"/>
                  <a:pt x="11798728" y="2180961"/>
                </a:cubicBezTo>
                <a:cubicBezTo>
                  <a:pt x="11806958" y="2464846"/>
                  <a:pt x="11809753" y="2471631"/>
                  <a:pt x="11798728" y="2629982"/>
                </a:cubicBezTo>
                <a:cubicBezTo>
                  <a:pt x="11787703" y="2788333"/>
                  <a:pt x="11823318" y="2950750"/>
                  <a:pt x="11798728" y="3143149"/>
                </a:cubicBezTo>
                <a:cubicBezTo>
                  <a:pt x="11774138" y="3335548"/>
                  <a:pt x="11829940" y="3499892"/>
                  <a:pt x="11798728" y="3848754"/>
                </a:cubicBezTo>
                <a:cubicBezTo>
                  <a:pt x="11767516" y="4197616"/>
                  <a:pt x="11825297" y="4260282"/>
                  <a:pt x="11798728" y="4426067"/>
                </a:cubicBezTo>
                <a:cubicBezTo>
                  <a:pt x="11772159" y="4591852"/>
                  <a:pt x="11787442" y="4830745"/>
                  <a:pt x="11798728" y="4939234"/>
                </a:cubicBezTo>
                <a:cubicBezTo>
                  <a:pt x="11810014" y="5047723"/>
                  <a:pt x="11814949" y="5418481"/>
                  <a:pt x="11798728" y="5644839"/>
                </a:cubicBezTo>
                <a:cubicBezTo>
                  <a:pt x="11782507" y="5871198"/>
                  <a:pt x="11800183" y="6095780"/>
                  <a:pt x="11798728" y="6414590"/>
                </a:cubicBezTo>
                <a:cubicBezTo>
                  <a:pt x="11471398" y="6403341"/>
                  <a:pt x="11297592" y="6447896"/>
                  <a:pt x="11104685" y="6414590"/>
                </a:cubicBezTo>
                <a:cubicBezTo>
                  <a:pt x="10911778" y="6381284"/>
                  <a:pt x="10796855" y="6398801"/>
                  <a:pt x="10646617" y="6414590"/>
                </a:cubicBezTo>
                <a:cubicBezTo>
                  <a:pt x="10496379" y="6430379"/>
                  <a:pt x="10138928" y="6401781"/>
                  <a:pt x="9834587" y="6414590"/>
                </a:cubicBezTo>
                <a:cubicBezTo>
                  <a:pt x="9530246" y="6427400"/>
                  <a:pt x="9536881" y="6430141"/>
                  <a:pt x="9376519" y="6414590"/>
                </a:cubicBezTo>
                <a:cubicBezTo>
                  <a:pt x="9216157" y="6399039"/>
                  <a:pt x="8845631" y="6384139"/>
                  <a:pt x="8564488" y="6414590"/>
                </a:cubicBezTo>
                <a:cubicBezTo>
                  <a:pt x="8283345" y="6445041"/>
                  <a:pt x="8327842" y="6422280"/>
                  <a:pt x="8224407" y="6414590"/>
                </a:cubicBezTo>
                <a:cubicBezTo>
                  <a:pt x="8120972" y="6406900"/>
                  <a:pt x="7775976" y="6395185"/>
                  <a:pt x="7412377" y="6414590"/>
                </a:cubicBezTo>
                <a:cubicBezTo>
                  <a:pt x="7048778" y="6433996"/>
                  <a:pt x="7138503" y="6400951"/>
                  <a:pt x="6954309" y="6414590"/>
                </a:cubicBezTo>
                <a:cubicBezTo>
                  <a:pt x="6770115" y="6428229"/>
                  <a:pt x="6688391" y="6428718"/>
                  <a:pt x="6614228" y="6414590"/>
                </a:cubicBezTo>
                <a:cubicBezTo>
                  <a:pt x="6540065" y="6400462"/>
                  <a:pt x="6290928" y="6435659"/>
                  <a:pt x="6156160" y="6414590"/>
                </a:cubicBezTo>
                <a:cubicBezTo>
                  <a:pt x="6021392" y="6393521"/>
                  <a:pt x="5639674" y="6441456"/>
                  <a:pt x="5344130" y="6414590"/>
                </a:cubicBezTo>
                <a:cubicBezTo>
                  <a:pt x="5048586" y="6387725"/>
                  <a:pt x="5112254" y="6396025"/>
                  <a:pt x="4886061" y="6414590"/>
                </a:cubicBezTo>
                <a:cubicBezTo>
                  <a:pt x="4659868" y="6433155"/>
                  <a:pt x="4676864" y="6422774"/>
                  <a:pt x="4545980" y="6414590"/>
                </a:cubicBezTo>
                <a:cubicBezTo>
                  <a:pt x="4415096" y="6406406"/>
                  <a:pt x="4231005" y="6407528"/>
                  <a:pt x="4087912" y="6414590"/>
                </a:cubicBezTo>
                <a:cubicBezTo>
                  <a:pt x="3944819" y="6421652"/>
                  <a:pt x="3668944" y="6387529"/>
                  <a:pt x="3511857" y="6414590"/>
                </a:cubicBezTo>
                <a:cubicBezTo>
                  <a:pt x="3354771" y="6441651"/>
                  <a:pt x="3048014" y="6438174"/>
                  <a:pt x="2817814" y="6414590"/>
                </a:cubicBezTo>
                <a:cubicBezTo>
                  <a:pt x="2587614" y="6391006"/>
                  <a:pt x="2496032" y="6436459"/>
                  <a:pt x="2359746" y="6414590"/>
                </a:cubicBezTo>
                <a:cubicBezTo>
                  <a:pt x="2223460" y="6392721"/>
                  <a:pt x="1700119" y="6400286"/>
                  <a:pt x="1429728" y="6414590"/>
                </a:cubicBezTo>
                <a:cubicBezTo>
                  <a:pt x="1159337" y="6428894"/>
                  <a:pt x="985608" y="6382880"/>
                  <a:pt x="735685" y="6414590"/>
                </a:cubicBezTo>
                <a:cubicBezTo>
                  <a:pt x="485762" y="6446300"/>
                  <a:pt x="237638" y="6384539"/>
                  <a:pt x="0" y="6414590"/>
                </a:cubicBezTo>
                <a:cubicBezTo>
                  <a:pt x="30922" y="6140942"/>
                  <a:pt x="28058" y="5899967"/>
                  <a:pt x="0" y="5708985"/>
                </a:cubicBezTo>
                <a:cubicBezTo>
                  <a:pt x="-28058" y="5518003"/>
                  <a:pt x="-9513" y="5316547"/>
                  <a:pt x="0" y="5067526"/>
                </a:cubicBezTo>
                <a:cubicBezTo>
                  <a:pt x="9513" y="4818505"/>
                  <a:pt x="-10013" y="4683005"/>
                  <a:pt x="0" y="4490213"/>
                </a:cubicBezTo>
                <a:cubicBezTo>
                  <a:pt x="10013" y="4297421"/>
                  <a:pt x="-20013" y="3933216"/>
                  <a:pt x="0" y="3784608"/>
                </a:cubicBezTo>
                <a:cubicBezTo>
                  <a:pt x="20013" y="3636001"/>
                  <a:pt x="-15030" y="3296118"/>
                  <a:pt x="0" y="3143149"/>
                </a:cubicBezTo>
                <a:cubicBezTo>
                  <a:pt x="15030" y="2990180"/>
                  <a:pt x="34577" y="2695312"/>
                  <a:pt x="0" y="2373398"/>
                </a:cubicBezTo>
                <a:cubicBezTo>
                  <a:pt x="-34577" y="2051484"/>
                  <a:pt x="4355" y="1953862"/>
                  <a:pt x="0" y="1603648"/>
                </a:cubicBezTo>
                <a:cubicBezTo>
                  <a:pt x="-4355" y="1253434"/>
                  <a:pt x="3824" y="1113034"/>
                  <a:pt x="0" y="898043"/>
                </a:cubicBezTo>
                <a:cubicBezTo>
                  <a:pt x="-3824" y="683053"/>
                  <a:pt x="6207" y="190776"/>
                  <a:pt x="0" y="0"/>
                </a:cubicBezTo>
                <a:close/>
              </a:path>
            </a:pathLst>
          </a:custGeom>
          <a:noFill/>
          <a:ln w="63500"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6F276F-4468-48C4-8173-19E9E8673BE2}"/>
              </a:ext>
            </a:extLst>
          </p:cNvPr>
          <p:cNvSpPr txBox="1"/>
          <p:nvPr/>
        </p:nvSpPr>
        <p:spPr>
          <a:xfrm>
            <a:off x="3215016" y="2637704"/>
            <a:ext cx="5776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accent6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 연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376454-6243-409F-8ACB-48F292A329AA}"/>
              </a:ext>
            </a:extLst>
          </p:cNvPr>
          <p:cNvCxnSpPr/>
          <p:nvPr/>
        </p:nvCxnSpPr>
        <p:spPr>
          <a:xfrm>
            <a:off x="4467597" y="4240737"/>
            <a:ext cx="3256807" cy="0"/>
          </a:xfrm>
          <a:prstGeom prst="line">
            <a:avLst/>
          </a:prstGeom>
          <a:ln w="63500">
            <a:solidFill>
              <a:srgbClr val="3D70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880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EDB0EE-E815-47E5-9B20-C559B5E48F95}"/>
              </a:ext>
            </a:extLst>
          </p:cNvPr>
          <p:cNvSpPr txBox="1"/>
          <p:nvPr/>
        </p:nvSpPr>
        <p:spPr>
          <a:xfrm>
            <a:off x="1040359" y="1498738"/>
            <a:ext cx="1662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    향후 계획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3739122A-4FDE-45B4-B864-989BCDE9E1E2}"/>
              </a:ext>
            </a:extLst>
          </p:cNvPr>
          <p:cNvSpPr/>
          <p:nvPr/>
        </p:nvSpPr>
        <p:spPr>
          <a:xfrm rot="1922447">
            <a:off x="1854238" y="2925006"/>
            <a:ext cx="4011839" cy="1105082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FBE1BAE-AA65-40CA-837E-CD04D17ADA9D}"/>
              </a:ext>
            </a:extLst>
          </p:cNvPr>
          <p:cNvSpPr/>
          <p:nvPr/>
        </p:nvSpPr>
        <p:spPr>
          <a:xfrm>
            <a:off x="5951913" y="1270001"/>
            <a:ext cx="5766321" cy="5269948"/>
          </a:xfrm>
          <a:prstGeom prst="rect">
            <a:avLst/>
          </a:prstGeom>
          <a:noFill/>
          <a:ln w="19050">
            <a:solidFill>
              <a:srgbClr val="B71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6061743" y="1425744"/>
            <a:ext cx="675249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관리자 모드 추가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700" dirty="0" smtClean="0">
                <a:latin typeface="배달의민족 도현" pitchFamily="50" charset="-127"/>
                <a:ea typeface="배달의민족 도현" pitchFamily="50" charset="-127"/>
              </a:rPr>
              <a:t>     </a:t>
            </a: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-UI 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기능 구현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</a:p>
          <a:p>
            <a:r>
              <a:rPr lang="en-US" altLang="ko-KR" sz="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재수강 처리 기능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최대 수강 인원 체크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복수전공 및 부전공 신청 기능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졸업 요건을 추가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필수 과목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) </a:t>
            </a:r>
          </a:p>
          <a:p>
            <a:r>
              <a:rPr lang="en-US" altLang="ko-KR" sz="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7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  -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네트워크 기능을 추가</a:t>
            </a:r>
          </a:p>
          <a:p>
            <a:endParaRPr lang="en-US" altLang="ko-KR" sz="2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8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5A93D060-7A04-4129-A744-F72EBACD7D03}"/>
              </a:ext>
            </a:extLst>
          </p:cNvPr>
          <p:cNvSpPr/>
          <p:nvPr/>
        </p:nvSpPr>
        <p:spPr>
          <a:xfrm>
            <a:off x="1810722" y="916114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C4CCB4-D552-47F3-81B7-26DDA625D623}"/>
              </a:ext>
            </a:extLst>
          </p:cNvPr>
          <p:cNvSpPr txBox="1"/>
          <p:nvPr/>
        </p:nvSpPr>
        <p:spPr>
          <a:xfrm>
            <a:off x="1920081" y="99421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5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0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6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안경 일러스트에 대한 이미지 검색결과">
            <a:extLst>
              <a:ext uri="{FF2B5EF4-FFF2-40B4-BE49-F238E27FC236}">
                <a16:creationId xmlns="" xmlns:a16="http://schemas.microsoft.com/office/drawing/2014/main" id="{BC228B3B-39C6-462B-A06C-8753BE8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44" y="1531344"/>
            <a:ext cx="3795311" cy="1897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콧수염 png에 대한 이미지 검색결과">
            <a:extLst>
              <a:ext uri="{FF2B5EF4-FFF2-40B4-BE49-F238E27FC236}">
                <a16:creationId xmlns="" xmlns:a16="http://schemas.microsoft.com/office/drawing/2014/main" id="{9C35640C-1839-4BA8-83BD-96C73BF3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18" y="3047960"/>
            <a:ext cx="3523560" cy="1761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38C1EA-3750-491F-A249-B67F505CEDC3}"/>
              </a:ext>
            </a:extLst>
          </p:cNvPr>
          <p:cNvSpPr txBox="1"/>
          <p:nvPr/>
        </p:nvSpPr>
        <p:spPr>
          <a:xfrm>
            <a:off x="5025667" y="5079114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!</a:t>
            </a:r>
            <a:r>
              <a:rPr lang="ko-KR" altLang="en-US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질문</a:t>
            </a:r>
            <a:r>
              <a:rPr lang="en-US" altLang="ko-KR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2800" spc="300" dirty="0">
              <a:solidFill>
                <a:schemeClr val="accent2">
                  <a:lumMod val="20000"/>
                  <a:lumOff val="8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9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6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안경 일러스트에 대한 이미지 검색결과">
            <a:extLst>
              <a:ext uri="{FF2B5EF4-FFF2-40B4-BE49-F238E27FC236}">
                <a16:creationId xmlns="" xmlns:a16="http://schemas.microsoft.com/office/drawing/2014/main" id="{BC228B3B-39C6-462B-A06C-8753BE8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44" y="1531344"/>
            <a:ext cx="3795311" cy="1897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콧수염 png에 대한 이미지 검색결과">
            <a:extLst>
              <a:ext uri="{FF2B5EF4-FFF2-40B4-BE49-F238E27FC236}">
                <a16:creationId xmlns="" xmlns:a16="http://schemas.microsoft.com/office/drawing/2014/main" id="{9C35640C-1839-4BA8-83BD-96C73BF3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18" y="3047960"/>
            <a:ext cx="3523560" cy="1761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38C1EA-3750-491F-A249-B67F505CEDC3}"/>
              </a:ext>
            </a:extLst>
          </p:cNvPr>
          <p:cNvSpPr txBox="1"/>
          <p:nvPr/>
        </p:nvSpPr>
        <p:spPr>
          <a:xfrm>
            <a:off x="5377359" y="5050979"/>
            <a:ext cx="149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!</a:t>
            </a:r>
            <a:r>
              <a:rPr lang="ko-KR" altLang="en-US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끝</a:t>
            </a:r>
            <a:r>
              <a:rPr lang="en-US" altLang="ko-KR" sz="5400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5400" spc="300" dirty="0">
              <a:solidFill>
                <a:schemeClr val="accent2">
                  <a:lumMod val="20000"/>
                  <a:lumOff val="8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9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침대, 하얀색, 덮여있는, 눈이(가) 표시된 사진&#10;&#10;자동 생성된 설명">
            <a:extLst>
              <a:ext uri="{FF2B5EF4-FFF2-40B4-BE49-F238E27FC236}">
                <a16:creationId xmlns="" xmlns:a16="http://schemas.microsoft.com/office/drawing/2014/main" id="{9E246ECD-BC0F-4DEC-A40B-20483355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4068"/>
            <a:ext cx="1219198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EA96BB5-101D-4E68-ABFF-EF40654C5776}"/>
              </a:ext>
            </a:extLst>
          </p:cNvPr>
          <p:cNvSpPr/>
          <p:nvPr/>
        </p:nvSpPr>
        <p:spPr>
          <a:xfrm>
            <a:off x="196636" y="221705"/>
            <a:ext cx="11798728" cy="6414590"/>
          </a:xfrm>
          <a:custGeom>
            <a:avLst/>
            <a:gdLst>
              <a:gd name="connsiteX0" fmla="*/ 0 w 11798728"/>
              <a:gd name="connsiteY0" fmla="*/ 0 h 6414590"/>
              <a:gd name="connsiteX1" fmla="*/ 576056 w 11798728"/>
              <a:gd name="connsiteY1" fmla="*/ 0 h 6414590"/>
              <a:gd name="connsiteX2" fmla="*/ 916137 w 11798728"/>
              <a:gd name="connsiteY2" fmla="*/ 0 h 6414590"/>
              <a:gd name="connsiteX3" fmla="*/ 1846154 w 11798728"/>
              <a:gd name="connsiteY3" fmla="*/ 0 h 6414590"/>
              <a:gd name="connsiteX4" fmla="*/ 2422209 w 11798728"/>
              <a:gd name="connsiteY4" fmla="*/ 0 h 6414590"/>
              <a:gd name="connsiteX5" fmla="*/ 2998265 w 11798728"/>
              <a:gd name="connsiteY5" fmla="*/ 0 h 6414590"/>
              <a:gd name="connsiteX6" fmla="*/ 3928282 w 11798728"/>
              <a:gd name="connsiteY6" fmla="*/ 0 h 6414590"/>
              <a:gd name="connsiteX7" fmla="*/ 4386351 w 11798728"/>
              <a:gd name="connsiteY7" fmla="*/ 0 h 6414590"/>
              <a:gd name="connsiteX8" fmla="*/ 5316368 w 11798728"/>
              <a:gd name="connsiteY8" fmla="*/ 0 h 6414590"/>
              <a:gd name="connsiteX9" fmla="*/ 6246385 w 11798728"/>
              <a:gd name="connsiteY9" fmla="*/ 0 h 6414590"/>
              <a:gd name="connsiteX10" fmla="*/ 6940428 w 11798728"/>
              <a:gd name="connsiteY10" fmla="*/ 0 h 6414590"/>
              <a:gd name="connsiteX11" fmla="*/ 7870446 w 11798728"/>
              <a:gd name="connsiteY11" fmla="*/ 0 h 6414590"/>
              <a:gd name="connsiteX12" fmla="*/ 8446501 w 11798728"/>
              <a:gd name="connsiteY12" fmla="*/ 0 h 6414590"/>
              <a:gd name="connsiteX13" fmla="*/ 9022557 w 11798728"/>
              <a:gd name="connsiteY13" fmla="*/ 0 h 6414590"/>
              <a:gd name="connsiteX14" fmla="*/ 9834587 w 11798728"/>
              <a:gd name="connsiteY14" fmla="*/ 0 h 6414590"/>
              <a:gd name="connsiteX15" fmla="*/ 10410642 w 11798728"/>
              <a:gd name="connsiteY15" fmla="*/ 0 h 6414590"/>
              <a:gd name="connsiteX16" fmla="*/ 11798728 w 11798728"/>
              <a:gd name="connsiteY16" fmla="*/ 0 h 6414590"/>
              <a:gd name="connsiteX17" fmla="*/ 11798728 w 11798728"/>
              <a:gd name="connsiteY17" fmla="*/ 769751 h 6414590"/>
              <a:gd name="connsiteX18" fmla="*/ 11798728 w 11798728"/>
              <a:gd name="connsiteY18" fmla="*/ 1475356 h 6414590"/>
              <a:gd name="connsiteX19" fmla="*/ 11798728 w 11798728"/>
              <a:gd name="connsiteY19" fmla="*/ 2180961 h 6414590"/>
              <a:gd name="connsiteX20" fmla="*/ 11798728 w 11798728"/>
              <a:gd name="connsiteY20" fmla="*/ 2629982 h 6414590"/>
              <a:gd name="connsiteX21" fmla="*/ 11798728 w 11798728"/>
              <a:gd name="connsiteY21" fmla="*/ 3143149 h 6414590"/>
              <a:gd name="connsiteX22" fmla="*/ 11798728 w 11798728"/>
              <a:gd name="connsiteY22" fmla="*/ 3848754 h 6414590"/>
              <a:gd name="connsiteX23" fmla="*/ 11798728 w 11798728"/>
              <a:gd name="connsiteY23" fmla="*/ 4426067 h 6414590"/>
              <a:gd name="connsiteX24" fmla="*/ 11798728 w 11798728"/>
              <a:gd name="connsiteY24" fmla="*/ 4939234 h 6414590"/>
              <a:gd name="connsiteX25" fmla="*/ 11798728 w 11798728"/>
              <a:gd name="connsiteY25" fmla="*/ 5644839 h 6414590"/>
              <a:gd name="connsiteX26" fmla="*/ 11798728 w 11798728"/>
              <a:gd name="connsiteY26" fmla="*/ 6414590 h 6414590"/>
              <a:gd name="connsiteX27" fmla="*/ 11104685 w 11798728"/>
              <a:gd name="connsiteY27" fmla="*/ 6414590 h 6414590"/>
              <a:gd name="connsiteX28" fmla="*/ 10646617 w 11798728"/>
              <a:gd name="connsiteY28" fmla="*/ 6414590 h 6414590"/>
              <a:gd name="connsiteX29" fmla="*/ 9834587 w 11798728"/>
              <a:gd name="connsiteY29" fmla="*/ 6414590 h 6414590"/>
              <a:gd name="connsiteX30" fmla="*/ 9376519 w 11798728"/>
              <a:gd name="connsiteY30" fmla="*/ 6414590 h 6414590"/>
              <a:gd name="connsiteX31" fmla="*/ 8564488 w 11798728"/>
              <a:gd name="connsiteY31" fmla="*/ 6414590 h 6414590"/>
              <a:gd name="connsiteX32" fmla="*/ 8224407 w 11798728"/>
              <a:gd name="connsiteY32" fmla="*/ 6414590 h 6414590"/>
              <a:gd name="connsiteX33" fmla="*/ 7412377 w 11798728"/>
              <a:gd name="connsiteY33" fmla="*/ 6414590 h 6414590"/>
              <a:gd name="connsiteX34" fmla="*/ 6954309 w 11798728"/>
              <a:gd name="connsiteY34" fmla="*/ 6414590 h 6414590"/>
              <a:gd name="connsiteX35" fmla="*/ 6614228 w 11798728"/>
              <a:gd name="connsiteY35" fmla="*/ 6414590 h 6414590"/>
              <a:gd name="connsiteX36" fmla="*/ 6156160 w 11798728"/>
              <a:gd name="connsiteY36" fmla="*/ 6414590 h 6414590"/>
              <a:gd name="connsiteX37" fmla="*/ 5344130 w 11798728"/>
              <a:gd name="connsiteY37" fmla="*/ 6414590 h 6414590"/>
              <a:gd name="connsiteX38" fmla="*/ 4886061 w 11798728"/>
              <a:gd name="connsiteY38" fmla="*/ 6414590 h 6414590"/>
              <a:gd name="connsiteX39" fmla="*/ 4545980 w 11798728"/>
              <a:gd name="connsiteY39" fmla="*/ 6414590 h 6414590"/>
              <a:gd name="connsiteX40" fmla="*/ 4087912 w 11798728"/>
              <a:gd name="connsiteY40" fmla="*/ 6414590 h 6414590"/>
              <a:gd name="connsiteX41" fmla="*/ 3511857 w 11798728"/>
              <a:gd name="connsiteY41" fmla="*/ 6414590 h 6414590"/>
              <a:gd name="connsiteX42" fmla="*/ 2817814 w 11798728"/>
              <a:gd name="connsiteY42" fmla="*/ 6414590 h 6414590"/>
              <a:gd name="connsiteX43" fmla="*/ 2359746 w 11798728"/>
              <a:gd name="connsiteY43" fmla="*/ 6414590 h 6414590"/>
              <a:gd name="connsiteX44" fmla="*/ 1429728 w 11798728"/>
              <a:gd name="connsiteY44" fmla="*/ 6414590 h 6414590"/>
              <a:gd name="connsiteX45" fmla="*/ 735685 w 11798728"/>
              <a:gd name="connsiteY45" fmla="*/ 6414590 h 6414590"/>
              <a:gd name="connsiteX46" fmla="*/ 0 w 11798728"/>
              <a:gd name="connsiteY46" fmla="*/ 6414590 h 6414590"/>
              <a:gd name="connsiteX47" fmla="*/ 0 w 11798728"/>
              <a:gd name="connsiteY47" fmla="*/ 5708985 h 6414590"/>
              <a:gd name="connsiteX48" fmla="*/ 0 w 11798728"/>
              <a:gd name="connsiteY48" fmla="*/ 5067526 h 6414590"/>
              <a:gd name="connsiteX49" fmla="*/ 0 w 11798728"/>
              <a:gd name="connsiteY49" fmla="*/ 4490213 h 6414590"/>
              <a:gd name="connsiteX50" fmla="*/ 0 w 11798728"/>
              <a:gd name="connsiteY50" fmla="*/ 3784608 h 6414590"/>
              <a:gd name="connsiteX51" fmla="*/ 0 w 11798728"/>
              <a:gd name="connsiteY51" fmla="*/ 3143149 h 6414590"/>
              <a:gd name="connsiteX52" fmla="*/ 0 w 11798728"/>
              <a:gd name="connsiteY52" fmla="*/ 2373398 h 6414590"/>
              <a:gd name="connsiteX53" fmla="*/ 0 w 11798728"/>
              <a:gd name="connsiteY53" fmla="*/ 1603648 h 6414590"/>
              <a:gd name="connsiteX54" fmla="*/ 0 w 11798728"/>
              <a:gd name="connsiteY54" fmla="*/ 898043 h 6414590"/>
              <a:gd name="connsiteX55" fmla="*/ 0 w 11798728"/>
              <a:gd name="connsiteY55" fmla="*/ 0 h 641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798728" h="6414590" extrusionOk="0">
                <a:moveTo>
                  <a:pt x="0" y="0"/>
                </a:moveTo>
                <a:cubicBezTo>
                  <a:pt x="119340" y="-10579"/>
                  <a:pt x="368161" y="-6548"/>
                  <a:pt x="576056" y="0"/>
                </a:cubicBezTo>
                <a:cubicBezTo>
                  <a:pt x="783951" y="6548"/>
                  <a:pt x="769903" y="-12116"/>
                  <a:pt x="916137" y="0"/>
                </a:cubicBezTo>
                <a:cubicBezTo>
                  <a:pt x="1062371" y="12116"/>
                  <a:pt x="1469081" y="-20137"/>
                  <a:pt x="1846154" y="0"/>
                </a:cubicBezTo>
                <a:cubicBezTo>
                  <a:pt x="2223227" y="20137"/>
                  <a:pt x="2222210" y="3993"/>
                  <a:pt x="2422209" y="0"/>
                </a:cubicBezTo>
                <a:cubicBezTo>
                  <a:pt x="2622208" y="-3993"/>
                  <a:pt x="2734559" y="-15043"/>
                  <a:pt x="2998265" y="0"/>
                </a:cubicBezTo>
                <a:cubicBezTo>
                  <a:pt x="3261971" y="15043"/>
                  <a:pt x="3616979" y="1178"/>
                  <a:pt x="3928282" y="0"/>
                </a:cubicBezTo>
                <a:cubicBezTo>
                  <a:pt x="4239585" y="-1178"/>
                  <a:pt x="4255139" y="-13656"/>
                  <a:pt x="4386351" y="0"/>
                </a:cubicBezTo>
                <a:cubicBezTo>
                  <a:pt x="4517563" y="13656"/>
                  <a:pt x="5082965" y="31050"/>
                  <a:pt x="5316368" y="0"/>
                </a:cubicBezTo>
                <a:cubicBezTo>
                  <a:pt x="5549771" y="-31050"/>
                  <a:pt x="5813160" y="20664"/>
                  <a:pt x="6246385" y="0"/>
                </a:cubicBezTo>
                <a:cubicBezTo>
                  <a:pt x="6679610" y="-20664"/>
                  <a:pt x="6782778" y="34453"/>
                  <a:pt x="6940428" y="0"/>
                </a:cubicBezTo>
                <a:cubicBezTo>
                  <a:pt x="7098078" y="-34453"/>
                  <a:pt x="7519328" y="-20324"/>
                  <a:pt x="7870446" y="0"/>
                </a:cubicBezTo>
                <a:cubicBezTo>
                  <a:pt x="8221564" y="20324"/>
                  <a:pt x="8253412" y="-17666"/>
                  <a:pt x="8446501" y="0"/>
                </a:cubicBezTo>
                <a:cubicBezTo>
                  <a:pt x="8639590" y="17666"/>
                  <a:pt x="8897023" y="-15848"/>
                  <a:pt x="9022557" y="0"/>
                </a:cubicBezTo>
                <a:cubicBezTo>
                  <a:pt x="9148091" y="15848"/>
                  <a:pt x="9450499" y="30072"/>
                  <a:pt x="9834587" y="0"/>
                </a:cubicBezTo>
                <a:cubicBezTo>
                  <a:pt x="10218675" y="-30072"/>
                  <a:pt x="10259666" y="-785"/>
                  <a:pt x="10410642" y="0"/>
                </a:cubicBezTo>
                <a:cubicBezTo>
                  <a:pt x="10561618" y="785"/>
                  <a:pt x="11151976" y="-71"/>
                  <a:pt x="11798728" y="0"/>
                </a:cubicBezTo>
                <a:cubicBezTo>
                  <a:pt x="11802569" y="379730"/>
                  <a:pt x="11805345" y="405776"/>
                  <a:pt x="11798728" y="769751"/>
                </a:cubicBezTo>
                <a:cubicBezTo>
                  <a:pt x="11792111" y="1133726"/>
                  <a:pt x="11830307" y="1140126"/>
                  <a:pt x="11798728" y="1475356"/>
                </a:cubicBezTo>
                <a:cubicBezTo>
                  <a:pt x="11767149" y="1810586"/>
                  <a:pt x="11790498" y="1897076"/>
                  <a:pt x="11798728" y="2180961"/>
                </a:cubicBezTo>
                <a:cubicBezTo>
                  <a:pt x="11806958" y="2464846"/>
                  <a:pt x="11809753" y="2471631"/>
                  <a:pt x="11798728" y="2629982"/>
                </a:cubicBezTo>
                <a:cubicBezTo>
                  <a:pt x="11787703" y="2788333"/>
                  <a:pt x="11823318" y="2950750"/>
                  <a:pt x="11798728" y="3143149"/>
                </a:cubicBezTo>
                <a:cubicBezTo>
                  <a:pt x="11774138" y="3335548"/>
                  <a:pt x="11829940" y="3499892"/>
                  <a:pt x="11798728" y="3848754"/>
                </a:cubicBezTo>
                <a:cubicBezTo>
                  <a:pt x="11767516" y="4197616"/>
                  <a:pt x="11825297" y="4260282"/>
                  <a:pt x="11798728" y="4426067"/>
                </a:cubicBezTo>
                <a:cubicBezTo>
                  <a:pt x="11772159" y="4591852"/>
                  <a:pt x="11787442" y="4830745"/>
                  <a:pt x="11798728" y="4939234"/>
                </a:cubicBezTo>
                <a:cubicBezTo>
                  <a:pt x="11810014" y="5047723"/>
                  <a:pt x="11814949" y="5418481"/>
                  <a:pt x="11798728" y="5644839"/>
                </a:cubicBezTo>
                <a:cubicBezTo>
                  <a:pt x="11782507" y="5871198"/>
                  <a:pt x="11800183" y="6095780"/>
                  <a:pt x="11798728" y="6414590"/>
                </a:cubicBezTo>
                <a:cubicBezTo>
                  <a:pt x="11471398" y="6403341"/>
                  <a:pt x="11297592" y="6447896"/>
                  <a:pt x="11104685" y="6414590"/>
                </a:cubicBezTo>
                <a:cubicBezTo>
                  <a:pt x="10911778" y="6381284"/>
                  <a:pt x="10796855" y="6398801"/>
                  <a:pt x="10646617" y="6414590"/>
                </a:cubicBezTo>
                <a:cubicBezTo>
                  <a:pt x="10496379" y="6430379"/>
                  <a:pt x="10138928" y="6401781"/>
                  <a:pt x="9834587" y="6414590"/>
                </a:cubicBezTo>
                <a:cubicBezTo>
                  <a:pt x="9530246" y="6427400"/>
                  <a:pt x="9536881" y="6430141"/>
                  <a:pt x="9376519" y="6414590"/>
                </a:cubicBezTo>
                <a:cubicBezTo>
                  <a:pt x="9216157" y="6399039"/>
                  <a:pt x="8845631" y="6384139"/>
                  <a:pt x="8564488" y="6414590"/>
                </a:cubicBezTo>
                <a:cubicBezTo>
                  <a:pt x="8283345" y="6445041"/>
                  <a:pt x="8327842" y="6422280"/>
                  <a:pt x="8224407" y="6414590"/>
                </a:cubicBezTo>
                <a:cubicBezTo>
                  <a:pt x="8120972" y="6406900"/>
                  <a:pt x="7775976" y="6395185"/>
                  <a:pt x="7412377" y="6414590"/>
                </a:cubicBezTo>
                <a:cubicBezTo>
                  <a:pt x="7048778" y="6433996"/>
                  <a:pt x="7138503" y="6400951"/>
                  <a:pt x="6954309" y="6414590"/>
                </a:cubicBezTo>
                <a:cubicBezTo>
                  <a:pt x="6770115" y="6428229"/>
                  <a:pt x="6688391" y="6428718"/>
                  <a:pt x="6614228" y="6414590"/>
                </a:cubicBezTo>
                <a:cubicBezTo>
                  <a:pt x="6540065" y="6400462"/>
                  <a:pt x="6290928" y="6435659"/>
                  <a:pt x="6156160" y="6414590"/>
                </a:cubicBezTo>
                <a:cubicBezTo>
                  <a:pt x="6021392" y="6393521"/>
                  <a:pt x="5639674" y="6441456"/>
                  <a:pt x="5344130" y="6414590"/>
                </a:cubicBezTo>
                <a:cubicBezTo>
                  <a:pt x="5048586" y="6387725"/>
                  <a:pt x="5112254" y="6396025"/>
                  <a:pt x="4886061" y="6414590"/>
                </a:cubicBezTo>
                <a:cubicBezTo>
                  <a:pt x="4659868" y="6433155"/>
                  <a:pt x="4676864" y="6422774"/>
                  <a:pt x="4545980" y="6414590"/>
                </a:cubicBezTo>
                <a:cubicBezTo>
                  <a:pt x="4415096" y="6406406"/>
                  <a:pt x="4231005" y="6407528"/>
                  <a:pt x="4087912" y="6414590"/>
                </a:cubicBezTo>
                <a:cubicBezTo>
                  <a:pt x="3944819" y="6421652"/>
                  <a:pt x="3668944" y="6387529"/>
                  <a:pt x="3511857" y="6414590"/>
                </a:cubicBezTo>
                <a:cubicBezTo>
                  <a:pt x="3354771" y="6441651"/>
                  <a:pt x="3048014" y="6438174"/>
                  <a:pt x="2817814" y="6414590"/>
                </a:cubicBezTo>
                <a:cubicBezTo>
                  <a:pt x="2587614" y="6391006"/>
                  <a:pt x="2496032" y="6436459"/>
                  <a:pt x="2359746" y="6414590"/>
                </a:cubicBezTo>
                <a:cubicBezTo>
                  <a:pt x="2223460" y="6392721"/>
                  <a:pt x="1700119" y="6400286"/>
                  <a:pt x="1429728" y="6414590"/>
                </a:cubicBezTo>
                <a:cubicBezTo>
                  <a:pt x="1159337" y="6428894"/>
                  <a:pt x="985608" y="6382880"/>
                  <a:pt x="735685" y="6414590"/>
                </a:cubicBezTo>
                <a:cubicBezTo>
                  <a:pt x="485762" y="6446300"/>
                  <a:pt x="237638" y="6384539"/>
                  <a:pt x="0" y="6414590"/>
                </a:cubicBezTo>
                <a:cubicBezTo>
                  <a:pt x="30922" y="6140942"/>
                  <a:pt x="28058" y="5899967"/>
                  <a:pt x="0" y="5708985"/>
                </a:cubicBezTo>
                <a:cubicBezTo>
                  <a:pt x="-28058" y="5518003"/>
                  <a:pt x="-9513" y="5316547"/>
                  <a:pt x="0" y="5067526"/>
                </a:cubicBezTo>
                <a:cubicBezTo>
                  <a:pt x="9513" y="4818505"/>
                  <a:pt x="-10013" y="4683005"/>
                  <a:pt x="0" y="4490213"/>
                </a:cubicBezTo>
                <a:cubicBezTo>
                  <a:pt x="10013" y="4297421"/>
                  <a:pt x="-20013" y="3933216"/>
                  <a:pt x="0" y="3784608"/>
                </a:cubicBezTo>
                <a:cubicBezTo>
                  <a:pt x="20013" y="3636001"/>
                  <a:pt x="-15030" y="3296118"/>
                  <a:pt x="0" y="3143149"/>
                </a:cubicBezTo>
                <a:cubicBezTo>
                  <a:pt x="15030" y="2990180"/>
                  <a:pt x="34577" y="2695312"/>
                  <a:pt x="0" y="2373398"/>
                </a:cubicBezTo>
                <a:cubicBezTo>
                  <a:pt x="-34577" y="2051484"/>
                  <a:pt x="4355" y="1953862"/>
                  <a:pt x="0" y="1603648"/>
                </a:cubicBezTo>
                <a:cubicBezTo>
                  <a:pt x="-4355" y="1253434"/>
                  <a:pt x="3824" y="1113034"/>
                  <a:pt x="0" y="898043"/>
                </a:cubicBezTo>
                <a:cubicBezTo>
                  <a:pt x="-3824" y="683053"/>
                  <a:pt x="6207" y="190776"/>
                  <a:pt x="0" y="0"/>
                </a:cubicBezTo>
                <a:close/>
              </a:path>
            </a:pathLst>
          </a:custGeom>
          <a:noFill/>
          <a:ln w="63500"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6F276F-4468-48C4-8173-19E9E8673BE2}"/>
              </a:ext>
            </a:extLst>
          </p:cNvPr>
          <p:cNvSpPr txBox="1"/>
          <p:nvPr/>
        </p:nvSpPr>
        <p:spPr>
          <a:xfrm>
            <a:off x="3088407" y="1976523"/>
            <a:ext cx="57761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김민호  </a:t>
            </a:r>
            <a:r>
              <a:rPr lang="ko-KR" altLang="en-US" sz="4400" dirty="0" err="1" smtClean="0">
                <a:solidFill>
                  <a:schemeClr val="accent6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김지안</a:t>
            </a:r>
            <a:endParaRPr lang="en-US" altLang="ko-KR" sz="4400" dirty="0" smtClean="0">
              <a:solidFill>
                <a:schemeClr val="accent6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박수빈  박정의</a:t>
            </a:r>
            <a:endParaRPr lang="en-US" altLang="ko-KR" sz="4400" dirty="0" smtClean="0">
              <a:solidFill>
                <a:schemeClr val="accent6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신진섭  이영진 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376454-6243-409F-8ACB-48F292A329AA}"/>
              </a:ext>
            </a:extLst>
          </p:cNvPr>
          <p:cNvCxnSpPr/>
          <p:nvPr/>
        </p:nvCxnSpPr>
        <p:spPr>
          <a:xfrm>
            <a:off x="4467597" y="4240737"/>
            <a:ext cx="3256807" cy="0"/>
          </a:xfrm>
          <a:prstGeom prst="line">
            <a:avLst/>
          </a:prstGeom>
          <a:ln w="63500">
            <a:solidFill>
              <a:srgbClr val="3D70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4AD26C-59DF-4ED3-9F4A-79057CDF0B9B}"/>
              </a:ext>
            </a:extLst>
          </p:cNvPr>
          <p:cNvSpPr txBox="1"/>
          <p:nvPr/>
        </p:nvSpPr>
        <p:spPr>
          <a:xfrm>
            <a:off x="6575366" y="5877279"/>
            <a:ext cx="363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MADE BY. </a:t>
            </a:r>
            <a:r>
              <a:rPr lang="en-US" altLang="ko-KR" sz="3200" b="1" dirty="0" smtClean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3200" b="1" dirty="0" smtClean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조</a:t>
            </a:r>
            <a:endParaRPr lang="ko-KR" altLang="en-US" sz="3200" dirty="0">
              <a:solidFill>
                <a:srgbClr val="3D7067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31" name="Picture 7" descr="C:\Users\hello\Desktop\KakaoTalk_20200320_1110515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7396" y="4547505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80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침대, 하얀색, 덮여있는, 눈이(가) 표시된 사진&#10;&#10;자동 생성된 설명">
            <a:extLst>
              <a:ext uri="{FF2B5EF4-FFF2-40B4-BE49-F238E27FC236}">
                <a16:creationId xmlns:a16="http://schemas.microsoft.com/office/drawing/2014/main" xmlns="" id="{9E246ECD-BC0F-4DEC-A40B-20483355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5276"/>
            <a:ext cx="12191980" cy="6857990"/>
          </a:xfrm>
          <a:prstGeom prst="rect">
            <a:avLst/>
          </a:prstGeom>
        </p:spPr>
      </p:pic>
      <p:grpSp>
        <p:nvGrpSpPr>
          <p:cNvPr id="3" name="그룹 6">
            <a:extLst>
              <a:ext uri="{FF2B5EF4-FFF2-40B4-BE49-F238E27FC236}">
                <a16:creationId xmlns:a16="http://schemas.microsoft.com/office/drawing/2014/main" xmlns="" id="{679F1534-08F0-443B-8ABD-E99914ED793D}"/>
              </a:ext>
            </a:extLst>
          </p:cNvPr>
          <p:cNvGrpSpPr/>
          <p:nvPr/>
        </p:nvGrpSpPr>
        <p:grpSpPr>
          <a:xfrm>
            <a:off x="4411659" y="688865"/>
            <a:ext cx="3368682" cy="534368"/>
            <a:chOff x="2382413" y="390147"/>
            <a:chExt cx="7427174" cy="40170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93D30908-C75D-4250-A513-0A55522307DD}"/>
                </a:ext>
              </a:extLst>
            </p:cNvPr>
            <p:cNvSpPr/>
            <p:nvPr/>
          </p:nvSpPr>
          <p:spPr>
            <a:xfrm>
              <a:off x="2382413" y="390147"/>
              <a:ext cx="7427174" cy="400110"/>
            </a:xfrm>
            <a:custGeom>
              <a:avLst/>
              <a:gdLst>
                <a:gd name="connsiteX0" fmla="*/ 0 w 7427174"/>
                <a:gd name="connsiteY0" fmla="*/ 0 h 400110"/>
                <a:gd name="connsiteX1" fmla="*/ 452382 w 7427174"/>
                <a:gd name="connsiteY1" fmla="*/ 0 h 400110"/>
                <a:gd name="connsiteX2" fmla="*/ 1276124 w 7427174"/>
                <a:gd name="connsiteY2" fmla="*/ 0 h 400110"/>
                <a:gd name="connsiteX3" fmla="*/ 2025593 w 7427174"/>
                <a:gd name="connsiteY3" fmla="*/ 0 h 400110"/>
                <a:gd name="connsiteX4" fmla="*/ 2477975 w 7427174"/>
                <a:gd name="connsiteY4" fmla="*/ 0 h 400110"/>
                <a:gd name="connsiteX5" fmla="*/ 3078901 w 7427174"/>
                <a:gd name="connsiteY5" fmla="*/ 0 h 400110"/>
                <a:gd name="connsiteX6" fmla="*/ 3902642 w 7427174"/>
                <a:gd name="connsiteY6" fmla="*/ 0 h 400110"/>
                <a:gd name="connsiteX7" fmla="*/ 4577840 w 7427174"/>
                <a:gd name="connsiteY7" fmla="*/ 0 h 400110"/>
                <a:gd name="connsiteX8" fmla="*/ 5327309 w 7427174"/>
                <a:gd name="connsiteY8" fmla="*/ 0 h 400110"/>
                <a:gd name="connsiteX9" fmla="*/ 5928235 w 7427174"/>
                <a:gd name="connsiteY9" fmla="*/ 0 h 400110"/>
                <a:gd name="connsiteX10" fmla="*/ 6603433 w 7427174"/>
                <a:gd name="connsiteY10" fmla="*/ 0 h 400110"/>
                <a:gd name="connsiteX11" fmla="*/ 7427174 w 7427174"/>
                <a:gd name="connsiteY11" fmla="*/ 0 h 400110"/>
                <a:gd name="connsiteX12" fmla="*/ 7427174 w 7427174"/>
                <a:gd name="connsiteY12" fmla="*/ 400110 h 400110"/>
                <a:gd name="connsiteX13" fmla="*/ 6974792 w 7427174"/>
                <a:gd name="connsiteY13" fmla="*/ 400110 h 400110"/>
                <a:gd name="connsiteX14" fmla="*/ 6522409 w 7427174"/>
                <a:gd name="connsiteY14" fmla="*/ 400110 h 400110"/>
                <a:gd name="connsiteX15" fmla="*/ 5772940 w 7427174"/>
                <a:gd name="connsiteY15" fmla="*/ 400110 h 400110"/>
                <a:gd name="connsiteX16" fmla="*/ 5320557 w 7427174"/>
                <a:gd name="connsiteY16" fmla="*/ 400110 h 400110"/>
                <a:gd name="connsiteX17" fmla="*/ 4645360 w 7427174"/>
                <a:gd name="connsiteY17" fmla="*/ 400110 h 400110"/>
                <a:gd name="connsiteX18" fmla="*/ 4118706 w 7427174"/>
                <a:gd name="connsiteY18" fmla="*/ 400110 h 400110"/>
                <a:gd name="connsiteX19" fmla="*/ 3443508 w 7427174"/>
                <a:gd name="connsiteY19" fmla="*/ 400110 h 400110"/>
                <a:gd name="connsiteX20" fmla="*/ 2768310 w 7427174"/>
                <a:gd name="connsiteY20" fmla="*/ 400110 h 400110"/>
                <a:gd name="connsiteX21" fmla="*/ 2093113 w 7427174"/>
                <a:gd name="connsiteY21" fmla="*/ 400110 h 400110"/>
                <a:gd name="connsiteX22" fmla="*/ 1417915 w 7427174"/>
                <a:gd name="connsiteY22" fmla="*/ 400110 h 400110"/>
                <a:gd name="connsiteX23" fmla="*/ 816989 w 7427174"/>
                <a:gd name="connsiteY23" fmla="*/ 400110 h 400110"/>
                <a:gd name="connsiteX24" fmla="*/ 0 w 7427174"/>
                <a:gd name="connsiteY24" fmla="*/ 400110 h 400110"/>
                <a:gd name="connsiteX25" fmla="*/ 0 w 7427174"/>
                <a:gd name="connsiteY25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27174" h="400110" fill="none" extrusionOk="0">
                  <a:moveTo>
                    <a:pt x="0" y="0"/>
                  </a:moveTo>
                  <a:cubicBezTo>
                    <a:pt x="192805" y="-4671"/>
                    <a:pt x="320458" y="-4199"/>
                    <a:pt x="452382" y="0"/>
                  </a:cubicBezTo>
                  <a:cubicBezTo>
                    <a:pt x="584306" y="4199"/>
                    <a:pt x="1017880" y="-29090"/>
                    <a:pt x="1276124" y="0"/>
                  </a:cubicBezTo>
                  <a:cubicBezTo>
                    <a:pt x="1534368" y="29090"/>
                    <a:pt x="1852230" y="-30735"/>
                    <a:pt x="2025593" y="0"/>
                  </a:cubicBezTo>
                  <a:cubicBezTo>
                    <a:pt x="2198956" y="30735"/>
                    <a:pt x="2273025" y="-5324"/>
                    <a:pt x="2477975" y="0"/>
                  </a:cubicBezTo>
                  <a:cubicBezTo>
                    <a:pt x="2682925" y="5324"/>
                    <a:pt x="2860004" y="14674"/>
                    <a:pt x="3078901" y="0"/>
                  </a:cubicBezTo>
                  <a:cubicBezTo>
                    <a:pt x="3297798" y="-14674"/>
                    <a:pt x="3559777" y="-15605"/>
                    <a:pt x="3902642" y="0"/>
                  </a:cubicBezTo>
                  <a:cubicBezTo>
                    <a:pt x="4245507" y="15605"/>
                    <a:pt x="4406717" y="-10209"/>
                    <a:pt x="4577840" y="0"/>
                  </a:cubicBezTo>
                  <a:cubicBezTo>
                    <a:pt x="4748963" y="10209"/>
                    <a:pt x="5155682" y="16931"/>
                    <a:pt x="5327309" y="0"/>
                  </a:cubicBezTo>
                  <a:cubicBezTo>
                    <a:pt x="5498936" y="-16931"/>
                    <a:pt x="5722102" y="2352"/>
                    <a:pt x="5928235" y="0"/>
                  </a:cubicBezTo>
                  <a:cubicBezTo>
                    <a:pt x="6134368" y="-2352"/>
                    <a:pt x="6282237" y="-19137"/>
                    <a:pt x="6603433" y="0"/>
                  </a:cubicBezTo>
                  <a:cubicBezTo>
                    <a:pt x="6924629" y="19137"/>
                    <a:pt x="7110605" y="-47"/>
                    <a:pt x="7427174" y="0"/>
                  </a:cubicBezTo>
                  <a:cubicBezTo>
                    <a:pt x="7429158" y="134243"/>
                    <a:pt x="7446258" y="285309"/>
                    <a:pt x="7427174" y="400110"/>
                  </a:cubicBezTo>
                  <a:cubicBezTo>
                    <a:pt x="7292195" y="392894"/>
                    <a:pt x="7187651" y="407542"/>
                    <a:pt x="6974792" y="400110"/>
                  </a:cubicBezTo>
                  <a:cubicBezTo>
                    <a:pt x="6761933" y="392678"/>
                    <a:pt x="6713916" y="380637"/>
                    <a:pt x="6522409" y="400110"/>
                  </a:cubicBezTo>
                  <a:cubicBezTo>
                    <a:pt x="6330902" y="419583"/>
                    <a:pt x="6057177" y="366304"/>
                    <a:pt x="5772940" y="400110"/>
                  </a:cubicBezTo>
                  <a:cubicBezTo>
                    <a:pt x="5488703" y="433916"/>
                    <a:pt x="5427031" y="384588"/>
                    <a:pt x="5320557" y="400110"/>
                  </a:cubicBezTo>
                  <a:cubicBezTo>
                    <a:pt x="5214083" y="415632"/>
                    <a:pt x="4787757" y="431155"/>
                    <a:pt x="4645360" y="400110"/>
                  </a:cubicBezTo>
                  <a:cubicBezTo>
                    <a:pt x="4502963" y="369065"/>
                    <a:pt x="4333111" y="413407"/>
                    <a:pt x="4118706" y="400110"/>
                  </a:cubicBezTo>
                  <a:cubicBezTo>
                    <a:pt x="3904301" y="386813"/>
                    <a:pt x="3767826" y="408335"/>
                    <a:pt x="3443508" y="400110"/>
                  </a:cubicBezTo>
                  <a:cubicBezTo>
                    <a:pt x="3119190" y="391885"/>
                    <a:pt x="3052303" y="422787"/>
                    <a:pt x="2768310" y="400110"/>
                  </a:cubicBezTo>
                  <a:cubicBezTo>
                    <a:pt x="2484317" y="377433"/>
                    <a:pt x="2240456" y="409191"/>
                    <a:pt x="2093113" y="400110"/>
                  </a:cubicBezTo>
                  <a:cubicBezTo>
                    <a:pt x="1945770" y="391029"/>
                    <a:pt x="1602958" y="407496"/>
                    <a:pt x="1417915" y="400110"/>
                  </a:cubicBezTo>
                  <a:cubicBezTo>
                    <a:pt x="1232872" y="392724"/>
                    <a:pt x="986769" y="377661"/>
                    <a:pt x="816989" y="400110"/>
                  </a:cubicBezTo>
                  <a:cubicBezTo>
                    <a:pt x="647209" y="422559"/>
                    <a:pt x="192908" y="429541"/>
                    <a:pt x="0" y="400110"/>
                  </a:cubicBezTo>
                  <a:cubicBezTo>
                    <a:pt x="3951" y="308730"/>
                    <a:pt x="-6075" y="91802"/>
                    <a:pt x="0" y="0"/>
                  </a:cubicBezTo>
                  <a:close/>
                </a:path>
                <a:path w="7427174" h="400110" stroke="0" extrusionOk="0">
                  <a:moveTo>
                    <a:pt x="0" y="0"/>
                  </a:moveTo>
                  <a:cubicBezTo>
                    <a:pt x="159255" y="20347"/>
                    <a:pt x="463966" y="-6035"/>
                    <a:pt x="600926" y="0"/>
                  </a:cubicBezTo>
                  <a:cubicBezTo>
                    <a:pt x="737886" y="6035"/>
                    <a:pt x="838234" y="-14300"/>
                    <a:pt x="1053308" y="0"/>
                  </a:cubicBezTo>
                  <a:cubicBezTo>
                    <a:pt x="1268382" y="14300"/>
                    <a:pt x="1498858" y="35451"/>
                    <a:pt x="1877049" y="0"/>
                  </a:cubicBezTo>
                  <a:cubicBezTo>
                    <a:pt x="2255240" y="-35451"/>
                    <a:pt x="2300429" y="23376"/>
                    <a:pt x="2477975" y="0"/>
                  </a:cubicBezTo>
                  <a:cubicBezTo>
                    <a:pt x="2655521" y="-23376"/>
                    <a:pt x="2876556" y="-16899"/>
                    <a:pt x="3078901" y="0"/>
                  </a:cubicBezTo>
                  <a:cubicBezTo>
                    <a:pt x="3281246" y="16899"/>
                    <a:pt x="3620009" y="20864"/>
                    <a:pt x="3902642" y="0"/>
                  </a:cubicBezTo>
                  <a:cubicBezTo>
                    <a:pt x="4185275" y="-20864"/>
                    <a:pt x="4272492" y="-4230"/>
                    <a:pt x="4429296" y="0"/>
                  </a:cubicBezTo>
                  <a:cubicBezTo>
                    <a:pt x="4586100" y="4230"/>
                    <a:pt x="4956168" y="3905"/>
                    <a:pt x="5253038" y="0"/>
                  </a:cubicBezTo>
                  <a:cubicBezTo>
                    <a:pt x="5549908" y="-3905"/>
                    <a:pt x="5773128" y="30271"/>
                    <a:pt x="6076779" y="0"/>
                  </a:cubicBezTo>
                  <a:cubicBezTo>
                    <a:pt x="6380430" y="-30271"/>
                    <a:pt x="6604000" y="11309"/>
                    <a:pt x="6751976" y="0"/>
                  </a:cubicBezTo>
                  <a:cubicBezTo>
                    <a:pt x="6899952" y="-11309"/>
                    <a:pt x="7194066" y="26746"/>
                    <a:pt x="7427174" y="0"/>
                  </a:cubicBezTo>
                  <a:cubicBezTo>
                    <a:pt x="7441194" y="134891"/>
                    <a:pt x="7437368" y="241539"/>
                    <a:pt x="7427174" y="400110"/>
                  </a:cubicBezTo>
                  <a:cubicBezTo>
                    <a:pt x="7312662" y="381316"/>
                    <a:pt x="7129941" y="420644"/>
                    <a:pt x="6974792" y="400110"/>
                  </a:cubicBezTo>
                  <a:cubicBezTo>
                    <a:pt x="6819643" y="379576"/>
                    <a:pt x="6474786" y="406796"/>
                    <a:pt x="6151050" y="400110"/>
                  </a:cubicBezTo>
                  <a:cubicBezTo>
                    <a:pt x="5827314" y="393424"/>
                    <a:pt x="5771072" y="385923"/>
                    <a:pt x="5624396" y="400110"/>
                  </a:cubicBezTo>
                  <a:cubicBezTo>
                    <a:pt x="5477720" y="414297"/>
                    <a:pt x="5110867" y="388001"/>
                    <a:pt x="4949199" y="400110"/>
                  </a:cubicBezTo>
                  <a:cubicBezTo>
                    <a:pt x="4787531" y="412219"/>
                    <a:pt x="4312873" y="421351"/>
                    <a:pt x="4125458" y="400110"/>
                  </a:cubicBezTo>
                  <a:cubicBezTo>
                    <a:pt x="3938043" y="378869"/>
                    <a:pt x="3684585" y="378426"/>
                    <a:pt x="3450260" y="400110"/>
                  </a:cubicBezTo>
                  <a:cubicBezTo>
                    <a:pt x="3215935" y="421794"/>
                    <a:pt x="3110481" y="411689"/>
                    <a:pt x="2997878" y="400110"/>
                  </a:cubicBezTo>
                  <a:cubicBezTo>
                    <a:pt x="2885275" y="388531"/>
                    <a:pt x="2592369" y="378231"/>
                    <a:pt x="2471223" y="400110"/>
                  </a:cubicBezTo>
                  <a:cubicBezTo>
                    <a:pt x="2350077" y="421989"/>
                    <a:pt x="1813428" y="374989"/>
                    <a:pt x="1647482" y="400110"/>
                  </a:cubicBezTo>
                  <a:cubicBezTo>
                    <a:pt x="1481536" y="425231"/>
                    <a:pt x="1308408" y="426561"/>
                    <a:pt x="972285" y="400110"/>
                  </a:cubicBezTo>
                  <a:cubicBezTo>
                    <a:pt x="636162" y="373659"/>
                    <a:pt x="376762" y="361379"/>
                    <a:pt x="0" y="400110"/>
                  </a:cubicBezTo>
                  <a:cubicBezTo>
                    <a:pt x="6403" y="286782"/>
                    <a:pt x="-2813" y="134185"/>
                    <a:pt x="0" y="0"/>
                  </a:cubicBezTo>
                  <a:close/>
                </a:path>
              </a:pathLst>
            </a:custGeom>
            <a:solidFill>
              <a:srgbClr val="B71F38"/>
            </a:solidFill>
            <a:ln w="12700">
              <a:solidFill>
                <a:srgbClr val="C8766A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9E206D4-8A6F-4B0D-96B2-EE1B5F854001}"/>
                </a:ext>
              </a:extLst>
            </p:cNvPr>
            <p:cNvSpPr txBox="1"/>
            <p:nvPr/>
          </p:nvSpPr>
          <p:spPr>
            <a:xfrm>
              <a:off x="3891546" y="398527"/>
              <a:ext cx="4782557" cy="393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3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CONTENT</a:t>
              </a:r>
              <a:endParaRPr lang="ko-KR" altLang="en-US" sz="28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626B3576-030E-405F-8D66-AC2C7A465A0E}"/>
                </a:ext>
              </a:extLst>
            </p:cNvPr>
            <p:cNvSpPr/>
            <p:nvPr/>
          </p:nvSpPr>
          <p:spPr>
            <a:xfrm>
              <a:off x="2382413" y="390147"/>
              <a:ext cx="7427174" cy="400110"/>
            </a:xfrm>
            <a:custGeom>
              <a:avLst/>
              <a:gdLst>
                <a:gd name="connsiteX0" fmla="*/ 0 w 7427174"/>
                <a:gd name="connsiteY0" fmla="*/ 0 h 400110"/>
                <a:gd name="connsiteX1" fmla="*/ 497049 w 7427174"/>
                <a:gd name="connsiteY1" fmla="*/ 0 h 400110"/>
                <a:gd name="connsiteX2" fmla="*/ 845555 w 7427174"/>
                <a:gd name="connsiteY2" fmla="*/ 0 h 400110"/>
                <a:gd name="connsiteX3" fmla="*/ 1565420 w 7427174"/>
                <a:gd name="connsiteY3" fmla="*/ 0 h 400110"/>
                <a:gd name="connsiteX4" fmla="*/ 2062469 w 7427174"/>
                <a:gd name="connsiteY4" fmla="*/ 0 h 400110"/>
                <a:gd name="connsiteX5" fmla="*/ 2559518 w 7427174"/>
                <a:gd name="connsiteY5" fmla="*/ 0 h 400110"/>
                <a:gd name="connsiteX6" fmla="*/ 3279383 w 7427174"/>
                <a:gd name="connsiteY6" fmla="*/ 0 h 400110"/>
                <a:gd name="connsiteX7" fmla="*/ 3702161 w 7427174"/>
                <a:gd name="connsiteY7" fmla="*/ 0 h 400110"/>
                <a:gd name="connsiteX8" fmla="*/ 4422025 w 7427174"/>
                <a:gd name="connsiteY8" fmla="*/ 0 h 400110"/>
                <a:gd name="connsiteX9" fmla="*/ 5141890 w 7427174"/>
                <a:gd name="connsiteY9" fmla="*/ 0 h 400110"/>
                <a:gd name="connsiteX10" fmla="*/ 5713211 w 7427174"/>
                <a:gd name="connsiteY10" fmla="*/ 0 h 400110"/>
                <a:gd name="connsiteX11" fmla="*/ 6433075 w 7427174"/>
                <a:gd name="connsiteY11" fmla="*/ 0 h 400110"/>
                <a:gd name="connsiteX12" fmla="*/ 6930125 w 7427174"/>
                <a:gd name="connsiteY12" fmla="*/ 0 h 400110"/>
                <a:gd name="connsiteX13" fmla="*/ 7427174 w 7427174"/>
                <a:gd name="connsiteY13" fmla="*/ 0 h 400110"/>
                <a:gd name="connsiteX14" fmla="*/ 7427174 w 7427174"/>
                <a:gd name="connsiteY14" fmla="*/ 400110 h 400110"/>
                <a:gd name="connsiteX15" fmla="*/ 6855853 w 7427174"/>
                <a:gd name="connsiteY15" fmla="*/ 400110 h 400110"/>
                <a:gd name="connsiteX16" fmla="*/ 6284532 w 7427174"/>
                <a:gd name="connsiteY16" fmla="*/ 400110 h 400110"/>
                <a:gd name="connsiteX17" fmla="*/ 5564667 w 7427174"/>
                <a:gd name="connsiteY17" fmla="*/ 400110 h 400110"/>
                <a:gd name="connsiteX18" fmla="*/ 4993346 w 7427174"/>
                <a:gd name="connsiteY18" fmla="*/ 400110 h 400110"/>
                <a:gd name="connsiteX19" fmla="*/ 4644840 w 7427174"/>
                <a:gd name="connsiteY19" fmla="*/ 400110 h 400110"/>
                <a:gd name="connsiteX20" fmla="*/ 4222063 w 7427174"/>
                <a:gd name="connsiteY20" fmla="*/ 400110 h 400110"/>
                <a:gd name="connsiteX21" fmla="*/ 3502198 w 7427174"/>
                <a:gd name="connsiteY21" fmla="*/ 400110 h 400110"/>
                <a:gd name="connsiteX22" fmla="*/ 2930877 w 7427174"/>
                <a:gd name="connsiteY22" fmla="*/ 400110 h 400110"/>
                <a:gd name="connsiteX23" fmla="*/ 2508100 w 7427174"/>
                <a:gd name="connsiteY23" fmla="*/ 400110 h 400110"/>
                <a:gd name="connsiteX24" fmla="*/ 1936778 w 7427174"/>
                <a:gd name="connsiteY24" fmla="*/ 400110 h 400110"/>
                <a:gd name="connsiteX25" fmla="*/ 1588273 w 7427174"/>
                <a:gd name="connsiteY25" fmla="*/ 400110 h 400110"/>
                <a:gd name="connsiteX26" fmla="*/ 1239767 w 7427174"/>
                <a:gd name="connsiteY26" fmla="*/ 400110 h 400110"/>
                <a:gd name="connsiteX27" fmla="*/ 668446 w 7427174"/>
                <a:gd name="connsiteY27" fmla="*/ 400110 h 400110"/>
                <a:gd name="connsiteX28" fmla="*/ 0 w 7427174"/>
                <a:gd name="connsiteY28" fmla="*/ 400110 h 400110"/>
                <a:gd name="connsiteX29" fmla="*/ 0 w 7427174"/>
                <a:gd name="connsiteY29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27174" h="400110" extrusionOk="0">
                  <a:moveTo>
                    <a:pt x="0" y="0"/>
                  </a:moveTo>
                  <a:cubicBezTo>
                    <a:pt x="196993" y="-50408"/>
                    <a:pt x="390960" y="46566"/>
                    <a:pt x="497049" y="0"/>
                  </a:cubicBezTo>
                  <a:cubicBezTo>
                    <a:pt x="603138" y="-46566"/>
                    <a:pt x="755426" y="26858"/>
                    <a:pt x="845555" y="0"/>
                  </a:cubicBezTo>
                  <a:cubicBezTo>
                    <a:pt x="935684" y="-26858"/>
                    <a:pt x="1408824" y="77081"/>
                    <a:pt x="1565420" y="0"/>
                  </a:cubicBezTo>
                  <a:cubicBezTo>
                    <a:pt x="1722016" y="-77081"/>
                    <a:pt x="1960102" y="13200"/>
                    <a:pt x="2062469" y="0"/>
                  </a:cubicBezTo>
                  <a:cubicBezTo>
                    <a:pt x="2164836" y="-13200"/>
                    <a:pt x="2395084" y="31253"/>
                    <a:pt x="2559518" y="0"/>
                  </a:cubicBezTo>
                  <a:cubicBezTo>
                    <a:pt x="2723952" y="-31253"/>
                    <a:pt x="3085074" y="8209"/>
                    <a:pt x="3279383" y="0"/>
                  </a:cubicBezTo>
                  <a:cubicBezTo>
                    <a:pt x="3473693" y="-8209"/>
                    <a:pt x="3498101" y="28468"/>
                    <a:pt x="3702161" y="0"/>
                  </a:cubicBezTo>
                  <a:cubicBezTo>
                    <a:pt x="3906221" y="-28468"/>
                    <a:pt x="4175997" y="46865"/>
                    <a:pt x="4422025" y="0"/>
                  </a:cubicBezTo>
                  <a:cubicBezTo>
                    <a:pt x="4668053" y="-46865"/>
                    <a:pt x="4912097" y="80599"/>
                    <a:pt x="5141890" y="0"/>
                  </a:cubicBezTo>
                  <a:cubicBezTo>
                    <a:pt x="5371683" y="-80599"/>
                    <a:pt x="5581735" y="41287"/>
                    <a:pt x="5713211" y="0"/>
                  </a:cubicBezTo>
                  <a:cubicBezTo>
                    <a:pt x="5844687" y="-41287"/>
                    <a:pt x="6242248" y="59413"/>
                    <a:pt x="6433075" y="0"/>
                  </a:cubicBezTo>
                  <a:cubicBezTo>
                    <a:pt x="6623902" y="-59413"/>
                    <a:pt x="6780683" y="26254"/>
                    <a:pt x="6930125" y="0"/>
                  </a:cubicBezTo>
                  <a:cubicBezTo>
                    <a:pt x="7079567" y="-26254"/>
                    <a:pt x="7265079" y="19669"/>
                    <a:pt x="7427174" y="0"/>
                  </a:cubicBezTo>
                  <a:cubicBezTo>
                    <a:pt x="7447089" y="135097"/>
                    <a:pt x="7385267" y="302719"/>
                    <a:pt x="7427174" y="400110"/>
                  </a:cubicBezTo>
                  <a:cubicBezTo>
                    <a:pt x="7194457" y="446043"/>
                    <a:pt x="7004304" y="341269"/>
                    <a:pt x="6855853" y="400110"/>
                  </a:cubicBezTo>
                  <a:cubicBezTo>
                    <a:pt x="6707402" y="458951"/>
                    <a:pt x="6494069" y="360504"/>
                    <a:pt x="6284532" y="400110"/>
                  </a:cubicBezTo>
                  <a:cubicBezTo>
                    <a:pt x="6074995" y="439716"/>
                    <a:pt x="5790226" y="339624"/>
                    <a:pt x="5564667" y="400110"/>
                  </a:cubicBezTo>
                  <a:cubicBezTo>
                    <a:pt x="5339108" y="460596"/>
                    <a:pt x="5191905" y="341854"/>
                    <a:pt x="4993346" y="400110"/>
                  </a:cubicBezTo>
                  <a:cubicBezTo>
                    <a:pt x="4794787" y="458366"/>
                    <a:pt x="4815647" y="381091"/>
                    <a:pt x="4644840" y="400110"/>
                  </a:cubicBezTo>
                  <a:cubicBezTo>
                    <a:pt x="4474033" y="419129"/>
                    <a:pt x="4411251" y="385657"/>
                    <a:pt x="4222063" y="400110"/>
                  </a:cubicBezTo>
                  <a:cubicBezTo>
                    <a:pt x="4032875" y="414563"/>
                    <a:pt x="3748250" y="379773"/>
                    <a:pt x="3502198" y="400110"/>
                  </a:cubicBezTo>
                  <a:cubicBezTo>
                    <a:pt x="3256146" y="420447"/>
                    <a:pt x="3137556" y="395213"/>
                    <a:pt x="2930877" y="400110"/>
                  </a:cubicBezTo>
                  <a:cubicBezTo>
                    <a:pt x="2724198" y="405007"/>
                    <a:pt x="2700673" y="397077"/>
                    <a:pt x="2508100" y="400110"/>
                  </a:cubicBezTo>
                  <a:cubicBezTo>
                    <a:pt x="2315527" y="403143"/>
                    <a:pt x="2186201" y="396007"/>
                    <a:pt x="1936778" y="400110"/>
                  </a:cubicBezTo>
                  <a:cubicBezTo>
                    <a:pt x="1687355" y="404213"/>
                    <a:pt x="1672301" y="373663"/>
                    <a:pt x="1588273" y="400110"/>
                  </a:cubicBezTo>
                  <a:cubicBezTo>
                    <a:pt x="1504245" y="426557"/>
                    <a:pt x="1348480" y="379875"/>
                    <a:pt x="1239767" y="400110"/>
                  </a:cubicBezTo>
                  <a:cubicBezTo>
                    <a:pt x="1131054" y="420345"/>
                    <a:pt x="917106" y="393265"/>
                    <a:pt x="668446" y="400110"/>
                  </a:cubicBezTo>
                  <a:cubicBezTo>
                    <a:pt x="419786" y="406955"/>
                    <a:pt x="234483" y="367390"/>
                    <a:pt x="0" y="400110"/>
                  </a:cubicBezTo>
                  <a:cubicBezTo>
                    <a:pt x="-19123" y="262072"/>
                    <a:pt x="7680" y="184858"/>
                    <a:pt x="0" y="0"/>
                  </a:cubicBezTo>
                  <a:close/>
                </a:path>
              </a:pathLst>
            </a:custGeom>
            <a:noFill/>
            <a:ln w="19050" cmpd="tri">
              <a:solidFill>
                <a:srgbClr val="A3887A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1392988" y="1626626"/>
            <a:ext cx="1427536" cy="513348"/>
            <a:chOff x="1392988" y="1626626"/>
            <a:chExt cx="1427536" cy="51334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5AB79C5D-3E07-4448-983D-50CDDD6E5CBE}"/>
                </a:ext>
              </a:extLst>
            </p:cNvPr>
            <p:cNvSpPr/>
            <p:nvPr/>
          </p:nvSpPr>
          <p:spPr>
            <a:xfrm>
              <a:off x="1392988" y="1626626"/>
              <a:ext cx="513348" cy="513348"/>
            </a:xfrm>
            <a:custGeom>
              <a:avLst/>
              <a:gdLst>
                <a:gd name="connsiteX0" fmla="*/ 0 w 513348"/>
                <a:gd name="connsiteY0" fmla="*/ 256674 h 513348"/>
                <a:gd name="connsiteX1" fmla="*/ 256674 w 513348"/>
                <a:gd name="connsiteY1" fmla="*/ 0 h 513348"/>
                <a:gd name="connsiteX2" fmla="*/ 513348 w 513348"/>
                <a:gd name="connsiteY2" fmla="*/ 256674 h 513348"/>
                <a:gd name="connsiteX3" fmla="*/ 256674 w 513348"/>
                <a:gd name="connsiteY3" fmla="*/ 513348 h 513348"/>
                <a:gd name="connsiteX4" fmla="*/ 0 w 513348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348" h="513348" fill="none" extrusionOk="0">
                  <a:moveTo>
                    <a:pt x="0" y="256674"/>
                  </a:moveTo>
                  <a:cubicBezTo>
                    <a:pt x="17081" y="116943"/>
                    <a:pt x="122662" y="-15939"/>
                    <a:pt x="256674" y="0"/>
                  </a:cubicBezTo>
                  <a:cubicBezTo>
                    <a:pt x="357491" y="-6269"/>
                    <a:pt x="494797" y="132382"/>
                    <a:pt x="513348" y="256674"/>
                  </a:cubicBezTo>
                  <a:cubicBezTo>
                    <a:pt x="510668" y="372869"/>
                    <a:pt x="379216" y="540052"/>
                    <a:pt x="256674" y="513348"/>
                  </a:cubicBezTo>
                  <a:cubicBezTo>
                    <a:pt x="136561" y="525465"/>
                    <a:pt x="38037" y="407576"/>
                    <a:pt x="0" y="256674"/>
                  </a:cubicBezTo>
                  <a:close/>
                </a:path>
                <a:path w="513348" h="513348" stroke="0" extrusionOk="0">
                  <a:moveTo>
                    <a:pt x="0" y="256674"/>
                  </a:moveTo>
                  <a:cubicBezTo>
                    <a:pt x="-21143" y="101876"/>
                    <a:pt x="100171" y="5534"/>
                    <a:pt x="256674" y="0"/>
                  </a:cubicBezTo>
                  <a:cubicBezTo>
                    <a:pt x="420632" y="4674"/>
                    <a:pt x="480487" y="115962"/>
                    <a:pt x="513348" y="256674"/>
                  </a:cubicBezTo>
                  <a:cubicBezTo>
                    <a:pt x="500976" y="410513"/>
                    <a:pt x="396153" y="525938"/>
                    <a:pt x="256674" y="513348"/>
                  </a:cubicBezTo>
                  <a:cubicBezTo>
                    <a:pt x="97897" y="504036"/>
                    <a:pt x="23788" y="409797"/>
                    <a:pt x="0" y="256674"/>
                  </a:cubicBezTo>
                  <a:close/>
                </a:path>
              </a:pathLst>
            </a:custGeom>
            <a:solidFill>
              <a:srgbClr val="B71F38"/>
            </a:solidFill>
            <a:ln>
              <a:solidFill>
                <a:srgbClr val="B71F38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8AD34DE-82D7-47C0-B73A-B4B872711ABB}"/>
                </a:ext>
              </a:extLst>
            </p:cNvPr>
            <p:cNvSpPr txBox="1"/>
            <p:nvPr/>
          </p:nvSpPr>
          <p:spPr>
            <a:xfrm>
              <a:off x="2142133" y="168140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개요</a:t>
              </a:r>
              <a:endParaRPr lang="ko-KR" altLang="en-US" sz="20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392988" y="2689741"/>
            <a:ext cx="2129651" cy="513348"/>
            <a:chOff x="1392988" y="3005982"/>
            <a:chExt cx="2129651" cy="5133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324037C-9C01-4A5C-BAAA-2386BE4C16BC}"/>
                </a:ext>
              </a:extLst>
            </p:cNvPr>
            <p:cNvSpPr/>
            <p:nvPr/>
          </p:nvSpPr>
          <p:spPr>
            <a:xfrm>
              <a:off x="1392988" y="3005982"/>
              <a:ext cx="513348" cy="513348"/>
            </a:xfrm>
            <a:custGeom>
              <a:avLst/>
              <a:gdLst>
                <a:gd name="connsiteX0" fmla="*/ 0 w 513348"/>
                <a:gd name="connsiteY0" fmla="*/ 256674 h 513348"/>
                <a:gd name="connsiteX1" fmla="*/ 256674 w 513348"/>
                <a:gd name="connsiteY1" fmla="*/ 0 h 513348"/>
                <a:gd name="connsiteX2" fmla="*/ 513348 w 513348"/>
                <a:gd name="connsiteY2" fmla="*/ 256674 h 513348"/>
                <a:gd name="connsiteX3" fmla="*/ 256674 w 513348"/>
                <a:gd name="connsiteY3" fmla="*/ 513348 h 513348"/>
                <a:gd name="connsiteX4" fmla="*/ 0 w 513348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348" h="513348" fill="none" extrusionOk="0">
                  <a:moveTo>
                    <a:pt x="0" y="256674"/>
                  </a:moveTo>
                  <a:cubicBezTo>
                    <a:pt x="17081" y="116943"/>
                    <a:pt x="122662" y="-15939"/>
                    <a:pt x="256674" y="0"/>
                  </a:cubicBezTo>
                  <a:cubicBezTo>
                    <a:pt x="357491" y="-6269"/>
                    <a:pt x="494797" y="132382"/>
                    <a:pt x="513348" y="256674"/>
                  </a:cubicBezTo>
                  <a:cubicBezTo>
                    <a:pt x="510668" y="372869"/>
                    <a:pt x="379216" y="540052"/>
                    <a:pt x="256674" y="513348"/>
                  </a:cubicBezTo>
                  <a:cubicBezTo>
                    <a:pt x="136561" y="525465"/>
                    <a:pt x="38037" y="407576"/>
                    <a:pt x="0" y="256674"/>
                  </a:cubicBezTo>
                  <a:close/>
                </a:path>
                <a:path w="513348" h="513348" stroke="0" extrusionOk="0">
                  <a:moveTo>
                    <a:pt x="0" y="256674"/>
                  </a:moveTo>
                  <a:cubicBezTo>
                    <a:pt x="-21143" y="101876"/>
                    <a:pt x="100171" y="5534"/>
                    <a:pt x="256674" y="0"/>
                  </a:cubicBezTo>
                  <a:cubicBezTo>
                    <a:pt x="420632" y="4674"/>
                    <a:pt x="480487" y="115962"/>
                    <a:pt x="513348" y="256674"/>
                  </a:cubicBezTo>
                  <a:cubicBezTo>
                    <a:pt x="500976" y="410513"/>
                    <a:pt x="396153" y="525938"/>
                    <a:pt x="256674" y="513348"/>
                  </a:cubicBezTo>
                  <a:cubicBezTo>
                    <a:pt x="97897" y="504036"/>
                    <a:pt x="23788" y="409797"/>
                    <a:pt x="0" y="256674"/>
                  </a:cubicBezTo>
                  <a:close/>
                </a:path>
              </a:pathLst>
            </a:custGeom>
            <a:solidFill>
              <a:srgbClr val="B71F38"/>
            </a:solidFill>
            <a:ln>
              <a:solidFill>
                <a:srgbClr val="B71F38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0AB695D-7D26-431C-92FC-973DC93981ED}"/>
                </a:ext>
              </a:extLst>
            </p:cNvPr>
            <p:cNvSpPr txBox="1"/>
            <p:nvPr/>
          </p:nvSpPr>
          <p:spPr>
            <a:xfrm>
              <a:off x="2142133" y="3060760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일정 </a:t>
              </a:r>
              <a:r>
                <a:rPr lang="en-US" altLang="ko-KR" sz="2000" dirty="0" smtClean="0">
                  <a:latin typeface="배달의민족 도현" pitchFamily="50" charset="-127"/>
                  <a:ea typeface="배달의민족 도현" pitchFamily="50" charset="-127"/>
                </a:rPr>
                <a:t>/</a:t>
              </a:r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역할</a:t>
              </a:r>
              <a:endParaRPr lang="ko-KR" altLang="en-US" sz="20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8" name="그룹 27"/>
          <p:cNvGrpSpPr/>
          <p:nvPr/>
        </p:nvGrpSpPr>
        <p:grpSpPr>
          <a:xfrm>
            <a:off x="1392988" y="4815971"/>
            <a:ext cx="1921261" cy="513348"/>
            <a:chOff x="1392988" y="5421912"/>
            <a:chExt cx="1921261" cy="5133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D2F8A197-4832-462D-8F30-9DEECAFD2764}"/>
                </a:ext>
              </a:extLst>
            </p:cNvPr>
            <p:cNvSpPr/>
            <p:nvPr/>
          </p:nvSpPr>
          <p:spPr>
            <a:xfrm>
              <a:off x="1392988" y="5421912"/>
              <a:ext cx="513348" cy="513348"/>
            </a:xfrm>
            <a:custGeom>
              <a:avLst/>
              <a:gdLst>
                <a:gd name="connsiteX0" fmla="*/ 0 w 513348"/>
                <a:gd name="connsiteY0" fmla="*/ 256674 h 513348"/>
                <a:gd name="connsiteX1" fmla="*/ 256674 w 513348"/>
                <a:gd name="connsiteY1" fmla="*/ 0 h 513348"/>
                <a:gd name="connsiteX2" fmla="*/ 513348 w 513348"/>
                <a:gd name="connsiteY2" fmla="*/ 256674 h 513348"/>
                <a:gd name="connsiteX3" fmla="*/ 256674 w 513348"/>
                <a:gd name="connsiteY3" fmla="*/ 513348 h 513348"/>
                <a:gd name="connsiteX4" fmla="*/ 0 w 513348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348" h="513348" fill="none" extrusionOk="0">
                  <a:moveTo>
                    <a:pt x="0" y="256674"/>
                  </a:moveTo>
                  <a:cubicBezTo>
                    <a:pt x="17081" y="116943"/>
                    <a:pt x="122662" y="-15939"/>
                    <a:pt x="256674" y="0"/>
                  </a:cubicBezTo>
                  <a:cubicBezTo>
                    <a:pt x="357491" y="-6269"/>
                    <a:pt x="494797" y="132382"/>
                    <a:pt x="513348" y="256674"/>
                  </a:cubicBezTo>
                  <a:cubicBezTo>
                    <a:pt x="510668" y="372869"/>
                    <a:pt x="379216" y="540052"/>
                    <a:pt x="256674" y="513348"/>
                  </a:cubicBezTo>
                  <a:cubicBezTo>
                    <a:pt x="136561" y="525465"/>
                    <a:pt x="38037" y="407576"/>
                    <a:pt x="0" y="256674"/>
                  </a:cubicBezTo>
                  <a:close/>
                </a:path>
                <a:path w="513348" h="513348" stroke="0" extrusionOk="0">
                  <a:moveTo>
                    <a:pt x="0" y="256674"/>
                  </a:moveTo>
                  <a:cubicBezTo>
                    <a:pt x="-21143" y="101876"/>
                    <a:pt x="100171" y="5534"/>
                    <a:pt x="256674" y="0"/>
                  </a:cubicBezTo>
                  <a:cubicBezTo>
                    <a:pt x="420632" y="4674"/>
                    <a:pt x="480487" y="115962"/>
                    <a:pt x="513348" y="256674"/>
                  </a:cubicBezTo>
                  <a:cubicBezTo>
                    <a:pt x="500976" y="410513"/>
                    <a:pt x="396153" y="525938"/>
                    <a:pt x="256674" y="513348"/>
                  </a:cubicBezTo>
                  <a:cubicBezTo>
                    <a:pt x="97897" y="504036"/>
                    <a:pt x="23788" y="409797"/>
                    <a:pt x="0" y="256674"/>
                  </a:cubicBezTo>
                  <a:close/>
                </a:path>
              </a:pathLst>
            </a:custGeom>
            <a:solidFill>
              <a:srgbClr val="B71F38"/>
            </a:solidFill>
            <a:ln>
              <a:solidFill>
                <a:srgbClr val="B71F38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E46FDD5-ABF3-4B85-89C0-863E1C307F7D}"/>
                </a:ext>
              </a:extLst>
            </p:cNvPr>
            <p:cNvSpPr txBox="1"/>
            <p:nvPr/>
          </p:nvSpPr>
          <p:spPr>
            <a:xfrm>
              <a:off x="2142133" y="5476690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사용기술</a:t>
              </a:r>
              <a:endParaRPr lang="ko-KR" altLang="en-US" sz="20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3" name="그룹 26"/>
          <p:cNvGrpSpPr/>
          <p:nvPr/>
        </p:nvGrpSpPr>
        <p:grpSpPr>
          <a:xfrm>
            <a:off x="1392988" y="3752856"/>
            <a:ext cx="2294761" cy="513348"/>
            <a:chOff x="1392988" y="4465505"/>
            <a:chExt cx="2294761" cy="51334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831752BE-7857-4883-8B43-0E0200CDBDF7}"/>
                </a:ext>
              </a:extLst>
            </p:cNvPr>
            <p:cNvSpPr/>
            <p:nvPr/>
          </p:nvSpPr>
          <p:spPr>
            <a:xfrm>
              <a:off x="1392988" y="4465505"/>
              <a:ext cx="513348" cy="513348"/>
            </a:xfrm>
            <a:custGeom>
              <a:avLst/>
              <a:gdLst>
                <a:gd name="connsiteX0" fmla="*/ 0 w 513348"/>
                <a:gd name="connsiteY0" fmla="*/ 256674 h 513348"/>
                <a:gd name="connsiteX1" fmla="*/ 256674 w 513348"/>
                <a:gd name="connsiteY1" fmla="*/ 0 h 513348"/>
                <a:gd name="connsiteX2" fmla="*/ 513348 w 513348"/>
                <a:gd name="connsiteY2" fmla="*/ 256674 h 513348"/>
                <a:gd name="connsiteX3" fmla="*/ 256674 w 513348"/>
                <a:gd name="connsiteY3" fmla="*/ 513348 h 513348"/>
                <a:gd name="connsiteX4" fmla="*/ 0 w 513348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348" h="513348" fill="none" extrusionOk="0">
                  <a:moveTo>
                    <a:pt x="0" y="256674"/>
                  </a:moveTo>
                  <a:cubicBezTo>
                    <a:pt x="17081" y="116943"/>
                    <a:pt x="122662" y="-15939"/>
                    <a:pt x="256674" y="0"/>
                  </a:cubicBezTo>
                  <a:cubicBezTo>
                    <a:pt x="357491" y="-6269"/>
                    <a:pt x="494797" y="132382"/>
                    <a:pt x="513348" y="256674"/>
                  </a:cubicBezTo>
                  <a:cubicBezTo>
                    <a:pt x="510668" y="372869"/>
                    <a:pt x="379216" y="540052"/>
                    <a:pt x="256674" y="513348"/>
                  </a:cubicBezTo>
                  <a:cubicBezTo>
                    <a:pt x="136561" y="525465"/>
                    <a:pt x="38037" y="407576"/>
                    <a:pt x="0" y="256674"/>
                  </a:cubicBezTo>
                  <a:close/>
                </a:path>
                <a:path w="513348" h="513348" stroke="0" extrusionOk="0">
                  <a:moveTo>
                    <a:pt x="0" y="256674"/>
                  </a:moveTo>
                  <a:cubicBezTo>
                    <a:pt x="-21143" y="101876"/>
                    <a:pt x="100171" y="5534"/>
                    <a:pt x="256674" y="0"/>
                  </a:cubicBezTo>
                  <a:cubicBezTo>
                    <a:pt x="420632" y="4674"/>
                    <a:pt x="480487" y="115962"/>
                    <a:pt x="513348" y="256674"/>
                  </a:cubicBezTo>
                  <a:cubicBezTo>
                    <a:pt x="500976" y="410513"/>
                    <a:pt x="396153" y="525938"/>
                    <a:pt x="256674" y="513348"/>
                  </a:cubicBezTo>
                  <a:cubicBezTo>
                    <a:pt x="97897" y="504036"/>
                    <a:pt x="23788" y="409797"/>
                    <a:pt x="0" y="256674"/>
                  </a:cubicBezTo>
                  <a:close/>
                </a:path>
              </a:pathLst>
            </a:custGeom>
            <a:solidFill>
              <a:srgbClr val="B71F38"/>
            </a:solidFill>
            <a:ln>
              <a:solidFill>
                <a:srgbClr val="B71F38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A4F13E5-2FB0-460C-A150-7795C424C23F}"/>
                </a:ext>
              </a:extLst>
            </p:cNvPr>
            <p:cNvSpPr txBox="1"/>
            <p:nvPr/>
          </p:nvSpPr>
          <p:spPr>
            <a:xfrm>
              <a:off x="2142133" y="4520283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구조</a:t>
              </a:r>
              <a:r>
                <a:rPr lang="en-US" altLang="ko-KR" sz="2000" dirty="0" smtClean="0">
                  <a:latin typeface="배달의민족 도현" pitchFamily="50" charset="-127"/>
                  <a:ea typeface="배달의민족 도현" pitchFamily="50" charset="-127"/>
                </a:rPr>
                <a:t>/</a:t>
              </a:r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구성도</a:t>
              </a:r>
              <a:endParaRPr lang="ko-KR" altLang="en-US" sz="20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0" name="그룹 28"/>
          <p:cNvGrpSpPr/>
          <p:nvPr/>
        </p:nvGrpSpPr>
        <p:grpSpPr>
          <a:xfrm>
            <a:off x="1392987" y="5879088"/>
            <a:ext cx="1921262" cy="513348"/>
            <a:chOff x="1392988" y="6335817"/>
            <a:chExt cx="1921262" cy="513348"/>
          </a:xfrm>
        </p:grpSpPr>
        <p:sp>
          <p:nvSpPr>
            <p:cNvPr id="14" name="타원 11">
              <a:extLst>
                <a:ext uri="{FF2B5EF4-FFF2-40B4-BE49-F238E27FC236}">
                  <a16:creationId xmlns:a16="http://schemas.microsoft.com/office/drawing/2014/main" xmlns="" id="{D2F8A197-4832-462D-8F30-9DEECAFD2764}"/>
                </a:ext>
              </a:extLst>
            </p:cNvPr>
            <p:cNvSpPr/>
            <p:nvPr/>
          </p:nvSpPr>
          <p:spPr>
            <a:xfrm>
              <a:off x="1392988" y="6335817"/>
              <a:ext cx="513348" cy="513348"/>
            </a:xfrm>
            <a:custGeom>
              <a:avLst/>
              <a:gdLst>
                <a:gd name="connsiteX0" fmla="*/ 0 w 513348"/>
                <a:gd name="connsiteY0" fmla="*/ 256674 h 513348"/>
                <a:gd name="connsiteX1" fmla="*/ 256674 w 513348"/>
                <a:gd name="connsiteY1" fmla="*/ 0 h 513348"/>
                <a:gd name="connsiteX2" fmla="*/ 513348 w 513348"/>
                <a:gd name="connsiteY2" fmla="*/ 256674 h 513348"/>
                <a:gd name="connsiteX3" fmla="*/ 256674 w 513348"/>
                <a:gd name="connsiteY3" fmla="*/ 513348 h 513348"/>
                <a:gd name="connsiteX4" fmla="*/ 0 w 513348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348" h="513348" fill="none" extrusionOk="0">
                  <a:moveTo>
                    <a:pt x="0" y="256674"/>
                  </a:moveTo>
                  <a:cubicBezTo>
                    <a:pt x="17081" y="116943"/>
                    <a:pt x="122662" y="-15939"/>
                    <a:pt x="256674" y="0"/>
                  </a:cubicBezTo>
                  <a:cubicBezTo>
                    <a:pt x="357491" y="-6269"/>
                    <a:pt x="494797" y="132382"/>
                    <a:pt x="513348" y="256674"/>
                  </a:cubicBezTo>
                  <a:cubicBezTo>
                    <a:pt x="510668" y="372869"/>
                    <a:pt x="379216" y="540052"/>
                    <a:pt x="256674" y="513348"/>
                  </a:cubicBezTo>
                  <a:cubicBezTo>
                    <a:pt x="136561" y="525465"/>
                    <a:pt x="38037" y="407576"/>
                    <a:pt x="0" y="256674"/>
                  </a:cubicBezTo>
                  <a:close/>
                </a:path>
                <a:path w="513348" h="513348" stroke="0" extrusionOk="0">
                  <a:moveTo>
                    <a:pt x="0" y="256674"/>
                  </a:moveTo>
                  <a:cubicBezTo>
                    <a:pt x="-21143" y="101876"/>
                    <a:pt x="100171" y="5534"/>
                    <a:pt x="256674" y="0"/>
                  </a:cubicBezTo>
                  <a:cubicBezTo>
                    <a:pt x="420632" y="4674"/>
                    <a:pt x="480487" y="115962"/>
                    <a:pt x="513348" y="256674"/>
                  </a:cubicBezTo>
                  <a:cubicBezTo>
                    <a:pt x="500976" y="410513"/>
                    <a:pt x="396153" y="525938"/>
                    <a:pt x="256674" y="513348"/>
                  </a:cubicBezTo>
                  <a:cubicBezTo>
                    <a:pt x="97897" y="504036"/>
                    <a:pt x="23788" y="409797"/>
                    <a:pt x="0" y="256674"/>
                  </a:cubicBezTo>
                  <a:close/>
                </a:path>
              </a:pathLst>
            </a:custGeom>
            <a:solidFill>
              <a:srgbClr val="B71F38"/>
            </a:solidFill>
            <a:ln>
              <a:solidFill>
                <a:srgbClr val="B71F38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46FDD5-ABF3-4B85-89C0-863E1C307F7D}"/>
                </a:ext>
              </a:extLst>
            </p:cNvPr>
            <p:cNvSpPr txBox="1"/>
            <p:nvPr/>
          </p:nvSpPr>
          <p:spPr>
            <a:xfrm>
              <a:off x="2142133" y="6392436"/>
              <a:ext cx="1172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배달의민족 도현" pitchFamily="50" charset="-127"/>
                  <a:ea typeface="배달의민족 도현" pitchFamily="50" charset="-127"/>
                </a:rPr>
                <a:t>향후방향</a:t>
              </a:r>
              <a:endParaRPr lang="ko-KR" altLang="en-US" sz="20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8AD34DE-82D7-47C0-B73A-B4B872711ABB}"/>
              </a:ext>
            </a:extLst>
          </p:cNvPr>
          <p:cNvSpPr txBox="1"/>
          <p:nvPr/>
        </p:nvSpPr>
        <p:spPr>
          <a:xfrm>
            <a:off x="8979129" y="173986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개요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23" name="그룹 32"/>
          <p:cNvGrpSpPr/>
          <p:nvPr/>
        </p:nvGrpSpPr>
        <p:grpSpPr>
          <a:xfrm>
            <a:off x="8979129" y="2790297"/>
            <a:ext cx="678392" cy="772832"/>
            <a:chOff x="8785705" y="1739864"/>
            <a:chExt cx="678392" cy="772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8AD34DE-82D7-47C0-B73A-B4B872711ABB}"/>
                </a:ext>
              </a:extLst>
            </p:cNvPr>
            <p:cNvSpPr txBox="1"/>
            <p:nvPr/>
          </p:nvSpPr>
          <p:spPr>
            <a:xfrm>
              <a:off x="8785705" y="173986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일</a:t>
              </a:r>
              <a:r>
                <a:rPr lang="ko-KR" altLang="en-US" sz="2000" dirty="0">
                  <a:latin typeface="배달의민족 도현" pitchFamily="50" charset="-127"/>
                  <a:ea typeface="배달의민족 도현" pitchFamily="50" charset="-127"/>
                </a:rPr>
                <a:t>정</a:t>
              </a:r>
              <a:endParaRPr lang="en-US" altLang="ko-KR" sz="2000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8AD34DE-82D7-47C0-B73A-B4B872711ABB}"/>
                </a:ext>
              </a:extLst>
            </p:cNvPr>
            <p:cNvSpPr txBox="1"/>
            <p:nvPr/>
          </p:nvSpPr>
          <p:spPr>
            <a:xfrm>
              <a:off x="8785706" y="2112586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역할</a:t>
              </a:r>
              <a:endParaRPr lang="en-US" altLang="ko-KR" sz="2000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4" name="그룹 35"/>
          <p:cNvGrpSpPr/>
          <p:nvPr/>
        </p:nvGrpSpPr>
        <p:grpSpPr>
          <a:xfrm>
            <a:off x="8855699" y="3822487"/>
            <a:ext cx="925254" cy="764040"/>
            <a:chOff x="8662275" y="1739864"/>
            <a:chExt cx="925254" cy="7640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8AD34DE-82D7-47C0-B73A-B4B872711ABB}"/>
                </a:ext>
              </a:extLst>
            </p:cNvPr>
            <p:cNvSpPr txBox="1"/>
            <p:nvPr/>
          </p:nvSpPr>
          <p:spPr>
            <a:xfrm>
              <a:off x="8785706" y="173986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구조</a:t>
              </a:r>
              <a:endParaRPr lang="en-US" altLang="ko-KR" sz="2000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8AD34DE-82D7-47C0-B73A-B4B872711ABB}"/>
                </a:ext>
              </a:extLst>
            </p:cNvPr>
            <p:cNvSpPr txBox="1"/>
            <p:nvPr/>
          </p:nvSpPr>
          <p:spPr>
            <a:xfrm>
              <a:off x="8662275" y="2103794"/>
              <a:ext cx="92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배달의민족 도현" pitchFamily="50" charset="-127"/>
                  <a:ea typeface="배달의민족 도현" pitchFamily="50" charset="-127"/>
                </a:rPr>
                <a:t>구성도</a:t>
              </a:r>
              <a:endParaRPr lang="en-US" altLang="ko-KR" sz="2000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6" name="그룹 65"/>
          <p:cNvGrpSpPr/>
          <p:nvPr/>
        </p:nvGrpSpPr>
        <p:grpSpPr>
          <a:xfrm>
            <a:off x="2277208" y="2937528"/>
            <a:ext cx="6508155" cy="360484"/>
            <a:chOff x="2277208" y="1881459"/>
            <a:chExt cx="6508155" cy="36048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3810837" y="1881459"/>
              <a:ext cx="4974526" cy="0"/>
            </a:xfrm>
            <a:prstGeom prst="line">
              <a:avLst/>
            </a:prstGeom>
            <a:ln w="38100">
              <a:solidFill>
                <a:srgbClr val="B71F3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277208" y="2241943"/>
              <a:ext cx="6508155" cy="0"/>
            </a:xfrm>
            <a:prstGeom prst="line">
              <a:avLst/>
            </a:prstGeom>
            <a:ln w="38100">
              <a:solidFill>
                <a:srgbClr val="B71F3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68"/>
          <p:cNvGrpSpPr/>
          <p:nvPr/>
        </p:nvGrpSpPr>
        <p:grpSpPr>
          <a:xfrm>
            <a:off x="2277208" y="4006175"/>
            <a:ext cx="6508155" cy="360484"/>
            <a:chOff x="2277208" y="1881459"/>
            <a:chExt cx="6508155" cy="360484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3810837" y="1881459"/>
              <a:ext cx="4974526" cy="0"/>
            </a:xfrm>
            <a:prstGeom prst="line">
              <a:avLst/>
            </a:prstGeom>
            <a:ln w="38100">
              <a:solidFill>
                <a:srgbClr val="B71F3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277208" y="2241943"/>
              <a:ext cx="6508155" cy="0"/>
            </a:xfrm>
            <a:prstGeom prst="line">
              <a:avLst/>
            </a:prstGeom>
            <a:ln w="38100">
              <a:solidFill>
                <a:srgbClr val="B71F3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8AD34DE-82D7-47C0-B73A-B4B872711ABB}"/>
              </a:ext>
            </a:extLst>
          </p:cNvPr>
          <p:cNvSpPr txBox="1"/>
          <p:nvPr/>
        </p:nvSpPr>
        <p:spPr>
          <a:xfrm>
            <a:off x="8820188" y="489703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사용기술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3810837" y="5038626"/>
            <a:ext cx="4974526" cy="0"/>
          </a:xfrm>
          <a:prstGeom prst="line">
            <a:avLst/>
          </a:prstGeom>
          <a:ln w="38100">
            <a:solidFill>
              <a:srgbClr val="B71F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8AD34DE-82D7-47C0-B73A-B4B872711ABB}"/>
              </a:ext>
            </a:extLst>
          </p:cNvPr>
          <p:cNvSpPr txBox="1"/>
          <p:nvPr/>
        </p:nvSpPr>
        <p:spPr>
          <a:xfrm>
            <a:off x="8820187" y="59363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향후방향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810837" y="6077936"/>
            <a:ext cx="4974526" cy="0"/>
          </a:xfrm>
          <a:prstGeom prst="line">
            <a:avLst/>
          </a:prstGeom>
          <a:ln w="38100">
            <a:solidFill>
              <a:srgbClr val="B71F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655420" y="1920886"/>
            <a:ext cx="4974526" cy="0"/>
          </a:xfrm>
          <a:prstGeom prst="line">
            <a:avLst/>
          </a:prstGeom>
          <a:ln w="38100">
            <a:solidFill>
              <a:srgbClr val="B71F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4193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">
            <a:extLst>
              <a:ext uri="{FF2B5EF4-FFF2-40B4-BE49-F238E27FC236}">
                <a16:creationId xmlns="" xmlns:a16="http://schemas.microsoft.com/office/drawing/2014/main" id="{5A93D060-7A04-4129-A744-F72EBACD7D03}"/>
              </a:ext>
            </a:extLst>
          </p:cNvPr>
          <p:cNvSpPr/>
          <p:nvPr/>
        </p:nvSpPr>
        <p:spPr>
          <a:xfrm>
            <a:off x="1487815" y="1140937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EDB0EE-E815-47E5-9B20-C559B5E48F95}"/>
              </a:ext>
            </a:extLst>
          </p:cNvPr>
          <p:cNvSpPr txBox="1"/>
          <p:nvPr/>
        </p:nvSpPr>
        <p:spPr>
          <a:xfrm>
            <a:off x="1333952" y="1755867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개요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3739122A-4FDE-45B4-B864-989BCDE9E1E2}"/>
              </a:ext>
            </a:extLst>
          </p:cNvPr>
          <p:cNvSpPr/>
          <p:nvPr/>
        </p:nvSpPr>
        <p:spPr>
          <a:xfrm>
            <a:off x="2395232" y="2166237"/>
            <a:ext cx="3797338" cy="3781889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FBE1BAE-AA65-40CA-837E-CD04D17ADA9D}"/>
              </a:ext>
            </a:extLst>
          </p:cNvPr>
          <p:cNvSpPr/>
          <p:nvPr/>
        </p:nvSpPr>
        <p:spPr>
          <a:xfrm>
            <a:off x="6455121" y="2245259"/>
            <a:ext cx="5263114" cy="4294689"/>
          </a:xfrm>
          <a:prstGeom prst="rect">
            <a:avLst/>
          </a:prstGeom>
          <a:noFill/>
          <a:ln w="19050">
            <a:solidFill>
              <a:srgbClr val="B71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6165409" y="3087231"/>
            <a:ext cx="5874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3200" dirty="0" smtClean="0">
                <a:latin typeface="배달의민족 도현" pitchFamily="50" charset="-127"/>
                <a:ea typeface="배달의민족 도현" pitchFamily="50" charset="-127"/>
              </a:rPr>
              <a:t>&lt; </a:t>
            </a:r>
            <a:r>
              <a:rPr lang="ko-KR" altLang="en-US" sz="3200" dirty="0" smtClean="0">
                <a:latin typeface="배달의민족 도현" pitchFamily="50" charset="-127"/>
                <a:ea typeface="배달의민족 도현" pitchFamily="50" charset="-127"/>
              </a:rPr>
              <a:t>개 요 </a:t>
            </a:r>
            <a:r>
              <a:rPr lang="en-US" altLang="ko-KR" sz="32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r>
              <a:rPr lang="ko-KR" altLang="en-US" sz="3200" dirty="0" smtClean="0">
                <a:latin typeface="배달의민족 도현" pitchFamily="50" charset="-127"/>
                <a:ea typeface="배달의민족 도현" pitchFamily="50" charset="-127"/>
              </a:rPr>
              <a:t>학사 관리 프로그램 개발</a:t>
            </a:r>
          </a:p>
          <a:p>
            <a:pPr algn="ctr"/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C4CCB4-D552-47F3-81B7-26DDA625D623}"/>
              </a:ext>
            </a:extLst>
          </p:cNvPr>
          <p:cNvSpPr txBox="1"/>
          <p:nvPr/>
        </p:nvSpPr>
        <p:spPr>
          <a:xfrm>
            <a:off x="1597174" y="121903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0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침대, 하얀색, 덮여있는, 눈이(가) 표시된 사진&#10;&#10;자동 생성된 설명">
            <a:extLst>
              <a:ext uri="{FF2B5EF4-FFF2-40B4-BE49-F238E27FC236}">
                <a16:creationId xmlns="" xmlns:a16="http://schemas.microsoft.com/office/drawing/2014/main" id="{9E246ECD-BC0F-4DEC-A40B-20483355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931" y="3408034"/>
            <a:ext cx="11030708" cy="307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07" b="86566"/>
          <a:stretch/>
        </p:blipFill>
        <p:spPr>
          <a:xfrm>
            <a:off x="544932" y="2203698"/>
            <a:ext cx="11030707" cy="119575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917127" y="2230074"/>
            <a:ext cx="4416158" cy="67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4100" y="2230074"/>
            <a:ext cx="4416158" cy="67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52179" y="4979927"/>
            <a:ext cx="751100" cy="380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2179" y="3435193"/>
            <a:ext cx="751100" cy="38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39"/>
          <p:cNvGrpSpPr/>
          <p:nvPr/>
        </p:nvGrpSpPr>
        <p:grpSpPr>
          <a:xfrm>
            <a:off x="545411" y="3414325"/>
            <a:ext cx="11030228" cy="3071223"/>
            <a:chOff x="545411" y="3508128"/>
            <a:chExt cx="11030228" cy="3071223"/>
          </a:xfrm>
        </p:grpSpPr>
        <p:sp>
          <p:nvSpPr>
            <p:cNvPr id="12" name="직사각형 11"/>
            <p:cNvSpPr/>
            <p:nvPr/>
          </p:nvSpPr>
          <p:spPr>
            <a:xfrm>
              <a:off x="5273773" y="3508129"/>
              <a:ext cx="4756638" cy="1521066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030411" y="3508128"/>
              <a:ext cx="1545228" cy="1532465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5411" y="5029196"/>
              <a:ext cx="1545228" cy="153820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98952" y="5029196"/>
              <a:ext cx="6348843" cy="1550155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51121" y="5029197"/>
              <a:ext cx="1579290" cy="1538206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98952" y="3508128"/>
              <a:ext cx="3174821" cy="1521067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12890" y="3824949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프로젝트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주제선정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학사관리프로그램최종선정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프로젝트 관련 </a:t>
            </a:r>
            <a:r>
              <a:rPr lang="ko-KR" altLang="en-US" sz="1600" dirty="0" err="1">
                <a:latin typeface="배달의민족 도현" pitchFamily="50" charset="-127"/>
                <a:ea typeface="배달의민족 도현" pitchFamily="50" charset="-127"/>
              </a:rPr>
              <a:t>브레인스토밍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5428" y="3787141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프로젝트 계획표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작성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프로젝트 설계 및 각 팀원의 역할 및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임무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할당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DB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설계 및 샘플데이터 추가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52507" y="3803915"/>
            <a:ext cx="1330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DB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설계의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</a:p>
          <a:p>
            <a:pPr algn="ctr"/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문제점 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수정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348" y="5432422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 구현할 기능 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   분석 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및 설계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005" y="5233118"/>
            <a:ext cx="61871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기능 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구현 및 소스작성</a:t>
            </a:r>
            <a:b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팀원 별 소스 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테스트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및 구현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문제점 테스트 및 보완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12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PPT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작성</a:t>
            </a:r>
          </a:p>
          <a:p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06233" y="5300162"/>
            <a:ext cx="1984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400" dirty="0">
                <a:latin typeface="배달의민족 도현" pitchFamily="50" charset="-127"/>
                <a:ea typeface="배달의민족 도현" pitchFamily="50" charset="-127"/>
              </a:rPr>
              <a:t> 프로젝트 최종 점검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1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4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PPT</a:t>
            </a:r>
            <a:r>
              <a:rPr lang="ko-KR" altLang="en-US" sz="1400" dirty="0">
                <a:latin typeface="배달의민족 도현" pitchFamily="50" charset="-127"/>
                <a:ea typeface="배달의민족 도현" pitchFamily="50" charset="-127"/>
              </a:rPr>
              <a:t>보완 및 최종 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400" dirty="0" smtClean="0">
                <a:latin typeface="배달의민족 도현" pitchFamily="50" charset="-127"/>
                <a:ea typeface="배달의민족 도현" pitchFamily="50" charset="-127"/>
              </a:rPr>
              <a:t>발표자료 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100" dirty="0">
                <a:latin typeface="배달의민족 도현" pitchFamily="50" charset="-127"/>
                <a:ea typeface="배달의민족 도현" pitchFamily="50" charset="-127"/>
              </a:rPr>
              <a:t>●</a:t>
            </a:r>
            <a:r>
              <a:rPr lang="ko-KR" altLang="en-US" sz="1400" dirty="0">
                <a:latin typeface="배달의민족 도현" pitchFamily="50" charset="-127"/>
                <a:ea typeface="배달의민족 도현" pitchFamily="50" charset="-127"/>
              </a:rPr>
              <a:t> 제출 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400" dirty="0" smtClean="0">
                <a:latin typeface="배달의민족 도현" pitchFamily="50" charset="-127"/>
                <a:ea typeface="배달의민족 도현" pitchFamily="50" charset="-127"/>
              </a:rPr>
              <a:t>프로젝트발표</a:t>
            </a:r>
            <a:endParaRPr lang="ko-KR" altLang="en-US" sz="1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119745" y="4813100"/>
            <a:ext cx="3133899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273040" y="4815871"/>
            <a:ext cx="4743796" cy="22167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0033461" y="4829726"/>
            <a:ext cx="1540626" cy="2771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061556" y="6334329"/>
            <a:ext cx="6370320" cy="27709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478981" y="6350955"/>
            <a:ext cx="1540626" cy="2771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40326" y="6334329"/>
            <a:ext cx="1540626" cy="2771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8">
            <a:extLst>
              <a:ext uri="{FF2B5EF4-FFF2-40B4-BE49-F238E27FC236}">
                <a16:creationId xmlns="" xmlns:a16="http://schemas.microsoft.com/office/drawing/2014/main" id="{B7A034B7-D2D2-467D-B09F-4965B0AE797B}"/>
              </a:ext>
            </a:extLst>
          </p:cNvPr>
          <p:cNvSpPr/>
          <p:nvPr/>
        </p:nvSpPr>
        <p:spPr>
          <a:xfrm>
            <a:off x="804709" y="320193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">
            <a:extLst>
              <a:ext uri="{FF2B5EF4-FFF2-40B4-BE49-F238E27FC236}">
                <a16:creationId xmlns="" xmlns:a16="http://schemas.microsoft.com/office/drawing/2014/main" id="{3739122A-4FDE-45B4-B864-989BCDE9E1E2}"/>
              </a:ext>
            </a:extLst>
          </p:cNvPr>
          <p:cNvSpPr/>
          <p:nvPr/>
        </p:nvSpPr>
        <p:spPr>
          <a:xfrm rot="3331538">
            <a:off x="917431" y="1113883"/>
            <a:ext cx="1473058" cy="628553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BD6C410-86E3-484F-807D-FB12C5938C19}"/>
              </a:ext>
            </a:extLst>
          </p:cNvPr>
          <p:cNvSpPr txBox="1"/>
          <p:nvPr/>
        </p:nvSpPr>
        <p:spPr>
          <a:xfrm>
            <a:off x="870077" y="365760"/>
            <a:ext cx="34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940DE3E-19DB-4468-A5B8-574C0C1040F0}"/>
              </a:ext>
            </a:extLst>
          </p:cNvPr>
          <p:cNvSpPr txBox="1"/>
          <p:nvPr/>
        </p:nvSpPr>
        <p:spPr>
          <a:xfrm>
            <a:off x="614239" y="91701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일정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7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침대, 하얀색, 덮여있는, 눈이(가) 표시된 사진&#10;&#10;자동 생성된 설명">
            <a:extLst>
              <a:ext uri="{FF2B5EF4-FFF2-40B4-BE49-F238E27FC236}">
                <a16:creationId xmlns:a16="http://schemas.microsoft.com/office/drawing/2014/main" xmlns="" id="{9E246ECD-BC0F-4DEC-A40B-20483355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4068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2107" y="833447"/>
            <a:ext cx="40302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로그인</a:t>
            </a:r>
            <a:endParaRPr lang="en-US" altLang="ko-KR" dirty="0">
              <a:solidFill>
                <a:srgbClr val="3D7067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1-2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학생 로그인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로그인 성공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  <a:r>
              <a:rPr lang="en-US" altLang="ko-KR" dirty="0" smtClean="0">
                <a:solidFill>
                  <a:schemeClr val="accent6"/>
                </a:solidFill>
                <a:latin typeface="배달의민족 도현" pitchFamily="50" charset="-127"/>
                <a:ea typeface="배달의민족 도현" pitchFamily="50" charset="-127"/>
              </a:rPr>
              <a:t>1) </a:t>
            </a:r>
            <a:r>
              <a:rPr lang="ko-KR" altLang="en-US" dirty="0" smtClean="0">
                <a:solidFill>
                  <a:schemeClr val="accent6"/>
                </a:solidFill>
                <a:latin typeface="배달의민족 도현" pitchFamily="50" charset="-127"/>
                <a:ea typeface="배달의민족 도현" pitchFamily="50" charset="-127"/>
              </a:rPr>
              <a:t>수강신청 및 변경</a:t>
            </a:r>
            <a:endParaRPr lang="en-US" altLang="ko-KR" dirty="0" smtClean="0">
              <a:solidFill>
                <a:schemeClr val="accent6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  <a:r>
              <a:rPr lang="en-US" altLang="ko-KR" dirty="0" smtClean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2) </a:t>
            </a:r>
            <a:r>
              <a:rPr lang="ko-KR" altLang="en-US" dirty="0" smtClean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성적 조회</a:t>
            </a:r>
            <a:endParaRPr lang="en-US" altLang="ko-KR" dirty="0" smtClean="0">
              <a:solidFill>
                <a:srgbClr val="7030A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3)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신상 조회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4)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시간표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5)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비밀번호 변경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9)</a:t>
            </a:r>
            <a:r>
              <a:rPr lang="ko-KR" altLang="en-US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로그아웃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로그인 실패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1-2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교수 로그인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로그인 성공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6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배달의민족 도현" pitchFamily="50" charset="-127"/>
                <a:ea typeface="배달의민족 도현" pitchFamily="50" charset="-127"/>
              </a:rPr>
              <a:t>    1) </a:t>
            </a:r>
            <a:r>
              <a:rPr lang="ko-KR" altLang="en-US" dirty="0" smtClean="0">
                <a:solidFill>
                  <a:schemeClr val="accent6"/>
                </a:solidFill>
                <a:latin typeface="배달의민족 도현" pitchFamily="50" charset="-127"/>
                <a:ea typeface="배달의민족 도현" pitchFamily="50" charset="-127"/>
              </a:rPr>
              <a:t>성적부여</a:t>
            </a:r>
            <a:endParaRPr lang="en-US" altLang="ko-KR" dirty="0" smtClean="0">
              <a:solidFill>
                <a:schemeClr val="accent6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2)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맡은 강의 학생들 성적 조회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3)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시간표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4)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비밀번호 변경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9)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로그아웃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로그인 실패</a:t>
            </a:r>
            <a:endParaRPr lang="en-US" altLang="ko-KR" dirty="0" smtClean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EC6756"/>
                </a:solidFill>
                <a:latin typeface="배달의민족 도현" pitchFamily="50" charset="-127"/>
                <a:ea typeface="배달의민족 도현" pitchFamily="50" charset="-127"/>
              </a:rPr>
              <a:t>회원가입</a:t>
            </a:r>
            <a:endParaRPr lang="en-US" altLang="ko-KR" dirty="0">
              <a:solidFill>
                <a:srgbClr val="EC6756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 smtClean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9. </a:t>
            </a:r>
            <a:r>
              <a:rPr lang="ko-KR" altLang="en-US" dirty="0" smtClean="0">
                <a:solidFill>
                  <a:srgbClr val="3D7067"/>
                </a:solidFill>
                <a:latin typeface="배달의민족 도현" pitchFamily="50" charset="-127"/>
                <a:ea typeface="배달의민족 도현" pitchFamily="50" charset="-127"/>
              </a:rPr>
              <a:t>종료</a:t>
            </a:r>
            <a:endParaRPr lang="ko-KR" altLang="en-US" dirty="0">
              <a:solidFill>
                <a:srgbClr val="3D7067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5" name="그룹 38"/>
          <p:cNvGrpSpPr/>
          <p:nvPr/>
        </p:nvGrpSpPr>
        <p:grpSpPr>
          <a:xfrm>
            <a:off x="6348615" y="907614"/>
            <a:ext cx="2259931" cy="5473714"/>
            <a:chOff x="7202248" y="907614"/>
            <a:chExt cx="2259931" cy="5473714"/>
          </a:xfrm>
        </p:grpSpPr>
        <p:grpSp>
          <p:nvGrpSpPr>
            <p:cNvPr id="6" name="그룹 37"/>
            <p:cNvGrpSpPr/>
            <p:nvPr/>
          </p:nvGrpSpPr>
          <p:grpSpPr>
            <a:xfrm>
              <a:off x="7202248" y="907614"/>
              <a:ext cx="2246707" cy="1297250"/>
              <a:chOff x="7202248" y="907614"/>
              <a:chExt cx="2246707" cy="129725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7262138" y="956075"/>
                <a:ext cx="21868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1-1)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과목조회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1-2)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신</a:t>
                </a:r>
                <a:r>
                  <a:rPr lang="ko-KR" altLang="en-US" dirty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청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1-3)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신청 내역 삭제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1-9)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나가기</a:t>
                </a:r>
                <a:endParaRPr lang="ko-KR" altLang="en-US" dirty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7FBE1BAE-AA65-40CA-837E-CD04D17ADA9D}"/>
                  </a:ext>
                </a:extLst>
              </p:cNvPr>
              <p:cNvSpPr/>
              <p:nvPr/>
            </p:nvSpPr>
            <p:spPr>
              <a:xfrm>
                <a:off x="7202248" y="907614"/>
                <a:ext cx="2206120" cy="1297250"/>
              </a:xfrm>
              <a:prstGeom prst="rect">
                <a:avLst/>
              </a:prstGeom>
              <a:noFill/>
              <a:ln w="19050">
                <a:solidFill>
                  <a:srgbClr val="B71F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그룹 36"/>
            <p:cNvGrpSpPr/>
            <p:nvPr/>
          </p:nvGrpSpPr>
          <p:grpSpPr>
            <a:xfrm>
              <a:off x="7202248" y="2398342"/>
              <a:ext cx="2206120" cy="1297250"/>
              <a:chOff x="7202248" y="2398342"/>
              <a:chExt cx="2206120" cy="12972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372344" y="2585302"/>
                <a:ext cx="19303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2-1) </a:t>
                </a:r>
                <a:r>
                  <a:rPr lang="ko-KR" altLang="en-US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전체 성적</a:t>
                </a:r>
                <a:endParaRPr lang="en-US" altLang="ko-KR" dirty="0" smtClean="0">
                  <a:solidFill>
                    <a:srgbClr val="7030A0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2-2) </a:t>
                </a:r>
                <a:r>
                  <a:rPr lang="ko-KR" altLang="en-US" dirty="0" err="1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학기별</a:t>
                </a:r>
                <a:r>
                  <a:rPr lang="ko-KR" altLang="en-US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 성적</a:t>
                </a:r>
                <a:endParaRPr lang="en-US" altLang="ko-KR" dirty="0" smtClean="0">
                  <a:solidFill>
                    <a:srgbClr val="7030A0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2-9) </a:t>
                </a:r>
                <a:r>
                  <a:rPr lang="ko-KR" altLang="en-US" dirty="0" smtClean="0">
                    <a:solidFill>
                      <a:srgbClr val="7030A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나가기</a:t>
                </a:r>
                <a:endParaRPr lang="ko-KR" altLang="en-US" dirty="0">
                  <a:solidFill>
                    <a:srgbClr val="7030A0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7FBE1BAE-AA65-40CA-837E-CD04D17ADA9D}"/>
                  </a:ext>
                </a:extLst>
              </p:cNvPr>
              <p:cNvSpPr/>
              <p:nvPr/>
            </p:nvSpPr>
            <p:spPr>
              <a:xfrm>
                <a:off x="7202248" y="2398342"/>
                <a:ext cx="2206120" cy="1297250"/>
              </a:xfrm>
              <a:prstGeom prst="rect">
                <a:avLst/>
              </a:prstGeom>
              <a:noFill/>
              <a:ln w="19050">
                <a:solidFill>
                  <a:srgbClr val="B71F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그룹 35"/>
            <p:cNvGrpSpPr/>
            <p:nvPr/>
          </p:nvGrpSpPr>
          <p:grpSpPr>
            <a:xfrm>
              <a:off x="7202248" y="3850857"/>
              <a:ext cx="2259931" cy="1297250"/>
              <a:chOff x="7202248" y="3850857"/>
              <a:chExt cx="2259931" cy="129725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75362" y="3899318"/>
                <a:ext cx="21868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1-1)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맡은 강의 목록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1-2)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강의 출석부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1-3)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학생 성적 부여</a:t>
                </a:r>
                <a:endParaRPr lang="en-US" altLang="ko-KR" dirty="0" smtClean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1-9) 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나가기</a:t>
                </a:r>
                <a:endParaRPr lang="ko-KR" altLang="en-US" dirty="0">
                  <a:solidFill>
                    <a:schemeClr val="accent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7FBE1BAE-AA65-40CA-837E-CD04D17ADA9D}"/>
                  </a:ext>
                </a:extLst>
              </p:cNvPr>
              <p:cNvSpPr/>
              <p:nvPr/>
            </p:nvSpPr>
            <p:spPr>
              <a:xfrm>
                <a:off x="7202248" y="3850857"/>
                <a:ext cx="2206120" cy="1297250"/>
              </a:xfrm>
              <a:prstGeom prst="rect">
                <a:avLst/>
              </a:prstGeom>
              <a:noFill/>
              <a:ln w="19050">
                <a:solidFill>
                  <a:srgbClr val="B71F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34"/>
            <p:cNvGrpSpPr/>
            <p:nvPr/>
          </p:nvGrpSpPr>
          <p:grpSpPr>
            <a:xfrm>
              <a:off x="7202248" y="5328824"/>
              <a:ext cx="2206120" cy="1052504"/>
              <a:chOff x="7202248" y="5328824"/>
              <a:chExt cx="2206120" cy="105250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307984" y="5393411"/>
                <a:ext cx="20794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2-1 </a:t>
                </a:r>
                <a:r>
                  <a:rPr lang="ko-KR" altLang="en-US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학생 회원가입</a:t>
                </a:r>
                <a:endParaRPr lang="en-US" altLang="ko-KR" dirty="0" smtClean="0">
                  <a:solidFill>
                    <a:srgbClr val="EC675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2-2 </a:t>
                </a:r>
                <a:r>
                  <a:rPr lang="ko-KR" altLang="en-US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교수 회원가입</a:t>
                </a:r>
                <a:endParaRPr lang="en-US" altLang="ko-KR" dirty="0" smtClean="0">
                  <a:solidFill>
                    <a:srgbClr val="EC675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2-9 </a:t>
                </a:r>
                <a:r>
                  <a:rPr lang="ko-KR" altLang="en-US" dirty="0" smtClean="0">
                    <a:solidFill>
                      <a:srgbClr val="EC6756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나가기</a:t>
                </a:r>
                <a:endParaRPr lang="ko-KR" altLang="en-US" dirty="0">
                  <a:solidFill>
                    <a:srgbClr val="EC6756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FBE1BAE-AA65-40CA-837E-CD04D17ADA9D}"/>
                  </a:ext>
                </a:extLst>
              </p:cNvPr>
              <p:cNvSpPr/>
              <p:nvPr/>
            </p:nvSpPr>
            <p:spPr>
              <a:xfrm>
                <a:off x="7202248" y="5328824"/>
                <a:ext cx="2206120" cy="1052504"/>
              </a:xfrm>
              <a:prstGeom prst="rect">
                <a:avLst/>
              </a:prstGeom>
              <a:noFill/>
              <a:ln w="19050">
                <a:solidFill>
                  <a:srgbClr val="B71F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6" name="직선 연결선 25"/>
          <p:cNvCxnSpPr/>
          <p:nvPr/>
        </p:nvCxnSpPr>
        <p:spPr>
          <a:xfrm>
            <a:off x="3924886" y="1814732"/>
            <a:ext cx="2461846" cy="42203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07434" y="2236763"/>
            <a:ext cx="3151163" cy="590843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207434" y="4304714"/>
            <a:ext cx="2996418" cy="281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405575" y="5964702"/>
            <a:ext cx="3882683" cy="28136"/>
          </a:xfrm>
          <a:prstGeom prst="line">
            <a:avLst/>
          </a:prstGeom>
          <a:ln w="28575">
            <a:solidFill>
              <a:srgbClr val="EC675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ello\Desktop\KakaoTalk_20200320_12261557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4165" y="2144874"/>
            <a:ext cx="2258573" cy="2766752"/>
          </a:xfrm>
          <a:prstGeom prst="rect">
            <a:avLst/>
          </a:prstGeom>
          <a:noFill/>
        </p:spPr>
      </p:pic>
      <p:cxnSp>
        <p:nvCxnSpPr>
          <p:cNvPr id="45" name="직선 화살표 연결선 44"/>
          <p:cNvCxnSpPr/>
          <p:nvPr/>
        </p:nvCxnSpPr>
        <p:spPr>
          <a:xfrm>
            <a:off x="8637563" y="1420838"/>
            <a:ext cx="1209825" cy="787793"/>
          </a:xfrm>
          <a:prstGeom prst="curvedConnector3">
            <a:avLst>
              <a:gd name="adj1" fmla="val 50000"/>
            </a:avLst>
          </a:prstGeom>
          <a:ln w="317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623495" y="2715065"/>
            <a:ext cx="942536" cy="548641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651631" y="3953022"/>
            <a:ext cx="914400" cy="81592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8609428" y="4867422"/>
            <a:ext cx="1167618" cy="109728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76F276F-4468-48C4-8173-19E9E8673BE2}"/>
              </a:ext>
            </a:extLst>
          </p:cNvPr>
          <p:cNvSpPr txBox="1"/>
          <p:nvPr/>
        </p:nvSpPr>
        <p:spPr>
          <a:xfrm>
            <a:off x="9551324" y="4962698"/>
            <a:ext cx="264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DATABASE</a:t>
            </a:r>
            <a:endParaRPr lang="ko-KR" altLang="en-US" sz="3200" dirty="0">
              <a:solidFill>
                <a:srgbClr val="7030A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9" name="타원 8">
            <a:extLst>
              <a:ext uri="{FF2B5EF4-FFF2-40B4-BE49-F238E27FC236}">
                <a16:creationId xmlns="" xmlns:a16="http://schemas.microsoft.com/office/drawing/2014/main" id="{B7A034B7-D2D2-467D-B09F-4965B0AE797B}"/>
              </a:ext>
            </a:extLst>
          </p:cNvPr>
          <p:cNvSpPr/>
          <p:nvPr/>
        </p:nvSpPr>
        <p:spPr>
          <a:xfrm>
            <a:off x="11045990" y="428258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940DE3E-19DB-4468-A5B8-574C0C1040F0}"/>
              </a:ext>
            </a:extLst>
          </p:cNvPr>
          <p:cNvSpPr txBox="1"/>
          <p:nvPr/>
        </p:nvSpPr>
        <p:spPr>
          <a:xfrm>
            <a:off x="10930333" y="1041706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>
                <a:latin typeface="배달의민족 도현" pitchFamily="50" charset="-127"/>
                <a:ea typeface="배달의민족 도현" pitchFamily="50" charset="-127"/>
              </a:rPr>
              <a:t> 구조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BD6C410-86E3-484F-807D-FB12C5938C19}"/>
              </a:ext>
            </a:extLst>
          </p:cNvPr>
          <p:cNvSpPr txBox="1"/>
          <p:nvPr/>
        </p:nvSpPr>
        <p:spPr>
          <a:xfrm>
            <a:off x="11144608" y="48487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4" name="자유형: 도형 21">
            <a:extLst>
              <a:ext uri="{FF2B5EF4-FFF2-40B4-BE49-F238E27FC236}">
                <a16:creationId xmlns="" xmlns:a16="http://schemas.microsoft.com/office/drawing/2014/main" id="{D55788B4-55E6-4BA4-A597-2403BFF727AF}"/>
              </a:ext>
            </a:extLst>
          </p:cNvPr>
          <p:cNvSpPr/>
          <p:nvPr/>
        </p:nvSpPr>
        <p:spPr>
          <a:xfrm rot="7990523">
            <a:off x="9211372" y="2574"/>
            <a:ext cx="1259871" cy="1391417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2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8">
            <a:extLst>
              <a:ext uri="{FF2B5EF4-FFF2-40B4-BE49-F238E27FC236}">
                <a16:creationId xmlns="" xmlns:a16="http://schemas.microsoft.com/office/drawing/2014/main" id="{B7A034B7-D2D2-467D-B09F-4965B0AE797B}"/>
              </a:ext>
            </a:extLst>
          </p:cNvPr>
          <p:cNvSpPr/>
          <p:nvPr/>
        </p:nvSpPr>
        <p:spPr>
          <a:xfrm>
            <a:off x="10580477" y="2390061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40DE3E-19DB-4468-A5B8-574C0C1040F0}"/>
              </a:ext>
            </a:extLst>
          </p:cNvPr>
          <p:cNvSpPr txBox="1"/>
          <p:nvPr/>
        </p:nvSpPr>
        <p:spPr>
          <a:xfrm>
            <a:off x="10306878" y="3020134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역할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D55788B4-55E6-4BA4-A597-2403BFF727AF}"/>
              </a:ext>
            </a:extLst>
          </p:cNvPr>
          <p:cNvSpPr/>
          <p:nvPr/>
        </p:nvSpPr>
        <p:spPr>
          <a:xfrm>
            <a:off x="8947052" y="2489981"/>
            <a:ext cx="1367929" cy="1524788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0B42A43-2B04-4FA4-BF62-B29A8822AC0E}"/>
              </a:ext>
            </a:extLst>
          </p:cNvPr>
          <p:cNvSpPr/>
          <p:nvPr/>
        </p:nvSpPr>
        <p:spPr>
          <a:xfrm>
            <a:off x="398365" y="438702"/>
            <a:ext cx="8253265" cy="6147353"/>
          </a:xfrm>
          <a:prstGeom prst="rect">
            <a:avLst/>
          </a:prstGeom>
          <a:noFill/>
          <a:ln w="19050">
            <a:solidFill>
              <a:srgbClr val="B71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D6C410-86E3-484F-807D-FB12C5938C19}"/>
              </a:ext>
            </a:extLst>
          </p:cNvPr>
          <p:cNvSpPr txBox="1"/>
          <p:nvPr/>
        </p:nvSpPr>
        <p:spPr>
          <a:xfrm>
            <a:off x="10679095" y="24466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783599" y="312055"/>
            <a:ext cx="7133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    M.PM :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김민호                           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S.PM :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신진섭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724982" y="619193"/>
            <a:ext cx="7133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    &lt;&lt;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공동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&gt;&gt;</a:t>
            </a:r>
          </a:p>
          <a:p>
            <a:pPr algn="ctr">
              <a:buFontTx/>
              <a:buChar char="-"/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아이디어 선정 및 테이블 구조 설계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DB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설계 및 구현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buFontTx/>
              <a:buChar char="-"/>
            </a:pP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전체 테스트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BA735C-4E62-47FD-B947-7E883EFCE156}"/>
              </a:ext>
            </a:extLst>
          </p:cNvPr>
          <p:cNvSpPr txBox="1"/>
          <p:nvPr/>
        </p:nvSpPr>
        <p:spPr>
          <a:xfrm>
            <a:off x="562708" y="2079891"/>
            <a:ext cx="80326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      </a:t>
            </a:r>
          </a:p>
          <a:p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김민호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: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메뉴구성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로그인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로그아웃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수강신청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수강내역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	 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수강내역 삭제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성적부여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담당과목 학생들 성적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	 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전체 기능 검수 및 수정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신진섭 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: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구조 파악 및 임무 할당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학생로그인 </a:t>
            </a:r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및비밀번호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변경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 lvl="2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정보조회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회원가입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당학기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수강신청 과목조회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 lvl="2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전체성적조회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콘솔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view/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>
              <a:buFontTx/>
              <a:buChar char="-"/>
            </a:pPr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김지안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수강내역 삭제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학기별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성적 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전공별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개설과목 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	  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스케줄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이영진 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전체 과목조회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교양 리스트 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박수빈 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 담당 과목 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담당 과목출석부 조회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 시간표조회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              해당 과목의 담당 교수 확인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박정의 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교수로그인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및 비밀번호 변경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학생 테스트</a:t>
            </a:r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</a:p>
          <a:p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6053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llo\Desktop\1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1840" y="1915317"/>
            <a:ext cx="8659470" cy="4766836"/>
          </a:xfrm>
          <a:prstGeom prst="rect">
            <a:avLst/>
          </a:prstGeom>
          <a:noFill/>
        </p:spPr>
      </p:pic>
      <p:sp>
        <p:nvSpPr>
          <p:cNvPr id="3" name="타원 8">
            <a:extLst>
              <a:ext uri="{FF2B5EF4-FFF2-40B4-BE49-F238E27FC236}">
                <a16:creationId xmlns="" xmlns:a16="http://schemas.microsoft.com/office/drawing/2014/main" id="{5A93D060-7A04-4129-A744-F72EBACD7D03}"/>
              </a:ext>
            </a:extLst>
          </p:cNvPr>
          <p:cNvSpPr/>
          <p:nvPr/>
        </p:nvSpPr>
        <p:spPr>
          <a:xfrm>
            <a:off x="1346499" y="592297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EDB0EE-E815-47E5-9B20-C559B5E48F95}"/>
              </a:ext>
            </a:extLst>
          </p:cNvPr>
          <p:cNvSpPr txBox="1"/>
          <p:nvPr/>
        </p:nvSpPr>
        <p:spPr>
          <a:xfrm>
            <a:off x="1063007" y="1230683"/>
            <a:ext cx="92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구성도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C4CCB4-D552-47F3-81B7-26DDA625D623}"/>
              </a:ext>
            </a:extLst>
          </p:cNvPr>
          <p:cNvSpPr txBox="1"/>
          <p:nvPr/>
        </p:nvSpPr>
        <p:spPr>
          <a:xfrm>
            <a:off x="1455858" y="67039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="" xmlns:a16="http://schemas.microsoft.com/office/drawing/2014/main" id="{D55788B4-55E6-4BA4-A597-2403BFF727AF}"/>
              </a:ext>
            </a:extLst>
          </p:cNvPr>
          <p:cNvSpPr/>
          <p:nvPr/>
        </p:nvSpPr>
        <p:spPr>
          <a:xfrm rot="1795916">
            <a:off x="935937" y="2209663"/>
            <a:ext cx="2151255" cy="2169843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6053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ello\Desktop\KakaoTalk_20200320_123736008.png"/>
          <p:cNvPicPr>
            <a:picLocks noChangeAspect="1" noChangeArrowheads="1"/>
          </p:cNvPicPr>
          <p:nvPr/>
        </p:nvPicPr>
        <p:blipFill>
          <a:blip r:embed="rId3"/>
          <a:srcRect t="19783"/>
          <a:stretch>
            <a:fillRect/>
          </a:stretch>
        </p:blipFill>
        <p:spPr bwMode="auto">
          <a:xfrm>
            <a:off x="2360815" y="1953489"/>
            <a:ext cx="9527024" cy="4584149"/>
          </a:xfrm>
          <a:prstGeom prst="rect">
            <a:avLst/>
          </a:prstGeom>
          <a:noFill/>
        </p:spPr>
      </p:pic>
      <p:sp>
        <p:nvSpPr>
          <p:cNvPr id="3" name="타원 8">
            <a:extLst>
              <a:ext uri="{FF2B5EF4-FFF2-40B4-BE49-F238E27FC236}">
                <a16:creationId xmlns="" xmlns:a16="http://schemas.microsoft.com/office/drawing/2014/main" id="{5A93D060-7A04-4129-A744-F72EBACD7D03}"/>
              </a:ext>
            </a:extLst>
          </p:cNvPr>
          <p:cNvSpPr/>
          <p:nvPr/>
        </p:nvSpPr>
        <p:spPr>
          <a:xfrm>
            <a:off x="1047241" y="567358"/>
            <a:ext cx="513348" cy="513348"/>
          </a:xfrm>
          <a:custGeom>
            <a:avLst/>
            <a:gdLst>
              <a:gd name="connsiteX0" fmla="*/ 0 w 513348"/>
              <a:gd name="connsiteY0" fmla="*/ 256674 h 513348"/>
              <a:gd name="connsiteX1" fmla="*/ 256674 w 513348"/>
              <a:gd name="connsiteY1" fmla="*/ 0 h 513348"/>
              <a:gd name="connsiteX2" fmla="*/ 513348 w 513348"/>
              <a:gd name="connsiteY2" fmla="*/ 256674 h 513348"/>
              <a:gd name="connsiteX3" fmla="*/ 256674 w 513348"/>
              <a:gd name="connsiteY3" fmla="*/ 513348 h 513348"/>
              <a:gd name="connsiteX4" fmla="*/ 0 w 513348"/>
              <a:gd name="connsiteY4" fmla="*/ 256674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48" h="513348" fill="none" extrusionOk="0">
                <a:moveTo>
                  <a:pt x="0" y="256674"/>
                </a:moveTo>
                <a:cubicBezTo>
                  <a:pt x="17081" y="116943"/>
                  <a:pt x="122662" y="-15939"/>
                  <a:pt x="256674" y="0"/>
                </a:cubicBezTo>
                <a:cubicBezTo>
                  <a:pt x="357491" y="-6269"/>
                  <a:pt x="494797" y="132382"/>
                  <a:pt x="513348" y="256674"/>
                </a:cubicBezTo>
                <a:cubicBezTo>
                  <a:pt x="510668" y="372869"/>
                  <a:pt x="379216" y="540052"/>
                  <a:pt x="256674" y="513348"/>
                </a:cubicBezTo>
                <a:cubicBezTo>
                  <a:pt x="136561" y="525465"/>
                  <a:pt x="38037" y="407576"/>
                  <a:pt x="0" y="256674"/>
                </a:cubicBezTo>
                <a:close/>
              </a:path>
              <a:path w="513348" h="513348" stroke="0" extrusionOk="0">
                <a:moveTo>
                  <a:pt x="0" y="256674"/>
                </a:moveTo>
                <a:cubicBezTo>
                  <a:pt x="-21143" y="101876"/>
                  <a:pt x="100171" y="5534"/>
                  <a:pt x="256674" y="0"/>
                </a:cubicBezTo>
                <a:cubicBezTo>
                  <a:pt x="420632" y="4674"/>
                  <a:pt x="480487" y="115962"/>
                  <a:pt x="513348" y="256674"/>
                </a:cubicBezTo>
                <a:cubicBezTo>
                  <a:pt x="500976" y="410513"/>
                  <a:pt x="396153" y="525938"/>
                  <a:pt x="256674" y="513348"/>
                </a:cubicBezTo>
                <a:cubicBezTo>
                  <a:pt x="97897" y="504036"/>
                  <a:pt x="23788" y="409797"/>
                  <a:pt x="0" y="256674"/>
                </a:cubicBezTo>
                <a:close/>
              </a:path>
            </a:pathLst>
          </a:custGeom>
          <a:solidFill>
            <a:srgbClr val="B71F38"/>
          </a:solidFill>
          <a:ln>
            <a:solidFill>
              <a:srgbClr val="B71F38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EDB0EE-E815-47E5-9B20-C559B5E48F95}"/>
              </a:ext>
            </a:extLst>
          </p:cNvPr>
          <p:cNvSpPr txBox="1"/>
          <p:nvPr/>
        </p:nvSpPr>
        <p:spPr>
          <a:xfrm>
            <a:off x="763749" y="1205744"/>
            <a:ext cx="92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구성도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C4CCB4-D552-47F3-81B7-26DDA625D623}"/>
              </a:ext>
            </a:extLst>
          </p:cNvPr>
          <p:cNvSpPr txBox="1"/>
          <p:nvPr/>
        </p:nvSpPr>
        <p:spPr>
          <a:xfrm>
            <a:off x="1156600" y="64545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="" xmlns:a16="http://schemas.microsoft.com/office/drawing/2014/main" id="{D55788B4-55E6-4BA4-A597-2403BFF727AF}"/>
              </a:ext>
            </a:extLst>
          </p:cNvPr>
          <p:cNvSpPr/>
          <p:nvPr/>
        </p:nvSpPr>
        <p:spPr>
          <a:xfrm rot="2155821">
            <a:off x="320793" y="2184726"/>
            <a:ext cx="2151255" cy="2169843"/>
          </a:xfrm>
          <a:custGeom>
            <a:avLst/>
            <a:gdLst>
              <a:gd name="connsiteX0" fmla="*/ 0 w 4065104"/>
              <a:gd name="connsiteY0" fmla="*/ 0 h 1554370"/>
              <a:gd name="connsiteX1" fmla="*/ 2007704 w 4065104"/>
              <a:gd name="connsiteY1" fmla="*/ 506895 h 1554370"/>
              <a:gd name="connsiteX2" fmla="*/ 2802835 w 4065104"/>
              <a:gd name="connsiteY2" fmla="*/ 1540565 h 1554370"/>
              <a:gd name="connsiteX3" fmla="*/ 4065104 w 4065104"/>
              <a:gd name="connsiteY3" fmla="*/ 1113182 h 15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104" h="1554370">
                <a:moveTo>
                  <a:pt x="0" y="0"/>
                </a:moveTo>
                <a:cubicBezTo>
                  <a:pt x="770282" y="125067"/>
                  <a:pt x="1540565" y="250134"/>
                  <a:pt x="2007704" y="506895"/>
                </a:cubicBezTo>
                <a:cubicBezTo>
                  <a:pt x="2474843" y="763656"/>
                  <a:pt x="2459935" y="1439517"/>
                  <a:pt x="2802835" y="1540565"/>
                </a:cubicBezTo>
                <a:cubicBezTo>
                  <a:pt x="3145735" y="1641613"/>
                  <a:pt x="3867978" y="1156252"/>
                  <a:pt x="4065104" y="1113182"/>
                </a:cubicBezTo>
              </a:path>
            </a:pathLst>
          </a:custGeom>
          <a:noFill/>
          <a:ln w="15875">
            <a:solidFill>
              <a:srgbClr val="B71F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6053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350</Words>
  <Application>Microsoft Office PowerPoint</Application>
  <PresentationFormat>사용자 지정</PresentationFormat>
  <Paragraphs>141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kipum kim</dc:creator>
  <cp:lastModifiedBy>신진섭</cp:lastModifiedBy>
  <cp:revision>77</cp:revision>
  <dcterms:created xsi:type="dcterms:W3CDTF">2019-12-31T05:23:55Z</dcterms:created>
  <dcterms:modified xsi:type="dcterms:W3CDTF">2020-03-21T11:38:44Z</dcterms:modified>
</cp:coreProperties>
</file>