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62" r:id="rId5"/>
    <p:sldId id="268" r:id="rId6"/>
    <p:sldId id="263" r:id="rId7"/>
    <p:sldId id="269" r:id="rId8"/>
    <p:sldId id="270" r:id="rId9"/>
    <p:sldId id="271" r:id="rId10"/>
    <p:sldId id="274" r:id="rId11"/>
    <p:sldId id="273" r:id="rId12"/>
    <p:sldId id="275" r:id="rId13"/>
    <p:sldId id="265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BAF7A-BB43-4DD3-B9F7-E22AA9DB10D4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328F0-65D0-475B-8B65-8F582886C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5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rgbClr val="4949E7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59611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2656" y="2800732"/>
            <a:ext cx="2673994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02722" y="4259188"/>
            <a:ext cx="2673862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8499" y="2275438"/>
            <a:ext cx="2160240" cy="2307124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15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INTRODUCTION</a:t>
            </a:r>
          </a:p>
          <a:p>
            <a:pPr lvl="0"/>
            <a:r>
              <a:rPr lang="en-US" altLang="ko-KR" dirty="0" smtClean="0"/>
              <a:t>2. STYLE?</a:t>
            </a:r>
          </a:p>
          <a:p>
            <a:pPr lvl="0"/>
            <a:r>
              <a:rPr lang="en-US" altLang="ko-KR" dirty="0" smtClean="0"/>
              <a:t>3. SUGGESTION</a:t>
            </a:r>
          </a:p>
          <a:p>
            <a:pPr lvl="0"/>
            <a:r>
              <a:rPr lang="en-US" altLang="ko-KR" dirty="0" smtClean="0"/>
              <a:t>4. DESIGN MOCKUPS</a:t>
            </a:r>
          </a:p>
          <a:p>
            <a:pPr lvl="0"/>
            <a:r>
              <a:rPr lang="en-US" altLang="ko-KR" dirty="0" smtClean="0"/>
              <a:t>5.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64825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8" y="1552163"/>
            <a:ext cx="7992268" cy="509065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313695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rgbClr val="4949E7"/>
                </a:solidFill>
                <a:latin typeface="+mn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236001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552162"/>
            <a:ext cx="735848" cy="73584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00809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38199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9637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7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3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3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3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1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E81D-BEC0-4320-9530-61731688A817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31D0-F37B-47D2-B790-FF61C21DB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461485" y="2924944"/>
            <a:ext cx="4536504" cy="1530464"/>
          </a:xfrm>
        </p:spPr>
        <p:txBody>
          <a:bodyPr>
            <a:normAutofit fontScale="90000"/>
          </a:bodyPr>
          <a:lstStyle/>
          <a:p>
            <a:r>
              <a:rPr lang="ko-KR" altLang="en-US" sz="32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앱을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이용한 건강 관리 프로그램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ko-KR" altLang="en-US" sz="32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084168" y="5185207"/>
            <a:ext cx="2268252" cy="1152128"/>
          </a:xfrm>
          <a:prstGeom prst="rect">
            <a:avLst/>
          </a:prstGeom>
        </p:spPr>
        <p:txBody>
          <a:bodyPr vert="horz" lIns="72000" tIns="45720" rIns="72000" bIns="45720" rtlCol="0" anchor="ctr">
            <a:normAutofit fontScale="250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7200" dirty="0" smtClean="0">
                <a:solidFill>
                  <a:schemeClr val="tx1"/>
                </a:solidFill>
              </a:rPr>
              <a:t>2</a:t>
            </a:r>
            <a:r>
              <a:rPr lang="ko-KR" altLang="en-US" sz="7200" dirty="0" smtClean="0">
                <a:solidFill>
                  <a:schemeClr val="tx1"/>
                </a:solidFill>
              </a:rPr>
              <a:t>조</a:t>
            </a:r>
            <a:endParaRPr lang="en-US" altLang="ko-KR" sz="72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7200" dirty="0" smtClean="0">
                <a:solidFill>
                  <a:schemeClr val="tx1"/>
                </a:solidFill>
              </a:rPr>
              <a:t>조장</a:t>
            </a:r>
            <a:r>
              <a:rPr lang="en-US" altLang="ko-KR" sz="7200" dirty="0" smtClean="0">
                <a:solidFill>
                  <a:schemeClr val="tx1"/>
                </a:solidFill>
              </a:rPr>
              <a:t>_</a:t>
            </a:r>
            <a:r>
              <a:rPr lang="ko-KR" altLang="en-US" sz="7200" dirty="0" smtClean="0">
                <a:solidFill>
                  <a:schemeClr val="tx1"/>
                </a:solidFill>
              </a:rPr>
              <a:t>이진원</a:t>
            </a:r>
            <a:endParaRPr lang="en-US" altLang="ko-KR" sz="72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7200" dirty="0" smtClean="0">
                <a:solidFill>
                  <a:schemeClr val="tx1"/>
                </a:solidFill>
              </a:rPr>
              <a:t>조원</a:t>
            </a:r>
            <a:r>
              <a:rPr lang="en-US" altLang="ko-KR" sz="7200" dirty="0" smtClean="0">
                <a:solidFill>
                  <a:schemeClr val="tx1"/>
                </a:solidFill>
              </a:rPr>
              <a:t>_</a:t>
            </a:r>
            <a:r>
              <a:rPr lang="ko-KR" altLang="en-US" sz="7200" dirty="0" smtClean="0">
                <a:solidFill>
                  <a:schemeClr val="tx1"/>
                </a:solidFill>
              </a:rPr>
              <a:t>강은미</a:t>
            </a:r>
            <a:r>
              <a:rPr lang="en-US" altLang="ko-KR" sz="7200" dirty="0" smtClean="0">
                <a:solidFill>
                  <a:schemeClr val="tx1"/>
                </a:solidFill>
              </a:rPr>
              <a:t>, </a:t>
            </a:r>
            <a:r>
              <a:rPr lang="ko-KR" altLang="en-US" sz="7200" dirty="0" smtClean="0">
                <a:solidFill>
                  <a:schemeClr val="tx1"/>
                </a:solidFill>
              </a:rPr>
              <a:t>손민희</a:t>
            </a:r>
            <a:r>
              <a:rPr lang="en-US" altLang="ko-KR" dirty="0" smtClean="0">
                <a:solidFill>
                  <a:srgbClr val="4949E7"/>
                </a:solidFill>
              </a:rPr>
              <a:t/>
            </a:r>
            <a:br>
              <a:rPr lang="en-US" altLang="ko-KR" dirty="0" smtClean="0">
                <a:solidFill>
                  <a:srgbClr val="4949E7"/>
                </a:solidFill>
              </a:rPr>
            </a:br>
            <a:endParaRPr lang="ko-KR" altLang="en-US" dirty="0">
              <a:solidFill>
                <a:srgbClr val="4949E7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923237" y="1772817"/>
            <a:ext cx="3600400" cy="864097"/>
            <a:chOff x="2627784" y="1628799"/>
            <a:chExt cx="4164285" cy="1082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50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내  용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3128427"/>
            <a:ext cx="717372" cy="228565"/>
          </a:xfrm>
        </p:spPr>
        <p:txBody>
          <a:bodyPr/>
          <a:lstStyle/>
          <a:p>
            <a:r>
              <a:rPr lang="en-US" altLang="ko-KR" sz="1500" dirty="0" smtClean="0"/>
              <a:t>10</a:t>
            </a:r>
            <a:endParaRPr lang="ko-KR" altLang="en-US" sz="15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2931708" y="544522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운동했는</a:t>
            </a:r>
            <a:r>
              <a:rPr lang="ko-KR" altLang="en-US" dirty="0" smtClean="0"/>
              <a:t> 시간을 기록하는 화면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23" y="1340769"/>
            <a:ext cx="2457221" cy="405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0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내  용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3128427"/>
            <a:ext cx="717372" cy="228565"/>
          </a:xfrm>
        </p:spPr>
        <p:txBody>
          <a:bodyPr/>
          <a:lstStyle/>
          <a:p>
            <a:r>
              <a:rPr lang="en-US" altLang="ko-KR" sz="1500" dirty="0" smtClean="0"/>
              <a:t>11</a:t>
            </a:r>
            <a:endParaRPr lang="ko-KR" altLang="en-US" sz="15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958315" y="54452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27" y="1330396"/>
            <a:ext cx="237188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995936" y="4437112"/>
            <a:ext cx="1123412" cy="389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내  용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3128427"/>
            <a:ext cx="717372" cy="228565"/>
          </a:xfrm>
        </p:spPr>
        <p:txBody>
          <a:bodyPr/>
          <a:lstStyle/>
          <a:p>
            <a:r>
              <a:rPr lang="en-US" altLang="ko-KR" sz="1500" dirty="0" smtClean="0"/>
              <a:t>12</a:t>
            </a:r>
            <a:endParaRPr lang="ko-KR" altLang="en-US" sz="15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직사각형 14"/>
          <p:cNvSpPr/>
          <p:nvPr/>
        </p:nvSpPr>
        <p:spPr>
          <a:xfrm>
            <a:off x="3995936" y="4437112"/>
            <a:ext cx="1123412" cy="389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0768"/>
            <a:ext cx="2391525" cy="40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49050" y="5474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운동 기록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9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일  정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500" dirty="0" smtClean="0"/>
              <a:t>13</a:t>
            </a:r>
            <a:endParaRPr lang="ko-KR" altLang="en-US" sz="15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39144" y="1391030"/>
            <a:ext cx="7704856" cy="5090652"/>
          </a:xfrm>
        </p:spPr>
        <p:txBody>
          <a:bodyPr/>
          <a:lstStyle/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80295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4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19872" y="2708920"/>
            <a:ext cx="2376264" cy="11887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 &amp; A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7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5954009" y="2924944"/>
            <a:ext cx="1539491" cy="22322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b="1" dirty="0">
                <a:solidFill>
                  <a:srgbClr val="4949E7"/>
                </a:solidFill>
              </a:rPr>
              <a:t>1.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조원소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r>
              <a:rPr lang="en-US" altLang="ko-KR" sz="1800" b="1" dirty="0">
                <a:solidFill>
                  <a:srgbClr val="4949E7"/>
                </a:solidFill>
              </a:rPr>
              <a:t>2. </a:t>
            </a:r>
            <a:r>
              <a:rPr lang="ko-KR" altLang="en-US" sz="1800" b="1" dirty="0" smtClean="0"/>
              <a:t>주</a:t>
            </a:r>
            <a:r>
              <a:rPr lang="ko-KR" altLang="en-US" sz="1800" b="1" dirty="0"/>
              <a:t>제</a:t>
            </a:r>
            <a:endParaRPr lang="en-US" altLang="ko-KR" sz="1800" b="1" dirty="0"/>
          </a:p>
          <a:p>
            <a:r>
              <a:rPr lang="en-US" altLang="ko-KR" sz="1800" b="1" dirty="0">
                <a:solidFill>
                  <a:srgbClr val="4949E7"/>
                </a:solidFill>
              </a:rPr>
              <a:t>3</a:t>
            </a:r>
            <a:r>
              <a:rPr lang="en-US" altLang="ko-KR" sz="1800" b="1" dirty="0" smtClean="0">
                <a:solidFill>
                  <a:srgbClr val="4949E7"/>
                </a:solidFill>
              </a:rPr>
              <a:t>. </a:t>
            </a:r>
            <a:r>
              <a:rPr lang="ko-KR" altLang="en-US" sz="1800" b="1" dirty="0" smtClean="0"/>
              <a:t>필요성</a:t>
            </a:r>
            <a:endParaRPr lang="en-US" altLang="ko-KR" sz="1800" b="1" dirty="0" smtClean="0"/>
          </a:p>
          <a:p>
            <a:r>
              <a:rPr lang="en-US" altLang="ko-KR" sz="1800" b="1" dirty="0" smtClean="0">
                <a:solidFill>
                  <a:srgbClr val="4949E7"/>
                </a:solidFill>
              </a:rPr>
              <a:t>4</a:t>
            </a:r>
            <a:r>
              <a:rPr lang="en-US" altLang="ko-KR" sz="1800" b="1" dirty="0">
                <a:solidFill>
                  <a:srgbClr val="4949E7"/>
                </a:solidFill>
              </a:rPr>
              <a:t>. </a:t>
            </a:r>
            <a:r>
              <a:rPr lang="ko-KR" altLang="en-US" sz="1800" b="1" dirty="0" smtClean="0"/>
              <a:t>내용</a:t>
            </a:r>
            <a:endParaRPr lang="en-US" altLang="ko-KR" sz="1800" b="1" dirty="0"/>
          </a:p>
          <a:p>
            <a:r>
              <a:rPr lang="en-US" altLang="ko-KR" sz="1800" b="1" dirty="0" smtClean="0">
                <a:solidFill>
                  <a:srgbClr val="4949E7"/>
                </a:solidFill>
              </a:rPr>
              <a:t>5. </a:t>
            </a:r>
            <a:r>
              <a:rPr lang="ko-KR" altLang="en-US" sz="1800" b="1" dirty="0" smtClean="0"/>
              <a:t>일정</a:t>
            </a:r>
            <a:endParaRPr lang="en-US" altLang="ko-KR" sz="1800" b="1" dirty="0" smtClean="0"/>
          </a:p>
          <a:p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5720789" y="2109833"/>
            <a:ext cx="1966883" cy="472053"/>
            <a:chOff x="2627784" y="1628799"/>
            <a:chExt cx="4164285" cy="108255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7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조원 소개 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조원소개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331640" y="1155003"/>
            <a:ext cx="7704856" cy="5090652"/>
          </a:xfrm>
        </p:spPr>
        <p:txBody>
          <a:bodyPr/>
          <a:lstStyle/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ko-KR" altLang="en-US" b="1" dirty="0" smtClean="0"/>
              <a:t>조장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이진원 </a:t>
            </a:r>
            <a:r>
              <a:rPr lang="en-US" altLang="ko-KR" dirty="0" smtClean="0"/>
              <a:t>201402406</a:t>
            </a:r>
          </a:p>
          <a:p>
            <a:pPr algn="l"/>
            <a:r>
              <a:rPr lang="ko-KR" altLang="en-US" b="1" dirty="0" smtClean="0"/>
              <a:t>조원</a:t>
            </a:r>
            <a:r>
              <a:rPr lang="en-US" altLang="ko-KR" dirty="0"/>
              <a:t> </a:t>
            </a:r>
            <a:r>
              <a:rPr lang="en-US" altLang="ko-KR" dirty="0" smtClean="0"/>
              <a:t>_ </a:t>
            </a:r>
            <a:r>
              <a:rPr lang="ko-KR" altLang="en-US" dirty="0" smtClean="0"/>
              <a:t>강은미 </a:t>
            </a:r>
            <a:r>
              <a:rPr lang="en-US" altLang="ko-KR" dirty="0" smtClean="0"/>
              <a:t>201402312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손민희 </a:t>
            </a:r>
            <a:r>
              <a:rPr lang="en-US" altLang="ko-KR" dirty="0" smtClean="0"/>
              <a:t>201402364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r>
              <a:rPr lang="ko-KR" altLang="en-US" b="1" dirty="0" smtClean="0"/>
              <a:t>업무 분담</a:t>
            </a:r>
            <a:endParaRPr lang="en-US" altLang="ko-KR" b="1" dirty="0" smtClean="0"/>
          </a:p>
          <a:p>
            <a:pPr algn="l"/>
            <a:r>
              <a:rPr lang="ko-KR" altLang="en-US" dirty="0" smtClean="0"/>
              <a:t>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수집 </a:t>
            </a:r>
            <a:r>
              <a:rPr lang="en-US" altLang="ko-KR" dirty="0" smtClean="0"/>
              <a:t>: </a:t>
            </a:r>
            <a:r>
              <a:rPr lang="ko-KR" altLang="en-US" u="sng" dirty="0" smtClean="0"/>
              <a:t>강은미</a:t>
            </a:r>
            <a:r>
              <a:rPr lang="ko-KR" altLang="en-US" dirty="0" smtClean="0"/>
              <a:t> 손민희 이진원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구현 및 코딩 </a:t>
            </a:r>
            <a:r>
              <a:rPr lang="en-US" altLang="ko-KR" dirty="0" smtClean="0"/>
              <a:t>: </a:t>
            </a:r>
            <a:r>
              <a:rPr lang="ko-KR" altLang="en-US" u="sng" dirty="0" smtClean="0"/>
              <a:t>이진원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강은미 </a:t>
            </a:r>
            <a:r>
              <a:rPr lang="ko-KR" altLang="en-US" dirty="0" smtClean="0"/>
              <a:t>손민희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디자인 </a:t>
            </a:r>
            <a:r>
              <a:rPr lang="en-US" altLang="ko-KR" dirty="0" smtClean="0"/>
              <a:t>: </a:t>
            </a:r>
            <a:r>
              <a:rPr lang="ko-KR" altLang="en-US" u="sng" dirty="0" smtClean="0"/>
              <a:t>손민희</a:t>
            </a:r>
            <a:r>
              <a:rPr lang="ko-KR" altLang="en-US" dirty="0" smtClean="0"/>
              <a:t> 이진원 강은미</a:t>
            </a:r>
            <a:endParaRPr lang="en-US" altLang="ko-KR" dirty="0" smtClean="0"/>
          </a:p>
          <a:p>
            <a:pPr algn="l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47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주  제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  제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39144" y="1391030"/>
            <a:ext cx="7704856" cy="5090652"/>
          </a:xfrm>
        </p:spPr>
        <p:txBody>
          <a:bodyPr/>
          <a:lstStyle/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574387" y="2552081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스튜디오</a:t>
            </a:r>
            <a:r>
              <a:rPr lang="ko-KR" altLang="en-US" sz="2000" dirty="0"/>
              <a:t>를</a:t>
            </a:r>
            <a:r>
              <a:rPr lang="ko-KR" altLang="en-US" sz="2000" dirty="0" smtClean="0"/>
              <a:t> 이용하여</a:t>
            </a:r>
            <a:endParaRPr lang="en-US" altLang="ko-KR" sz="2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ko-KR" altLang="en-US" sz="2000" dirty="0" smtClean="0"/>
              <a:t>건강관리 </a:t>
            </a:r>
            <a:r>
              <a:rPr lang="ko-KR" altLang="en-US" sz="2000" dirty="0" err="1" smtClean="0"/>
              <a:t>어플</a:t>
            </a:r>
            <a:r>
              <a:rPr lang="ko-KR" altLang="en-US" sz="2000" dirty="0" smtClean="0"/>
              <a:t> 만들기</a:t>
            </a:r>
            <a:r>
              <a:rPr lang="en-US" altLang="ko-KR" sz="2000" dirty="0" smtClean="0"/>
              <a:t>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66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필 요 성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필 요 성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500" dirty="0"/>
              <a:t>5</a:t>
            </a:r>
            <a:endParaRPr lang="ko-KR" altLang="en-US" sz="15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758930" y="2636912"/>
            <a:ext cx="3967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바쁘게 </a:t>
            </a:r>
            <a:r>
              <a:rPr lang="ko-KR" altLang="en-US" sz="2000" dirty="0" smtClean="0"/>
              <a:t>살아가는 </a:t>
            </a:r>
            <a:r>
              <a:rPr lang="ko-KR" altLang="en-US" sz="2000" dirty="0" smtClean="0"/>
              <a:t>사회인들이</a:t>
            </a:r>
            <a:endParaRPr lang="en-US" altLang="ko-KR" sz="2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ko-KR" altLang="en-US" sz="2000" dirty="0" smtClean="0"/>
              <a:t>자투리 </a:t>
            </a:r>
            <a:r>
              <a:rPr lang="ko-KR" altLang="en-US" sz="2000" dirty="0" smtClean="0"/>
              <a:t>시간을 </a:t>
            </a:r>
            <a:r>
              <a:rPr lang="ko-KR" altLang="en-US" sz="2000" dirty="0" smtClean="0"/>
              <a:t>활용하여</a:t>
            </a:r>
            <a:endParaRPr lang="en-US" altLang="ko-KR" sz="2000" dirty="0"/>
          </a:p>
          <a:p>
            <a:pPr algn="ctr"/>
            <a:endParaRPr lang="en-US" altLang="ko-KR" sz="1000" dirty="0" smtClean="0"/>
          </a:p>
          <a:p>
            <a:pPr algn="ctr"/>
            <a:r>
              <a:rPr lang="ko-KR" altLang="en-US" sz="2000" dirty="0" smtClean="0"/>
              <a:t>건강 </a:t>
            </a:r>
            <a:r>
              <a:rPr lang="ko-KR" altLang="en-US" sz="2000" dirty="0" smtClean="0"/>
              <a:t>관리를 할 수 있도록 도와줌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04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내  용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500" dirty="0"/>
              <a:t>6</a:t>
            </a:r>
            <a:endParaRPr lang="ko-KR" altLang="en-US" sz="15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39144" y="1391030"/>
            <a:ext cx="7704856" cy="5090652"/>
          </a:xfrm>
        </p:spPr>
        <p:txBody>
          <a:bodyPr/>
          <a:lstStyle/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927996" y="54452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ko-KR" altLang="en-US" dirty="0"/>
              <a:t>작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99811"/>
            <a:ext cx="237188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2644" y="3933056"/>
            <a:ext cx="1123412" cy="389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내  용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39144" y="1391030"/>
            <a:ext cx="7704856" cy="5090652"/>
          </a:xfrm>
        </p:spPr>
        <p:txBody>
          <a:bodyPr/>
          <a:lstStyle/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30" y="1408192"/>
            <a:ext cx="2642122" cy="403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1800" y="5661248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몸 상태를 체크하기 위한 질문리스트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32040" y="4847774"/>
            <a:ext cx="720080" cy="309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내  용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3128427"/>
            <a:ext cx="717372" cy="228565"/>
          </a:xfrm>
        </p:spPr>
        <p:txBody>
          <a:bodyPr/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12" y="1348770"/>
            <a:ext cx="2520280" cy="41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7446" y="5661248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앞에서 체크한 사항에 따른 운동들이 보여짐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19872" y="3501008"/>
            <a:ext cx="1196480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내  용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3128427"/>
            <a:ext cx="717372" cy="228565"/>
          </a:xfrm>
        </p:spPr>
        <p:txBody>
          <a:bodyPr/>
          <a:lstStyle/>
          <a:p>
            <a:r>
              <a:rPr lang="en-US" altLang="ko-KR" sz="1500" dirty="0"/>
              <a:t>9</a:t>
            </a:r>
            <a:endParaRPr lang="ko-KR" altLang="en-US" sz="15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335541" y="6009629"/>
            <a:ext cx="1548488" cy="472053"/>
            <a:chOff x="2627784" y="1628799"/>
            <a:chExt cx="4164285" cy="1082552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628800"/>
              <a:ext cx="8858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28800"/>
              <a:ext cx="790575" cy="108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799"/>
              <a:ext cx="92392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2251588" y="5393319"/>
            <a:ext cx="4924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앞에서 선택된 운동에 관해 자세하게 보여짐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운동을 다 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시간 기록 버튼을 누르면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운동 시간을 입력할 수 있음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7"/>
            <a:ext cx="2451853" cy="403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932040" y="486916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200</Words>
  <Application>Microsoft Office PowerPoint</Application>
  <PresentationFormat>화면 슬라이드 쇼(4:3)</PresentationFormat>
  <Paragraphs>95</Paragraphs>
  <Slides>14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안드로이드 앱을 이용한 건강 관리 프로그램 </vt:lpstr>
      <vt:lpstr>contents</vt:lpstr>
      <vt:lpstr>조원 소개 </vt:lpstr>
      <vt:lpstr>주  제</vt:lpstr>
      <vt:lpstr>필 요 성</vt:lpstr>
      <vt:lpstr>내  용</vt:lpstr>
      <vt:lpstr>내  용</vt:lpstr>
      <vt:lpstr>내  용</vt:lpstr>
      <vt:lpstr>내  용</vt:lpstr>
      <vt:lpstr>내  용</vt:lpstr>
      <vt:lpstr>내  용</vt:lpstr>
      <vt:lpstr>내  용</vt:lpstr>
      <vt:lpstr>일  정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앱을 이용한 건강 관리 프로그램</dc:title>
  <dc:creator>User</dc:creator>
  <cp:lastModifiedBy>user</cp:lastModifiedBy>
  <cp:revision>24</cp:revision>
  <dcterms:created xsi:type="dcterms:W3CDTF">2015-11-08T10:09:51Z</dcterms:created>
  <dcterms:modified xsi:type="dcterms:W3CDTF">2015-11-15T07:43:18Z</dcterms:modified>
</cp:coreProperties>
</file>