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AB412-C420-4B8B-ACC6-A98BEFFE1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8CC831-F111-40F0-9CB7-C5ED622A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200B3-7C19-4AD9-A3B3-F57784DB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158CE-5DD6-4D0C-BC53-F43C6DA3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0A30B-2E41-46CD-BF26-53DA191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1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89A97-4EB8-4220-AA7C-2776730E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A6768-D9BA-46C5-B0A8-44FEC4F58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19AE8-5AFD-4F4F-8417-80E780E4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3F00B-AAAB-4FF9-B667-40EB8000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E381F-4416-4774-B10B-316AABF9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5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1A9188-777D-4E00-87FC-46D20D16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79837A-22CD-4630-AA83-4264AD177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187F9-12D6-4D03-B7DB-CD7C1823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A2367-300D-48AB-879D-FFEFFDCE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9B738-5973-48A1-8E2F-139B669E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7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1B422-E525-4491-A3F8-F20CDD6F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42399-ED71-43C2-89F3-30A944D6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3142A-907E-4FD2-86BE-0AEA0C78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A3D2C-F7F7-46DE-AB22-640F974D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3F402-7D29-4409-AC4F-AD410B5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6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A3AB5-384F-4F40-BD2B-E664CCC8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ACA12-AC2E-4F05-97C8-24CEBD9A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602E7-7B41-4E24-995E-ED43FF15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B7779-1035-49E3-885B-519241A4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6F2D-F026-479B-A74A-9DC05FC1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0790-4395-4C4D-9CEB-1266C77E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C2797-2D3D-4B19-8827-D62A3F60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A9B09-4751-4B3E-A7F2-06FEA4E0B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A9D20-8470-4BBC-BE93-3F41CE20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D96580-8AAB-4991-9275-636C755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525089-9F2F-4C42-A6AE-C677062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BB083-44D2-439A-9597-68D3D40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54F68-9277-4E60-8357-7E363944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C4A5A-590C-42F7-9A75-0CC76CBD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8654B6-E952-47B7-AEE9-D1B81A812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D95480-6D2E-4BA3-908E-ED57B720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ACD1AD-CB4C-4A7E-8349-81C5E270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8DD267-3E09-4DB2-9802-8E09A9F2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6DC3D-E41A-4CD6-B100-83FC809E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51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426BF-B584-4BDC-A70B-B428F803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6A5155-F0A4-405F-90B2-4D0C2B77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F07A1-3D1B-40CA-A183-E9FAFF3B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4131A5-B71B-4712-AAE1-A52C544E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3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91A11E-63B8-44B0-BCBC-44FAD805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F0C176-133A-493B-89D6-4875ACE5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E16C1-2DDD-4023-AF42-AA35DB64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FB26-D7E3-4F4D-A967-FFCA2A17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FDC8D-D639-436E-9DC1-605C6EFAB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02CC7-0A86-4A86-A1C0-C461315B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E9F47-D6B8-44E5-962E-21267BD9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445A6-85F2-43A8-8E1D-836AB0FE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11BD5-4073-4EF4-8C2A-922C7F5F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A686B-AA3B-42A5-B8AC-FC9BB630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84689B-378E-46C7-AFE0-FDA6B2D1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F7D54-6089-4A9F-A08F-5A342CC7D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99043-058B-4050-A0FC-B0B96FA0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4191-11D0-4018-AA37-F230C587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1E8C2-0A9F-496F-A4E8-0A21A3F2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37517E-BE22-4D28-B73B-D70AD38D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95276-9EB7-4A69-8CA2-F2348D5F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10D47-C169-4F22-8AA0-7E465FDE4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6DB0-69AA-4630-A1A8-538FA9203EC1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FBF10-08BE-42DA-8B6B-377519387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F1787-2FD3-4C80-A0E9-42988C86A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FDEE-C776-4B9A-87BA-00510FDD5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3577915-D241-4887-923D-2E8E90AC2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t="-13380" r="3463" b="1"/>
          <a:stretch/>
        </p:blipFill>
        <p:spPr>
          <a:xfrm>
            <a:off x="0" y="0"/>
            <a:ext cx="7278619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7A20855-080B-496A-A064-3C90440F26C7}"/>
              </a:ext>
            </a:extLst>
          </p:cNvPr>
          <p:cNvSpPr/>
          <p:nvPr/>
        </p:nvSpPr>
        <p:spPr>
          <a:xfrm>
            <a:off x="2091436" y="1828801"/>
            <a:ext cx="3415060" cy="3200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dirty="0">
                <a:latin typeface="Multicolore"/>
              </a:rPr>
              <a:t>TALK</a:t>
            </a:r>
            <a:endParaRPr lang="ko-KR" altLang="en-US" sz="11500" dirty="0">
              <a:latin typeface="Multicolore"/>
            </a:endParaRPr>
          </a:p>
        </p:txBody>
      </p:sp>
      <p:pic>
        <p:nvPicPr>
          <p:cNvPr id="8" name="그래픽 7" descr="데이터베이스">
            <a:extLst>
              <a:ext uri="{FF2B5EF4-FFF2-40B4-BE49-F238E27FC236}">
                <a16:creationId xmlns:a16="http://schemas.microsoft.com/office/drawing/2014/main" id="{310308FF-A2FC-435F-9B59-ADD215951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7601" y="3860800"/>
            <a:ext cx="2163336" cy="21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Multicolore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Regina Hasel</dc:creator>
  <cp:lastModifiedBy>Regina Hasel</cp:lastModifiedBy>
  <cp:revision>2</cp:revision>
  <dcterms:created xsi:type="dcterms:W3CDTF">2020-04-06T13:55:21Z</dcterms:created>
  <dcterms:modified xsi:type="dcterms:W3CDTF">2020-04-06T14:03:45Z</dcterms:modified>
</cp:coreProperties>
</file>