
<file path=[Content_Types].xml><?xml version="1.0" encoding="utf-8"?>
<Types xmlns="http://schemas.openxmlformats.org/package/2006/content-types">
  <Override PartName="/ppt/diagrams/colors22.xml" ContentType="application/vnd.openxmlformats-officedocument.drawingml.diagramColors+xml"/>
  <Override PartName="/ppt/diagrams/data35.xml" ContentType="application/vnd.openxmlformats-officedocument.drawingml.diagramData+xml"/>
  <Override PartName="/ppt/diagrams/colors11.xml" ContentType="application/vnd.openxmlformats-officedocument.drawingml.diagramColors+xml"/>
  <Override PartName="/ppt/diagrams/data24.xml" ContentType="application/vnd.openxmlformats-officedocument.drawingml.diagramData+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Override PartName="/ppt/diagrams/drawing29.xml" ContentType="application/vnd.ms-office.drawingml.diagramDrawing+xml"/>
  <Default Extension="xml" ContentType="application/xml"/>
  <Override PartName="/ppt/slides/slide14.xml" ContentType="application/vnd.openxmlformats-officedocument.presentationml.slide+xml"/>
  <Override PartName="/ppt/diagrams/quickStyle17.xml" ContentType="application/vnd.openxmlformats-officedocument.drawingml.diagramStyle+xml"/>
  <Override PartName="/ppt/diagrams/drawing18.xml" ContentType="application/vnd.ms-office.drawingml.diagramDrawing+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diagrams/quickStyle31.xml" ContentType="application/vnd.openxmlformats-officedocument.drawingml.diagramStyle+xml"/>
  <Override PartName="/ppt/diagrams/drawing32.xml" ContentType="application/vnd.ms-office.drawingml.diagramDrawing+xml"/>
  <Override PartName="/ppt/diagrams/colors3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drawing21.xml" ContentType="application/vnd.ms-office.drawingml.diagramDrawing+xml"/>
  <Override PartName="/ppt/diagrams/colors27.xml" ContentType="application/vnd.openxmlformats-officedocument.drawingml.diagramColors+xml"/>
  <Override PartName="/ppt/diagrams/data29.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diagrams/colors3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drawing3.xml" ContentType="application/vnd.ms-office.drawingml.diagramDrawing+xml"/>
  <Default Extension="png" ContentType="image/png"/>
  <Override PartName="/ppt/diagrams/colors12.xml" ContentType="application/vnd.openxmlformats-officedocument.drawingml.diagramColors+xml"/>
  <Override PartName="/ppt/diagrams/layout20.xml" ContentType="application/vnd.openxmlformats-officedocument.drawingml.diagramLayout+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presProps.xml" ContentType="application/vnd.openxmlformats-officedocument.presentationml.presProps+xml"/>
  <Override PartName="/ppt/diagrams/quickStyle3.xml" ContentType="application/vnd.openxmlformats-officedocument.drawingml.diagramStyle+xml"/>
  <Override PartName="/ppt/diagrams/data14.xml" ContentType="application/vnd.openxmlformats-officedocument.drawingml.diagramData+xml"/>
  <Override PartName="/ppt/diagrams/colors30.xml" ContentType="application/vnd.openxmlformats-officedocument.drawingml.diagramColors+xml"/>
  <Override PartName="/ppt/diagrams/data32.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drawing19.xml" ContentType="application/vnd.ms-office.drawingml.diagramDrawing+xml"/>
  <Override PartName="/ppt/diagrams/data21.xml" ContentType="application/vnd.openxmlformats-officedocument.drawingml.diagramData+xml"/>
  <Override PartName="/ppt/diagrams/quickStyle29.xml" ContentType="application/vnd.openxmlformats-officedocument.drawingml.diagramStyle+xml"/>
  <Override PartName="/ppt/presentation.xml" ContentType="application/vnd.openxmlformats-officedocument.presentationml.presentation.main+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ppt/diagrams/layout29.xml" ContentType="application/vnd.openxmlformats-officedocument.drawingml.diagramLayout+xml"/>
  <Override PartName="/ppt/diagrams/quickStyle36.xml" ContentType="application/vnd.openxmlformats-officedocument.drawingml.diagramStyle+xml"/>
  <Override PartName="/ppt/diagrams/drawing37.xml" ContentType="application/vnd.ms-office.drawingml.diagramDrawing+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Override PartName="/ppt/diagrams/quickStyle25.xml" ContentType="application/vnd.openxmlformats-officedocument.drawingml.diagramStyle+xml"/>
  <Override PartName="/ppt/diagrams/drawing26.xml" ContentType="application/vnd.ms-office.drawingml.diagramDrawing+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rawing8.xml" ContentType="application/vnd.ms-office.drawingml.diagramDrawing+xml"/>
  <Override PartName="/ppt/diagrams/layout25.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drawing33.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diagrams/layout32.xml" ContentType="application/vnd.openxmlformats-officedocument.drawingml.diagramLayout+xml"/>
  <Override PartName="/ppt/diagrams/colors35.xml" ContentType="application/vnd.openxmlformats-officedocument.drawingml.diagramColors+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Override PartName="/ppt/diagrams/quickStyle37.xml" ContentType="application/vnd.openxmlformats-officedocument.drawingml.diagramStyle+xml"/>
  <Override PartName="/ppt/diagrams/drawing38.xml" ContentType="application/vnd.ms-office.drawingml.diagramDrawing+xml"/>
  <Default Extension="rels" ContentType="application/vnd.openxmlformats-package.relationships+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diagrams/drawing27.xml" ContentType="application/vnd.ms-office.drawingml.diagramDrawing+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diagrams/quickStyle33.xml" ContentType="application/vnd.openxmlformats-officedocument.drawingml.diagramStyle+xml"/>
  <Override PartName="/ppt/diagrams/drawing34.xml" ContentType="application/vnd.ms-office.drawingml.diagramDrawing+xml"/>
  <Override PartName="/ppt/diagrams/layout37.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quickStyle22.xml" ContentType="application/vnd.openxmlformats-officedocument.drawingml.diagramStyle+xml"/>
  <Override PartName="/ppt/diagrams/drawing23.xml" ContentType="application/vnd.ms-office.drawingml.diagramDrawing+xml"/>
  <Override PartName="/ppt/diagrams/layout26.xml" ContentType="application/vnd.openxmlformats-officedocument.drawingml.diagramLayout+xml"/>
  <Override PartName="/ppt/diagrams/colors29.xml" ContentType="application/vnd.openxmlformats-officedocument.drawingml.diagramColors+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diagrams/drawing30.xml" ContentType="application/vnd.ms-office.drawingml.diagramDrawing+xml"/>
  <Override PartName="/ppt/diagrams/layout33.xml" ContentType="application/vnd.openxmlformats-officedocument.drawingml.diagramLayout+xml"/>
  <Override PartName="/ppt/diagrams/colors3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Default Extension="jpeg" ContentType="image/jpeg"/>
  <Override PartName="/ppt/slides/slide13.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diagrams/quickStyle27.xml" ContentType="application/vnd.openxmlformats-officedocument.drawingml.diagramStyle+xml"/>
  <Override PartName="/ppt/diagrams/drawing28.xml" ContentType="application/vnd.ms-office.drawingml.diagramDrawing+xml"/>
  <Override PartName="/ppt/diagrams/layout38.xml" ContentType="application/vnd.openxmlformats-officedocument.drawingml.diagramLayout+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diagrams/drawing35.xml" ContentType="application/vnd.ms-office.drawingml.diagramDrawing+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diagrams/layout34.xml" ContentType="application/vnd.openxmlformats-officedocument.drawingml.diagramLayout+xml"/>
  <Override PartName="/ppt/diagrams/colors37.xml" ContentType="application/vnd.openxmlformats-officedocument.drawingml.diagramColors+xml"/>
  <Override PartName="/ppt/diagrams/drawing6.xml" ContentType="application/vnd.ms-office.drawingml.diagramDrawing+xml"/>
  <Override PartName="/ppt/diagrams/drawing20.xml" ContentType="application/vnd.ms-office.drawingml.diagramDrawing+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rawing3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diagrams/data31.xml" ContentType="application/vnd.openxmlformats-officedocument.drawingml.diagramData+xml"/>
  <Override PartName="/ppt/diagrams/data20.xml" ContentType="application/vnd.openxmlformats-officedocument.drawingml.diagramData+xml"/>
  <Override PartName="/ppt/diagrams/quickStyle35.xml" ContentType="application/vnd.openxmlformats-officedocument.drawingml.diagramStyle+xml"/>
  <Override PartName="/ppt/diagrams/drawing36.xml" ContentType="application/vnd.ms-office.drawingml.diagramDrawing+xml"/>
  <Override PartName="/ppt/slides/slide10.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drawing25.xml" ContentType="application/vnd.ms-office.drawingml.diagramDrawing+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35.xml" ContentType="application/vnd.openxmlformats-officedocument.drawingml.diagramLayout+xml"/>
  <Override PartName="/ppt/diagrams/drawing7.xml" ContentType="application/vnd.ms-office.drawingml.diagramDrawing+xml"/>
  <Override PartName="/ppt/diagrams/layout13.xml" ContentType="application/vnd.openxmlformats-officedocument.drawingml.diagramLayout+xml"/>
  <Override PartName="/ppt/diagrams/layout24.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305" r:id="rId3"/>
    <p:sldId id="318" r:id="rId4"/>
    <p:sldId id="319"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Lst>
  <p:sldSz cx="6858000" cy="9144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82" autoAdjust="0"/>
    <p:restoredTop sz="94660"/>
  </p:normalViewPr>
  <p:slideViewPr>
    <p:cSldViewPr>
      <p:cViewPr>
        <p:scale>
          <a:sx n="100" d="100"/>
          <a:sy n="100" d="100"/>
        </p:scale>
        <p:origin x="-858" y="61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2050EE11-8C15-4E86-9DD2-5D3DC08AD4E7}" type="presOf" srcId="{A8173AC5-747C-4629-AFDD-A87911240C17}" destId="{AB46F437-0746-4546-925E-0EB7C7D5DEEE}" srcOrd="0" destOrd="0" presId="urn:microsoft.com/office/officeart/2005/8/layout/default"/>
    <dgm:cxn modelId="{48B7ECA8-F5F9-45D5-865F-C0E163432A62}" type="presOf" srcId="{62B35D10-1538-4D55-950A-2A2BA79ABB01}" destId="{4872DE25-18B2-4051-AC2E-50E8F9E547B9}" srcOrd="0" destOrd="0" presId="urn:microsoft.com/office/officeart/2005/8/layout/default"/>
    <dgm:cxn modelId="{E6C2CD30-1D5A-4810-8742-17BE9F75E3F0}" type="presOf" srcId="{40401B07-2BC1-43D1-990D-EA08A2E96199}" destId="{FFE1DB0B-A649-43C1-B7D2-CEF3FA2CA620}" srcOrd="0" destOrd="0" presId="urn:microsoft.com/office/officeart/2005/8/layout/default"/>
    <dgm:cxn modelId="{B176F688-395F-4C52-8C0E-E8A2AD8541CC}" type="presOf" srcId="{032D3BBA-FECA-4A09-86B8-D22A26B2D692}" destId="{DE94FCB2-DC8D-4E9C-99AC-1B4A02F51ED1}" srcOrd="0" destOrd="0" presId="urn:microsoft.com/office/officeart/2005/8/layout/default"/>
    <dgm:cxn modelId="{A4A50618-DFDE-4E75-8244-A0820A194702}" type="presOf" srcId="{816B225A-6D9C-45A5-A08D-C6272DC2B9BE}" destId="{FB970023-0AD8-4257-9D69-0D38BBE98C0B}"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FBAF39AD-4469-4902-9EE0-8A0F1259185E}" type="presOf" srcId="{7B17B44F-FC52-4305-B7B4-359C8BB0CC78}" destId="{9E71994E-CAF8-46B6-9D24-24B986C042F2}" srcOrd="0" destOrd="0" presId="urn:microsoft.com/office/officeart/2005/8/layout/default"/>
    <dgm:cxn modelId="{C5FF01F1-7E73-4253-A1E5-855FBFBDC10D}" type="presOf" srcId="{719CC07F-E7E8-4D5D-812D-B4FE5927E5EE}" destId="{EF93FE5D-CECB-421C-A5E7-C8A146A6D18C}" srcOrd="0" destOrd="0" presId="urn:microsoft.com/office/officeart/2005/8/layout/default"/>
    <dgm:cxn modelId="{D0708C44-A328-4455-A772-FB4B23A61F29}" type="presParOf" srcId="{FB970023-0AD8-4257-9D69-0D38BBE98C0B}" destId="{FFE1DB0B-A649-43C1-B7D2-CEF3FA2CA620}" srcOrd="0" destOrd="0" presId="urn:microsoft.com/office/officeart/2005/8/layout/default"/>
    <dgm:cxn modelId="{CC7B0936-FC95-4B65-A8B8-AEA95F427220}" type="presParOf" srcId="{FB970023-0AD8-4257-9D69-0D38BBE98C0B}" destId="{2801E637-8C93-40BB-8D47-B379444342CD}" srcOrd="1" destOrd="0" presId="urn:microsoft.com/office/officeart/2005/8/layout/default"/>
    <dgm:cxn modelId="{C5D42113-06A2-4AB6-8C04-D50C9128A36C}" type="presParOf" srcId="{FB970023-0AD8-4257-9D69-0D38BBE98C0B}" destId="{DE94FCB2-DC8D-4E9C-99AC-1B4A02F51ED1}" srcOrd="2" destOrd="0" presId="urn:microsoft.com/office/officeart/2005/8/layout/default"/>
    <dgm:cxn modelId="{1753B659-E913-4892-BAC5-742CD7DF80BB}" type="presParOf" srcId="{FB970023-0AD8-4257-9D69-0D38BBE98C0B}" destId="{B79BEC52-4A3C-4665-948E-5AB634E4DDD1}" srcOrd="3" destOrd="0" presId="urn:microsoft.com/office/officeart/2005/8/layout/default"/>
    <dgm:cxn modelId="{5FCDECF7-ABCB-4B60-8481-A1DA25E79909}" type="presParOf" srcId="{FB970023-0AD8-4257-9D69-0D38BBE98C0B}" destId="{9E71994E-CAF8-46B6-9D24-24B986C042F2}" srcOrd="4" destOrd="0" presId="urn:microsoft.com/office/officeart/2005/8/layout/default"/>
    <dgm:cxn modelId="{32B0A0E8-BABE-46EB-A8D2-F151D4481A31}" type="presParOf" srcId="{FB970023-0AD8-4257-9D69-0D38BBE98C0B}" destId="{738F86CF-128D-470E-936B-6A3F88B3548B}" srcOrd="5" destOrd="0" presId="urn:microsoft.com/office/officeart/2005/8/layout/default"/>
    <dgm:cxn modelId="{B6C85F1A-CDAF-43B2-A511-4E9034543F5D}" type="presParOf" srcId="{FB970023-0AD8-4257-9D69-0D38BBE98C0B}" destId="{AB46F437-0746-4546-925E-0EB7C7D5DEEE}" srcOrd="6" destOrd="0" presId="urn:microsoft.com/office/officeart/2005/8/layout/default"/>
    <dgm:cxn modelId="{FD5278AB-B6FB-49AA-9800-FB59DF429A9C}" type="presParOf" srcId="{FB970023-0AD8-4257-9D69-0D38BBE98C0B}" destId="{DFB5A0A0-5AAF-4E7A-96E3-6AAED3E2A4DE}" srcOrd="7" destOrd="0" presId="urn:microsoft.com/office/officeart/2005/8/layout/default"/>
    <dgm:cxn modelId="{386AE534-A023-4803-AA77-ED7944D262FC}" type="presParOf" srcId="{FB970023-0AD8-4257-9D69-0D38BBE98C0B}" destId="{EF93FE5D-CECB-421C-A5E7-C8A146A6D18C}" srcOrd="8" destOrd="0" presId="urn:microsoft.com/office/officeart/2005/8/layout/default"/>
    <dgm:cxn modelId="{DBF2FDDD-3F2A-4818-8D37-0295ECA8E51F}" type="presParOf" srcId="{FB970023-0AD8-4257-9D69-0D38BBE98C0B}" destId="{69C1F5B3-E374-4A16-AD71-1F7CD42FE451}" srcOrd="9" destOrd="0" presId="urn:microsoft.com/office/officeart/2005/8/layout/default"/>
    <dgm:cxn modelId="{08E6F00E-ADA4-4605-BEC8-89446328D879}"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89C06A07-5D4D-4709-A32B-3396DEE46556}" type="presOf" srcId="{7B17B44F-FC52-4305-B7B4-359C8BB0CC78}" destId="{9E71994E-CAF8-46B6-9D24-24B986C042F2}" srcOrd="0" destOrd="0" presId="urn:microsoft.com/office/officeart/2005/8/layout/default"/>
    <dgm:cxn modelId="{44B5ADFB-019E-4C09-A02D-2313D8569BDA}" type="presOf" srcId="{40401B07-2BC1-43D1-990D-EA08A2E96199}" destId="{FFE1DB0B-A649-43C1-B7D2-CEF3FA2CA620}"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1AC46BA4-8C47-4D70-8268-159E955E96D1}" type="presOf" srcId="{032D3BBA-FECA-4A09-86B8-D22A26B2D692}" destId="{DE94FCB2-DC8D-4E9C-99AC-1B4A02F51ED1}" srcOrd="0" destOrd="0" presId="urn:microsoft.com/office/officeart/2005/8/layout/default"/>
    <dgm:cxn modelId="{F672EBC1-E0B6-4E9C-8F5E-4172DF4E79A0}" type="presOf" srcId="{A8173AC5-747C-4629-AFDD-A87911240C17}" destId="{AB46F437-0746-4546-925E-0EB7C7D5DEEE}"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C7E011D1-FA40-461F-9BF8-F95E3E7B3039}" type="presOf" srcId="{719CC07F-E7E8-4D5D-812D-B4FE5927E5EE}" destId="{EF93FE5D-CECB-421C-A5E7-C8A146A6D18C}" srcOrd="0" destOrd="0" presId="urn:microsoft.com/office/officeart/2005/8/layout/default"/>
    <dgm:cxn modelId="{084C43B5-10A5-4385-BCE5-6BC6CDA9F8D1}" type="presOf" srcId="{62B35D10-1538-4D55-950A-2A2BA79ABB01}" destId="{4872DE25-18B2-4051-AC2E-50E8F9E547B9}" srcOrd="0" destOrd="0" presId="urn:microsoft.com/office/officeart/2005/8/layout/default"/>
    <dgm:cxn modelId="{825F3B92-E337-4A96-80AA-DE96D10A804E}" type="presOf" srcId="{816B225A-6D9C-45A5-A08D-C6272DC2B9BE}" destId="{FB970023-0AD8-4257-9D69-0D38BBE98C0B}"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98DDF7DE-1241-4D50-AB14-D7BBDC0DCF6F}" type="presParOf" srcId="{FB970023-0AD8-4257-9D69-0D38BBE98C0B}" destId="{FFE1DB0B-A649-43C1-B7D2-CEF3FA2CA620}" srcOrd="0" destOrd="0" presId="urn:microsoft.com/office/officeart/2005/8/layout/default"/>
    <dgm:cxn modelId="{FE8C642C-273B-46B1-8E4B-4406FA053ED1}" type="presParOf" srcId="{FB970023-0AD8-4257-9D69-0D38BBE98C0B}" destId="{2801E637-8C93-40BB-8D47-B379444342CD}" srcOrd="1" destOrd="0" presId="urn:microsoft.com/office/officeart/2005/8/layout/default"/>
    <dgm:cxn modelId="{CAC22040-1A49-44C2-81FC-ECB1363F48BF}" type="presParOf" srcId="{FB970023-0AD8-4257-9D69-0D38BBE98C0B}" destId="{DE94FCB2-DC8D-4E9C-99AC-1B4A02F51ED1}" srcOrd="2" destOrd="0" presId="urn:microsoft.com/office/officeart/2005/8/layout/default"/>
    <dgm:cxn modelId="{E588FBE6-521B-4918-953E-22E660564215}" type="presParOf" srcId="{FB970023-0AD8-4257-9D69-0D38BBE98C0B}" destId="{B79BEC52-4A3C-4665-948E-5AB634E4DDD1}" srcOrd="3" destOrd="0" presId="urn:microsoft.com/office/officeart/2005/8/layout/default"/>
    <dgm:cxn modelId="{321978A2-E354-4777-B195-B58F15BE61FA}" type="presParOf" srcId="{FB970023-0AD8-4257-9D69-0D38BBE98C0B}" destId="{9E71994E-CAF8-46B6-9D24-24B986C042F2}" srcOrd="4" destOrd="0" presId="urn:microsoft.com/office/officeart/2005/8/layout/default"/>
    <dgm:cxn modelId="{9BF7D3E4-1878-4B56-B0A1-90835BD58EF0}" type="presParOf" srcId="{FB970023-0AD8-4257-9D69-0D38BBE98C0B}" destId="{738F86CF-128D-470E-936B-6A3F88B3548B}" srcOrd="5" destOrd="0" presId="urn:microsoft.com/office/officeart/2005/8/layout/default"/>
    <dgm:cxn modelId="{C22ADD23-C91C-4AF8-938C-5780633D5A07}" type="presParOf" srcId="{FB970023-0AD8-4257-9D69-0D38BBE98C0B}" destId="{AB46F437-0746-4546-925E-0EB7C7D5DEEE}" srcOrd="6" destOrd="0" presId="urn:microsoft.com/office/officeart/2005/8/layout/default"/>
    <dgm:cxn modelId="{A4AC4B4B-312E-4A0A-B871-6814DA17CF5C}" type="presParOf" srcId="{FB970023-0AD8-4257-9D69-0D38BBE98C0B}" destId="{DFB5A0A0-5AAF-4E7A-96E3-6AAED3E2A4DE}" srcOrd="7" destOrd="0" presId="urn:microsoft.com/office/officeart/2005/8/layout/default"/>
    <dgm:cxn modelId="{E1733F34-9A72-4C5C-90EF-4A99966356D9}" type="presParOf" srcId="{FB970023-0AD8-4257-9D69-0D38BBE98C0B}" destId="{EF93FE5D-CECB-421C-A5E7-C8A146A6D18C}" srcOrd="8" destOrd="0" presId="urn:microsoft.com/office/officeart/2005/8/layout/default"/>
    <dgm:cxn modelId="{8FB20990-4D2E-42B4-9C8D-41D0F6E74960}" type="presParOf" srcId="{FB970023-0AD8-4257-9D69-0D38BBE98C0B}" destId="{69C1F5B3-E374-4A16-AD71-1F7CD42FE451}" srcOrd="9" destOrd="0" presId="urn:microsoft.com/office/officeart/2005/8/layout/default"/>
    <dgm:cxn modelId="{E04BC415-1186-4224-A3A4-066C763263C6}"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79410C8C-94CA-4C52-AAF0-3B4F0AEB4C1C}" type="presOf" srcId="{62B35D10-1538-4D55-950A-2A2BA79ABB01}" destId="{4872DE25-18B2-4051-AC2E-50E8F9E547B9}" srcOrd="0" destOrd="0" presId="urn:microsoft.com/office/officeart/2005/8/layout/default"/>
    <dgm:cxn modelId="{8C802842-8AC2-4F0B-9B1D-93BAE4A25544}" type="presOf" srcId="{40401B07-2BC1-43D1-990D-EA08A2E96199}" destId="{FFE1DB0B-A649-43C1-B7D2-CEF3FA2CA620}" srcOrd="0" destOrd="0" presId="urn:microsoft.com/office/officeart/2005/8/layout/default"/>
    <dgm:cxn modelId="{90A86BD4-703C-47BB-B73A-6B86B40B061C}" type="presOf" srcId="{719CC07F-E7E8-4D5D-812D-B4FE5927E5EE}" destId="{EF93FE5D-CECB-421C-A5E7-C8A146A6D18C}" srcOrd="0" destOrd="0" presId="urn:microsoft.com/office/officeart/2005/8/layout/default"/>
    <dgm:cxn modelId="{0C013842-AD7D-4636-8541-A28C7AC26553}" type="presOf" srcId="{816B225A-6D9C-45A5-A08D-C6272DC2B9BE}" destId="{FB970023-0AD8-4257-9D69-0D38BBE98C0B}" srcOrd="0" destOrd="0" presId="urn:microsoft.com/office/officeart/2005/8/layout/default"/>
    <dgm:cxn modelId="{C0E8906A-03D4-43BE-92B7-31401D145D13}" type="presOf" srcId="{A8173AC5-747C-4629-AFDD-A87911240C17}" destId="{AB46F437-0746-4546-925E-0EB7C7D5DEEE}" srcOrd="0" destOrd="0" presId="urn:microsoft.com/office/officeart/2005/8/layout/default"/>
    <dgm:cxn modelId="{EC7908B7-1057-46AA-B739-F8462B051A78}" type="presOf" srcId="{7B17B44F-FC52-4305-B7B4-359C8BB0CC78}" destId="{9E71994E-CAF8-46B6-9D24-24B986C042F2}" srcOrd="0" destOrd="0" presId="urn:microsoft.com/office/officeart/2005/8/layout/default"/>
    <dgm:cxn modelId="{0541FBA4-F9A1-438D-9819-6248177D2CF6}" type="presOf" srcId="{032D3BBA-FECA-4A09-86B8-D22A26B2D692}" destId="{DE94FCB2-DC8D-4E9C-99AC-1B4A02F51ED1}"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6A1762DF-7C29-4A0A-8748-CEA318AD2CB0}" srcId="{816B225A-6D9C-45A5-A08D-C6272DC2B9BE}" destId="{40401B07-2BC1-43D1-990D-EA08A2E96199}" srcOrd="0" destOrd="0" parTransId="{7810A5FF-DD0E-4847-BB51-CCA58505CB3C}" sibTransId="{87D7B1F8-6123-41EB-9EE4-4365B501F819}"/>
    <dgm:cxn modelId="{050851E5-7985-4624-BFA0-E63890E07C3D}" srcId="{816B225A-6D9C-45A5-A08D-C6272DC2B9BE}" destId="{62B35D10-1538-4D55-950A-2A2BA79ABB01}" srcOrd="5" destOrd="0" parTransId="{3B7949E4-2C6C-4147-8E77-B67B75755B1D}" sibTransId="{14D47D6F-6546-446B-AE47-30FEAA7CBE24}"/>
    <dgm:cxn modelId="{245676CD-69F9-4484-8CD0-DA4BA62DFB51}" type="presParOf" srcId="{FB970023-0AD8-4257-9D69-0D38BBE98C0B}" destId="{FFE1DB0B-A649-43C1-B7D2-CEF3FA2CA620}" srcOrd="0" destOrd="0" presId="urn:microsoft.com/office/officeart/2005/8/layout/default"/>
    <dgm:cxn modelId="{67CBE84F-D997-41CD-8BE6-AAF32DD1B91F}" type="presParOf" srcId="{FB970023-0AD8-4257-9D69-0D38BBE98C0B}" destId="{2801E637-8C93-40BB-8D47-B379444342CD}" srcOrd="1" destOrd="0" presId="urn:microsoft.com/office/officeart/2005/8/layout/default"/>
    <dgm:cxn modelId="{9AA39959-A537-499A-8B30-398DC09737D6}" type="presParOf" srcId="{FB970023-0AD8-4257-9D69-0D38BBE98C0B}" destId="{DE94FCB2-DC8D-4E9C-99AC-1B4A02F51ED1}" srcOrd="2" destOrd="0" presId="urn:microsoft.com/office/officeart/2005/8/layout/default"/>
    <dgm:cxn modelId="{0704323C-B948-4E02-B575-DEFA7F0A6D27}" type="presParOf" srcId="{FB970023-0AD8-4257-9D69-0D38BBE98C0B}" destId="{B79BEC52-4A3C-4665-948E-5AB634E4DDD1}" srcOrd="3" destOrd="0" presId="urn:microsoft.com/office/officeart/2005/8/layout/default"/>
    <dgm:cxn modelId="{7A54E4C1-4627-4717-A4B6-B68F170D5F8F}" type="presParOf" srcId="{FB970023-0AD8-4257-9D69-0D38BBE98C0B}" destId="{9E71994E-CAF8-46B6-9D24-24B986C042F2}" srcOrd="4" destOrd="0" presId="urn:microsoft.com/office/officeart/2005/8/layout/default"/>
    <dgm:cxn modelId="{DB27FE84-95FF-4187-AB90-868DA03D77F7}" type="presParOf" srcId="{FB970023-0AD8-4257-9D69-0D38BBE98C0B}" destId="{738F86CF-128D-470E-936B-6A3F88B3548B}" srcOrd="5" destOrd="0" presId="urn:microsoft.com/office/officeart/2005/8/layout/default"/>
    <dgm:cxn modelId="{2CAB5C5A-1E96-4BEC-8678-3CD7126234B9}" type="presParOf" srcId="{FB970023-0AD8-4257-9D69-0D38BBE98C0B}" destId="{AB46F437-0746-4546-925E-0EB7C7D5DEEE}" srcOrd="6" destOrd="0" presId="urn:microsoft.com/office/officeart/2005/8/layout/default"/>
    <dgm:cxn modelId="{769B2510-3300-4655-ABA0-CAA15D8B17D9}" type="presParOf" srcId="{FB970023-0AD8-4257-9D69-0D38BBE98C0B}" destId="{DFB5A0A0-5AAF-4E7A-96E3-6AAED3E2A4DE}" srcOrd="7" destOrd="0" presId="urn:microsoft.com/office/officeart/2005/8/layout/default"/>
    <dgm:cxn modelId="{28E81589-6A2D-4AA4-AA10-87B76FB9DEBD}" type="presParOf" srcId="{FB970023-0AD8-4257-9D69-0D38BBE98C0B}" destId="{EF93FE5D-CECB-421C-A5E7-C8A146A6D18C}" srcOrd="8" destOrd="0" presId="urn:microsoft.com/office/officeart/2005/8/layout/default"/>
    <dgm:cxn modelId="{133C1FBF-9431-4134-9228-B05A4CBA40B5}" type="presParOf" srcId="{FB970023-0AD8-4257-9D69-0D38BBE98C0B}" destId="{69C1F5B3-E374-4A16-AD71-1F7CD42FE451}" srcOrd="9" destOrd="0" presId="urn:microsoft.com/office/officeart/2005/8/layout/default"/>
    <dgm:cxn modelId="{75512EFD-BB02-442B-BE16-D8E45D574ED5}"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F8A79CC0-0DFF-48C3-9C2F-456B392FD3E1}" type="presOf" srcId="{A8173AC5-747C-4629-AFDD-A87911240C17}" destId="{AB46F437-0746-4546-925E-0EB7C7D5DEEE}"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69E2E7F2-D899-4729-9BF6-053406FF6B46}" type="presOf" srcId="{719CC07F-E7E8-4D5D-812D-B4FE5927E5EE}" destId="{EF93FE5D-CECB-421C-A5E7-C8A146A6D18C}" srcOrd="0" destOrd="0" presId="urn:microsoft.com/office/officeart/2005/8/layout/default"/>
    <dgm:cxn modelId="{F33365B8-AA5F-4580-B2C1-504AA8CDD0EF}" type="presOf" srcId="{62B35D10-1538-4D55-950A-2A2BA79ABB01}" destId="{4872DE25-18B2-4051-AC2E-50E8F9E547B9}"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A80C9886-421D-4A51-8DC9-A100D21EA857}" type="presOf" srcId="{40401B07-2BC1-43D1-990D-EA08A2E96199}" destId="{FFE1DB0B-A649-43C1-B7D2-CEF3FA2CA620}" srcOrd="0" destOrd="0" presId="urn:microsoft.com/office/officeart/2005/8/layout/default"/>
    <dgm:cxn modelId="{B9205168-68D6-4581-ADE5-09F2AA832567}" type="presOf" srcId="{032D3BBA-FECA-4A09-86B8-D22A26B2D692}" destId="{DE94FCB2-DC8D-4E9C-99AC-1B4A02F51ED1}" srcOrd="0" destOrd="0" presId="urn:microsoft.com/office/officeart/2005/8/layout/default"/>
    <dgm:cxn modelId="{796F9BBB-F55F-4FDD-9FCC-12BD74B5F588}" type="presOf" srcId="{7B17B44F-FC52-4305-B7B4-359C8BB0CC78}" destId="{9E71994E-CAF8-46B6-9D24-24B986C042F2}" srcOrd="0" destOrd="0" presId="urn:microsoft.com/office/officeart/2005/8/layout/default"/>
    <dgm:cxn modelId="{8E3A5509-D302-45C6-9E1A-14AFC46000A2}" type="presOf" srcId="{816B225A-6D9C-45A5-A08D-C6272DC2B9BE}" destId="{FB970023-0AD8-4257-9D69-0D38BBE98C0B}"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BF2295E3-2256-495C-8121-4AA2C9F54177}" type="presParOf" srcId="{FB970023-0AD8-4257-9D69-0D38BBE98C0B}" destId="{FFE1DB0B-A649-43C1-B7D2-CEF3FA2CA620}" srcOrd="0" destOrd="0" presId="urn:microsoft.com/office/officeart/2005/8/layout/default"/>
    <dgm:cxn modelId="{BC200481-A1FA-4277-B269-EB044D13D436}" type="presParOf" srcId="{FB970023-0AD8-4257-9D69-0D38BBE98C0B}" destId="{2801E637-8C93-40BB-8D47-B379444342CD}" srcOrd="1" destOrd="0" presId="urn:microsoft.com/office/officeart/2005/8/layout/default"/>
    <dgm:cxn modelId="{01B5F8F8-1ECA-482F-BFB8-E14F940E739A}" type="presParOf" srcId="{FB970023-0AD8-4257-9D69-0D38BBE98C0B}" destId="{DE94FCB2-DC8D-4E9C-99AC-1B4A02F51ED1}" srcOrd="2" destOrd="0" presId="urn:microsoft.com/office/officeart/2005/8/layout/default"/>
    <dgm:cxn modelId="{DAEA96D3-B546-4B68-8AE4-A06A155A7637}" type="presParOf" srcId="{FB970023-0AD8-4257-9D69-0D38BBE98C0B}" destId="{B79BEC52-4A3C-4665-948E-5AB634E4DDD1}" srcOrd="3" destOrd="0" presId="urn:microsoft.com/office/officeart/2005/8/layout/default"/>
    <dgm:cxn modelId="{39E348E3-33A4-4B92-9628-E1A33759C5FE}" type="presParOf" srcId="{FB970023-0AD8-4257-9D69-0D38BBE98C0B}" destId="{9E71994E-CAF8-46B6-9D24-24B986C042F2}" srcOrd="4" destOrd="0" presId="urn:microsoft.com/office/officeart/2005/8/layout/default"/>
    <dgm:cxn modelId="{80BAD48E-B8E6-48B4-8FEA-069108E8C786}" type="presParOf" srcId="{FB970023-0AD8-4257-9D69-0D38BBE98C0B}" destId="{738F86CF-128D-470E-936B-6A3F88B3548B}" srcOrd="5" destOrd="0" presId="urn:microsoft.com/office/officeart/2005/8/layout/default"/>
    <dgm:cxn modelId="{0D968D90-B796-4C52-B998-231B05CCA1D1}" type="presParOf" srcId="{FB970023-0AD8-4257-9D69-0D38BBE98C0B}" destId="{AB46F437-0746-4546-925E-0EB7C7D5DEEE}" srcOrd="6" destOrd="0" presId="urn:microsoft.com/office/officeart/2005/8/layout/default"/>
    <dgm:cxn modelId="{71767B3B-7A76-45F6-BD13-BD2A96E26701}" type="presParOf" srcId="{FB970023-0AD8-4257-9D69-0D38BBE98C0B}" destId="{DFB5A0A0-5AAF-4E7A-96E3-6AAED3E2A4DE}" srcOrd="7" destOrd="0" presId="urn:microsoft.com/office/officeart/2005/8/layout/default"/>
    <dgm:cxn modelId="{9A1EFF5C-E5C7-4331-8A9C-D8E59DDC995C}" type="presParOf" srcId="{FB970023-0AD8-4257-9D69-0D38BBE98C0B}" destId="{EF93FE5D-CECB-421C-A5E7-C8A146A6D18C}" srcOrd="8" destOrd="0" presId="urn:microsoft.com/office/officeart/2005/8/layout/default"/>
    <dgm:cxn modelId="{2C3D7E1E-0CD1-4EDA-B5E0-D1EC1C564AA9}" type="presParOf" srcId="{FB970023-0AD8-4257-9D69-0D38BBE98C0B}" destId="{69C1F5B3-E374-4A16-AD71-1F7CD42FE451}" srcOrd="9" destOrd="0" presId="urn:microsoft.com/office/officeart/2005/8/layout/default"/>
    <dgm:cxn modelId="{20BA4278-45AC-4CB4-A051-EC4988263EB4}"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FFBB7DF6-F133-4A68-BD1C-94E2106A78A7}" type="presOf" srcId="{62B35D10-1538-4D55-950A-2A2BA79ABB01}" destId="{4872DE25-18B2-4051-AC2E-50E8F9E547B9}" srcOrd="0" destOrd="0" presId="urn:microsoft.com/office/officeart/2005/8/layout/default"/>
    <dgm:cxn modelId="{4330257D-8889-452D-8C89-E45526805A51}" type="presOf" srcId="{032D3BBA-FECA-4A09-86B8-D22A26B2D692}" destId="{DE94FCB2-DC8D-4E9C-99AC-1B4A02F51ED1}" srcOrd="0" destOrd="0" presId="urn:microsoft.com/office/officeart/2005/8/layout/default"/>
    <dgm:cxn modelId="{BDDF5CDE-D60B-40D3-B23C-9E53C20585BF}" type="presOf" srcId="{7B17B44F-FC52-4305-B7B4-359C8BB0CC78}" destId="{9E71994E-CAF8-46B6-9D24-24B986C042F2}" srcOrd="0" destOrd="0" presId="urn:microsoft.com/office/officeart/2005/8/layout/default"/>
    <dgm:cxn modelId="{974AA127-C754-44C1-90B4-720A67C02AAD}" type="presOf" srcId="{A8173AC5-747C-4629-AFDD-A87911240C17}" destId="{AB46F437-0746-4546-925E-0EB7C7D5DEEE}" srcOrd="0" destOrd="0" presId="urn:microsoft.com/office/officeart/2005/8/layout/default"/>
    <dgm:cxn modelId="{F89195A2-AC54-4396-87AC-176320E66E74}" type="presOf" srcId="{816B225A-6D9C-45A5-A08D-C6272DC2B9BE}" destId="{FB970023-0AD8-4257-9D69-0D38BBE98C0B}"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6A1762DF-7C29-4A0A-8748-CEA318AD2CB0}" srcId="{816B225A-6D9C-45A5-A08D-C6272DC2B9BE}" destId="{40401B07-2BC1-43D1-990D-EA08A2E96199}" srcOrd="0" destOrd="0" parTransId="{7810A5FF-DD0E-4847-BB51-CCA58505CB3C}" sibTransId="{87D7B1F8-6123-41EB-9EE4-4365B501F819}"/>
    <dgm:cxn modelId="{050851E5-7985-4624-BFA0-E63890E07C3D}" srcId="{816B225A-6D9C-45A5-A08D-C6272DC2B9BE}" destId="{62B35D10-1538-4D55-950A-2A2BA79ABB01}" srcOrd="5" destOrd="0" parTransId="{3B7949E4-2C6C-4147-8E77-B67B75755B1D}" sibTransId="{14D47D6F-6546-446B-AE47-30FEAA7CBE24}"/>
    <dgm:cxn modelId="{E1616387-1272-4D23-B8AD-41165940CEE8}" type="presOf" srcId="{719CC07F-E7E8-4D5D-812D-B4FE5927E5EE}" destId="{EF93FE5D-CECB-421C-A5E7-C8A146A6D18C}" srcOrd="0" destOrd="0" presId="urn:microsoft.com/office/officeart/2005/8/layout/default"/>
    <dgm:cxn modelId="{1812351C-B03D-44A5-82D2-00418B62D5D0}" type="presOf" srcId="{40401B07-2BC1-43D1-990D-EA08A2E96199}" destId="{FFE1DB0B-A649-43C1-B7D2-CEF3FA2CA620}" srcOrd="0" destOrd="0" presId="urn:microsoft.com/office/officeart/2005/8/layout/default"/>
    <dgm:cxn modelId="{568445E4-0439-4F50-962B-E651648B2EAA}" type="presParOf" srcId="{FB970023-0AD8-4257-9D69-0D38BBE98C0B}" destId="{FFE1DB0B-A649-43C1-B7D2-CEF3FA2CA620}" srcOrd="0" destOrd="0" presId="urn:microsoft.com/office/officeart/2005/8/layout/default"/>
    <dgm:cxn modelId="{78FA1B13-7B39-4FE8-965C-A992E26186B9}" type="presParOf" srcId="{FB970023-0AD8-4257-9D69-0D38BBE98C0B}" destId="{2801E637-8C93-40BB-8D47-B379444342CD}" srcOrd="1" destOrd="0" presId="urn:microsoft.com/office/officeart/2005/8/layout/default"/>
    <dgm:cxn modelId="{C7843D26-872B-4A6D-B908-3429BD8B5D77}" type="presParOf" srcId="{FB970023-0AD8-4257-9D69-0D38BBE98C0B}" destId="{DE94FCB2-DC8D-4E9C-99AC-1B4A02F51ED1}" srcOrd="2" destOrd="0" presId="urn:microsoft.com/office/officeart/2005/8/layout/default"/>
    <dgm:cxn modelId="{7F637AD2-C574-4991-9FDF-4307D4CCBB99}" type="presParOf" srcId="{FB970023-0AD8-4257-9D69-0D38BBE98C0B}" destId="{B79BEC52-4A3C-4665-948E-5AB634E4DDD1}" srcOrd="3" destOrd="0" presId="urn:microsoft.com/office/officeart/2005/8/layout/default"/>
    <dgm:cxn modelId="{373CAA91-5525-4971-BE19-F49E9FB259F7}" type="presParOf" srcId="{FB970023-0AD8-4257-9D69-0D38BBE98C0B}" destId="{9E71994E-CAF8-46B6-9D24-24B986C042F2}" srcOrd="4" destOrd="0" presId="urn:microsoft.com/office/officeart/2005/8/layout/default"/>
    <dgm:cxn modelId="{978A08EE-DA41-43B4-84A5-E06EE2D59C69}" type="presParOf" srcId="{FB970023-0AD8-4257-9D69-0D38BBE98C0B}" destId="{738F86CF-128D-470E-936B-6A3F88B3548B}" srcOrd="5" destOrd="0" presId="urn:microsoft.com/office/officeart/2005/8/layout/default"/>
    <dgm:cxn modelId="{3BA8FD45-4BC0-4D66-A41E-BBCD142EE99A}" type="presParOf" srcId="{FB970023-0AD8-4257-9D69-0D38BBE98C0B}" destId="{AB46F437-0746-4546-925E-0EB7C7D5DEEE}" srcOrd="6" destOrd="0" presId="urn:microsoft.com/office/officeart/2005/8/layout/default"/>
    <dgm:cxn modelId="{CAABA7A3-52AC-4963-A831-217147A900B4}" type="presParOf" srcId="{FB970023-0AD8-4257-9D69-0D38BBE98C0B}" destId="{DFB5A0A0-5AAF-4E7A-96E3-6AAED3E2A4DE}" srcOrd="7" destOrd="0" presId="urn:microsoft.com/office/officeart/2005/8/layout/default"/>
    <dgm:cxn modelId="{99360B0D-8320-4927-A509-695E6BDDA4B8}" type="presParOf" srcId="{FB970023-0AD8-4257-9D69-0D38BBE98C0B}" destId="{EF93FE5D-CECB-421C-A5E7-C8A146A6D18C}" srcOrd="8" destOrd="0" presId="urn:microsoft.com/office/officeart/2005/8/layout/default"/>
    <dgm:cxn modelId="{F69F58DE-9C7C-45E6-BF50-5C138A5FC147}" type="presParOf" srcId="{FB970023-0AD8-4257-9D69-0D38BBE98C0B}" destId="{69C1F5B3-E374-4A16-AD71-1F7CD42FE451}" srcOrd="9" destOrd="0" presId="urn:microsoft.com/office/officeart/2005/8/layout/default"/>
    <dgm:cxn modelId="{7EE68BE7-A98F-460B-B1EE-8EDF643F5D3A}"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364A4106-8D3D-4913-AC78-334C6C04964C}" type="presOf" srcId="{62B35D10-1538-4D55-950A-2A2BA79ABB01}" destId="{4872DE25-18B2-4051-AC2E-50E8F9E547B9}"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45D3FFC0-05CE-440B-AFB5-7CCF47DC5EEB}" type="presOf" srcId="{A8173AC5-747C-4629-AFDD-A87911240C17}" destId="{AB46F437-0746-4546-925E-0EB7C7D5DEEE}"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D16FFD3A-B40D-4061-BC87-6561E2E5BF7F}" type="presOf" srcId="{032D3BBA-FECA-4A09-86B8-D22A26B2D692}" destId="{DE94FCB2-DC8D-4E9C-99AC-1B4A02F51ED1}" srcOrd="0" destOrd="0" presId="urn:microsoft.com/office/officeart/2005/8/layout/default"/>
    <dgm:cxn modelId="{D44A9309-E639-47BD-9A7B-5DF9DC2C007B}" type="presOf" srcId="{816B225A-6D9C-45A5-A08D-C6272DC2B9BE}" destId="{FB970023-0AD8-4257-9D69-0D38BBE98C0B}" srcOrd="0" destOrd="0" presId="urn:microsoft.com/office/officeart/2005/8/layout/default"/>
    <dgm:cxn modelId="{28490A3D-F30B-4F5F-883E-45AF7F0FB782}" type="presOf" srcId="{40401B07-2BC1-43D1-990D-EA08A2E96199}" destId="{FFE1DB0B-A649-43C1-B7D2-CEF3FA2CA620}"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28600371-556C-48B9-8577-C981368A38F3}" type="presOf" srcId="{7B17B44F-FC52-4305-B7B4-359C8BB0CC78}" destId="{9E71994E-CAF8-46B6-9D24-24B986C042F2}" srcOrd="0" destOrd="0" presId="urn:microsoft.com/office/officeart/2005/8/layout/default"/>
    <dgm:cxn modelId="{CC712A55-AD46-4432-BA22-986AF8B0DB3A}" type="presOf" srcId="{719CC07F-E7E8-4D5D-812D-B4FE5927E5EE}" destId="{EF93FE5D-CECB-421C-A5E7-C8A146A6D18C}"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F871FC44-0F0C-425F-8EDD-402853459057}" type="presParOf" srcId="{FB970023-0AD8-4257-9D69-0D38BBE98C0B}" destId="{FFE1DB0B-A649-43C1-B7D2-CEF3FA2CA620}" srcOrd="0" destOrd="0" presId="urn:microsoft.com/office/officeart/2005/8/layout/default"/>
    <dgm:cxn modelId="{58D42ECE-84DA-48A0-9C27-9B7EE8CE354D}" type="presParOf" srcId="{FB970023-0AD8-4257-9D69-0D38BBE98C0B}" destId="{2801E637-8C93-40BB-8D47-B379444342CD}" srcOrd="1" destOrd="0" presId="urn:microsoft.com/office/officeart/2005/8/layout/default"/>
    <dgm:cxn modelId="{1923A30A-56BE-4A42-AC33-1FEBB3FA21C8}" type="presParOf" srcId="{FB970023-0AD8-4257-9D69-0D38BBE98C0B}" destId="{DE94FCB2-DC8D-4E9C-99AC-1B4A02F51ED1}" srcOrd="2" destOrd="0" presId="urn:microsoft.com/office/officeart/2005/8/layout/default"/>
    <dgm:cxn modelId="{90672B19-C008-4B20-92CC-43F5AC5C3EA1}" type="presParOf" srcId="{FB970023-0AD8-4257-9D69-0D38BBE98C0B}" destId="{B79BEC52-4A3C-4665-948E-5AB634E4DDD1}" srcOrd="3" destOrd="0" presId="urn:microsoft.com/office/officeart/2005/8/layout/default"/>
    <dgm:cxn modelId="{32E04C83-1932-436E-B724-88FE96D6FF15}" type="presParOf" srcId="{FB970023-0AD8-4257-9D69-0D38BBE98C0B}" destId="{9E71994E-CAF8-46B6-9D24-24B986C042F2}" srcOrd="4" destOrd="0" presId="urn:microsoft.com/office/officeart/2005/8/layout/default"/>
    <dgm:cxn modelId="{2F90BA8A-60AB-4B7F-853B-CA1D9F37D5E7}" type="presParOf" srcId="{FB970023-0AD8-4257-9D69-0D38BBE98C0B}" destId="{738F86CF-128D-470E-936B-6A3F88B3548B}" srcOrd="5" destOrd="0" presId="urn:microsoft.com/office/officeart/2005/8/layout/default"/>
    <dgm:cxn modelId="{9979C769-907B-4E43-870B-CE24BDE83D4C}" type="presParOf" srcId="{FB970023-0AD8-4257-9D69-0D38BBE98C0B}" destId="{AB46F437-0746-4546-925E-0EB7C7D5DEEE}" srcOrd="6" destOrd="0" presId="urn:microsoft.com/office/officeart/2005/8/layout/default"/>
    <dgm:cxn modelId="{A93A7F9F-2877-4037-A751-A46067F4F0A1}" type="presParOf" srcId="{FB970023-0AD8-4257-9D69-0D38BBE98C0B}" destId="{DFB5A0A0-5AAF-4E7A-96E3-6AAED3E2A4DE}" srcOrd="7" destOrd="0" presId="urn:microsoft.com/office/officeart/2005/8/layout/default"/>
    <dgm:cxn modelId="{30A97789-7BA2-422C-AA7E-3F0E5D52882C}" type="presParOf" srcId="{FB970023-0AD8-4257-9D69-0D38BBE98C0B}" destId="{EF93FE5D-CECB-421C-A5E7-C8A146A6D18C}" srcOrd="8" destOrd="0" presId="urn:microsoft.com/office/officeart/2005/8/layout/default"/>
    <dgm:cxn modelId="{D395450F-BD7D-4990-B080-91B33E230C75}" type="presParOf" srcId="{FB970023-0AD8-4257-9D69-0D38BBE98C0B}" destId="{69C1F5B3-E374-4A16-AD71-1F7CD42FE451}" srcOrd="9" destOrd="0" presId="urn:microsoft.com/office/officeart/2005/8/layout/default"/>
    <dgm:cxn modelId="{6779C719-A3FC-40C7-BF25-CAD4840C847E}"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2A45A75A-B3D4-48CA-B9CA-9A0224B41374}" type="presOf" srcId="{816B225A-6D9C-45A5-A08D-C6272DC2B9BE}" destId="{FB970023-0AD8-4257-9D69-0D38BBE98C0B}" srcOrd="0" destOrd="0" presId="urn:microsoft.com/office/officeart/2005/8/layout/default"/>
    <dgm:cxn modelId="{91BFA46D-BEBE-4F5E-9C18-C77542B36B70}" type="presOf" srcId="{032D3BBA-FECA-4A09-86B8-D22A26B2D692}" destId="{DE94FCB2-DC8D-4E9C-99AC-1B4A02F51ED1}"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1E73265F-CA16-45A4-AF91-67AA95DB4347}" type="presOf" srcId="{62B35D10-1538-4D55-950A-2A2BA79ABB01}" destId="{4872DE25-18B2-4051-AC2E-50E8F9E547B9}" srcOrd="0" destOrd="0" presId="urn:microsoft.com/office/officeart/2005/8/layout/default"/>
    <dgm:cxn modelId="{D22F9574-C6F0-489C-AA33-B8E8DFF0F97F}" type="presOf" srcId="{7B17B44F-FC52-4305-B7B4-359C8BB0CC78}" destId="{9E71994E-CAF8-46B6-9D24-24B986C042F2}" srcOrd="0" destOrd="0" presId="urn:microsoft.com/office/officeart/2005/8/layout/default"/>
    <dgm:cxn modelId="{E073EE38-BFB0-4769-B921-E93FF10F4853}" type="presOf" srcId="{40401B07-2BC1-43D1-990D-EA08A2E96199}" destId="{FFE1DB0B-A649-43C1-B7D2-CEF3FA2CA620}"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4CCE0E1C-9BB4-4786-A792-26FC52507693}" type="presOf" srcId="{719CC07F-E7E8-4D5D-812D-B4FE5927E5EE}" destId="{EF93FE5D-CECB-421C-A5E7-C8A146A6D18C}" srcOrd="0" destOrd="0" presId="urn:microsoft.com/office/officeart/2005/8/layout/default"/>
    <dgm:cxn modelId="{24278D5B-2529-4BDA-BD33-B3E12498F7B0}" type="presOf" srcId="{A8173AC5-747C-4629-AFDD-A87911240C17}" destId="{AB46F437-0746-4546-925E-0EB7C7D5DEEE}"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66077762-13CF-47DA-9406-628B12840553}" type="presParOf" srcId="{FB970023-0AD8-4257-9D69-0D38BBE98C0B}" destId="{FFE1DB0B-A649-43C1-B7D2-CEF3FA2CA620}" srcOrd="0" destOrd="0" presId="urn:microsoft.com/office/officeart/2005/8/layout/default"/>
    <dgm:cxn modelId="{552270AC-9F3A-4B66-AA6D-0F45BE1C541D}" type="presParOf" srcId="{FB970023-0AD8-4257-9D69-0D38BBE98C0B}" destId="{2801E637-8C93-40BB-8D47-B379444342CD}" srcOrd="1" destOrd="0" presId="urn:microsoft.com/office/officeart/2005/8/layout/default"/>
    <dgm:cxn modelId="{39AFD851-E6CD-4469-96B8-949EDAC13D5E}" type="presParOf" srcId="{FB970023-0AD8-4257-9D69-0D38BBE98C0B}" destId="{DE94FCB2-DC8D-4E9C-99AC-1B4A02F51ED1}" srcOrd="2" destOrd="0" presId="urn:microsoft.com/office/officeart/2005/8/layout/default"/>
    <dgm:cxn modelId="{44B7AF96-4B06-4CCF-BCEE-9AA18AB3989F}" type="presParOf" srcId="{FB970023-0AD8-4257-9D69-0D38BBE98C0B}" destId="{B79BEC52-4A3C-4665-948E-5AB634E4DDD1}" srcOrd="3" destOrd="0" presId="urn:microsoft.com/office/officeart/2005/8/layout/default"/>
    <dgm:cxn modelId="{E791C169-4985-4C65-A251-E56E97E479CC}" type="presParOf" srcId="{FB970023-0AD8-4257-9D69-0D38BBE98C0B}" destId="{9E71994E-CAF8-46B6-9D24-24B986C042F2}" srcOrd="4" destOrd="0" presId="urn:microsoft.com/office/officeart/2005/8/layout/default"/>
    <dgm:cxn modelId="{FCCB5357-1B45-4FE7-909C-CCB595690680}" type="presParOf" srcId="{FB970023-0AD8-4257-9D69-0D38BBE98C0B}" destId="{738F86CF-128D-470E-936B-6A3F88B3548B}" srcOrd="5" destOrd="0" presId="urn:microsoft.com/office/officeart/2005/8/layout/default"/>
    <dgm:cxn modelId="{CDC165A8-263C-45F3-9F56-752B31BAC90D}" type="presParOf" srcId="{FB970023-0AD8-4257-9D69-0D38BBE98C0B}" destId="{AB46F437-0746-4546-925E-0EB7C7D5DEEE}" srcOrd="6" destOrd="0" presId="urn:microsoft.com/office/officeart/2005/8/layout/default"/>
    <dgm:cxn modelId="{6AF869E3-53A4-40A3-8BE8-D7B899B37473}" type="presParOf" srcId="{FB970023-0AD8-4257-9D69-0D38BBE98C0B}" destId="{DFB5A0A0-5AAF-4E7A-96E3-6AAED3E2A4DE}" srcOrd="7" destOrd="0" presId="urn:microsoft.com/office/officeart/2005/8/layout/default"/>
    <dgm:cxn modelId="{FE52AD05-AC3A-45FE-B06C-273FD2CB7275}" type="presParOf" srcId="{FB970023-0AD8-4257-9D69-0D38BBE98C0B}" destId="{EF93FE5D-CECB-421C-A5E7-C8A146A6D18C}" srcOrd="8" destOrd="0" presId="urn:microsoft.com/office/officeart/2005/8/layout/default"/>
    <dgm:cxn modelId="{3A21F522-A0F7-42B8-A2C4-2A0EC8165A8F}" type="presParOf" srcId="{FB970023-0AD8-4257-9D69-0D38BBE98C0B}" destId="{69C1F5B3-E374-4A16-AD71-1F7CD42FE451}" srcOrd="9" destOrd="0" presId="urn:microsoft.com/office/officeart/2005/8/layout/default"/>
    <dgm:cxn modelId="{E2DFFD57-38AF-4005-8D89-6D78FCF1B890}"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D483A212-1FDD-4AD0-824E-B784553E76C7}" type="presOf" srcId="{40401B07-2BC1-43D1-990D-EA08A2E96199}" destId="{FFE1DB0B-A649-43C1-B7D2-CEF3FA2CA620}"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6560842B-E5C1-4B39-9C24-34FEBB93EC74}" type="presOf" srcId="{62B35D10-1538-4D55-950A-2A2BA79ABB01}" destId="{4872DE25-18B2-4051-AC2E-50E8F9E547B9}"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B812CFD7-62F5-4642-B620-AE573F9575F9}" type="presOf" srcId="{719CC07F-E7E8-4D5D-812D-B4FE5927E5EE}" destId="{EF93FE5D-CECB-421C-A5E7-C8A146A6D18C}"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4A0C680A-B709-4749-9FE8-7CC7F9F5A528}" type="presOf" srcId="{032D3BBA-FECA-4A09-86B8-D22A26B2D692}" destId="{DE94FCB2-DC8D-4E9C-99AC-1B4A02F51ED1}" srcOrd="0" destOrd="0" presId="urn:microsoft.com/office/officeart/2005/8/layout/default"/>
    <dgm:cxn modelId="{53F22E7F-438F-4742-98C2-69EFFD3FB5B5}" type="presOf" srcId="{A8173AC5-747C-4629-AFDD-A87911240C17}" destId="{AB46F437-0746-4546-925E-0EB7C7D5DEEE}" srcOrd="0" destOrd="0" presId="urn:microsoft.com/office/officeart/2005/8/layout/default"/>
    <dgm:cxn modelId="{85008420-76BD-4AA7-A5C6-C17406202B92}" type="presOf" srcId="{7B17B44F-FC52-4305-B7B4-359C8BB0CC78}" destId="{9E71994E-CAF8-46B6-9D24-24B986C042F2}" srcOrd="0" destOrd="0" presId="urn:microsoft.com/office/officeart/2005/8/layout/default"/>
    <dgm:cxn modelId="{9B2194DC-72A9-4E92-A275-DFA898A24371}" type="presOf" srcId="{816B225A-6D9C-45A5-A08D-C6272DC2B9BE}" destId="{FB970023-0AD8-4257-9D69-0D38BBE98C0B}"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3A0020F8-B29F-4D69-AFCF-DC530FAC4B54}" type="presParOf" srcId="{FB970023-0AD8-4257-9D69-0D38BBE98C0B}" destId="{FFE1DB0B-A649-43C1-B7D2-CEF3FA2CA620}" srcOrd="0" destOrd="0" presId="urn:microsoft.com/office/officeart/2005/8/layout/default"/>
    <dgm:cxn modelId="{3311AE4C-D6F2-4E19-8403-EC155AA9358D}" type="presParOf" srcId="{FB970023-0AD8-4257-9D69-0D38BBE98C0B}" destId="{2801E637-8C93-40BB-8D47-B379444342CD}" srcOrd="1" destOrd="0" presId="urn:microsoft.com/office/officeart/2005/8/layout/default"/>
    <dgm:cxn modelId="{083EB4C5-513C-4E8C-8891-0C4F1C3F3F2C}" type="presParOf" srcId="{FB970023-0AD8-4257-9D69-0D38BBE98C0B}" destId="{DE94FCB2-DC8D-4E9C-99AC-1B4A02F51ED1}" srcOrd="2" destOrd="0" presId="urn:microsoft.com/office/officeart/2005/8/layout/default"/>
    <dgm:cxn modelId="{F0588556-AE48-4F87-80BD-965E67C1B0F2}" type="presParOf" srcId="{FB970023-0AD8-4257-9D69-0D38BBE98C0B}" destId="{B79BEC52-4A3C-4665-948E-5AB634E4DDD1}" srcOrd="3" destOrd="0" presId="urn:microsoft.com/office/officeart/2005/8/layout/default"/>
    <dgm:cxn modelId="{7A41B809-CD8F-4736-9911-F8FBF5BE158C}" type="presParOf" srcId="{FB970023-0AD8-4257-9D69-0D38BBE98C0B}" destId="{9E71994E-CAF8-46B6-9D24-24B986C042F2}" srcOrd="4" destOrd="0" presId="urn:microsoft.com/office/officeart/2005/8/layout/default"/>
    <dgm:cxn modelId="{B6078FD5-7231-4CA8-9D07-729F463A24C0}" type="presParOf" srcId="{FB970023-0AD8-4257-9D69-0D38BBE98C0B}" destId="{738F86CF-128D-470E-936B-6A3F88B3548B}" srcOrd="5" destOrd="0" presId="urn:microsoft.com/office/officeart/2005/8/layout/default"/>
    <dgm:cxn modelId="{B2CE29C5-D190-4CE7-B119-0D165CF323DC}" type="presParOf" srcId="{FB970023-0AD8-4257-9D69-0D38BBE98C0B}" destId="{AB46F437-0746-4546-925E-0EB7C7D5DEEE}" srcOrd="6" destOrd="0" presId="urn:microsoft.com/office/officeart/2005/8/layout/default"/>
    <dgm:cxn modelId="{DA399CF9-7593-42ED-B96D-7A6C650D43E0}" type="presParOf" srcId="{FB970023-0AD8-4257-9D69-0D38BBE98C0B}" destId="{DFB5A0A0-5AAF-4E7A-96E3-6AAED3E2A4DE}" srcOrd="7" destOrd="0" presId="urn:microsoft.com/office/officeart/2005/8/layout/default"/>
    <dgm:cxn modelId="{1048EEFD-65BF-4F38-9ECB-EAA2289CEBDF}" type="presParOf" srcId="{FB970023-0AD8-4257-9D69-0D38BBE98C0B}" destId="{EF93FE5D-CECB-421C-A5E7-C8A146A6D18C}" srcOrd="8" destOrd="0" presId="urn:microsoft.com/office/officeart/2005/8/layout/default"/>
    <dgm:cxn modelId="{AE9A65D3-9577-45B7-A6C7-E3C26527FD01}" type="presParOf" srcId="{FB970023-0AD8-4257-9D69-0D38BBE98C0B}" destId="{69C1F5B3-E374-4A16-AD71-1F7CD42FE451}" srcOrd="9" destOrd="0" presId="urn:microsoft.com/office/officeart/2005/8/layout/default"/>
    <dgm:cxn modelId="{9A0CBBD9-5AB4-4A9D-AE38-DCB9825F8BC7}"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508EEDEA-16DE-4FCA-BB94-793430506451}" type="presOf" srcId="{816B225A-6D9C-45A5-A08D-C6272DC2B9BE}" destId="{FB970023-0AD8-4257-9D69-0D38BBE98C0B}" srcOrd="0" destOrd="0" presId="urn:microsoft.com/office/officeart/2005/8/layout/default"/>
    <dgm:cxn modelId="{5A4189B2-C524-40C8-A035-30E136CB0615}" type="presOf" srcId="{7B17B44F-FC52-4305-B7B4-359C8BB0CC78}" destId="{9E71994E-CAF8-46B6-9D24-24B986C042F2}" srcOrd="0" destOrd="0" presId="urn:microsoft.com/office/officeart/2005/8/layout/default"/>
    <dgm:cxn modelId="{61F0921A-276E-4A76-8D92-029A255A7EE5}" type="presOf" srcId="{A8173AC5-747C-4629-AFDD-A87911240C17}" destId="{AB46F437-0746-4546-925E-0EB7C7D5DEEE}" srcOrd="0" destOrd="0" presId="urn:microsoft.com/office/officeart/2005/8/layout/default"/>
    <dgm:cxn modelId="{D7F02345-E22B-4B38-BF54-2A171E312160}" type="presOf" srcId="{032D3BBA-FECA-4A09-86B8-D22A26B2D692}" destId="{DE94FCB2-DC8D-4E9C-99AC-1B4A02F51ED1}" srcOrd="0" destOrd="0" presId="urn:microsoft.com/office/officeart/2005/8/layout/default"/>
    <dgm:cxn modelId="{9C988FF7-4719-452C-95AF-2B84387DE702}" type="presOf" srcId="{719CC07F-E7E8-4D5D-812D-B4FE5927E5EE}" destId="{EF93FE5D-CECB-421C-A5E7-C8A146A6D18C}" srcOrd="0" destOrd="0" presId="urn:microsoft.com/office/officeart/2005/8/layout/default"/>
    <dgm:cxn modelId="{C14013E1-4998-4DF9-8A4F-12C38EE6CA07}" type="presOf" srcId="{40401B07-2BC1-43D1-990D-EA08A2E96199}" destId="{FFE1DB0B-A649-43C1-B7D2-CEF3FA2CA620}"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A90C2DEA-2458-430E-A152-48A114065EA0}" type="presOf" srcId="{62B35D10-1538-4D55-950A-2A2BA79ABB01}" destId="{4872DE25-18B2-4051-AC2E-50E8F9E547B9}" srcOrd="0" destOrd="0" presId="urn:microsoft.com/office/officeart/2005/8/layout/default"/>
    <dgm:cxn modelId="{62705E47-BE55-465A-940E-89055B93D9CE}" type="presParOf" srcId="{FB970023-0AD8-4257-9D69-0D38BBE98C0B}" destId="{FFE1DB0B-A649-43C1-B7D2-CEF3FA2CA620}" srcOrd="0" destOrd="0" presId="urn:microsoft.com/office/officeart/2005/8/layout/default"/>
    <dgm:cxn modelId="{AC055A27-01E4-4598-A7E9-AEAF119DFB4D}" type="presParOf" srcId="{FB970023-0AD8-4257-9D69-0D38BBE98C0B}" destId="{2801E637-8C93-40BB-8D47-B379444342CD}" srcOrd="1" destOrd="0" presId="urn:microsoft.com/office/officeart/2005/8/layout/default"/>
    <dgm:cxn modelId="{C8B6B3C2-FCF8-4238-A73B-B1FF326D7F64}" type="presParOf" srcId="{FB970023-0AD8-4257-9D69-0D38BBE98C0B}" destId="{DE94FCB2-DC8D-4E9C-99AC-1B4A02F51ED1}" srcOrd="2" destOrd="0" presId="urn:microsoft.com/office/officeart/2005/8/layout/default"/>
    <dgm:cxn modelId="{47705771-0E16-4259-A5E0-E86448B3180B}" type="presParOf" srcId="{FB970023-0AD8-4257-9D69-0D38BBE98C0B}" destId="{B79BEC52-4A3C-4665-948E-5AB634E4DDD1}" srcOrd="3" destOrd="0" presId="urn:microsoft.com/office/officeart/2005/8/layout/default"/>
    <dgm:cxn modelId="{80A8E3BE-C0DC-444C-AC4C-8518A08829FE}" type="presParOf" srcId="{FB970023-0AD8-4257-9D69-0D38BBE98C0B}" destId="{9E71994E-CAF8-46B6-9D24-24B986C042F2}" srcOrd="4" destOrd="0" presId="urn:microsoft.com/office/officeart/2005/8/layout/default"/>
    <dgm:cxn modelId="{86CB2096-6264-42A2-A441-ADF481947DF3}" type="presParOf" srcId="{FB970023-0AD8-4257-9D69-0D38BBE98C0B}" destId="{738F86CF-128D-470E-936B-6A3F88B3548B}" srcOrd="5" destOrd="0" presId="urn:microsoft.com/office/officeart/2005/8/layout/default"/>
    <dgm:cxn modelId="{984C93AA-FE9A-49BC-AF73-9473E55BF1FE}" type="presParOf" srcId="{FB970023-0AD8-4257-9D69-0D38BBE98C0B}" destId="{AB46F437-0746-4546-925E-0EB7C7D5DEEE}" srcOrd="6" destOrd="0" presId="urn:microsoft.com/office/officeart/2005/8/layout/default"/>
    <dgm:cxn modelId="{C5055FDD-22BF-4465-96D9-E64FE97A07FB}" type="presParOf" srcId="{FB970023-0AD8-4257-9D69-0D38BBE98C0B}" destId="{DFB5A0A0-5AAF-4E7A-96E3-6AAED3E2A4DE}" srcOrd="7" destOrd="0" presId="urn:microsoft.com/office/officeart/2005/8/layout/default"/>
    <dgm:cxn modelId="{F0DDBE0C-F111-45A8-982F-865842B7DDC6}" type="presParOf" srcId="{FB970023-0AD8-4257-9D69-0D38BBE98C0B}" destId="{EF93FE5D-CECB-421C-A5E7-C8A146A6D18C}" srcOrd="8" destOrd="0" presId="urn:microsoft.com/office/officeart/2005/8/layout/default"/>
    <dgm:cxn modelId="{010E6807-21EC-4EED-AAB9-B2528B3627FD}" type="presParOf" srcId="{FB970023-0AD8-4257-9D69-0D38BBE98C0B}" destId="{69C1F5B3-E374-4A16-AD71-1F7CD42FE451}" srcOrd="9" destOrd="0" presId="urn:microsoft.com/office/officeart/2005/8/layout/default"/>
    <dgm:cxn modelId="{1C1980CC-DF25-4167-A6D9-7883F5773BBB}"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A8776EFA-BBE6-4D19-BE44-1E5AAE99DAF2}" type="presOf" srcId="{62B35D10-1538-4D55-950A-2A2BA79ABB01}" destId="{4872DE25-18B2-4051-AC2E-50E8F9E547B9}" srcOrd="0" destOrd="0" presId="urn:microsoft.com/office/officeart/2005/8/layout/default"/>
    <dgm:cxn modelId="{F91879DC-EF52-4273-B32F-8BD51633C442}" type="presOf" srcId="{719CC07F-E7E8-4D5D-812D-B4FE5927E5EE}" destId="{EF93FE5D-CECB-421C-A5E7-C8A146A6D18C}" srcOrd="0" destOrd="0" presId="urn:microsoft.com/office/officeart/2005/8/layout/default"/>
    <dgm:cxn modelId="{E76F5703-710B-48A7-B9BA-2260F4506A77}" type="presOf" srcId="{7B17B44F-FC52-4305-B7B4-359C8BB0CC78}" destId="{9E71994E-CAF8-46B6-9D24-24B986C042F2}"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0337DB3C-3FA2-45BC-BCBA-E9C208C6FEDA}" type="presOf" srcId="{032D3BBA-FECA-4A09-86B8-D22A26B2D692}" destId="{DE94FCB2-DC8D-4E9C-99AC-1B4A02F51ED1}" srcOrd="0" destOrd="0" presId="urn:microsoft.com/office/officeart/2005/8/layout/default"/>
    <dgm:cxn modelId="{0A30AE8F-EA20-4067-A754-58B46D1A34E8}" type="presOf" srcId="{A8173AC5-747C-4629-AFDD-A87911240C17}" destId="{AB46F437-0746-4546-925E-0EB7C7D5DEEE}"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28FA6A01-F4EB-4843-BB6D-2C2B536D0BEC}" type="presOf" srcId="{40401B07-2BC1-43D1-990D-EA08A2E96199}" destId="{FFE1DB0B-A649-43C1-B7D2-CEF3FA2CA620}" srcOrd="0" destOrd="0" presId="urn:microsoft.com/office/officeart/2005/8/layout/default"/>
    <dgm:cxn modelId="{A85E0D2E-740B-42CB-846B-047E72C66E3E}" type="presOf" srcId="{816B225A-6D9C-45A5-A08D-C6272DC2B9BE}" destId="{FB970023-0AD8-4257-9D69-0D38BBE98C0B}"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09687FA2-82D6-4F78-9907-95252B83C92A}" type="presParOf" srcId="{FB970023-0AD8-4257-9D69-0D38BBE98C0B}" destId="{FFE1DB0B-A649-43C1-B7D2-CEF3FA2CA620}" srcOrd="0" destOrd="0" presId="urn:microsoft.com/office/officeart/2005/8/layout/default"/>
    <dgm:cxn modelId="{F3B3D5B1-C483-4B65-90DF-6AE8C12CC604}" type="presParOf" srcId="{FB970023-0AD8-4257-9D69-0D38BBE98C0B}" destId="{2801E637-8C93-40BB-8D47-B379444342CD}" srcOrd="1" destOrd="0" presId="urn:microsoft.com/office/officeart/2005/8/layout/default"/>
    <dgm:cxn modelId="{D8342497-FBCF-4605-94B6-9B0BD93D36C0}" type="presParOf" srcId="{FB970023-0AD8-4257-9D69-0D38BBE98C0B}" destId="{DE94FCB2-DC8D-4E9C-99AC-1B4A02F51ED1}" srcOrd="2" destOrd="0" presId="urn:microsoft.com/office/officeart/2005/8/layout/default"/>
    <dgm:cxn modelId="{21726C41-A843-46A2-834C-B0F4388644AA}" type="presParOf" srcId="{FB970023-0AD8-4257-9D69-0D38BBE98C0B}" destId="{B79BEC52-4A3C-4665-948E-5AB634E4DDD1}" srcOrd="3" destOrd="0" presId="urn:microsoft.com/office/officeart/2005/8/layout/default"/>
    <dgm:cxn modelId="{A40BD237-841C-460F-8102-FD1EEC8D6CA5}" type="presParOf" srcId="{FB970023-0AD8-4257-9D69-0D38BBE98C0B}" destId="{9E71994E-CAF8-46B6-9D24-24B986C042F2}" srcOrd="4" destOrd="0" presId="urn:microsoft.com/office/officeart/2005/8/layout/default"/>
    <dgm:cxn modelId="{A8BC7B77-33EC-41F9-8A3A-CBAF71E1D97B}" type="presParOf" srcId="{FB970023-0AD8-4257-9D69-0D38BBE98C0B}" destId="{738F86CF-128D-470E-936B-6A3F88B3548B}" srcOrd="5" destOrd="0" presId="urn:microsoft.com/office/officeart/2005/8/layout/default"/>
    <dgm:cxn modelId="{1829667B-71F2-45A5-BADE-5A57AAB3A3A6}" type="presParOf" srcId="{FB970023-0AD8-4257-9D69-0D38BBE98C0B}" destId="{AB46F437-0746-4546-925E-0EB7C7D5DEEE}" srcOrd="6" destOrd="0" presId="urn:microsoft.com/office/officeart/2005/8/layout/default"/>
    <dgm:cxn modelId="{197A42A4-8E9C-4A7C-A6E3-E00E00F66B7A}" type="presParOf" srcId="{FB970023-0AD8-4257-9D69-0D38BBE98C0B}" destId="{DFB5A0A0-5AAF-4E7A-96E3-6AAED3E2A4DE}" srcOrd="7" destOrd="0" presId="urn:microsoft.com/office/officeart/2005/8/layout/default"/>
    <dgm:cxn modelId="{78FABF5E-6A24-4AC7-AAFF-57BE1FAC78AB}" type="presParOf" srcId="{FB970023-0AD8-4257-9D69-0D38BBE98C0B}" destId="{EF93FE5D-CECB-421C-A5E7-C8A146A6D18C}" srcOrd="8" destOrd="0" presId="urn:microsoft.com/office/officeart/2005/8/layout/default"/>
    <dgm:cxn modelId="{C0A8D2DF-ACFC-4C28-A5FD-DC6B73548DAA}" type="presParOf" srcId="{FB970023-0AD8-4257-9D69-0D38BBE98C0B}" destId="{69C1F5B3-E374-4A16-AD71-1F7CD42FE451}" srcOrd="9" destOrd="0" presId="urn:microsoft.com/office/officeart/2005/8/layout/default"/>
    <dgm:cxn modelId="{640BCE4C-94D2-4F30-814D-0719E38E4D29}"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5FED9C7E-D044-4636-969E-92202BA0564A}" type="presOf" srcId="{A8173AC5-747C-4629-AFDD-A87911240C17}" destId="{AB46F437-0746-4546-925E-0EB7C7D5DEEE}"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F7E9D4C1-0D01-4821-B120-03B24D246783}" type="presOf" srcId="{7B17B44F-FC52-4305-B7B4-359C8BB0CC78}" destId="{9E71994E-CAF8-46B6-9D24-24B986C042F2}" srcOrd="0" destOrd="0" presId="urn:microsoft.com/office/officeart/2005/8/layout/default"/>
    <dgm:cxn modelId="{CE525F59-42BE-4690-82F2-98CC40B22DA1}" type="presOf" srcId="{62B35D10-1538-4D55-950A-2A2BA79ABB01}" destId="{4872DE25-18B2-4051-AC2E-50E8F9E547B9}"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894A882D-C874-4F93-B821-C328F9F55CB8}" type="presOf" srcId="{032D3BBA-FECA-4A09-86B8-D22A26B2D692}" destId="{DE94FCB2-DC8D-4E9C-99AC-1B4A02F51ED1}" srcOrd="0" destOrd="0" presId="urn:microsoft.com/office/officeart/2005/8/layout/default"/>
    <dgm:cxn modelId="{050851E5-7985-4624-BFA0-E63890E07C3D}" srcId="{816B225A-6D9C-45A5-A08D-C6272DC2B9BE}" destId="{62B35D10-1538-4D55-950A-2A2BA79ABB01}" srcOrd="5" destOrd="0" parTransId="{3B7949E4-2C6C-4147-8E77-B67B75755B1D}" sibTransId="{14D47D6F-6546-446B-AE47-30FEAA7CBE24}"/>
    <dgm:cxn modelId="{A95E0B9F-59F7-44CA-BC30-FF56A08C9DCF}" srcId="{816B225A-6D9C-45A5-A08D-C6272DC2B9BE}" destId="{A8173AC5-747C-4629-AFDD-A87911240C17}" srcOrd="3" destOrd="0" parTransId="{E974970D-70A4-448F-ADA5-582372723288}" sibTransId="{53B3EEC5-F0C3-4637-83DF-ECC7F7989530}"/>
    <dgm:cxn modelId="{98B3B7D4-6614-426C-B4C0-BA04FCD62435}" type="presOf" srcId="{40401B07-2BC1-43D1-990D-EA08A2E96199}" destId="{FFE1DB0B-A649-43C1-B7D2-CEF3FA2CA620}" srcOrd="0" destOrd="0" presId="urn:microsoft.com/office/officeart/2005/8/layout/default"/>
    <dgm:cxn modelId="{01BADB1B-6245-43A3-B37F-E85ABE95ACC8}" type="presOf" srcId="{719CC07F-E7E8-4D5D-812D-B4FE5927E5EE}" destId="{EF93FE5D-CECB-421C-A5E7-C8A146A6D18C}" srcOrd="0" destOrd="0" presId="urn:microsoft.com/office/officeart/2005/8/layout/default"/>
    <dgm:cxn modelId="{B29A7F8B-EB4E-42A1-8D9D-49F720DB6B40}" type="presOf" srcId="{816B225A-6D9C-45A5-A08D-C6272DC2B9BE}" destId="{FB970023-0AD8-4257-9D69-0D38BBE98C0B}"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95C90061-27CE-4331-96D5-FA6DF8954CF5}" type="presParOf" srcId="{FB970023-0AD8-4257-9D69-0D38BBE98C0B}" destId="{FFE1DB0B-A649-43C1-B7D2-CEF3FA2CA620}" srcOrd="0" destOrd="0" presId="urn:microsoft.com/office/officeart/2005/8/layout/default"/>
    <dgm:cxn modelId="{C6971375-8D69-45F2-9981-4B546C869A82}" type="presParOf" srcId="{FB970023-0AD8-4257-9D69-0D38BBE98C0B}" destId="{2801E637-8C93-40BB-8D47-B379444342CD}" srcOrd="1" destOrd="0" presId="urn:microsoft.com/office/officeart/2005/8/layout/default"/>
    <dgm:cxn modelId="{6A1218DC-DF34-4453-854D-BF0F90DE1A08}" type="presParOf" srcId="{FB970023-0AD8-4257-9D69-0D38BBE98C0B}" destId="{DE94FCB2-DC8D-4E9C-99AC-1B4A02F51ED1}" srcOrd="2" destOrd="0" presId="urn:microsoft.com/office/officeart/2005/8/layout/default"/>
    <dgm:cxn modelId="{FCC81D9E-97DE-4568-9C06-5AD165D2868C}" type="presParOf" srcId="{FB970023-0AD8-4257-9D69-0D38BBE98C0B}" destId="{B79BEC52-4A3C-4665-948E-5AB634E4DDD1}" srcOrd="3" destOrd="0" presId="urn:microsoft.com/office/officeart/2005/8/layout/default"/>
    <dgm:cxn modelId="{2CBF9E34-4861-4876-BEE6-463542372AA6}" type="presParOf" srcId="{FB970023-0AD8-4257-9D69-0D38BBE98C0B}" destId="{9E71994E-CAF8-46B6-9D24-24B986C042F2}" srcOrd="4" destOrd="0" presId="urn:microsoft.com/office/officeart/2005/8/layout/default"/>
    <dgm:cxn modelId="{D4C93EF2-FD72-4D57-BA74-5B09F52C499B}" type="presParOf" srcId="{FB970023-0AD8-4257-9D69-0D38BBE98C0B}" destId="{738F86CF-128D-470E-936B-6A3F88B3548B}" srcOrd="5" destOrd="0" presId="urn:microsoft.com/office/officeart/2005/8/layout/default"/>
    <dgm:cxn modelId="{9A878460-F5F6-4AEA-B5E3-41658BF435B7}" type="presParOf" srcId="{FB970023-0AD8-4257-9D69-0D38BBE98C0B}" destId="{AB46F437-0746-4546-925E-0EB7C7D5DEEE}" srcOrd="6" destOrd="0" presId="urn:microsoft.com/office/officeart/2005/8/layout/default"/>
    <dgm:cxn modelId="{2D601B68-2241-460D-ADC3-703ED2C7D20F}" type="presParOf" srcId="{FB970023-0AD8-4257-9D69-0D38BBE98C0B}" destId="{DFB5A0A0-5AAF-4E7A-96E3-6AAED3E2A4DE}" srcOrd="7" destOrd="0" presId="urn:microsoft.com/office/officeart/2005/8/layout/default"/>
    <dgm:cxn modelId="{FD32CE3B-D99A-4C83-B626-E65752E82144}" type="presParOf" srcId="{FB970023-0AD8-4257-9D69-0D38BBE98C0B}" destId="{EF93FE5D-CECB-421C-A5E7-C8A146A6D18C}" srcOrd="8" destOrd="0" presId="urn:microsoft.com/office/officeart/2005/8/layout/default"/>
    <dgm:cxn modelId="{5FE44549-2FC4-4C65-88FF-F2645C3AA6C4}" type="presParOf" srcId="{FB970023-0AD8-4257-9D69-0D38BBE98C0B}" destId="{69C1F5B3-E374-4A16-AD71-1F7CD42FE451}" srcOrd="9" destOrd="0" presId="urn:microsoft.com/office/officeart/2005/8/layout/default"/>
    <dgm:cxn modelId="{3572E0E7-0714-4CA0-B393-A85A5602C2BD}"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D228424C-9C48-4589-BF11-C3FCA1ABBB8F}" type="presOf" srcId="{816B225A-6D9C-45A5-A08D-C6272DC2B9BE}" destId="{FB970023-0AD8-4257-9D69-0D38BBE98C0B}"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F7B091F3-8D66-4257-BC00-F8FB74C34009}" type="presOf" srcId="{A8173AC5-747C-4629-AFDD-A87911240C17}" destId="{AB46F437-0746-4546-925E-0EB7C7D5DEEE}" srcOrd="0" destOrd="0" presId="urn:microsoft.com/office/officeart/2005/8/layout/default"/>
    <dgm:cxn modelId="{CF037CCE-0E35-419B-97F2-8306DD8963BF}" type="presOf" srcId="{62B35D10-1538-4D55-950A-2A2BA79ABB01}" destId="{4872DE25-18B2-4051-AC2E-50E8F9E547B9}"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EE2632A0-3CAD-48CE-8001-DCB95DBAA822}" type="presOf" srcId="{032D3BBA-FECA-4A09-86B8-D22A26B2D692}" destId="{DE94FCB2-DC8D-4E9C-99AC-1B4A02F51ED1}" srcOrd="0" destOrd="0" presId="urn:microsoft.com/office/officeart/2005/8/layout/default"/>
    <dgm:cxn modelId="{4B98984F-3FA3-4325-B0A4-37A3D8CCFEB9}" type="presOf" srcId="{719CC07F-E7E8-4D5D-812D-B4FE5927E5EE}" destId="{EF93FE5D-CECB-421C-A5E7-C8A146A6D18C}" srcOrd="0" destOrd="0" presId="urn:microsoft.com/office/officeart/2005/8/layout/default"/>
    <dgm:cxn modelId="{63FB8B07-C154-480A-859B-38BABFDB7518}" type="presOf" srcId="{7B17B44F-FC52-4305-B7B4-359C8BB0CC78}" destId="{9E71994E-CAF8-46B6-9D24-24B986C042F2}"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0A4D5264-87B3-4948-8DBE-7CB328CDDF16}" type="presOf" srcId="{40401B07-2BC1-43D1-990D-EA08A2E96199}" destId="{FFE1DB0B-A649-43C1-B7D2-CEF3FA2CA620}" srcOrd="0" destOrd="0" presId="urn:microsoft.com/office/officeart/2005/8/layout/default"/>
    <dgm:cxn modelId="{8947E2A4-A90F-4B99-9A36-CA260C6C2FAD}" type="presParOf" srcId="{FB970023-0AD8-4257-9D69-0D38BBE98C0B}" destId="{FFE1DB0B-A649-43C1-B7D2-CEF3FA2CA620}" srcOrd="0" destOrd="0" presId="urn:microsoft.com/office/officeart/2005/8/layout/default"/>
    <dgm:cxn modelId="{6D9B7823-6F91-4BED-AF4E-BA720E2A9458}" type="presParOf" srcId="{FB970023-0AD8-4257-9D69-0D38BBE98C0B}" destId="{2801E637-8C93-40BB-8D47-B379444342CD}" srcOrd="1" destOrd="0" presId="urn:microsoft.com/office/officeart/2005/8/layout/default"/>
    <dgm:cxn modelId="{73238CCC-36F5-490A-9162-E5ED4B9EF768}" type="presParOf" srcId="{FB970023-0AD8-4257-9D69-0D38BBE98C0B}" destId="{DE94FCB2-DC8D-4E9C-99AC-1B4A02F51ED1}" srcOrd="2" destOrd="0" presId="urn:microsoft.com/office/officeart/2005/8/layout/default"/>
    <dgm:cxn modelId="{FC008277-86DF-4864-B2CF-840C149D826F}" type="presParOf" srcId="{FB970023-0AD8-4257-9D69-0D38BBE98C0B}" destId="{B79BEC52-4A3C-4665-948E-5AB634E4DDD1}" srcOrd="3" destOrd="0" presId="urn:microsoft.com/office/officeart/2005/8/layout/default"/>
    <dgm:cxn modelId="{22D49EA0-5BC7-4956-9953-FB6FE70A7CFB}" type="presParOf" srcId="{FB970023-0AD8-4257-9D69-0D38BBE98C0B}" destId="{9E71994E-CAF8-46B6-9D24-24B986C042F2}" srcOrd="4" destOrd="0" presId="urn:microsoft.com/office/officeart/2005/8/layout/default"/>
    <dgm:cxn modelId="{AF673C3C-FDDD-498E-AF18-54ECAFA81819}" type="presParOf" srcId="{FB970023-0AD8-4257-9D69-0D38BBE98C0B}" destId="{738F86CF-128D-470E-936B-6A3F88B3548B}" srcOrd="5" destOrd="0" presId="urn:microsoft.com/office/officeart/2005/8/layout/default"/>
    <dgm:cxn modelId="{CFBCBA2A-3ECF-4DF0-A324-784E1B34556C}" type="presParOf" srcId="{FB970023-0AD8-4257-9D69-0D38BBE98C0B}" destId="{AB46F437-0746-4546-925E-0EB7C7D5DEEE}" srcOrd="6" destOrd="0" presId="urn:microsoft.com/office/officeart/2005/8/layout/default"/>
    <dgm:cxn modelId="{E9D6FA6E-DC15-4386-BB1B-4C602EC2EA1F}" type="presParOf" srcId="{FB970023-0AD8-4257-9D69-0D38BBE98C0B}" destId="{DFB5A0A0-5AAF-4E7A-96E3-6AAED3E2A4DE}" srcOrd="7" destOrd="0" presId="urn:microsoft.com/office/officeart/2005/8/layout/default"/>
    <dgm:cxn modelId="{6A284BCF-3D3C-48B1-9AE0-C4052104DA16}" type="presParOf" srcId="{FB970023-0AD8-4257-9D69-0D38BBE98C0B}" destId="{EF93FE5D-CECB-421C-A5E7-C8A146A6D18C}" srcOrd="8" destOrd="0" presId="urn:microsoft.com/office/officeart/2005/8/layout/default"/>
    <dgm:cxn modelId="{9C3755C6-81AB-4B66-B081-7175B44A4830}" type="presParOf" srcId="{FB970023-0AD8-4257-9D69-0D38BBE98C0B}" destId="{69C1F5B3-E374-4A16-AD71-1F7CD42FE451}" srcOrd="9" destOrd="0" presId="urn:microsoft.com/office/officeart/2005/8/layout/default"/>
    <dgm:cxn modelId="{8E1DE1CB-EA66-4563-8230-B2A7AE72900F}"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28C154F4-4D7E-4A53-A41C-7FFC07F4E4D4}" type="presOf" srcId="{A8173AC5-747C-4629-AFDD-A87911240C17}" destId="{AB46F437-0746-4546-925E-0EB7C7D5DEEE}"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2EC27FCB-2BF5-4F71-8765-F364172E603F}" type="presOf" srcId="{7B17B44F-FC52-4305-B7B4-359C8BB0CC78}" destId="{9E71994E-CAF8-46B6-9D24-24B986C042F2}" srcOrd="0" destOrd="0" presId="urn:microsoft.com/office/officeart/2005/8/layout/default"/>
    <dgm:cxn modelId="{9B4913D8-CF97-4AC4-AAD6-BF1160005025}" type="presOf" srcId="{719CC07F-E7E8-4D5D-812D-B4FE5927E5EE}" destId="{EF93FE5D-CECB-421C-A5E7-C8A146A6D18C}"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7C793E51-082E-4123-B5DB-16A64F3C29C6}" type="presOf" srcId="{62B35D10-1538-4D55-950A-2A2BA79ABB01}" destId="{4872DE25-18B2-4051-AC2E-50E8F9E547B9}" srcOrd="0" destOrd="0" presId="urn:microsoft.com/office/officeart/2005/8/layout/default"/>
    <dgm:cxn modelId="{0B9DC311-E8F6-4A5F-B120-A19951938438}" type="presOf" srcId="{032D3BBA-FECA-4A09-86B8-D22A26B2D692}" destId="{DE94FCB2-DC8D-4E9C-99AC-1B4A02F51ED1}" srcOrd="0" destOrd="0" presId="urn:microsoft.com/office/officeart/2005/8/layout/default"/>
    <dgm:cxn modelId="{050851E5-7985-4624-BFA0-E63890E07C3D}" srcId="{816B225A-6D9C-45A5-A08D-C6272DC2B9BE}" destId="{62B35D10-1538-4D55-950A-2A2BA79ABB01}" srcOrd="5" destOrd="0" parTransId="{3B7949E4-2C6C-4147-8E77-B67B75755B1D}" sibTransId="{14D47D6F-6546-446B-AE47-30FEAA7CBE24}"/>
    <dgm:cxn modelId="{507BB9DC-F22D-4D0C-B255-F1BE818BF603}" type="presOf" srcId="{40401B07-2BC1-43D1-990D-EA08A2E96199}" destId="{FFE1DB0B-A649-43C1-B7D2-CEF3FA2CA620}"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AA396B76-9F31-4E3B-9889-03C327E14C75}" type="presOf" srcId="{816B225A-6D9C-45A5-A08D-C6272DC2B9BE}" destId="{FB970023-0AD8-4257-9D69-0D38BBE98C0B}" srcOrd="0" destOrd="0" presId="urn:microsoft.com/office/officeart/2005/8/layout/default"/>
    <dgm:cxn modelId="{29EA75FC-300B-49F3-9B39-897829A565BD}" type="presParOf" srcId="{FB970023-0AD8-4257-9D69-0D38BBE98C0B}" destId="{FFE1DB0B-A649-43C1-B7D2-CEF3FA2CA620}" srcOrd="0" destOrd="0" presId="urn:microsoft.com/office/officeart/2005/8/layout/default"/>
    <dgm:cxn modelId="{2308F5B8-C630-4308-A430-3815D9099A0E}" type="presParOf" srcId="{FB970023-0AD8-4257-9D69-0D38BBE98C0B}" destId="{2801E637-8C93-40BB-8D47-B379444342CD}" srcOrd="1" destOrd="0" presId="urn:microsoft.com/office/officeart/2005/8/layout/default"/>
    <dgm:cxn modelId="{7C7E7FC6-F291-4632-BB26-7C37D0894F23}" type="presParOf" srcId="{FB970023-0AD8-4257-9D69-0D38BBE98C0B}" destId="{DE94FCB2-DC8D-4E9C-99AC-1B4A02F51ED1}" srcOrd="2" destOrd="0" presId="urn:microsoft.com/office/officeart/2005/8/layout/default"/>
    <dgm:cxn modelId="{DCB1FB0C-5C5F-4D82-81AF-5BA0BFB2BBAD}" type="presParOf" srcId="{FB970023-0AD8-4257-9D69-0D38BBE98C0B}" destId="{B79BEC52-4A3C-4665-948E-5AB634E4DDD1}" srcOrd="3" destOrd="0" presId="urn:microsoft.com/office/officeart/2005/8/layout/default"/>
    <dgm:cxn modelId="{DD2875B2-B666-4C1C-9C35-737B3F80C46A}" type="presParOf" srcId="{FB970023-0AD8-4257-9D69-0D38BBE98C0B}" destId="{9E71994E-CAF8-46B6-9D24-24B986C042F2}" srcOrd="4" destOrd="0" presId="urn:microsoft.com/office/officeart/2005/8/layout/default"/>
    <dgm:cxn modelId="{74C34F91-4B93-43E4-ABF9-05D1BAC913EF}" type="presParOf" srcId="{FB970023-0AD8-4257-9D69-0D38BBE98C0B}" destId="{738F86CF-128D-470E-936B-6A3F88B3548B}" srcOrd="5" destOrd="0" presId="urn:microsoft.com/office/officeart/2005/8/layout/default"/>
    <dgm:cxn modelId="{0C282AEB-F20B-4FE1-ADC7-5721EA7645C4}" type="presParOf" srcId="{FB970023-0AD8-4257-9D69-0D38BBE98C0B}" destId="{AB46F437-0746-4546-925E-0EB7C7D5DEEE}" srcOrd="6" destOrd="0" presId="urn:microsoft.com/office/officeart/2005/8/layout/default"/>
    <dgm:cxn modelId="{ADC10A81-00F1-4FB6-950A-658859E81C17}" type="presParOf" srcId="{FB970023-0AD8-4257-9D69-0D38BBE98C0B}" destId="{DFB5A0A0-5AAF-4E7A-96E3-6AAED3E2A4DE}" srcOrd="7" destOrd="0" presId="urn:microsoft.com/office/officeart/2005/8/layout/default"/>
    <dgm:cxn modelId="{EEC857B0-F115-4B91-B76A-06ED0D9CF203}" type="presParOf" srcId="{FB970023-0AD8-4257-9D69-0D38BBE98C0B}" destId="{EF93FE5D-CECB-421C-A5E7-C8A146A6D18C}" srcOrd="8" destOrd="0" presId="urn:microsoft.com/office/officeart/2005/8/layout/default"/>
    <dgm:cxn modelId="{7A683DB8-8614-424D-B4A1-D03ADF8B9558}" type="presParOf" srcId="{FB970023-0AD8-4257-9D69-0D38BBE98C0B}" destId="{69C1F5B3-E374-4A16-AD71-1F7CD42FE451}" srcOrd="9" destOrd="0" presId="urn:microsoft.com/office/officeart/2005/8/layout/default"/>
    <dgm:cxn modelId="{7349CDB1-FA97-44FF-AD8E-4B7C215F6AD9}"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896E2EBB-4FC4-4F8A-A86E-B492C808946E}" type="presOf" srcId="{62B35D10-1538-4D55-950A-2A2BA79ABB01}" destId="{4872DE25-18B2-4051-AC2E-50E8F9E547B9}"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558FB641-82F0-4D73-9586-7EF0C4312302}" type="presOf" srcId="{816B225A-6D9C-45A5-A08D-C6272DC2B9BE}" destId="{FB970023-0AD8-4257-9D69-0D38BBE98C0B}"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3997F079-DA26-421B-9F9B-DADCA3647E94}" type="presOf" srcId="{40401B07-2BC1-43D1-990D-EA08A2E96199}" destId="{FFE1DB0B-A649-43C1-B7D2-CEF3FA2CA620}" srcOrd="0" destOrd="0" presId="urn:microsoft.com/office/officeart/2005/8/layout/default"/>
    <dgm:cxn modelId="{D1DFA8D1-2ADE-489F-9685-1A2637D23722}" type="presOf" srcId="{719CC07F-E7E8-4D5D-812D-B4FE5927E5EE}" destId="{EF93FE5D-CECB-421C-A5E7-C8A146A6D18C}" srcOrd="0" destOrd="0" presId="urn:microsoft.com/office/officeart/2005/8/layout/default"/>
    <dgm:cxn modelId="{1F0BEE5A-C8FF-40BB-BB8F-D984C358244A}" type="presOf" srcId="{A8173AC5-747C-4629-AFDD-A87911240C17}" destId="{AB46F437-0746-4546-925E-0EB7C7D5DEEE}" srcOrd="0" destOrd="0" presId="urn:microsoft.com/office/officeart/2005/8/layout/default"/>
    <dgm:cxn modelId="{126DE8B3-B084-4181-A676-B4497529E0C1}" type="presOf" srcId="{7B17B44F-FC52-4305-B7B4-359C8BB0CC78}" destId="{9E71994E-CAF8-46B6-9D24-24B986C042F2}"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D4878895-A915-4FED-9DA5-66E276EABAAC}" type="presOf" srcId="{032D3BBA-FECA-4A09-86B8-D22A26B2D692}" destId="{DE94FCB2-DC8D-4E9C-99AC-1B4A02F51ED1}"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13B4DB43-F0E5-48F7-B4C8-8940CD11D622}" type="presParOf" srcId="{FB970023-0AD8-4257-9D69-0D38BBE98C0B}" destId="{FFE1DB0B-A649-43C1-B7D2-CEF3FA2CA620}" srcOrd="0" destOrd="0" presId="urn:microsoft.com/office/officeart/2005/8/layout/default"/>
    <dgm:cxn modelId="{3379498B-E2BE-4B0C-8058-22449A5BC5C7}" type="presParOf" srcId="{FB970023-0AD8-4257-9D69-0D38BBE98C0B}" destId="{2801E637-8C93-40BB-8D47-B379444342CD}" srcOrd="1" destOrd="0" presId="urn:microsoft.com/office/officeart/2005/8/layout/default"/>
    <dgm:cxn modelId="{D4327C09-C01C-480B-939C-E26490445409}" type="presParOf" srcId="{FB970023-0AD8-4257-9D69-0D38BBE98C0B}" destId="{DE94FCB2-DC8D-4E9C-99AC-1B4A02F51ED1}" srcOrd="2" destOrd="0" presId="urn:microsoft.com/office/officeart/2005/8/layout/default"/>
    <dgm:cxn modelId="{3B1A6E06-715B-4C29-9DA2-DDBCEE0F3ED1}" type="presParOf" srcId="{FB970023-0AD8-4257-9D69-0D38BBE98C0B}" destId="{B79BEC52-4A3C-4665-948E-5AB634E4DDD1}" srcOrd="3" destOrd="0" presId="urn:microsoft.com/office/officeart/2005/8/layout/default"/>
    <dgm:cxn modelId="{70153020-7437-4E9B-A79E-CDC6117F0AAA}" type="presParOf" srcId="{FB970023-0AD8-4257-9D69-0D38BBE98C0B}" destId="{9E71994E-CAF8-46B6-9D24-24B986C042F2}" srcOrd="4" destOrd="0" presId="urn:microsoft.com/office/officeart/2005/8/layout/default"/>
    <dgm:cxn modelId="{517996B3-7AA4-47CE-B5B3-973502F2769E}" type="presParOf" srcId="{FB970023-0AD8-4257-9D69-0D38BBE98C0B}" destId="{738F86CF-128D-470E-936B-6A3F88B3548B}" srcOrd="5" destOrd="0" presId="urn:microsoft.com/office/officeart/2005/8/layout/default"/>
    <dgm:cxn modelId="{3E6D57A3-5EDE-4DAC-A3EE-1C9B9032D38C}" type="presParOf" srcId="{FB970023-0AD8-4257-9D69-0D38BBE98C0B}" destId="{AB46F437-0746-4546-925E-0EB7C7D5DEEE}" srcOrd="6" destOrd="0" presId="urn:microsoft.com/office/officeart/2005/8/layout/default"/>
    <dgm:cxn modelId="{B018C71A-4349-4FED-80CB-9E4FBC2E91A1}" type="presParOf" srcId="{FB970023-0AD8-4257-9D69-0D38BBE98C0B}" destId="{DFB5A0A0-5AAF-4E7A-96E3-6AAED3E2A4DE}" srcOrd="7" destOrd="0" presId="urn:microsoft.com/office/officeart/2005/8/layout/default"/>
    <dgm:cxn modelId="{0700124C-060B-42B8-AD71-B2A0AEC15E71}" type="presParOf" srcId="{FB970023-0AD8-4257-9D69-0D38BBE98C0B}" destId="{EF93FE5D-CECB-421C-A5E7-C8A146A6D18C}" srcOrd="8" destOrd="0" presId="urn:microsoft.com/office/officeart/2005/8/layout/default"/>
    <dgm:cxn modelId="{95A36A10-BC75-42DF-BCBC-3561F6AC1FFD}" type="presParOf" srcId="{FB970023-0AD8-4257-9D69-0D38BBE98C0B}" destId="{69C1F5B3-E374-4A16-AD71-1F7CD42FE451}" srcOrd="9" destOrd="0" presId="urn:microsoft.com/office/officeart/2005/8/layout/default"/>
    <dgm:cxn modelId="{CC53F71B-2350-4100-8F15-DEDD915A563B}"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004B3ABA-16A8-41A0-87F8-BA2B56ACC04D}" type="presOf" srcId="{62B35D10-1538-4D55-950A-2A2BA79ABB01}" destId="{4872DE25-18B2-4051-AC2E-50E8F9E547B9}" srcOrd="0" destOrd="0" presId="urn:microsoft.com/office/officeart/2005/8/layout/default"/>
    <dgm:cxn modelId="{2F8340EB-63C9-4B1D-A114-26505D06A85E}" type="presOf" srcId="{40401B07-2BC1-43D1-990D-EA08A2E96199}" destId="{FFE1DB0B-A649-43C1-B7D2-CEF3FA2CA620}"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3FA48E98-A212-44E2-91F2-5647861C0FB9}" type="presOf" srcId="{816B225A-6D9C-45A5-A08D-C6272DC2B9BE}" destId="{FB970023-0AD8-4257-9D69-0D38BBE98C0B}"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30BCB4A7-B003-45AA-AEDA-D0C49451A953}" type="presOf" srcId="{719CC07F-E7E8-4D5D-812D-B4FE5927E5EE}" destId="{EF93FE5D-CECB-421C-A5E7-C8A146A6D18C}" srcOrd="0" destOrd="0" presId="urn:microsoft.com/office/officeart/2005/8/layout/default"/>
    <dgm:cxn modelId="{ECA57BB8-B637-4D4B-9CC4-F7EA04B60E9D}" type="presOf" srcId="{A8173AC5-747C-4629-AFDD-A87911240C17}" destId="{AB46F437-0746-4546-925E-0EB7C7D5DEEE}" srcOrd="0" destOrd="0" presId="urn:microsoft.com/office/officeart/2005/8/layout/default"/>
    <dgm:cxn modelId="{7CE2303B-D62B-498E-9C72-5B41C514BD73}" type="presOf" srcId="{7B17B44F-FC52-4305-B7B4-359C8BB0CC78}" destId="{9E71994E-CAF8-46B6-9D24-24B986C042F2}"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9FD74BEF-645D-41E0-B248-CBB7485FD639}" type="presOf" srcId="{032D3BBA-FECA-4A09-86B8-D22A26B2D692}" destId="{DE94FCB2-DC8D-4E9C-99AC-1B4A02F51ED1}" srcOrd="0" destOrd="0" presId="urn:microsoft.com/office/officeart/2005/8/layout/default"/>
    <dgm:cxn modelId="{013AF835-ADB8-45D8-8633-F9D3E14BC679}" type="presParOf" srcId="{FB970023-0AD8-4257-9D69-0D38BBE98C0B}" destId="{FFE1DB0B-A649-43C1-B7D2-CEF3FA2CA620}" srcOrd="0" destOrd="0" presId="urn:microsoft.com/office/officeart/2005/8/layout/default"/>
    <dgm:cxn modelId="{1B5C436C-0A59-40FB-9C65-A403A7BEC8E6}" type="presParOf" srcId="{FB970023-0AD8-4257-9D69-0D38BBE98C0B}" destId="{2801E637-8C93-40BB-8D47-B379444342CD}" srcOrd="1" destOrd="0" presId="urn:microsoft.com/office/officeart/2005/8/layout/default"/>
    <dgm:cxn modelId="{D6619A52-3083-479B-80B4-E376A0C99DC7}" type="presParOf" srcId="{FB970023-0AD8-4257-9D69-0D38BBE98C0B}" destId="{DE94FCB2-DC8D-4E9C-99AC-1B4A02F51ED1}" srcOrd="2" destOrd="0" presId="urn:microsoft.com/office/officeart/2005/8/layout/default"/>
    <dgm:cxn modelId="{EB0AB401-89F0-4701-A583-03A9F5573B65}" type="presParOf" srcId="{FB970023-0AD8-4257-9D69-0D38BBE98C0B}" destId="{B79BEC52-4A3C-4665-948E-5AB634E4DDD1}" srcOrd="3" destOrd="0" presId="urn:microsoft.com/office/officeart/2005/8/layout/default"/>
    <dgm:cxn modelId="{C15C8903-E78C-4538-9873-C3A4FDE864E5}" type="presParOf" srcId="{FB970023-0AD8-4257-9D69-0D38BBE98C0B}" destId="{9E71994E-CAF8-46B6-9D24-24B986C042F2}" srcOrd="4" destOrd="0" presId="urn:microsoft.com/office/officeart/2005/8/layout/default"/>
    <dgm:cxn modelId="{1E945B17-01D8-4641-AFE6-051883B4B758}" type="presParOf" srcId="{FB970023-0AD8-4257-9D69-0D38BBE98C0B}" destId="{738F86CF-128D-470E-936B-6A3F88B3548B}" srcOrd="5" destOrd="0" presId="urn:microsoft.com/office/officeart/2005/8/layout/default"/>
    <dgm:cxn modelId="{B9FAD293-29E2-4F66-8572-8C6368D6F358}" type="presParOf" srcId="{FB970023-0AD8-4257-9D69-0D38BBE98C0B}" destId="{AB46F437-0746-4546-925E-0EB7C7D5DEEE}" srcOrd="6" destOrd="0" presId="urn:microsoft.com/office/officeart/2005/8/layout/default"/>
    <dgm:cxn modelId="{D5411679-28A2-4C1E-9872-B0A9B788A523}" type="presParOf" srcId="{FB970023-0AD8-4257-9D69-0D38BBE98C0B}" destId="{DFB5A0A0-5AAF-4E7A-96E3-6AAED3E2A4DE}" srcOrd="7" destOrd="0" presId="urn:microsoft.com/office/officeart/2005/8/layout/default"/>
    <dgm:cxn modelId="{4CA6F06B-4ADB-48C5-80E0-ED8186DB4DE9}" type="presParOf" srcId="{FB970023-0AD8-4257-9D69-0D38BBE98C0B}" destId="{EF93FE5D-CECB-421C-A5E7-C8A146A6D18C}" srcOrd="8" destOrd="0" presId="urn:microsoft.com/office/officeart/2005/8/layout/default"/>
    <dgm:cxn modelId="{EDA63369-A35E-408F-A942-76D6CBED5EF3}" type="presParOf" srcId="{FB970023-0AD8-4257-9D69-0D38BBE98C0B}" destId="{69C1F5B3-E374-4A16-AD71-1F7CD42FE451}" srcOrd="9" destOrd="0" presId="urn:microsoft.com/office/officeart/2005/8/layout/default"/>
    <dgm:cxn modelId="{E198F41D-9CD5-48CF-A31A-91FA85957F3C}"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2F979D23-E54C-423E-B072-36202EDBC370}" type="presOf" srcId="{A8173AC5-747C-4629-AFDD-A87911240C17}" destId="{AB46F437-0746-4546-925E-0EB7C7D5DEEE}" srcOrd="0" destOrd="0" presId="urn:microsoft.com/office/officeart/2005/8/layout/default"/>
    <dgm:cxn modelId="{F9812960-CEFB-40AB-BD25-E43F77AE9D7E}" type="presOf" srcId="{719CC07F-E7E8-4D5D-812D-B4FE5927E5EE}" destId="{EF93FE5D-CECB-421C-A5E7-C8A146A6D18C}" srcOrd="0" destOrd="0" presId="urn:microsoft.com/office/officeart/2005/8/layout/default"/>
    <dgm:cxn modelId="{C52E143A-B81A-4562-A1D3-9B3A353693F5}" type="presOf" srcId="{816B225A-6D9C-45A5-A08D-C6272DC2B9BE}" destId="{FB970023-0AD8-4257-9D69-0D38BBE98C0B}"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09014090-54C8-494C-939E-CA77F9174FD4}" type="presOf" srcId="{40401B07-2BC1-43D1-990D-EA08A2E96199}" destId="{FFE1DB0B-A649-43C1-B7D2-CEF3FA2CA620}" srcOrd="0" destOrd="0" presId="urn:microsoft.com/office/officeart/2005/8/layout/default"/>
    <dgm:cxn modelId="{F84588E0-E2C0-4E94-8710-3446F180206D}" type="presOf" srcId="{032D3BBA-FECA-4A09-86B8-D22A26B2D692}" destId="{DE94FCB2-DC8D-4E9C-99AC-1B4A02F51ED1}" srcOrd="0" destOrd="0" presId="urn:microsoft.com/office/officeart/2005/8/layout/default"/>
    <dgm:cxn modelId="{AF0BBB80-EFEB-421B-85DB-A382783225BB}" type="presOf" srcId="{7B17B44F-FC52-4305-B7B4-359C8BB0CC78}" destId="{9E71994E-CAF8-46B6-9D24-24B986C042F2}" srcOrd="0" destOrd="0" presId="urn:microsoft.com/office/officeart/2005/8/layout/default"/>
    <dgm:cxn modelId="{FC45D198-6588-4F0C-855D-AE089781C407}" type="presOf" srcId="{62B35D10-1538-4D55-950A-2A2BA79ABB01}" destId="{4872DE25-18B2-4051-AC2E-50E8F9E547B9}"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A5371E7D-0494-4D9B-9BE0-D909BD80AE4D}" type="presParOf" srcId="{FB970023-0AD8-4257-9D69-0D38BBE98C0B}" destId="{FFE1DB0B-A649-43C1-B7D2-CEF3FA2CA620}" srcOrd="0" destOrd="0" presId="urn:microsoft.com/office/officeart/2005/8/layout/default"/>
    <dgm:cxn modelId="{023DE111-7712-429F-A6DD-C0BCA7AA36C5}" type="presParOf" srcId="{FB970023-0AD8-4257-9D69-0D38BBE98C0B}" destId="{2801E637-8C93-40BB-8D47-B379444342CD}" srcOrd="1" destOrd="0" presId="urn:microsoft.com/office/officeart/2005/8/layout/default"/>
    <dgm:cxn modelId="{4C0CA90E-2AE6-42B8-ABBD-57740A4CB8BC}" type="presParOf" srcId="{FB970023-0AD8-4257-9D69-0D38BBE98C0B}" destId="{DE94FCB2-DC8D-4E9C-99AC-1B4A02F51ED1}" srcOrd="2" destOrd="0" presId="urn:microsoft.com/office/officeart/2005/8/layout/default"/>
    <dgm:cxn modelId="{19BA6C3A-9E95-41D9-ADF5-77AC5AB375D1}" type="presParOf" srcId="{FB970023-0AD8-4257-9D69-0D38BBE98C0B}" destId="{B79BEC52-4A3C-4665-948E-5AB634E4DDD1}" srcOrd="3" destOrd="0" presId="urn:microsoft.com/office/officeart/2005/8/layout/default"/>
    <dgm:cxn modelId="{5EDC29D1-9070-4B25-994C-0F088D5BEA0F}" type="presParOf" srcId="{FB970023-0AD8-4257-9D69-0D38BBE98C0B}" destId="{9E71994E-CAF8-46B6-9D24-24B986C042F2}" srcOrd="4" destOrd="0" presId="urn:microsoft.com/office/officeart/2005/8/layout/default"/>
    <dgm:cxn modelId="{F6A28023-3FD1-4D45-9BFC-99F8131A373D}" type="presParOf" srcId="{FB970023-0AD8-4257-9D69-0D38BBE98C0B}" destId="{738F86CF-128D-470E-936B-6A3F88B3548B}" srcOrd="5" destOrd="0" presId="urn:microsoft.com/office/officeart/2005/8/layout/default"/>
    <dgm:cxn modelId="{85FB8FB7-62CE-4851-85B6-5D27446A0FD3}" type="presParOf" srcId="{FB970023-0AD8-4257-9D69-0D38BBE98C0B}" destId="{AB46F437-0746-4546-925E-0EB7C7D5DEEE}" srcOrd="6" destOrd="0" presId="urn:microsoft.com/office/officeart/2005/8/layout/default"/>
    <dgm:cxn modelId="{3EFBD359-FFA6-423B-AD74-12A7F430613D}" type="presParOf" srcId="{FB970023-0AD8-4257-9D69-0D38BBE98C0B}" destId="{DFB5A0A0-5AAF-4E7A-96E3-6AAED3E2A4DE}" srcOrd="7" destOrd="0" presId="urn:microsoft.com/office/officeart/2005/8/layout/default"/>
    <dgm:cxn modelId="{85A564D7-6530-46E7-8829-A2E2D4D6EAED}" type="presParOf" srcId="{FB970023-0AD8-4257-9D69-0D38BBE98C0B}" destId="{EF93FE5D-CECB-421C-A5E7-C8A146A6D18C}" srcOrd="8" destOrd="0" presId="urn:microsoft.com/office/officeart/2005/8/layout/default"/>
    <dgm:cxn modelId="{99CE6A95-56FC-40F5-AEA5-9D33B2C8D830}" type="presParOf" srcId="{FB970023-0AD8-4257-9D69-0D38BBE98C0B}" destId="{69C1F5B3-E374-4A16-AD71-1F7CD42FE451}" srcOrd="9" destOrd="0" presId="urn:microsoft.com/office/officeart/2005/8/layout/default"/>
    <dgm:cxn modelId="{5DBD7E41-3CB2-4BC0-85E7-85C965F2BABF}"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4704FCAC-E13F-411F-B638-541F8AD6ADD0}" type="presOf" srcId="{032D3BBA-FECA-4A09-86B8-D22A26B2D692}" destId="{DE94FCB2-DC8D-4E9C-99AC-1B4A02F51ED1}" srcOrd="0" destOrd="0" presId="urn:microsoft.com/office/officeart/2005/8/layout/default"/>
    <dgm:cxn modelId="{928AE674-198F-4B66-A750-88A216E2C6AF}" type="presOf" srcId="{62B35D10-1538-4D55-950A-2A2BA79ABB01}" destId="{4872DE25-18B2-4051-AC2E-50E8F9E547B9}"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19E8F791-ED0F-456B-AB28-4FB5952795BD}" type="presOf" srcId="{40401B07-2BC1-43D1-990D-EA08A2E96199}" destId="{FFE1DB0B-A649-43C1-B7D2-CEF3FA2CA620}" srcOrd="0" destOrd="0" presId="urn:microsoft.com/office/officeart/2005/8/layout/default"/>
    <dgm:cxn modelId="{53694A7E-BE91-46F2-98C6-0A0D38448884}" type="presOf" srcId="{A8173AC5-747C-4629-AFDD-A87911240C17}" destId="{AB46F437-0746-4546-925E-0EB7C7D5DEEE}"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2F31C2BE-0E42-4173-9E16-ED2BB0585E4D}" type="presOf" srcId="{816B225A-6D9C-45A5-A08D-C6272DC2B9BE}" destId="{FB970023-0AD8-4257-9D69-0D38BBE98C0B}" srcOrd="0" destOrd="0" presId="urn:microsoft.com/office/officeart/2005/8/layout/default"/>
    <dgm:cxn modelId="{C5A6AE2E-433A-4A44-858C-3A8757820B5A}" type="presOf" srcId="{719CC07F-E7E8-4D5D-812D-B4FE5927E5EE}" destId="{EF93FE5D-CECB-421C-A5E7-C8A146A6D18C}" srcOrd="0" destOrd="0" presId="urn:microsoft.com/office/officeart/2005/8/layout/default"/>
    <dgm:cxn modelId="{161453F0-6DC3-4823-A895-4A41A3648D4E}" type="presOf" srcId="{7B17B44F-FC52-4305-B7B4-359C8BB0CC78}" destId="{9E71994E-CAF8-46B6-9D24-24B986C042F2}"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AACCFAC0-3432-4860-B94A-D27C5EB41499}" type="presParOf" srcId="{FB970023-0AD8-4257-9D69-0D38BBE98C0B}" destId="{FFE1DB0B-A649-43C1-B7D2-CEF3FA2CA620}" srcOrd="0" destOrd="0" presId="urn:microsoft.com/office/officeart/2005/8/layout/default"/>
    <dgm:cxn modelId="{FD9E5628-057B-40A6-8D4B-5C3B85612C61}" type="presParOf" srcId="{FB970023-0AD8-4257-9D69-0D38BBE98C0B}" destId="{2801E637-8C93-40BB-8D47-B379444342CD}" srcOrd="1" destOrd="0" presId="urn:microsoft.com/office/officeart/2005/8/layout/default"/>
    <dgm:cxn modelId="{4B435ED2-1502-4662-A39F-9C97E358B96B}" type="presParOf" srcId="{FB970023-0AD8-4257-9D69-0D38BBE98C0B}" destId="{DE94FCB2-DC8D-4E9C-99AC-1B4A02F51ED1}" srcOrd="2" destOrd="0" presId="urn:microsoft.com/office/officeart/2005/8/layout/default"/>
    <dgm:cxn modelId="{1A0923D4-82B2-4460-BE56-8D8C4454A2ED}" type="presParOf" srcId="{FB970023-0AD8-4257-9D69-0D38BBE98C0B}" destId="{B79BEC52-4A3C-4665-948E-5AB634E4DDD1}" srcOrd="3" destOrd="0" presId="urn:microsoft.com/office/officeart/2005/8/layout/default"/>
    <dgm:cxn modelId="{A258594D-0AD8-455B-83C9-5514AD6D71CA}" type="presParOf" srcId="{FB970023-0AD8-4257-9D69-0D38BBE98C0B}" destId="{9E71994E-CAF8-46B6-9D24-24B986C042F2}" srcOrd="4" destOrd="0" presId="urn:microsoft.com/office/officeart/2005/8/layout/default"/>
    <dgm:cxn modelId="{B622EE34-93CC-4A1A-B851-708D000C493B}" type="presParOf" srcId="{FB970023-0AD8-4257-9D69-0D38BBE98C0B}" destId="{738F86CF-128D-470E-936B-6A3F88B3548B}" srcOrd="5" destOrd="0" presId="urn:microsoft.com/office/officeart/2005/8/layout/default"/>
    <dgm:cxn modelId="{DA6124D3-7275-43AA-A46F-3A463FB7BA44}" type="presParOf" srcId="{FB970023-0AD8-4257-9D69-0D38BBE98C0B}" destId="{AB46F437-0746-4546-925E-0EB7C7D5DEEE}" srcOrd="6" destOrd="0" presId="urn:microsoft.com/office/officeart/2005/8/layout/default"/>
    <dgm:cxn modelId="{4EAEC783-790C-42EE-B34F-812C165C038C}" type="presParOf" srcId="{FB970023-0AD8-4257-9D69-0D38BBE98C0B}" destId="{DFB5A0A0-5AAF-4E7A-96E3-6AAED3E2A4DE}" srcOrd="7" destOrd="0" presId="urn:microsoft.com/office/officeart/2005/8/layout/default"/>
    <dgm:cxn modelId="{85A38DBB-B8B7-43FD-8010-D9FD4B583D1B}" type="presParOf" srcId="{FB970023-0AD8-4257-9D69-0D38BBE98C0B}" destId="{EF93FE5D-CECB-421C-A5E7-C8A146A6D18C}" srcOrd="8" destOrd="0" presId="urn:microsoft.com/office/officeart/2005/8/layout/default"/>
    <dgm:cxn modelId="{E3B30F3B-6FF9-4971-88DC-61D756F68DBC}" type="presParOf" srcId="{FB970023-0AD8-4257-9D69-0D38BBE98C0B}" destId="{69C1F5B3-E374-4A16-AD71-1F7CD42FE451}" srcOrd="9" destOrd="0" presId="urn:microsoft.com/office/officeart/2005/8/layout/default"/>
    <dgm:cxn modelId="{3C8E9302-74D5-4D50-845A-8CDA36B4CC37}"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D47CEDB0-FBDC-4855-9121-A28BFD71915F}" type="presOf" srcId="{40401B07-2BC1-43D1-990D-EA08A2E96199}" destId="{FFE1DB0B-A649-43C1-B7D2-CEF3FA2CA620}" srcOrd="0" destOrd="0" presId="urn:microsoft.com/office/officeart/2005/8/layout/default"/>
    <dgm:cxn modelId="{73B92AF4-5D23-4DAE-96D7-289D846E9760}" type="presOf" srcId="{7B17B44F-FC52-4305-B7B4-359C8BB0CC78}" destId="{9E71994E-CAF8-46B6-9D24-24B986C042F2}" srcOrd="0" destOrd="0" presId="urn:microsoft.com/office/officeart/2005/8/layout/default"/>
    <dgm:cxn modelId="{7D84D2C2-C715-469C-A4F9-7DE9204A3832}" type="presOf" srcId="{816B225A-6D9C-45A5-A08D-C6272DC2B9BE}" destId="{FB970023-0AD8-4257-9D69-0D38BBE98C0B}" srcOrd="0" destOrd="0" presId="urn:microsoft.com/office/officeart/2005/8/layout/default"/>
    <dgm:cxn modelId="{78585166-C7CF-4540-ABA2-BD5A7219300D}" type="presOf" srcId="{032D3BBA-FECA-4A09-86B8-D22A26B2D692}" destId="{DE94FCB2-DC8D-4E9C-99AC-1B4A02F51ED1}" srcOrd="0" destOrd="0" presId="urn:microsoft.com/office/officeart/2005/8/layout/default"/>
    <dgm:cxn modelId="{CD04A971-C8B1-4052-A8EE-F7E18EC8AAD0}" type="presOf" srcId="{719CC07F-E7E8-4D5D-812D-B4FE5927E5EE}" destId="{EF93FE5D-CECB-421C-A5E7-C8A146A6D18C}"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909B4172-8C42-4D3D-9F1F-BCE06F098E46}" type="presOf" srcId="{A8173AC5-747C-4629-AFDD-A87911240C17}" destId="{AB46F437-0746-4546-925E-0EB7C7D5DEEE}" srcOrd="0" destOrd="0" presId="urn:microsoft.com/office/officeart/2005/8/layout/default"/>
    <dgm:cxn modelId="{7D7345EE-25C4-4A60-896A-55A10DF4D17E}" type="presOf" srcId="{62B35D10-1538-4D55-950A-2A2BA79ABB01}" destId="{4872DE25-18B2-4051-AC2E-50E8F9E547B9}" srcOrd="0" destOrd="0" presId="urn:microsoft.com/office/officeart/2005/8/layout/default"/>
    <dgm:cxn modelId="{45C30AFD-CBDA-4050-A4C4-29B9E0D025A2}" type="presParOf" srcId="{FB970023-0AD8-4257-9D69-0D38BBE98C0B}" destId="{FFE1DB0B-A649-43C1-B7D2-CEF3FA2CA620}" srcOrd="0" destOrd="0" presId="urn:microsoft.com/office/officeart/2005/8/layout/default"/>
    <dgm:cxn modelId="{4FE58589-C807-48F4-8334-A4AD02D1312A}" type="presParOf" srcId="{FB970023-0AD8-4257-9D69-0D38BBE98C0B}" destId="{2801E637-8C93-40BB-8D47-B379444342CD}" srcOrd="1" destOrd="0" presId="urn:microsoft.com/office/officeart/2005/8/layout/default"/>
    <dgm:cxn modelId="{B4916F26-A035-41C8-A303-E1EB909A8A32}" type="presParOf" srcId="{FB970023-0AD8-4257-9D69-0D38BBE98C0B}" destId="{DE94FCB2-DC8D-4E9C-99AC-1B4A02F51ED1}" srcOrd="2" destOrd="0" presId="urn:microsoft.com/office/officeart/2005/8/layout/default"/>
    <dgm:cxn modelId="{4CFCD868-5804-4D6D-A58F-B8632CF33B34}" type="presParOf" srcId="{FB970023-0AD8-4257-9D69-0D38BBE98C0B}" destId="{B79BEC52-4A3C-4665-948E-5AB634E4DDD1}" srcOrd="3" destOrd="0" presId="urn:microsoft.com/office/officeart/2005/8/layout/default"/>
    <dgm:cxn modelId="{377911E4-BD1A-48E1-9A6E-1F130C00F45A}" type="presParOf" srcId="{FB970023-0AD8-4257-9D69-0D38BBE98C0B}" destId="{9E71994E-CAF8-46B6-9D24-24B986C042F2}" srcOrd="4" destOrd="0" presId="urn:microsoft.com/office/officeart/2005/8/layout/default"/>
    <dgm:cxn modelId="{E1654426-23DA-4351-BA02-FFD5826498FA}" type="presParOf" srcId="{FB970023-0AD8-4257-9D69-0D38BBE98C0B}" destId="{738F86CF-128D-470E-936B-6A3F88B3548B}" srcOrd="5" destOrd="0" presId="urn:microsoft.com/office/officeart/2005/8/layout/default"/>
    <dgm:cxn modelId="{F270C632-E9CB-4D59-AA5B-9EF832DD15E3}" type="presParOf" srcId="{FB970023-0AD8-4257-9D69-0D38BBE98C0B}" destId="{AB46F437-0746-4546-925E-0EB7C7D5DEEE}" srcOrd="6" destOrd="0" presId="urn:microsoft.com/office/officeart/2005/8/layout/default"/>
    <dgm:cxn modelId="{D4710401-BA53-4A81-AE5E-05148EED75B1}" type="presParOf" srcId="{FB970023-0AD8-4257-9D69-0D38BBE98C0B}" destId="{DFB5A0A0-5AAF-4E7A-96E3-6AAED3E2A4DE}" srcOrd="7" destOrd="0" presId="urn:microsoft.com/office/officeart/2005/8/layout/default"/>
    <dgm:cxn modelId="{EE8681C2-8069-4C51-9324-EEAB925CA712}" type="presParOf" srcId="{FB970023-0AD8-4257-9D69-0D38BBE98C0B}" destId="{EF93FE5D-CECB-421C-A5E7-C8A146A6D18C}" srcOrd="8" destOrd="0" presId="urn:microsoft.com/office/officeart/2005/8/layout/default"/>
    <dgm:cxn modelId="{8D353040-6F10-4530-8F1D-DFDD9C1795BD}" type="presParOf" srcId="{FB970023-0AD8-4257-9D69-0D38BBE98C0B}" destId="{69C1F5B3-E374-4A16-AD71-1F7CD42FE451}" srcOrd="9" destOrd="0" presId="urn:microsoft.com/office/officeart/2005/8/layout/default"/>
    <dgm:cxn modelId="{777A3816-3C55-4F03-8FAF-F1E2879D58A5}"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58C5AE88-918D-4FBA-9F23-FE254C02A7BF}" type="presOf" srcId="{032D3BBA-FECA-4A09-86B8-D22A26B2D692}" destId="{DE94FCB2-DC8D-4E9C-99AC-1B4A02F51ED1}" srcOrd="0" destOrd="0" presId="urn:microsoft.com/office/officeart/2005/8/layout/default"/>
    <dgm:cxn modelId="{D290D187-9959-493F-9435-215766C5EC0F}" type="presOf" srcId="{719CC07F-E7E8-4D5D-812D-B4FE5927E5EE}" destId="{EF93FE5D-CECB-421C-A5E7-C8A146A6D18C}"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4C7B3970-2A3A-47D7-9737-439C3F44C875}" type="presOf" srcId="{62B35D10-1538-4D55-950A-2A2BA79ABB01}" destId="{4872DE25-18B2-4051-AC2E-50E8F9E547B9}" srcOrd="0" destOrd="0" presId="urn:microsoft.com/office/officeart/2005/8/layout/default"/>
    <dgm:cxn modelId="{E9FFD84C-F341-4CBD-8B94-8D0687B9D6F1}" type="presOf" srcId="{A8173AC5-747C-4629-AFDD-A87911240C17}" destId="{AB46F437-0746-4546-925E-0EB7C7D5DEEE}" srcOrd="0" destOrd="0" presId="urn:microsoft.com/office/officeart/2005/8/layout/default"/>
    <dgm:cxn modelId="{4C8B2988-9365-4303-B98F-99CDB8A07E2C}" type="presOf" srcId="{816B225A-6D9C-45A5-A08D-C6272DC2B9BE}" destId="{FB970023-0AD8-4257-9D69-0D38BBE98C0B}"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640A965D-3B11-4EA3-AAEA-37CC9A631F5C}" type="presOf" srcId="{7B17B44F-FC52-4305-B7B4-359C8BB0CC78}" destId="{9E71994E-CAF8-46B6-9D24-24B986C042F2}"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B9697143-AB8E-4293-A754-827B997AC0B8}" type="presOf" srcId="{40401B07-2BC1-43D1-990D-EA08A2E96199}" destId="{FFE1DB0B-A649-43C1-B7D2-CEF3FA2CA620}" srcOrd="0" destOrd="0" presId="urn:microsoft.com/office/officeart/2005/8/layout/default"/>
    <dgm:cxn modelId="{56EB174B-D721-430B-BD56-A1564638EEA9}" type="presParOf" srcId="{FB970023-0AD8-4257-9D69-0D38BBE98C0B}" destId="{FFE1DB0B-A649-43C1-B7D2-CEF3FA2CA620}" srcOrd="0" destOrd="0" presId="urn:microsoft.com/office/officeart/2005/8/layout/default"/>
    <dgm:cxn modelId="{E6435008-7D2A-4F35-B628-7D128196D3AD}" type="presParOf" srcId="{FB970023-0AD8-4257-9D69-0D38BBE98C0B}" destId="{2801E637-8C93-40BB-8D47-B379444342CD}" srcOrd="1" destOrd="0" presId="urn:microsoft.com/office/officeart/2005/8/layout/default"/>
    <dgm:cxn modelId="{2779B99A-B2A8-479D-8553-042DC818E1CF}" type="presParOf" srcId="{FB970023-0AD8-4257-9D69-0D38BBE98C0B}" destId="{DE94FCB2-DC8D-4E9C-99AC-1B4A02F51ED1}" srcOrd="2" destOrd="0" presId="urn:microsoft.com/office/officeart/2005/8/layout/default"/>
    <dgm:cxn modelId="{BA9A85A1-6BB0-4715-8EA6-6E998C6C2CB2}" type="presParOf" srcId="{FB970023-0AD8-4257-9D69-0D38BBE98C0B}" destId="{B79BEC52-4A3C-4665-948E-5AB634E4DDD1}" srcOrd="3" destOrd="0" presId="urn:microsoft.com/office/officeart/2005/8/layout/default"/>
    <dgm:cxn modelId="{1F7BBD24-DE22-4CB8-917E-89DC52B06721}" type="presParOf" srcId="{FB970023-0AD8-4257-9D69-0D38BBE98C0B}" destId="{9E71994E-CAF8-46B6-9D24-24B986C042F2}" srcOrd="4" destOrd="0" presId="urn:microsoft.com/office/officeart/2005/8/layout/default"/>
    <dgm:cxn modelId="{6662FF2A-01D7-47C3-8A17-361CFCE247D5}" type="presParOf" srcId="{FB970023-0AD8-4257-9D69-0D38BBE98C0B}" destId="{738F86CF-128D-470E-936B-6A3F88B3548B}" srcOrd="5" destOrd="0" presId="urn:microsoft.com/office/officeart/2005/8/layout/default"/>
    <dgm:cxn modelId="{4602D54D-2D93-4503-8AA3-2BD50A38BD67}" type="presParOf" srcId="{FB970023-0AD8-4257-9D69-0D38BBE98C0B}" destId="{AB46F437-0746-4546-925E-0EB7C7D5DEEE}" srcOrd="6" destOrd="0" presId="urn:microsoft.com/office/officeart/2005/8/layout/default"/>
    <dgm:cxn modelId="{AD8115FD-125F-4118-AADE-95DB2CADCD40}" type="presParOf" srcId="{FB970023-0AD8-4257-9D69-0D38BBE98C0B}" destId="{DFB5A0A0-5AAF-4E7A-96E3-6AAED3E2A4DE}" srcOrd="7" destOrd="0" presId="urn:microsoft.com/office/officeart/2005/8/layout/default"/>
    <dgm:cxn modelId="{18504770-8F79-454A-AEBD-7BF3082EC5E1}" type="presParOf" srcId="{FB970023-0AD8-4257-9D69-0D38BBE98C0B}" destId="{EF93FE5D-CECB-421C-A5E7-C8A146A6D18C}" srcOrd="8" destOrd="0" presId="urn:microsoft.com/office/officeart/2005/8/layout/default"/>
    <dgm:cxn modelId="{A782AEDD-8857-4A6C-8D92-8D90C8254F39}" type="presParOf" srcId="{FB970023-0AD8-4257-9D69-0D38BBE98C0B}" destId="{69C1F5B3-E374-4A16-AD71-1F7CD42FE451}" srcOrd="9" destOrd="0" presId="urn:microsoft.com/office/officeart/2005/8/layout/default"/>
    <dgm:cxn modelId="{B6E3265C-3DDD-4FE1-9BA6-6224C0CF74E0}"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7F6D0C6C-6FB0-43F7-87FC-8230C1FFBC9F}" type="presOf" srcId="{62B35D10-1538-4D55-950A-2A2BA79ABB01}" destId="{4872DE25-18B2-4051-AC2E-50E8F9E547B9}"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C4946EE6-D896-4C47-8E31-F6E8F650DDF3}" type="presOf" srcId="{7B17B44F-FC52-4305-B7B4-359C8BB0CC78}" destId="{9E71994E-CAF8-46B6-9D24-24B986C042F2}" srcOrd="0" destOrd="0" presId="urn:microsoft.com/office/officeart/2005/8/layout/default"/>
    <dgm:cxn modelId="{8EF454D4-95F7-470B-AF4F-00DA963009F2}" type="presOf" srcId="{A8173AC5-747C-4629-AFDD-A87911240C17}" destId="{AB46F437-0746-4546-925E-0EB7C7D5DEEE}" srcOrd="0" destOrd="0" presId="urn:microsoft.com/office/officeart/2005/8/layout/default"/>
    <dgm:cxn modelId="{050851E5-7985-4624-BFA0-E63890E07C3D}" srcId="{816B225A-6D9C-45A5-A08D-C6272DC2B9BE}" destId="{62B35D10-1538-4D55-950A-2A2BA79ABB01}" srcOrd="5" destOrd="0" parTransId="{3B7949E4-2C6C-4147-8E77-B67B75755B1D}" sibTransId="{14D47D6F-6546-446B-AE47-30FEAA7CBE24}"/>
    <dgm:cxn modelId="{A95E0B9F-59F7-44CA-BC30-FF56A08C9DCF}" srcId="{816B225A-6D9C-45A5-A08D-C6272DC2B9BE}" destId="{A8173AC5-747C-4629-AFDD-A87911240C17}" srcOrd="3" destOrd="0" parTransId="{E974970D-70A4-448F-ADA5-582372723288}" sibTransId="{53B3EEC5-F0C3-4637-83DF-ECC7F7989530}"/>
    <dgm:cxn modelId="{24C836BB-FCB0-48FE-8D10-508BBCBC8FB4}" type="presOf" srcId="{40401B07-2BC1-43D1-990D-EA08A2E96199}" destId="{FFE1DB0B-A649-43C1-B7D2-CEF3FA2CA620}" srcOrd="0" destOrd="0" presId="urn:microsoft.com/office/officeart/2005/8/layout/default"/>
    <dgm:cxn modelId="{DA932595-34EF-43DC-A259-23B3591E91EB}" type="presOf" srcId="{816B225A-6D9C-45A5-A08D-C6272DC2B9BE}" destId="{FB970023-0AD8-4257-9D69-0D38BBE98C0B}" srcOrd="0" destOrd="0" presId="urn:microsoft.com/office/officeart/2005/8/layout/default"/>
    <dgm:cxn modelId="{4C7278AB-5F6B-4C8C-88AE-9D1C5CE6441B}" type="presOf" srcId="{719CC07F-E7E8-4D5D-812D-B4FE5927E5EE}" destId="{EF93FE5D-CECB-421C-A5E7-C8A146A6D18C}"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6A1762DF-7C29-4A0A-8748-CEA318AD2CB0}" srcId="{816B225A-6D9C-45A5-A08D-C6272DC2B9BE}" destId="{40401B07-2BC1-43D1-990D-EA08A2E96199}" srcOrd="0" destOrd="0" parTransId="{7810A5FF-DD0E-4847-BB51-CCA58505CB3C}" sibTransId="{87D7B1F8-6123-41EB-9EE4-4365B501F819}"/>
    <dgm:cxn modelId="{78FC06F6-66CB-4A8B-99FE-99FC4635F13F}" type="presOf" srcId="{032D3BBA-FECA-4A09-86B8-D22A26B2D692}" destId="{DE94FCB2-DC8D-4E9C-99AC-1B4A02F51ED1}" srcOrd="0" destOrd="0" presId="urn:microsoft.com/office/officeart/2005/8/layout/default"/>
    <dgm:cxn modelId="{EA8EF70D-B24E-4813-8A2D-8CC68661FF6E}" type="presParOf" srcId="{FB970023-0AD8-4257-9D69-0D38BBE98C0B}" destId="{FFE1DB0B-A649-43C1-B7D2-CEF3FA2CA620}" srcOrd="0" destOrd="0" presId="urn:microsoft.com/office/officeart/2005/8/layout/default"/>
    <dgm:cxn modelId="{9BC5521F-14BC-4063-8F2F-6D7510E0347A}" type="presParOf" srcId="{FB970023-0AD8-4257-9D69-0D38BBE98C0B}" destId="{2801E637-8C93-40BB-8D47-B379444342CD}" srcOrd="1" destOrd="0" presId="urn:microsoft.com/office/officeart/2005/8/layout/default"/>
    <dgm:cxn modelId="{1C41008B-870F-4B33-8400-B6D9BE6002C5}" type="presParOf" srcId="{FB970023-0AD8-4257-9D69-0D38BBE98C0B}" destId="{DE94FCB2-DC8D-4E9C-99AC-1B4A02F51ED1}" srcOrd="2" destOrd="0" presId="urn:microsoft.com/office/officeart/2005/8/layout/default"/>
    <dgm:cxn modelId="{B6BA83FF-A15B-43A3-B0C7-9B010B3E1112}" type="presParOf" srcId="{FB970023-0AD8-4257-9D69-0D38BBE98C0B}" destId="{B79BEC52-4A3C-4665-948E-5AB634E4DDD1}" srcOrd="3" destOrd="0" presId="urn:microsoft.com/office/officeart/2005/8/layout/default"/>
    <dgm:cxn modelId="{54495153-50FE-459A-8F3B-A86F01DB7C85}" type="presParOf" srcId="{FB970023-0AD8-4257-9D69-0D38BBE98C0B}" destId="{9E71994E-CAF8-46B6-9D24-24B986C042F2}" srcOrd="4" destOrd="0" presId="urn:microsoft.com/office/officeart/2005/8/layout/default"/>
    <dgm:cxn modelId="{F8E26CA1-0237-4B19-AA28-F46461EA6C42}" type="presParOf" srcId="{FB970023-0AD8-4257-9D69-0D38BBE98C0B}" destId="{738F86CF-128D-470E-936B-6A3F88B3548B}" srcOrd="5" destOrd="0" presId="urn:microsoft.com/office/officeart/2005/8/layout/default"/>
    <dgm:cxn modelId="{C740A3F3-B201-4E66-BD14-1FA5923D1B07}" type="presParOf" srcId="{FB970023-0AD8-4257-9D69-0D38BBE98C0B}" destId="{AB46F437-0746-4546-925E-0EB7C7D5DEEE}" srcOrd="6" destOrd="0" presId="urn:microsoft.com/office/officeart/2005/8/layout/default"/>
    <dgm:cxn modelId="{DDC5048A-3E83-46DD-986B-B30B5C37F491}" type="presParOf" srcId="{FB970023-0AD8-4257-9D69-0D38BBE98C0B}" destId="{DFB5A0A0-5AAF-4E7A-96E3-6AAED3E2A4DE}" srcOrd="7" destOrd="0" presId="urn:microsoft.com/office/officeart/2005/8/layout/default"/>
    <dgm:cxn modelId="{5AC27776-5D02-407F-A8DA-C98A25FF9E09}" type="presParOf" srcId="{FB970023-0AD8-4257-9D69-0D38BBE98C0B}" destId="{EF93FE5D-CECB-421C-A5E7-C8A146A6D18C}" srcOrd="8" destOrd="0" presId="urn:microsoft.com/office/officeart/2005/8/layout/default"/>
    <dgm:cxn modelId="{0A01D3AB-EC54-405F-A3BD-B9C4F3300743}" type="presParOf" srcId="{FB970023-0AD8-4257-9D69-0D38BBE98C0B}" destId="{69C1F5B3-E374-4A16-AD71-1F7CD42FE451}" srcOrd="9" destOrd="0" presId="urn:microsoft.com/office/officeart/2005/8/layout/default"/>
    <dgm:cxn modelId="{DE59981D-2E46-48BC-9D19-D27FC555EE56}"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608BF7B4-D893-4B1C-9B3B-AF256260932D}" type="presOf" srcId="{7B17B44F-FC52-4305-B7B4-359C8BB0CC78}" destId="{9E71994E-CAF8-46B6-9D24-24B986C042F2}"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54937D87-23E1-4918-9550-54EB97300AFB}" type="presOf" srcId="{032D3BBA-FECA-4A09-86B8-D22A26B2D692}" destId="{DE94FCB2-DC8D-4E9C-99AC-1B4A02F51ED1}" srcOrd="0" destOrd="0" presId="urn:microsoft.com/office/officeart/2005/8/layout/default"/>
    <dgm:cxn modelId="{31AF5872-0C3E-4800-A6FF-F98C62DF5E0A}" type="presOf" srcId="{62B35D10-1538-4D55-950A-2A2BA79ABB01}" destId="{4872DE25-18B2-4051-AC2E-50E8F9E547B9}" srcOrd="0" destOrd="0" presId="urn:microsoft.com/office/officeart/2005/8/layout/default"/>
    <dgm:cxn modelId="{050851E5-7985-4624-BFA0-E63890E07C3D}" srcId="{816B225A-6D9C-45A5-A08D-C6272DC2B9BE}" destId="{62B35D10-1538-4D55-950A-2A2BA79ABB01}" srcOrd="5" destOrd="0" parTransId="{3B7949E4-2C6C-4147-8E77-B67B75755B1D}" sibTransId="{14D47D6F-6546-446B-AE47-30FEAA7CBE24}"/>
    <dgm:cxn modelId="{A95E0B9F-59F7-44CA-BC30-FF56A08C9DCF}" srcId="{816B225A-6D9C-45A5-A08D-C6272DC2B9BE}" destId="{A8173AC5-747C-4629-AFDD-A87911240C17}" srcOrd="3" destOrd="0" parTransId="{E974970D-70A4-448F-ADA5-582372723288}" sibTransId="{53B3EEC5-F0C3-4637-83DF-ECC7F7989530}"/>
    <dgm:cxn modelId="{9268201E-C4E1-47BE-9078-E7E778492115}" type="presOf" srcId="{816B225A-6D9C-45A5-A08D-C6272DC2B9BE}" destId="{FB970023-0AD8-4257-9D69-0D38BBE98C0B}" srcOrd="0" destOrd="0" presId="urn:microsoft.com/office/officeart/2005/8/layout/default"/>
    <dgm:cxn modelId="{B78C8586-AC2E-4A8C-BDEA-02C634835189}" type="presOf" srcId="{A8173AC5-747C-4629-AFDD-A87911240C17}" destId="{AB46F437-0746-4546-925E-0EB7C7D5DEEE}" srcOrd="0" destOrd="0" presId="urn:microsoft.com/office/officeart/2005/8/layout/default"/>
    <dgm:cxn modelId="{D02DF266-3BCC-485B-B1FA-C530F13FDD2D}" type="presOf" srcId="{40401B07-2BC1-43D1-990D-EA08A2E96199}" destId="{FFE1DB0B-A649-43C1-B7D2-CEF3FA2CA620}" srcOrd="0" destOrd="0" presId="urn:microsoft.com/office/officeart/2005/8/layout/default"/>
    <dgm:cxn modelId="{EC19043A-4718-4C97-BD29-4253F3CF3A28}" type="presOf" srcId="{719CC07F-E7E8-4D5D-812D-B4FE5927E5EE}" destId="{EF93FE5D-CECB-421C-A5E7-C8A146A6D18C}"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98BD3A91-7199-49DD-ACCB-AFA201F4B87C}" type="presParOf" srcId="{FB970023-0AD8-4257-9D69-0D38BBE98C0B}" destId="{FFE1DB0B-A649-43C1-B7D2-CEF3FA2CA620}" srcOrd="0" destOrd="0" presId="urn:microsoft.com/office/officeart/2005/8/layout/default"/>
    <dgm:cxn modelId="{CB8F9ACE-10ED-463F-9469-1EB45A5E87FB}" type="presParOf" srcId="{FB970023-0AD8-4257-9D69-0D38BBE98C0B}" destId="{2801E637-8C93-40BB-8D47-B379444342CD}" srcOrd="1" destOrd="0" presId="urn:microsoft.com/office/officeart/2005/8/layout/default"/>
    <dgm:cxn modelId="{EA618E7E-5895-407C-AECA-28A38F592048}" type="presParOf" srcId="{FB970023-0AD8-4257-9D69-0D38BBE98C0B}" destId="{DE94FCB2-DC8D-4E9C-99AC-1B4A02F51ED1}" srcOrd="2" destOrd="0" presId="urn:microsoft.com/office/officeart/2005/8/layout/default"/>
    <dgm:cxn modelId="{919C0417-49BD-4EC7-9EC1-FFABF8A46C8B}" type="presParOf" srcId="{FB970023-0AD8-4257-9D69-0D38BBE98C0B}" destId="{B79BEC52-4A3C-4665-948E-5AB634E4DDD1}" srcOrd="3" destOrd="0" presId="urn:microsoft.com/office/officeart/2005/8/layout/default"/>
    <dgm:cxn modelId="{09B0386D-7ECA-4BE9-B322-203449A1A37A}" type="presParOf" srcId="{FB970023-0AD8-4257-9D69-0D38BBE98C0B}" destId="{9E71994E-CAF8-46B6-9D24-24B986C042F2}" srcOrd="4" destOrd="0" presId="urn:microsoft.com/office/officeart/2005/8/layout/default"/>
    <dgm:cxn modelId="{C49C1336-5030-430B-BBB3-AF45960C46DE}" type="presParOf" srcId="{FB970023-0AD8-4257-9D69-0D38BBE98C0B}" destId="{738F86CF-128D-470E-936B-6A3F88B3548B}" srcOrd="5" destOrd="0" presId="urn:microsoft.com/office/officeart/2005/8/layout/default"/>
    <dgm:cxn modelId="{2CC37B1C-C6F4-44B3-B715-05F92B5A00DD}" type="presParOf" srcId="{FB970023-0AD8-4257-9D69-0D38BBE98C0B}" destId="{AB46F437-0746-4546-925E-0EB7C7D5DEEE}" srcOrd="6" destOrd="0" presId="urn:microsoft.com/office/officeart/2005/8/layout/default"/>
    <dgm:cxn modelId="{F6A3AF7D-1215-46D3-BA5B-9D37390DEEB8}" type="presParOf" srcId="{FB970023-0AD8-4257-9D69-0D38BBE98C0B}" destId="{DFB5A0A0-5AAF-4E7A-96E3-6AAED3E2A4DE}" srcOrd="7" destOrd="0" presId="urn:microsoft.com/office/officeart/2005/8/layout/default"/>
    <dgm:cxn modelId="{910A229D-A8CD-4CE5-9F75-911439A5186B}" type="presParOf" srcId="{FB970023-0AD8-4257-9D69-0D38BBE98C0B}" destId="{EF93FE5D-CECB-421C-A5E7-C8A146A6D18C}" srcOrd="8" destOrd="0" presId="urn:microsoft.com/office/officeart/2005/8/layout/default"/>
    <dgm:cxn modelId="{F9886D74-1019-4EA2-B91F-261AA36031F4}" type="presParOf" srcId="{FB970023-0AD8-4257-9D69-0D38BBE98C0B}" destId="{69C1F5B3-E374-4A16-AD71-1F7CD42FE451}" srcOrd="9" destOrd="0" presId="urn:microsoft.com/office/officeart/2005/8/layout/default"/>
    <dgm:cxn modelId="{006AE1F9-8C9E-484B-BF14-475E61D361BA}"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789551EE-6A6B-447B-8F9C-F35F91725E63}" type="presOf" srcId="{032D3BBA-FECA-4A09-86B8-D22A26B2D692}" destId="{DE94FCB2-DC8D-4E9C-99AC-1B4A02F51ED1}"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9527CBF1-5DB4-4DAF-8A28-5480CFC2A2D9}" type="presOf" srcId="{62B35D10-1538-4D55-950A-2A2BA79ABB01}" destId="{4872DE25-18B2-4051-AC2E-50E8F9E547B9}"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DD58BA31-F8DD-4E2E-927E-E1E754705E0E}" type="presOf" srcId="{A8173AC5-747C-4629-AFDD-A87911240C17}" destId="{AB46F437-0746-4546-925E-0EB7C7D5DEEE}" srcOrd="0" destOrd="0" presId="urn:microsoft.com/office/officeart/2005/8/layout/default"/>
    <dgm:cxn modelId="{6B711FAF-F803-49CA-B41F-6CFDE1FF6D2F}" type="presOf" srcId="{816B225A-6D9C-45A5-A08D-C6272DC2B9BE}" destId="{FB970023-0AD8-4257-9D69-0D38BBE98C0B}"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C194FF9F-E3AF-4DF9-9111-5DE3B48B0BD6}" type="presOf" srcId="{719CC07F-E7E8-4D5D-812D-B4FE5927E5EE}" destId="{EF93FE5D-CECB-421C-A5E7-C8A146A6D18C}" srcOrd="0" destOrd="0" presId="urn:microsoft.com/office/officeart/2005/8/layout/default"/>
    <dgm:cxn modelId="{E0BC427F-F35A-456F-BF4B-DA217688F57D}" type="presOf" srcId="{40401B07-2BC1-43D1-990D-EA08A2E96199}" destId="{FFE1DB0B-A649-43C1-B7D2-CEF3FA2CA620}" srcOrd="0" destOrd="0" presId="urn:microsoft.com/office/officeart/2005/8/layout/default"/>
    <dgm:cxn modelId="{767BC188-B282-430F-A4C3-0F6BF2FCD925}" type="presOf" srcId="{7B17B44F-FC52-4305-B7B4-359C8BB0CC78}" destId="{9E71994E-CAF8-46B6-9D24-24B986C042F2}"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6A1762DF-7C29-4A0A-8748-CEA318AD2CB0}" srcId="{816B225A-6D9C-45A5-A08D-C6272DC2B9BE}" destId="{40401B07-2BC1-43D1-990D-EA08A2E96199}" srcOrd="0" destOrd="0" parTransId="{7810A5FF-DD0E-4847-BB51-CCA58505CB3C}" sibTransId="{87D7B1F8-6123-41EB-9EE4-4365B501F819}"/>
    <dgm:cxn modelId="{AE36A21F-A3BD-4517-ADF0-2BCDFD78F900}" type="presParOf" srcId="{FB970023-0AD8-4257-9D69-0D38BBE98C0B}" destId="{FFE1DB0B-A649-43C1-B7D2-CEF3FA2CA620}" srcOrd="0" destOrd="0" presId="urn:microsoft.com/office/officeart/2005/8/layout/default"/>
    <dgm:cxn modelId="{D58B3FA3-19C7-4189-9A9E-DADE14330132}" type="presParOf" srcId="{FB970023-0AD8-4257-9D69-0D38BBE98C0B}" destId="{2801E637-8C93-40BB-8D47-B379444342CD}" srcOrd="1" destOrd="0" presId="urn:microsoft.com/office/officeart/2005/8/layout/default"/>
    <dgm:cxn modelId="{92CD6017-5E8C-4B12-90A7-62EB10F8E4D3}" type="presParOf" srcId="{FB970023-0AD8-4257-9D69-0D38BBE98C0B}" destId="{DE94FCB2-DC8D-4E9C-99AC-1B4A02F51ED1}" srcOrd="2" destOrd="0" presId="urn:microsoft.com/office/officeart/2005/8/layout/default"/>
    <dgm:cxn modelId="{E678C77C-7DE8-496E-A8F8-DEFBEAF05BD4}" type="presParOf" srcId="{FB970023-0AD8-4257-9D69-0D38BBE98C0B}" destId="{B79BEC52-4A3C-4665-948E-5AB634E4DDD1}" srcOrd="3" destOrd="0" presId="urn:microsoft.com/office/officeart/2005/8/layout/default"/>
    <dgm:cxn modelId="{1BF40C42-8615-44E9-8A63-67F5FF90B255}" type="presParOf" srcId="{FB970023-0AD8-4257-9D69-0D38BBE98C0B}" destId="{9E71994E-CAF8-46B6-9D24-24B986C042F2}" srcOrd="4" destOrd="0" presId="urn:microsoft.com/office/officeart/2005/8/layout/default"/>
    <dgm:cxn modelId="{331F2BBE-88A3-4743-B20B-3B2422C5A51E}" type="presParOf" srcId="{FB970023-0AD8-4257-9D69-0D38BBE98C0B}" destId="{738F86CF-128D-470E-936B-6A3F88B3548B}" srcOrd="5" destOrd="0" presId="urn:microsoft.com/office/officeart/2005/8/layout/default"/>
    <dgm:cxn modelId="{84FEB19A-40BD-4445-83CC-4145BD92DB32}" type="presParOf" srcId="{FB970023-0AD8-4257-9D69-0D38BBE98C0B}" destId="{AB46F437-0746-4546-925E-0EB7C7D5DEEE}" srcOrd="6" destOrd="0" presId="urn:microsoft.com/office/officeart/2005/8/layout/default"/>
    <dgm:cxn modelId="{2CE0448A-362C-410C-98F8-8EB26586EB06}" type="presParOf" srcId="{FB970023-0AD8-4257-9D69-0D38BBE98C0B}" destId="{DFB5A0A0-5AAF-4E7A-96E3-6AAED3E2A4DE}" srcOrd="7" destOrd="0" presId="urn:microsoft.com/office/officeart/2005/8/layout/default"/>
    <dgm:cxn modelId="{E51C921C-1E2F-4041-B457-3D249771A6F2}" type="presParOf" srcId="{FB970023-0AD8-4257-9D69-0D38BBE98C0B}" destId="{EF93FE5D-CECB-421C-A5E7-C8A146A6D18C}" srcOrd="8" destOrd="0" presId="urn:microsoft.com/office/officeart/2005/8/layout/default"/>
    <dgm:cxn modelId="{0EA9F878-7795-40CB-9E8F-961404254930}" type="presParOf" srcId="{FB970023-0AD8-4257-9D69-0D38BBE98C0B}" destId="{69C1F5B3-E374-4A16-AD71-1F7CD42FE451}" srcOrd="9" destOrd="0" presId="urn:microsoft.com/office/officeart/2005/8/layout/default"/>
    <dgm:cxn modelId="{21A93E6C-5EB1-475A-8D22-8EEEAD25E8A8}"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F7F7AC0B-157D-497B-BCC0-CD83D9A6BB06}" type="presOf" srcId="{7B17B44F-FC52-4305-B7B4-359C8BB0CC78}" destId="{9E71994E-CAF8-46B6-9D24-24B986C042F2}" srcOrd="0" destOrd="0" presId="urn:microsoft.com/office/officeart/2005/8/layout/default"/>
    <dgm:cxn modelId="{C366C6A6-0891-4440-BE53-716CFC6701A4}" type="presOf" srcId="{62B35D10-1538-4D55-950A-2A2BA79ABB01}" destId="{4872DE25-18B2-4051-AC2E-50E8F9E547B9}" srcOrd="0" destOrd="0" presId="urn:microsoft.com/office/officeart/2005/8/layout/default"/>
    <dgm:cxn modelId="{7936FE3E-60D9-40B5-98B7-F889CFEDE9BE}" type="presOf" srcId="{816B225A-6D9C-45A5-A08D-C6272DC2B9BE}" destId="{FB970023-0AD8-4257-9D69-0D38BBE98C0B}" srcOrd="0" destOrd="0" presId="urn:microsoft.com/office/officeart/2005/8/layout/default"/>
    <dgm:cxn modelId="{7A9D9EB9-D7FB-4C29-BEB2-B7E8FB539B08}" type="presOf" srcId="{719CC07F-E7E8-4D5D-812D-B4FE5927E5EE}" destId="{EF93FE5D-CECB-421C-A5E7-C8A146A6D18C}"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65DF64AA-20C8-4602-95A5-3C75C95A5A02}" type="presOf" srcId="{032D3BBA-FECA-4A09-86B8-D22A26B2D692}" destId="{DE94FCB2-DC8D-4E9C-99AC-1B4A02F51ED1}" srcOrd="0" destOrd="0" presId="urn:microsoft.com/office/officeart/2005/8/layout/default"/>
    <dgm:cxn modelId="{836E6454-6656-4DAB-9E5F-01DDC3BD4763}" type="presOf" srcId="{40401B07-2BC1-43D1-990D-EA08A2E96199}" destId="{FFE1DB0B-A649-43C1-B7D2-CEF3FA2CA620}" srcOrd="0" destOrd="0" presId="urn:microsoft.com/office/officeart/2005/8/layout/default"/>
    <dgm:cxn modelId="{713C16F9-30C8-416B-B11B-7F6595BD1082}" type="presOf" srcId="{A8173AC5-747C-4629-AFDD-A87911240C17}" destId="{AB46F437-0746-4546-925E-0EB7C7D5DEEE}" srcOrd="0" destOrd="0" presId="urn:microsoft.com/office/officeart/2005/8/layout/default"/>
    <dgm:cxn modelId="{BB64461F-43D3-4400-825F-89D63FA77D01}" type="presParOf" srcId="{FB970023-0AD8-4257-9D69-0D38BBE98C0B}" destId="{FFE1DB0B-A649-43C1-B7D2-CEF3FA2CA620}" srcOrd="0" destOrd="0" presId="urn:microsoft.com/office/officeart/2005/8/layout/default"/>
    <dgm:cxn modelId="{E2219632-5AD5-40BA-8247-53FADD9CADE4}" type="presParOf" srcId="{FB970023-0AD8-4257-9D69-0D38BBE98C0B}" destId="{2801E637-8C93-40BB-8D47-B379444342CD}" srcOrd="1" destOrd="0" presId="urn:microsoft.com/office/officeart/2005/8/layout/default"/>
    <dgm:cxn modelId="{A3BEC68D-B960-4B6F-8341-F7E37A66E9EE}" type="presParOf" srcId="{FB970023-0AD8-4257-9D69-0D38BBE98C0B}" destId="{DE94FCB2-DC8D-4E9C-99AC-1B4A02F51ED1}" srcOrd="2" destOrd="0" presId="urn:microsoft.com/office/officeart/2005/8/layout/default"/>
    <dgm:cxn modelId="{1A992F23-42A4-48E5-AEC4-C708248B9698}" type="presParOf" srcId="{FB970023-0AD8-4257-9D69-0D38BBE98C0B}" destId="{B79BEC52-4A3C-4665-948E-5AB634E4DDD1}" srcOrd="3" destOrd="0" presId="urn:microsoft.com/office/officeart/2005/8/layout/default"/>
    <dgm:cxn modelId="{29092FA3-E408-44C9-89C7-F43E48E0ECC9}" type="presParOf" srcId="{FB970023-0AD8-4257-9D69-0D38BBE98C0B}" destId="{9E71994E-CAF8-46B6-9D24-24B986C042F2}" srcOrd="4" destOrd="0" presId="urn:microsoft.com/office/officeart/2005/8/layout/default"/>
    <dgm:cxn modelId="{725FFB4C-CE90-4B00-81E6-16344D11A83E}" type="presParOf" srcId="{FB970023-0AD8-4257-9D69-0D38BBE98C0B}" destId="{738F86CF-128D-470E-936B-6A3F88B3548B}" srcOrd="5" destOrd="0" presId="urn:microsoft.com/office/officeart/2005/8/layout/default"/>
    <dgm:cxn modelId="{E6B512B9-48AF-4CC6-9205-556835D9BE21}" type="presParOf" srcId="{FB970023-0AD8-4257-9D69-0D38BBE98C0B}" destId="{AB46F437-0746-4546-925E-0EB7C7D5DEEE}" srcOrd="6" destOrd="0" presId="urn:microsoft.com/office/officeart/2005/8/layout/default"/>
    <dgm:cxn modelId="{C329B099-ECAE-41F0-918D-D8C93E04129F}" type="presParOf" srcId="{FB970023-0AD8-4257-9D69-0D38BBE98C0B}" destId="{DFB5A0A0-5AAF-4E7A-96E3-6AAED3E2A4DE}" srcOrd="7" destOrd="0" presId="urn:microsoft.com/office/officeart/2005/8/layout/default"/>
    <dgm:cxn modelId="{2DF154B7-CD7E-4CC8-ADE7-0F88FF3A084F}" type="presParOf" srcId="{FB970023-0AD8-4257-9D69-0D38BBE98C0B}" destId="{EF93FE5D-CECB-421C-A5E7-C8A146A6D18C}" srcOrd="8" destOrd="0" presId="urn:microsoft.com/office/officeart/2005/8/layout/default"/>
    <dgm:cxn modelId="{292FADE7-092D-4D8E-865A-1583CC29237E}" type="presParOf" srcId="{FB970023-0AD8-4257-9D69-0D38BBE98C0B}" destId="{69C1F5B3-E374-4A16-AD71-1F7CD42FE451}" srcOrd="9" destOrd="0" presId="urn:microsoft.com/office/officeart/2005/8/layout/default"/>
    <dgm:cxn modelId="{678E2308-9D45-437E-9456-477CC870511F}"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BC1A7A65-D642-45A7-84EC-7EB83C393919}" type="presOf" srcId="{719CC07F-E7E8-4D5D-812D-B4FE5927E5EE}" destId="{EF93FE5D-CECB-421C-A5E7-C8A146A6D18C}"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D135802E-FA4F-4DD3-8261-88FD7CBACF0F}" type="presOf" srcId="{032D3BBA-FECA-4A09-86B8-D22A26B2D692}" destId="{DE94FCB2-DC8D-4E9C-99AC-1B4A02F51ED1}" srcOrd="0" destOrd="0" presId="urn:microsoft.com/office/officeart/2005/8/layout/default"/>
    <dgm:cxn modelId="{DE48CC38-8B33-41AC-B747-8735EAA9E96D}" type="presOf" srcId="{7B17B44F-FC52-4305-B7B4-359C8BB0CC78}" destId="{9E71994E-CAF8-46B6-9D24-24B986C042F2}" srcOrd="0" destOrd="0" presId="urn:microsoft.com/office/officeart/2005/8/layout/default"/>
    <dgm:cxn modelId="{FDF8EB41-A463-4F7C-B94A-A0CBDFB7314A}" type="presOf" srcId="{816B225A-6D9C-45A5-A08D-C6272DC2B9BE}" destId="{FB970023-0AD8-4257-9D69-0D38BBE98C0B}" srcOrd="0" destOrd="0" presId="urn:microsoft.com/office/officeart/2005/8/layout/default"/>
    <dgm:cxn modelId="{84A5B753-79AF-4C2D-88D5-F74E356D23AB}" type="presOf" srcId="{62B35D10-1538-4D55-950A-2A2BA79ABB01}" destId="{4872DE25-18B2-4051-AC2E-50E8F9E547B9}"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9E62D796-EFB7-40AF-9DE5-EFC39D2539CC}" type="presOf" srcId="{40401B07-2BC1-43D1-990D-EA08A2E96199}" destId="{FFE1DB0B-A649-43C1-B7D2-CEF3FA2CA620}"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6A1762DF-7C29-4A0A-8748-CEA318AD2CB0}" srcId="{816B225A-6D9C-45A5-A08D-C6272DC2B9BE}" destId="{40401B07-2BC1-43D1-990D-EA08A2E96199}" srcOrd="0" destOrd="0" parTransId="{7810A5FF-DD0E-4847-BB51-CCA58505CB3C}" sibTransId="{87D7B1F8-6123-41EB-9EE4-4365B501F819}"/>
    <dgm:cxn modelId="{050851E5-7985-4624-BFA0-E63890E07C3D}" srcId="{816B225A-6D9C-45A5-A08D-C6272DC2B9BE}" destId="{62B35D10-1538-4D55-950A-2A2BA79ABB01}" srcOrd="5" destOrd="0" parTransId="{3B7949E4-2C6C-4147-8E77-B67B75755B1D}" sibTransId="{14D47D6F-6546-446B-AE47-30FEAA7CBE24}"/>
    <dgm:cxn modelId="{ACDCA0D7-0CAE-4091-AB04-32D58F7E1FA5}" type="presOf" srcId="{A8173AC5-747C-4629-AFDD-A87911240C17}" destId="{AB46F437-0746-4546-925E-0EB7C7D5DEEE}" srcOrd="0" destOrd="0" presId="urn:microsoft.com/office/officeart/2005/8/layout/default"/>
    <dgm:cxn modelId="{542E0A4F-2541-4AE0-93BE-41527E4B56FC}" type="presParOf" srcId="{FB970023-0AD8-4257-9D69-0D38BBE98C0B}" destId="{FFE1DB0B-A649-43C1-B7D2-CEF3FA2CA620}" srcOrd="0" destOrd="0" presId="urn:microsoft.com/office/officeart/2005/8/layout/default"/>
    <dgm:cxn modelId="{7623555D-0FCA-4B96-A305-1B6A327B482C}" type="presParOf" srcId="{FB970023-0AD8-4257-9D69-0D38BBE98C0B}" destId="{2801E637-8C93-40BB-8D47-B379444342CD}" srcOrd="1" destOrd="0" presId="urn:microsoft.com/office/officeart/2005/8/layout/default"/>
    <dgm:cxn modelId="{D18F7547-777C-4E33-9844-0F082AB66A31}" type="presParOf" srcId="{FB970023-0AD8-4257-9D69-0D38BBE98C0B}" destId="{DE94FCB2-DC8D-4E9C-99AC-1B4A02F51ED1}" srcOrd="2" destOrd="0" presId="urn:microsoft.com/office/officeart/2005/8/layout/default"/>
    <dgm:cxn modelId="{AE7833E7-B1E7-4CCB-88DA-00B16F664916}" type="presParOf" srcId="{FB970023-0AD8-4257-9D69-0D38BBE98C0B}" destId="{B79BEC52-4A3C-4665-948E-5AB634E4DDD1}" srcOrd="3" destOrd="0" presId="urn:microsoft.com/office/officeart/2005/8/layout/default"/>
    <dgm:cxn modelId="{5D6317CF-646F-4665-8DE0-64437E6DB6DF}" type="presParOf" srcId="{FB970023-0AD8-4257-9D69-0D38BBE98C0B}" destId="{9E71994E-CAF8-46B6-9D24-24B986C042F2}" srcOrd="4" destOrd="0" presId="urn:microsoft.com/office/officeart/2005/8/layout/default"/>
    <dgm:cxn modelId="{F14D1E0F-136C-4BAF-85B6-44DAF676C297}" type="presParOf" srcId="{FB970023-0AD8-4257-9D69-0D38BBE98C0B}" destId="{738F86CF-128D-470E-936B-6A3F88B3548B}" srcOrd="5" destOrd="0" presId="urn:microsoft.com/office/officeart/2005/8/layout/default"/>
    <dgm:cxn modelId="{424C34B4-0B36-4DF0-B355-3E8A4539F9EA}" type="presParOf" srcId="{FB970023-0AD8-4257-9D69-0D38BBE98C0B}" destId="{AB46F437-0746-4546-925E-0EB7C7D5DEEE}" srcOrd="6" destOrd="0" presId="urn:microsoft.com/office/officeart/2005/8/layout/default"/>
    <dgm:cxn modelId="{74474A30-971C-46ED-A702-F5F080D861D9}" type="presParOf" srcId="{FB970023-0AD8-4257-9D69-0D38BBE98C0B}" destId="{DFB5A0A0-5AAF-4E7A-96E3-6AAED3E2A4DE}" srcOrd="7" destOrd="0" presId="urn:microsoft.com/office/officeart/2005/8/layout/default"/>
    <dgm:cxn modelId="{F8272BCB-37CC-42C1-9951-E993D9FBEDD9}" type="presParOf" srcId="{FB970023-0AD8-4257-9D69-0D38BBE98C0B}" destId="{EF93FE5D-CECB-421C-A5E7-C8A146A6D18C}" srcOrd="8" destOrd="0" presId="urn:microsoft.com/office/officeart/2005/8/layout/default"/>
    <dgm:cxn modelId="{546E8E2D-563E-49A7-94A5-3678DD768075}" type="presParOf" srcId="{FB970023-0AD8-4257-9D69-0D38BBE98C0B}" destId="{69C1F5B3-E374-4A16-AD71-1F7CD42FE451}" srcOrd="9" destOrd="0" presId="urn:microsoft.com/office/officeart/2005/8/layout/default"/>
    <dgm:cxn modelId="{B1FE3EFE-2980-4E37-94C6-0C4754369D5A}"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C55DE833-D692-486E-97D2-171AB4B086F9}" type="presOf" srcId="{816B225A-6D9C-45A5-A08D-C6272DC2B9BE}" destId="{FB970023-0AD8-4257-9D69-0D38BBE98C0B}"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AED1212E-9796-4E1E-9D86-1100185F0FE5}" type="presOf" srcId="{62B35D10-1538-4D55-950A-2A2BA79ABB01}" destId="{4872DE25-18B2-4051-AC2E-50E8F9E547B9}" srcOrd="0" destOrd="0" presId="urn:microsoft.com/office/officeart/2005/8/layout/default"/>
    <dgm:cxn modelId="{F1C55859-C92D-4E3B-9A4C-080F5A9839FB}" type="presOf" srcId="{7B17B44F-FC52-4305-B7B4-359C8BB0CC78}" destId="{9E71994E-CAF8-46B6-9D24-24B986C042F2}"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1E34F7E0-975B-4E15-86EA-9AD64C56EAD7}" type="presOf" srcId="{032D3BBA-FECA-4A09-86B8-D22A26B2D692}" destId="{DE94FCB2-DC8D-4E9C-99AC-1B4A02F51ED1}" srcOrd="0" destOrd="0" presId="urn:microsoft.com/office/officeart/2005/8/layout/default"/>
    <dgm:cxn modelId="{050851E5-7985-4624-BFA0-E63890E07C3D}" srcId="{816B225A-6D9C-45A5-A08D-C6272DC2B9BE}" destId="{62B35D10-1538-4D55-950A-2A2BA79ABB01}" srcOrd="5" destOrd="0" parTransId="{3B7949E4-2C6C-4147-8E77-B67B75755B1D}" sibTransId="{14D47D6F-6546-446B-AE47-30FEAA7CBE24}"/>
    <dgm:cxn modelId="{AB32E15E-9FBC-48F6-B2DE-DC2A8694BD1B}" type="presOf" srcId="{40401B07-2BC1-43D1-990D-EA08A2E96199}" destId="{FFE1DB0B-A649-43C1-B7D2-CEF3FA2CA620}"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4B910032-9EDF-451B-A1EC-DB00C4C3B585}" type="presOf" srcId="{A8173AC5-747C-4629-AFDD-A87911240C17}" destId="{AB46F437-0746-4546-925E-0EB7C7D5DEEE}" srcOrd="0" destOrd="0" presId="urn:microsoft.com/office/officeart/2005/8/layout/default"/>
    <dgm:cxn modelId="{8C771D1D-1259-45C2-8E0F-E71E4E73CB40}" type="presOf" srcId="{719CC07F-E7E8-4D5D-812D-B4FE5927E5EE}" destId="{EF93FE5D-CECB-421C-A5E7-C8A146A6D18C}" srcOrd="0" destOrd="0" presId="urn:microsoft.com/office/officeart/2005/8/layout/default"/>
    <dgm:cxn modelId="{279670C1-E061-48FB-87CF-4C45AA2E39F0}" type="presParOf" srcId="{FB970023-0AD8-4257-9D69-0D38BBE98C0B}" destId="{FFE1DB0B-A649-43C1-B7D2-CEF3FA2CA620}" srcOrd="0" destOrd="0" presId="urn:microsoft.com/office/officeart/2005/8/layout/default"/>
    <dgm:cxn modelId="{A2818EBE-0AE7-479D-9B8D-C8608FC0618B}" type="presParOf" srcId="{FB970023-0AD8-4257-9D69-0D38BBE98C0B}" destId="{2801E637-8C93-40BB-8D47-B379444342CD}" srcOrd="1" destOrd="0" presId="urn:microsoft.com/office/officeart/2005/8/layout/default"/>
    <dgm:cxn modelId="{F8AA077A-A94F-4ED7-8DAB-DBE07167352A}" type="presParOf" srcId="{FB970023-0AD8-4257-9D69-0D38BBE98C0B}" destId="{DE94FCB2-DC8D-4E9C-99AC-1B4A02F51ED1}" srcOrd="2" destOrd="0" presId="urn:microsoft.com/office/officeart/2005/8/layout/default"/>
    <dgm:cxn modelId="{A1FD7A61-6190-4447-A444-763B1122401C}" type="presParOf" srcId="{FB970023-0AD8-4257-9D69-0D38BBE98C0B}" destId="{B79BEC52-4A3C-4665-948E-5AB634E4DDD1}" srcOrd="3" destOrd="0" presId="urn:microsoft.com/office/officeart/2005/8/layout/default"/>
    <dgm:cxn modelId="{EF6B085A-345A-4668-B22B-552786DB2120}" type="presParOf" srcId="{FB970023-0AD8-4257-9D69-0D38BBE98C0B}" destId="{9E71994E-CAF8-46B6-9D24-24B986C042F2}" srcOrd="4" destOrd="0" presId="urn:microsoft.com/office/officeart/2005/8/layout/default"/>
    <dgm:cxn modelId="{28C7B6B2-E331-4FC1-8700-401C8FC959DC}" type="presParOf" srcId="{FB970023-0AD8-4257-9D69-0D38BBE98C0B}" destId="{738F86CF-128D-470E-936B-6A3F88B3548B}" srcOrd="5" destOrd="0" presId="urn:microsoft.com/office/officeart/2005/8/layout/default"/>
    <dgm:cxn modelId="{7BCDF2FD-35B3-4233-A786-9DB2B20B5E44}" type="presParOf" srcId="{FB970023-0AD8-4257-9D69-0D38BBE98C0B}" destId="{AB46F437-0746-4546-925E-0EB7C7D5DEEE}" srcOrd="6" destOrd="0" presId="urn:microsoft.com/office/officeart/2005/8/layout/default"/>
    <dgm:cxn modelId="{B352DD2A-C344-434D-9230-B0ADE8A06529}" type="presParOf" srcId="{FB970023-0AD8-4257-9D69-0D38BBE98C0B}" destId="{DFB5A0A0-5AAF-4E7A-96E3-6AAED3E2A4DE}" srcOrd="7" destOrd="0" presId="urn:microsoft.com/office/officeart/2005/8/layout/default"/>
    <dgm:cxn modelId="{277B07E0-8B48-4996-8A7A-33E799E479CC}" type="presParOf" srcId="{FB970023-0AD8-4257-9D69-0D38BBE98C0B}" destId="{EF93FE5D-CECB-421C-A5E7-C8A146A6D18C}" srcOrd="8" destOrd="0" presId="urn:microsoft.com/office/officeart/2005/8/layout/default"/>
    <dgm:cxn modelId="{D55C1EE2-8702-4538-B4BB-D4FFB2B9CE80}" type="presParOf" srcId="{FB970023-0AD8-4257-9D69-0D38BBE98C0B}" destId="{69C1F5B3-E374-4A16-AD71-1F7CD42FE451}" srcOrd="9" destOrd="0" presId="urn:microsoft.com/office/officeart/2005/8/layout/default"/>
    <dgm:cxn modelId="{BDB826A1-1E50-473B-AEB8-E67AF0FE5B36}"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1DD0862E-421B-49D1-B9F1-A0F5BF5B0ED0}" type="presOf" srcId="{032D3BBA-FECA-4A09-86B8-D22A26B2D692}" destId="{DE94FCB2-DC8D-4E9C-99AC-1B4A02F51ED1}" srcOrd="0" destOrd="0" presId="urn:microsoft.com/office/officeart/2005/8/layout/default"/>
    <dgm:cxn modelId="{CC5F5D16-1027-46CA-B203-D587B07023F0}" type="presOf" srcId="{62B35D10-1538-4D55-950A-2A2BA79ABB01}" destId="{4872DE25-18B2-4051-AC2E-50E8F9E547B9}" srcOrd="0" destOrd="0" presId="urn:microsoft.com/office/officeart/2005/8/layout/default"/>
    <dgm:cxn modelId="{417E1CFA-6E43-4CE3-917B-0FE75A571CE7}" type="presOf" srcId="{816B225A-6D9C-45A5-A08D-C6272DC2B9BE}" destId="{FB970023-0AD8-4257-9D69-0D38BBE98C0B}" srcOrd="0" destOrd="0" presId="urn:microsoft.com/office/officeart/2005/8/layout/default"/>
    <dgm:cxn modelId="{FC023DB9-EB7A-455A-A419-909013A14899}" type="presOf" srcId="{40401B07-2BC1-43D1-990D-EA08A2E96199}" destId="{FFE1DB0B-A649-43C1-B7D2-CEF3FA2CA620}" srcOrd="0" destOrd="0" presId="urn:microsoft.com/office/officeart/2005/8/layout/default"/>
    <dgm:cxn modelId="{62D16B92-A75D-4878-9003-27AC997C82AF}" type="presOf" srcId="{A8173AC5-747C-4629-AFDD-A87911240C17}" destId="{AB46F437-0746-4546-925E-0EB7C7D5DEEE}"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EA698C86-BABC-4183-97DF-545A7AEF5F70}" type="presOf" srcId="{7B17B44F-FC52-4305-B7B4-359C8BB0CC78}" destId="{9E71994E-CAF8-46B6-9D24-24B986C042F2}" srcOrd="0" destOrd="0" presId="urn:microsoft.com/office/officeart/2005/8/layout/default"/>
    <dgm:cxn modelId="{82D8222E-B7AE-4FA2-8236-FD0E584BB711}" type="presOf" srcId="{719CC07F-E7E8-4D5D-812D-B4FE5927E5EE}" destId="{EF93FE5D-CECB-421C-A5E7-C8A146A6D18C}" srcOrd="0" destOrd="0" presId="urn:microsoft.com/office/officeart/2005/8/layout/default"/>
    <dgm:cxn modelId="{40CBF519-60F1-4EC2-B801-85E2166B8A2A}" type="presParOf" srcId="{FB970023-0AD8-4257-9D69-0D38BBE98C0B}" destId="{FFE1DB0B-A649-43C1-B7D2-CEF3FA2CA620}" srcOrd="0" destOrd="0" presId="urn:microsoft.com/office/officeart/2005/8/layout/default"/>
    <dgm:cxn modelId="{515A4193-87DF-4FD9-B6CA-FE112E0BF2A4}" type="presParOf" srcId="{FB970023-0AD8-4257-9D69-0D38BBE98C0B}" destId="{2801E637-8C93-40BB-8D47-B379444342CD}" srcOrd="1" destOrd="0" presId="urn:microsoft.com/office/officeart/2005/8/layout/default"/>
    <dgm:cxn modelId="{F4B512C5-E3E8-4F0D-AE80-2DDE5F2405E6}" type="presParOf" srcId="{FB970023-0AD8-4257-9D69-0D38BBE98C0B}" destId="{DE94FCB2-DC8D-4E9C-99AC-1B4A02F51ED1}" srcOrd="2" destOrd="0" presId="urn:microsoft.com/office/officeart/2005/8/layout/default"/>
    <dgm:cxn modelId="{92D2E06F-08FA-47AC-B342-D3A3F901358E}" type="presParOf" srcId="{FB970023-0AD8-4257-9D69-0D38BBE98C0B}" destId="{B79BEC52-4A3C-4665-948E-5AB634E4DDD1}" srcOrd="3" destOrd="0" presId="urn:microsoft.com/office/officeart/2005/8/layout/default"/>
    <dgm:cxn modelId="{6BCF381E-65FC-47BB-9D00-55F8909BD66F}" type="presParOf" srcId="{FB970023-0AD8-4257-9D69-0D38BBE98C0B}" destId="{9E71994E-CAF8-46B6-9D24-24B986C042F2}" srcOrd="4" destOrd="0" presId="urn:microsoft.com/office/officeart/2005/8/layout/default"/>
    <dgm:cxn modelId="{A6A1EDC0-C9DB-4DA9-9237-70B7BFD9D2BD}" type="presParOf" srcId="{FB970023-0AD8-4257-9D69-0D38BBE98C0B}" destId="{738F86CF-128D-470E-936B-6A3F88B3548B}" srcOrd="5" destOrd="0" presId="urn:microsoft.com/office/officeart/2005/8/layout/default"/>
    <dgm:cxn modelId="{6EA52696-074C-4038-BBAC-F9BBE8D6333E}" type="presParOf" srcId="{FB970023-0AD8-4257-9D69-0D38BBE98C0B}" destId="{AB46F437-0746-4546-925E-0EB7C7D5DEEE}" srcOrd="6" destOrd="0" presId="urn:microsoft.com/office/officeart/2005/8/layout/default"/>
    <dgm:cxn modelId="{529725ED-0922-44FB-9A68-53D9B271BCF2}" type="presParOf" srcId="{FB970023-0AD8-4257-9D69-0D38BBE98C0B}" destId="{DFB5A0A0-5AAF-4E7A-96E3-6AAED3E2A4DE}" srcOrd="7" destOrd="0" presId="urn:microsoft.com/office/officeart/2005/8/layout/default"/>
    <dgm:cxn modelId="{6BE0A1D5-49DC-468B-A4C8-D08D0AAE6707}" type="presParOf" srcId="{FB970023-0AD8-4257-9D69-0D38BBE98C0B}" destId="{EF93FE5D-CECB-421C-A5E7-C8A146A6D18C}" srcOrd="8" destOrd="0" presId="urn:microsoft.com/office/officeart/2005/8/layout/default"/>
    <dgm:cxn modelId="{E1A52848-7FDC-4FB4-8A35-3637708D87FA}" type="presParOf" srcId="{FB970023-0AD8-4257-9D69-0D38BBE98C0B}" destId="{69C1F5B3-E374-4A16-AD71-1F7CD42FE451}" srcOrd="9" destOrd="0" presId="urn:microsoft.com/office/officeart/2005/8/layout/default"/>
    <dgm:cxn modelId="{3A51D6B4-FF16-4725-8F88-B2C34D1DEA02}"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C0232268-21BD-4BA8-8229-C32F828A4D94}" type="presOf" srcId="{816B225A-6D9C-45A5-A08D-C6272DC2B9BE}" destId="{FB970023-0AD8-4257-9D69-0D38BBE98C0B}" srcOrd="0" destOrd="0" presId="urn:microsoft.com/office/officeart/2005/8/layout/default"/>
    <dgm:cxn modelId="{52FC6A97-CCD0-4CF2-BD60-BCA8E5E160AF}" type="presOf" srcId="{719CC07F-E7E8-4D5D-812D-B4FE5927E5EE}" destId="{EF93FE5D-CECB-421C-A5E7-C8A146A6D18C}" srcOrd="0" destOrd="0" presId="urn:microsoft.com/office/officeart/2005/8/layout/default"/>
    <dgm:cxn modelId="{66E65A8F-A089-4E81-9C6E-5296D2063EFA}" type="presOf" srcId="{40401B07-2BC1-43D1-990D-EA08A2E96199}" destId="{FFE1DB0B-A649-43C1-B7D2-CEF3FA2CA620}" srcOrd="0" destOrd="0" presId="urn:microsoft.com/office/officeart/2005/8/layout/default"/>
    <dgm:cxn modelId="{81DAB83F-1FA8-46A4-9F95-028B82DD598F}" type="presOf" srcId="{62B35D10-1538-4D55-950A-2A2BA79ABB01}" destId="{4872DE25-18B2-4051-AC2E-50E8F9E547B9}" srcOrd="0" destOrd="0" presId="urn:microsoft.com/office/officeart/2005/8/layout/default"/>
    <dgm:cxn modelId="{FE25660D-B820-4BA4-AEE9-28E2F3D11F96}" type="presOf" srcId="{A8173AC5-747C-4629-AFDD-A87911240C17}" destId="{AB46F437-0746-4546-925E-0EB7C7D5DEEE}" srcOrd="0" destOrd="0" presId="urn:microsoft.com/office/officeart/2005/8/layout/default"/>
    <dgm:cxn modelId="{1C7A84A4-599D-4AF6-8C58-00BBDC1DF7EC}" type="presOf" srcId="{7B17B44F-FC52-4305-B7B4-359C8BB0CC78}" destId="{9E71994E-CAF8-46B6-9D24-24B986C042F2}"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0EE6E56C-DF22-4064-A567-ACD9DE6DD9EA}" type="presOf" srcId="{032D3BBA-FECA-4A09-86B8-D22A26B2D692}" destId="{DE94FCB2-DC8D-4E9C-99AC-1B4A02F51ED1}" srcOrd="0" destOrd="0" presId="urn:microsoft.com/office/officeart/2005/8/layout/default"/>
    <dgm:cxn modelId="{77EDF295-474C-4948-BD6F-2BEEFD7CBA77}" type="presParOf" srcId="{FB970023-0AD8-4257-9D69-0D38BBE98C0B}" destId="{FFE1DB0B-A649-43C1-B7D2-CEF3FA2CA620}" srcOrd="0" destOrd="0" presId="urn:microsoft.com/office/officeart/2005/8/layout/default"/>
    <dgm:cxn modelId="{9093C38E-BD21-4499-84B3-5128C908D164}" type="presParOf" srcId="{FB970023-0AD8-4257-9D69-0D38BBE98C0B}" destId="{2801E637-8C93-40BB-8D47-B379444342CD}" srcOrd="1" destOrd="0" presId="urn:microsoft.com/office/officeart/2005/8/layout/default"/>
    <dgm:cxn modelId="{9B223D8B-CF16-4E29-9E31-EA3C907B629E}" type="presParOf" srcId="{FB970023-0AD8-4257-9D69-0D38BBE98C0B}" destId="{DE94FCB2-DC8D-4E9C-99AC-1B4A02F51ED1}" srcOrd="2" destOrd="0" presId="urn:microsoft.com/office/officeart/2005/8/layout/default"/>
    <dgm:cxn modelId="{4D9E9D1F-F408-42C4-B61B-902D359376F7}" type="presParOf" srcId="{FB970023-0AD8-4257-9D69-0D38BBE98C0B}" destId="{B79BEC52-4A3C-4665-948E-5AB634E4DDD1}" srcOrd="3" destOrd="0" presId="urn:microsoft.com/office/officeart/2005/8/layout/default"/>
    <dgm:cxn modelId="{2AC9FCFB-2D02-40A0-AEF7-526E0754341B}" type="presParOf" srcId="{FB970023-0AD8-4257-9D69-0D38BBE98C0B}" destId="{9E71994E-CAF8-46B6-9D24-24B986C042F2}" srcOrd="4" destOrd="0" presId="urn:microsoft.com/office/officeart/2005/8/layout/default"/>
    <dgm:cxn modelId="{5679B643-5F2F-4389-BBE1-4F0889DA3A2F}" type="presParOf" srcId="{FB970023-0AD8-4257-9D69-0D38BBE98C0B}" destId="{738F86CF-128D-470E-936B-6A3F88B3548B}" srcOrd="5" destOrd="0" presId="urn:microsoft.com/office/officeart/2005/8/layout/default"/>
    <dgm:cxn modelId="{03A4AA7A-0EEB-49F1-A358-468E39A43F58}" type="presParOf" srcId="{FB970023-0AD8-4257-9D69-0D38BBE98C0B}" destId="{AB46F437-0746-4546-925E-0EB7C7D5DEEE}" srcOrd="6" destOrd="0" presId="urn:microsoft.com/office/officeart/2005/8/layout/default"/>
    <dgm:cxn modelId="{23277CD6-2BB0-49A2-966E-51C9D7E9DC90}" type="presParOf" srcId="{FB970023-0AD8-4257-9D69-0D38BBE98C0B}" destId="{DFB5A0A0-5AAF-4E7A-96E3-6AAED3E2A4DE}" srcOrd="7" destOrd="0" presId="urn:microsoft.com/office/officeart/2005/8/layout/default"/>
    <dgm:cxn modelId="{AF256D93-2498-4532-BF5B-6548F31B88C1}" type="presParOf" srcId="{FB970023-0AD8-4257-9D69-0D38BBE98C0B}" destId="{EF93FE5D-CECB-421C-A5E7-C8A146A6D18C}" srcOrd="8" destOrd="0" presId="urn:microsoft.com/office/officeart/2005/8/layout/default"/>
    <dgm:cxn modelId="{B42C40D1-FDE7-466B-9CB0-966679435BC7}" type="presParOf" srcId="{FB970023-0AD8-4257-9D69-0D38BBE98C0B}" destId="{69C1F5B3-E374-4A16-AD71-1F7CD42FE451}" srcOrd="9" destOrd="0" presId="urn:microsoft.com/office/officeart/2005/8/layout/default"/>
    <dgm:cxn modelId="{B41C0857-2AA0-454E-95D2-2E53549BCCCD}"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C05A0750-96EA-4CB1-9B45-6755C9E1A440}" type="presOf" srcId="{032D3BBA-FECA-4A09-86B8-D22A26B2D692}" destId="{DE94FCB2-DC8D-4E9C-99AC-1B4A02F51ED1}" srcOrd="0" destOrd="0" presId="urn:microsoft.com/office/officeart/2005/8/layout/default"/>
    <dgm:cxn modelId="{E9A9C45E-CC87-466B-B1D5-2FB09D0BC4B3}" type="presOf" srcId="{40401B07-2BC1-43D1-990D-EA08A2E96199}" destId="{FFE1DB0B-A649-43C1-B7D2-CEF3FA2CA620}" srcOrd="0" destOrd="0" presId="urn:microsoft.com/office/officeart/2005/8/layout/default"/>
    <dgm:cxn modelId="{11BB8957-E37D-4CA9-8DED-C9CA65779D90}" type="presOf" srcId="{A8173AC5-747C-4629-AFDD-A87911240C17}" destId="{AB46F437-0746-4546-925E-0EB7C7D5DEEE}" srcOrd="0" destOrd="0" presId="urn:microsoft.com/office/officeart/2005/8/layout/default"/>
    <dgm:cxn modelId="{C7B2141E-928A-4359-B14D-9BEF60E51C4F}" type="presOf" srcId="{62B35D10-1538-4D55-950A-2A2BA79ABB01}" destId="{4872DE25-18B2-4051-AC2E-50E8F9E547B9}" srcOrd="0" destOrd="0" presId="urn:microsoft.com/office/officeart/2005/8/layout/default"/>
    <dgm:cxn modelId="{C744B3DC-BCAB-496A-A8D2-8FB4CE03426E}" type="presOf" srcId="{7B17B44F-FC52-4305-B7B4-359C8BB0CC78}" destId="{9E71994E-CAF8-46B6-9D24-24B986C042F2}"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F8597097-325A-4487-A74B-AFDC16605E6F}" type="presOf" srcId="{816B225A-6D9C-45A5-A08D-C6272DC2B9BE}" destId="{FB970023-0AD8-4257-9D69-0D38BBE98C0B}" srcOrd="0" destOrd="0" presId="urn:microsoft.com/office/officeart/2005/8/layout/default"/>
    <dgm:cxn modelId="{68A84148-A5A8-4DEC-9B67-F0F44AAD611C}" type="presOf" srcId="{719CC07F-E7E8-4D5D-812D-B4FE5927E5EE}" destId="{EF93FE5D-CECB-421C-A5E7-C8A146A6D18C}" srcOrd="0" destOrd="0" presId="urn:microsoft.com/office/officeart/2005/8/layout/default"/>
    <dgm:cxn modelId="{ABA52161-1837-4779-8237-328E54EEF22B}" type="presParOf" srcId="{FB970023-0AD8-4257-9D69-0D38BBE98C0B}" destId="{FFE1DB0B-A649-43C1-B7D2-CEF3FA2CA620}" srcOrd="0" destOrd="0" presId="urn:microsoft.com/office/officeart/2005/8/layout/default"/>
    <dgm:cxn modelId="{94F25B2A-532D-4117-AC13-A785AE43B7FB}" type="presParOf" srcId="{FB970023-0AD8-4257-9D69-0D38BBE98C0B}" destId="{2801E637-8C93-40BB-8D47-B379444342CD}" srcOrd="1" destOrd="0" presId="urn:microsoft.com/office/officeart/2005/8/layout/default"/>
    <dgm:cxn modelId="{1CB6DFBF-E4CC-425B-B9CE-443890E58813}" type="presParOf" srcId="{FB970023-0AD8-4257-9D69-0D38BBE98C0B}" destId="{DE94FCB2-DC8D-4E9C-99AC-1B4A02F51ED1}" srcOrd="2" destOrd="0" presId="urn:microsoft.com/office/officeart/2005/8/layout/default"/>
    <dgm:cxn modelId="{BB5EA23E-2708-4B96-93A3-40B2B433B2C7}" type="presParOf" srcId="{FB970023-0AD8-4257-9D69-0D38BBE98C0B}" destId="{B79BEC52-4A3C-4665-948E-5AB634E4DDD1}" srcOrd="3" destOrd="0" presId="urn:microsoft.com/office/officeart/2005/8/layout/default"/>
    <dgm:cxn modelId="{6E21C135-7D72-4948-AAD9-3C7B2BF42F7D}" type="presParOf" srcId="{FB970023-0AD8-4257-9D69-0D38BBE98C0B}" destId="{9E71994E-CAF8-46B6-9D24-24B986C042F2}" srcOrd="4" destOrd="0" presId="urn:microsoft.com/office/officeart/2005/8/layout/default"/>
    <dgm:cxn modelId="{9384F146-4278-46D1-BF61-57E8A5E184B1}" type="presParOf" srcId="{FB970023-0AD8-4257-9D69-0D38BBE98C0B}" destId="{738F86CF-128D-470E-936B-6A3F88B3548B}" srcOrd="5" destOrd="0" presId="urn:microsoft.com/office/officeart/2005/8/layout/default"/>
    <dgm:cxn modelId="{497CCF02-BAD9-4277-8FDB-833074CB84CD}" type="presParOf" srcId="{FB970023-0AD8-4257-9D69-0D38BBE98C0B}" destId="{AB46F437-0746-4546-925E-0EB7C7D5DEEE}" srcOrd="6" destOrd="0" presId="urn:microsoft.com/office/officeart/2005/8/layout/default"/>
    <dgm:cxn modelId="{0DF48C50-F5E6-4787-9553-A37526614D11}" type="presParOf" srcId="{FB970023-0AD8-4257-9D69-0D38BBE98C0B}" destId="{DFB5A0A0-5AAF-4E7A-96E3-6AAED3E2A4DE}" srcOrd="7" destOrd="0" presId="urn:microsoft.com/office/officeart/2005/8/layout/default"/>
    <dgm:cxn modelId="{07695BB7-E303-44BC-A896-14CAF6592143}" type="presParOf" srcId="{FB970023-0AD8-4257-9D69-0D38BBE98C0B}" destId="{EF93FE5D-CECB-421C-A5E7-C8A146A6D18C}" srcOrd="8" destOrd="0" presId="urn:microsoft.com/office/officeart/2005/8/layout/default"/>
    <dgm:cxn modelId="{218C3F58-0F5A-4065-BD2D-0C25A27AC673}" type="presParOf" srcId="{FB970023-0AD8-4257-9D69-0D38BBE98C0B}" destId="{69C1F5B3-E374-4A16-AD71-1F7CD42FE451}" srcOrd="9" destOrd="0" presId="urn:microsoft.com/office/officeart/2005/8/layout/default"/>
    <dgm:cxn modelId="{75B37697-2085-4F4F-A60E-38CD07B18C44}"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D5269B1-45C5-468C-90AA-5CC72BD0826D}" type="presOf" srcId="{816B225A-6D9C-45A5-A08D-C6272DC2B9BE}" destId="{FB970023-0AD8-4257-9D69-0D38BBE98C0B}"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AAA29A49-FA53-415C-B663-3BA6434368DA}" type="presOf" srcId="{A8173AC5-747C-4629-AFDD-A87911240C17}" destId="{AB46F437-0746-4546-925E-0EB7C7D5DEEE}"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B4174139-AEF0-403A-A951-EAB8786F9FDC}" type="presOf" srcId="{40401B07-2BC1-43D1-990D-EA08A2E96199}" destId="{FFE1DB0B-A649-43C1-B7D2-CEF3FA2CA620}" srcOrd="0" destOrd="0" presId="urn:microsoft.com/office/officeart/2005/8/layout/default"/>
    <dgm:cxn modelId="{8124E38D-32B1-4902-B428-EA9936140121}" type="presOf" srcId="{032D3BBA-FECA-4A09-86B8-D22A26B2D692}" destId="{DE94FCB2-DC8D-4E9C-99AC-1B4A02F51ED1}" srcOrd="0" destOrd="0" presId="urn:microsoft.com/office/officeart/2005/8/layout/default"/>
    <dgm:cxn modelId="{6012BCA2-7ECC-4F3E-AF77-D97D911656F0}" type="presOf" srcId="{719CC07F-E7E8-4D5D-812D-B4FE5927E5EE}" destId="{EF93FE5D-CECB-421C-A5E7-C8A146A6D18C}"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EA2FEFEE-9EBE-4752-B717-DADC4B7BD2D4}" type="presOf" srcId="{62B35D10-1538-4D55-950A-2A2BA79ABB01}" destId="{4872DE25-18B2-4051-AC2E-50E8F9E547B9}" srcOrd="0" destOrd="0" presId="urn:microsoft.com/office/officeart/2005/8/layout/default"/>
    <dgm:cxn modelId="{5A801E03-7349-4F39-A159-5113821CCD03}" type="presOf" srcId="{7B17B44F-FC52-4305-B7B4-359C8BB0CC78}" destId="{9E71994E-CAF8-46B6-9D24-24B986C042F2}"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FE976909-8083-402C-92A9-99BB64371B25}" type="presParOf" srcId="{FB970023-0AD8-4257-9D69-0D38BBE98C0B}" destId="{FFE1DB0B-A649-43C1-B7D2-CEF3FA2CA620}" srcOrd="0" destOrd="0" presId="urn:microsoft.com/office/officeart/2005/8/layout/default"/>
    <dgm:cxn modelId="{19792E1F-8575-4937-BADF-1533B5CF95C3}" type="presParOf" srcId="{FB970023-0AD8-4257-9D69-0D38BBE98C0B}" destId="{2801E637-8C93-40BB-8D47-B379444342CD}" srcOrd="1" destOrd="0" presId="urn:microsoft.com/office/officeart/2005/8/layout/default"/>
    <dgm:cxn modelId="{9CBD4A70-DBD5-4F6B-8CF1-75AB01404001}" type="presParOf" srcId="{FB970023-0AD8-4257-9D69-0D38BBE98C0B}" destId="{DE94FCB2-DC8D-4E9C-99AC-1B4A02F51ED1}" srcOrd="2" destOrd="0" presId="urn:microsoft.com/office/officeart/2005/8/layout/default"/>
    <dgm:cxn modelId="{122CDD96-CBDA-4733-80F0-AEA0EA3EC9A0}" type="presParOf" srcId="{FB970023-0AD8-4257-9D69-0D38BBE98C0B}" destId="{B79BEC52-4A3C-4665-948E-5AB634E4DDD1}" srcOrd="3" destOrd="0" presId="urn:microsoft.com/office/officeart/2005/8/layout/default"/>
    <dgm:cxn modelId="{0C99017B-3C82-4848-AC94-0C6584F33413}" type="presParOf" srcId="{FB970023-0AD8-4257-9D69-0D38BBE98C0B}" destId="{9E71994E-CAF8-46B6-9D24-24B986C042F2}" srcOrd="4" destOrd="0" presId="urn:microsoft.com/office/officeart/2005/8/layout/default"/>
    <dgm:cxn modelId="{F89AA939-D81E-4DD8-8590-C31EB05FD50F}" type="presParOf" srcId="{FB970023-0AD8-4257-9D69-0D38BBE98C0B}" destId="{738F86CF-128D-470E-936B-6A3F88B3548B}" srcOrd="5" destOrd="0" presId="urn:microsoft.com/office/officeart/2005/8/layout/default"/>
    <dgm:cxn modelId="{FE21ED21-B2B7-4066-8680-85001BA6A4D1}" type="presParOf" srcId="{FB970023-0AD8-4257-9D69-0D38BBE98C0B}" destId="{AB46F437-0746-4546-925E-0EB7C7D5DEEE}" srcOrd="6" destOrd="0" presId="urn:microsoft.com/office/officeart/2005/8/layout/default"/>
    <dgm:cxn modelId="{62FF7C76-0E44-492A-9600-18B7742C4561}" type="presParOf" srcId="{FB970023-0AD8-4257-9D69-0D38BBE98C0B}" destId="{DFB5A0A0-5AAF-4E7A-96E3-6AAED3E2A4DE}" srcOrd="7" destOrd="0" presId="urn:microsoft.com/office/officeart/2005/8/layout/default"/>
    <dgm:cxn modelId="{64285FC9-AE95-4A6D-8EF9-98450050356E}" type="presParOf" srcId="{FB970023-0AD8-4257-9D69-0D38BBE98C0B}" destId="{EF93FE5D-CECB-421C-A5E7-C8A146A6D18C}" srcOrd="8" destOrd="0" presId="urn:microsoft.com/office/officeart/2005/8/layout/default"/>
    <dgm:cxn modelId="{D3FB9D3C-1F6A-4574-96A0-065C2049F63C}" type="presParOf" srcId="{FB970023-0AD8-4257-9D69-0D38BBE98C0B}" destId="{69C1F5B3-E374-4A16-AD71-1F7CD42FE451}" srcOrd="9" destOrd="0" presId="urn:microsoft.com/office/officeart/2005/8/layout/default"/>
    <dgm:cxn modelId="{E19D4D0F-CB97-46EC-9453-8DCB5F5A9A21}"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E4763EEA-EEF6-4C58-ABE0-C4D3CAAED2BF}" type="presOf" srcId="{816B225A-6D9C-45A5-A08D-C6272DC2B9BE}" destId="{FB970023-0AD8-4257-9D69-0D38BBE98C0B}" srcOrd="0" destOrd="0" presId="urn:microsoft.com/office/officeart/2005/8/layout/default"/>
    <dgm:cxn modelId="{101A161D-EFF5-415D-B1B1-3A5AF6259172}" type="presOf" srcId="{7B17B44F-FC52-4305-B7B4-359C8BB0CC78}" destId="{9E71994E-CAF8-46B6-9D24-24B986C042F2}"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E7F0FB35-F807-4A05-9924-6B3F42404AFA}" type="presOf" srcId="{A8173AC5-747C-4629-AFDD-A87911240C17}" destId="{AB46F437-0746-4546-925E-0EB7C7D5DEEE}"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6BF09DED-C6AF-43A6-8E7E-FE64CF446F73}" type="presOf" srcId="{62B35D10-1538-4D55-950A-2A2BA79ABB01}" destId="{4872DE25-18B2-4051-AC2E-50E8F9E547B9}" srcOrd="0" destOrd="0" presId="urn:microsoft.com/office/officeart/2005/8/layout/default"/>
    <dgm:cxn modelId="{E9B73A3E-3231-4280-B133-44088B312EC8}" type="presOf" srcId="{719CC07F-E7E8-4D5D-812D-B4FE5927E5EE}" destId="{EF93FE5D-CECB-421C-A5E7-C8A146A6D18C}"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25E9D677-E90B-49F8-890E-D7CBA8646443}" type="presOf" srcId="{032D3BBA-FECA-4A09-86B8-D22A26B2D692}" destId="{DE94FCB2-DC8D-4E9C-99AC-1B4A02F51ED1}" srcOrd="0" destOrd="0" presId="urn:microsoft.com/office/officeart/2005/8/layout/default"/>
    <dgm:cxn modelId="{402343ED-49D0-4983-BCFE-BD71E7B37787}" type="presOf" srcId="{40401B07-2BC1-43D1-990D-EA08A2E96199}" destId="{FFE1DB0B-A649-43C1-B7D2-CEF3FA2CA620}"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E1B13799-4821-418B-83BD-1FBC12E17FBF}" type="presParOf" srcId="{FB970023-0AD8-4257-9D69-0D38BBE98C0B}" destId="{FFE1DB0B-A649-43C1-B7D2-CEF3FA2CA620}" srcOrd="0" destOrd="0" presId="urn:microsoft.com/office/officeart/2005/8/layout/default"/>
    <dgm:cxn modelId="{30015531-106F-487A-9D77-06CDCA6F8022}" type="presParOf" srcId="{FB970023-0AD8-4257-9D69-0D38BBE98C0B}" destId="{2801E637-8C93-40BB-8D47-B379444342CD}" srcOrd="1" destOrd="0" presId="urn:microsoft.com/office/officeart/2005/8/layout/default"/>
    <dgm:cxn modelId="{E65E7950-1770-480D-A215-5933BDABDDDC}" type="presParOf" srcId="{FB970023-0AD8-4257-9D69-0D38BBE98C0B}" destId="{DE94FCB2-DC8D-4E9C-99AC-1B4A02F51ED1}" srcOrd="2" destOrd="0" presId="urn:microsoft.com/office/officeart/2005/8/layout/default"/>
    <dgm:cxn modelId="{2D0FB9A4-0324-4CEB-800C-1D15119E3C89}" type="presParOf" srcId="{FB970023-0AD8-4257-9D69-0D38BBE98C0B}" destId="{B79BEC52-4A3C-4665-948E-5AB634E4DDD1}" srcOrd="3" destOrd="0" presId="urn:microsoft.com/office/officeart/2005/8/layout/default"/>
    <dgm:cxn modelId="{33D98CBD-9FAA-4019-8D1B-43C6907D32C7}" type="presParOf" srcId="{FB970023-0AD8-4257-9D69-0D38BBE98C0B}" destId="{9E71994E-CAF8-46B6-9D24-24B986C042F2}" srcOrd="4" destOrd="0" presId="urn:microsoft.com/office/officeart/2005/8/layout/default"/>
    <dgm:cxn modelId="{B98A2FC6-E74C-4AFA-A6CA-2B37684B45C3}" type="presParOf" srcId="{FB970023-0AD8-4257-9D69-0D38BBE98C0B}" destId="{738F86CF-128D-470E-936B-6A3F88B3548B}" srcOrd="5" destOrd="0" presId="urn:microsoft.com/office/officeart/2005/8/layout/default"/>
    <dgm:cxn modelId="{6D71D02C-5273-4D12-94B5-3BAC7C802CCF}" type="presParOf" srcId="{FB970023-0AD8-4257-9D69-0D38BBE98C0B}" destId="{AB46F437-0746-4546-925E-0EB7C7D5DEEE}" srcOrd="6" destOrd="0" presId="urn:microsoft.com/office/officeart/2005/8/layout/default"/>
    <dgm:cxn modelId="{522E19B9-1B86-4E9A-9454-7CD177C7A3AC}" type="presParOf" srcId="{FB970023-0AD8-4257-9D69-0D38BBE98C0B}" destId="{DFB5A0A0-5AAF-4E7A-96E3-6AAED3E2A4DE}" srcOrd="7" destOrd="0" presId="urn:microsoft.com/office/officeart/2005/8/layout/default"/>
    <dgm:cxn modelId="{84923A75-0F27-49E5-9E4D-707CC1FE9D81}" type="presParOf" srcId="{FB970023-0AD8-4257-9D69-0D38BBE98C0B}" destId="{EF93FE5D-CECB-421C-A5E7-C8A146A6D18C}" srcOrd="8" destOrd="0" presId="urn:microsoft.com/office/officeart/2005/8/layout/default"/>
    <dgm:cxn modelId="{039A2266-9DBA-492D-8283-FE334E6867C5}" type="presParOf" srcId="{FB970023-0AD8-4257-9D69-0D38BBE98C0B}" destId="{69C1F5B3-E374-4A16-AD71-1F7CD42FE451}" srcOrd="9" destOrd="0" presId="urn:microsoft.com/office/officeart/2005/8/layout/default"/>
    <dgm:cxn modelId="{E81D491F-A75D-4B8B-A466-DF123F33D03F}"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A3A2E047-24EF-4924-BA55-650919121526}" type="presOf" srcId="{032D3BBA-FECA-4A09-86B8-D22A26B2D692}" destId="{DE94FCB2-DC8D-4E9C-99AC-1B4A02F51ED1}" srcOrd="0" destOrd="0" presId="urn:microsoft.com/office/officeart/2005/8/layout/default"/>
    <dgm:cxn modelId="{B8242D92-B11B-482F-971C-EA9E7E9C29B4}" type="presOf" srcId="{816B225A-6D9C-45A5-A08D-C6272DC2B9BE}" destId="{FB970023-0AD8-4257-9D69-0D38BBE98C0B}" srcOrd="0" destOrd="0" presId="urn:microsoft.com/office/officeart/2005/8/layout/default"/>
    <dgm:cxn modelId="{65317F90-ECCA-48E7-99F3-B849D893EAE9}" type="presOf" srcId="{62B35D10-1538-4D55-950A-2A2BA79ABB01}" destId="{4872DE25-18B2-4051-AC2E-50E8F9E547B9}" srcOrd="0" destOrd="0" presId="urn:microsoft.com/office/officeart/2005/8/layout/default"/>
    <dgm:cxn modelId="{88ACFCB4-8E5B-4C43-A2D4-47C32DEBD129}" type="presOf" srcId="{40401B07-2BC1-43D1-990D-EA08A2E96199}" destId="{FFE1DB0B-A649-43C1-B7D2-CEF3FA2CA620}" srcOrd="0" destOrd="0" presId="urn:microsoft.com/office/officeart/2005/8/layout/default"/>
    <dgm:cxn modelId="{946C6F37-BE2E-46C6-B69A-6CAD43CF70C2}" type="presOf" srcId="{A8173AC5-747C-4629-AFDD-A87911240C17}" destId="{AB46F437-0746-4546-925E-0EB7C7D5DEEE}" srcOrd="0" destOrd="0" presId="urn:microsoft.com/office/officeart/2005/8/layout/default"/>
    <dgm:cxn modelId="{70FC48C1-86CF-408D-A32E-9BF0EE3250F6}" type="presOf" srcId="{719CC07F-E7E8-4D5D-812D-B4FE5927E5EE}" destId="{EF93FE5D-CECB-421C-A5E7-C8A146A6D18C}" srcOrd="0" destOrd="0" presId="urn:microsoft.com/office/officeart/2005/8/layout/default"/>
    <dgm:cxn modelId="{5C0BB63E-F6E6-4A86-9253-FBF6D359EF8E}" type="presOf" srcId="{7B17B44F-FC52-4305-B7B4-359C8BB0CC78}" destId="{9E71994E-CAF8-46B6-9D24-24B986C042F2}"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3FC86547-B567-486F-B57A-68618225AFCD}" type="presParOf" srcId="{FB970023-0AD8-4257-9D69-0D38BBE98C0B}" destId="{FFE1DB0B-A649-43C1-B7D2-CEF3FA2CA620}" srcOrd="0" destOrd="0" presId="urn:microsoft.com/office/officeart/2005/8/layout/default"/>
    <dgm:cxn modelId="{FD2CC3AA-85CF-4C40-AD45-3281FF0BD2E1}" type="presParOf" srcId="{FB970023-0AD8-4257-9D69-0D38BBE98C0B}" destId="{2801E637-8C93-40BB-8D47-B379444342CD}" srcOrd="1" destOrd="0" presId="urn:microsoft.com/office/officeart/2005/8/layout/default"/>
    <dgm:cxn modelId="{087C767D-6683-46D6-A2F1-8CF34B67762A}" type="presParOf" srcId="{FB970023-0AD8-4257-9D69-0D38BBE98C0B}" destId="{DE94FCB2-DC8D-4E9C-99AC-1B4A02F51ED1}" srcOrd="2" destOrd="0" presId="urn:microsoft.com/office/officeart/2005/8/layout/default"/>
    <dgm:cxn modelId="{578F28D3-8481-4B4D-9E0A-EB54BAB65612}" type="presParOf" srcId="{FB970023-0AD8-4257-9D69-0D38BBE98C0B}" destId="{B79BEC52-4A3C-4665-948E-5AB634E4DDD1}" srcOrd="3" destOrd="0" presId="urn:microsoft.com/office/officeart/2005/8/layout/default"/>
    <dgm:cxn modelId="{F798AC2F-9078-433D-B4C4-2E14D628C6FE}" type="presParOf" srcId="{FB970023-0AD8-4257-9D69-0D38BBE98C0B}" destId="{9E71994E-CAF8-46B6-9D24-24B986C042F2}" srcOrd="4" destOrd="0" presId="urn:microsoft.com/office/officeart/2005/8/layout/default"/>
    <dgm:cxn modelId="{EF714BBA-ED93-4973-9449-076F9FAC4DE5}" type="presParOf" srcId="{FB970023-0AD8-4257-9D69-0D38BBE98C0B}" destId="{738F86CF-128D-470E-936B-6A3F88B3548B}" srcOrd="5" destOrd="0" presId="urn:microsoft.com/office/officeart/2005/8/layout/default"/>
    <dgm:cxn modelId="{8CAF54A2-5BC8-4B61-BFCA-6B598F9ED4FF}" type="presParOf" srcId="{FB970023-0AD8-4257-9D69-0D38BBE98C0B}" destId="{AB46F437-0746-4546-925E-0EB7C7D5DEEE}" srcOrd="6" destOrd="0" presId="urn:microsoft.com/office/officeart/2005/8/layout/default"/>
    <dgm:cxn modelId="{D3901269-D166-49FF-BC8C-ACCD3D62430C}" type="presParOf" srcId="{FB970023-0AD8-4257-9D69-0D38BBE98C0B}" destId="{DFB5A0A0-5AAF-4E7A-96E3-6AAED3E2A4DE}" srcOrd="7" destOrd="0" presId="urn:microsoft.com/office/officeart/2005/8/layout/default"/>
    <dgm:cxn modelId="{F6C9F12F-6F04-47BA-93B7-BE27D78D30BE}" type="presParOf" srcId="{FB970023-0AD8-4257-9D69-0D38BBE98C0B}" destId="{EF93FE5D-CECB-421C-A5E7-C8A146A6D18C}" srcOrd="8" destOrd="0" presId="urn:microsoft.com/office/officeart/2005/8/layout/default"/>
    <dgm:cxn modelId="{69AD849A-1E81-4917-9DA8-0EF811520727}" type="presParOf" srcId="{FB970023-0AD8-4257-9D69-0D38BBE98C0B}" destId="{69C1F5B3-E374-4A16-AD71-1F7CD42FE451}" srcOrd="9" destOrd="0" presId="urn:microsoft.com/office/officeart/2005/8/layout/default"/>
    <dgm:cxn modelId="{A0EEE7AB-5412-4C12-81AB-2329AAE8B791}"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D880C201-46C1-4C3C-8B60-8D8B297ACAC4}" type="presOf" srcId="{816B225A-6D9C-45A5-A08D-C6272DC2B9BE}" destId="{FB970023-0AD8-4257-9D69-0D38BBE98C0B}"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75E6746D-795C-40FF-B225-964DE6CE7E90}" type="presOf" srcId="{40401B07-2BC1-43D1-990D-EA08A2E96199}" destId="{FFE1DB0B-A649-43C1-B7D2-CEF3FA2CA620}"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BB88166C-B40F-4ABC-9CC5-61ECD7441AB5}" type="presOf" srcId="{032D3BBA-FECA-4A09-86B8-D22A26B2D692}" destId="{DE94FCB2-DC8D-4E9C-99AC-1B4A02F51ED1}" srcOrd="0" destOrd="0" presId="urn:microsoft.com/office/officeart/2005/8/layout/default"/>
    <dgm:cxn modelId="{DA56341A-0DD8-4BEF-8EF5-D05E1B7E0624}" type="presOf" srcId="{719CC07F-E7E8-4D5D-812D-B4FE5927E5EE}" destId="{EF93FE5D-CECB-421C-A5E7-C8A146A6D18C}" srcOrd="0" destOrd="0" presId="urn:microsoft.com/office/officeart/2005/8/layout/default"/>
    <dgm:cxn modelId="{050851E5-7985-4624-BFA0-E63890E07C3D}" srcId="{816B225A-6D9C-45A5-A08D-C6272DC2B9BE}" destId="{62B35D10-1538-4D55-950A-2A2BA79ABB01}" srcOrd="5" destOrd="0" parTransId="{3B7949E4-2C6C-4147-8E77-B67B75755B1D}" sibTransId="{14D47D6F-6546-446B-AE47-30FEAA7CBE24}"/>
    <dgm:cxn modelId="{51CB6E6B-C170-4450-A317-1B807D707895}" type="presOf" srcId="{A8173AC5-747C-4629-AFDD-A87911240C17}" destId="{AB46F437-0746-4546-925E-0EB7C7D5DEEE}"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315DE0AB-65B7-420C-8544-796C0AE983BD}" type="presOf" srcId="{62B35D10-1538-4D55-950A-2A2BA79ABB01}" destId="{4872DE25-18B2-4051-AC2E-50E8F9E547B9}" srcOrd="0" destOrd="0" presId="urn:microsoft.com/office/officeart/2005/8/layout/default"/>
    <dgm:cxn modelId="{7EE91780-0BA9-4C80-8F73-4EA75EE9FDFE}" type="presOf" srcId="{7B17B44F-FC52-4305-B7B4-359C8BB0CC78}" destId="{9E71994E-CAF8-46B6-9D24-24B986C042F2}"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6A1762DF-7C29-4A0A-8748-CEA318AD2CB0}" srcId="{816B225A-6D9C-45A5-A08D-C6272DC2B9BE}" destId="{40401B07-2BC1-43D1-990D-EA08A2E96199}" srcOrd="0" destOrd="0" parTransId="{7810A5FF-DD0E-4847-BB51-CCA58505CB3C}" sibTransId="{87D7B1F8-6123-41EB-9EE4-4365B501F819}"/>
    <dgm:cxn modelId="{7511D8B9-53B6-4938-9C57-BD4B0C7C0831}" type="presParOf" srcId="{FB970023-0AD8-4257-9D69-0D38BBE98C0B}" destId="{FFE1DB0B-A649-43C1-B7D2-CEF3FA2CA620}" srcOrd="0" destOrd="0" presId="urn:microsoft.com/office/officeart/2005/8/layout/default"/>
    <dgm:cxn modelId="{B5348F2D-14E0-4FEF-A8F2-EE7088EB3683}" type="presParOf" srcId="{FB970023-0AD8-4257-9D69-0D38BBE98C0B}" destId="{2801E637-8C93-40BB-8D47-B379444342CD}" srcOrd="1" destOrd="0" presId="urn:microsoft.com/office/officeart/2005/8/layout/default"/>
    <dgm:cxn modelId="{DC3B60A7-2221-421E-B443-3ACFC67278D1}" type="presParOf" srcId="{FB970023-0AD8-4257-9D69-0D38BBE98C0B}" destId="{DE94FCB2-DC8D-4E9C-99AC-1B4A02F51ED1}" srcOrd="2" destOrd="0" presId="urn:microsoft.com/office/officeart/2005/8/layout/default"/>
    <dgm:cxn modelId="{6BB25152-3CF7-4D68-AD2E-5B486E72C881}" type="presParOf" srcId="{FB970023-0AD8-4257-9D69-0D38BBE98C0B}" destId="{B79BEC52-4A3C-4665-948E-5AB634E4DDD1}" srcOrd="3" destOrd="0" presId="urn:microsoft.com/office/officeart/2005/8/layout/default"/>
    <dgm:cxn modelId="{96A7317D-8CDF-4921-A9F0-79CBB86CA86F}" type="presParOf" srcId="{FB970023-0AD8-4257-9D69-0D38BBE98C0B}" destId="{9E71994E-CAF8-46B6-9D24-24B986C042F2}" srcOrd="4" destOrd="0" presId="urn:microsoft.com/office/officeart/2005/8/layout/default"/>
    <dgm:cxn modelId="{D2884CF5-43B4-46EC-9F47-755227D17328}" type="presParOf" srcId="{FB970023-0AD8-4257-9D69-0D38BBE98C0B}" destId="{738F86CF-128D-470E-936B-6A3F88B3548B}" srcOrd="5" destOrd="0" presId="urn:microsoft.com/office/officeart/2005/8/layout/default"/>
    <dgm:cxn modelId="{4B9801AB-0A70-4793-A8D2-C6D868E09B81}" type="presParOf" srcId="{FB970023-0AD8-4257-9D69-0D38BBE98C0B}" destId="{AB46F437-0746-4546-925E-0EB7C7D5DEEE}" srcOrd="6" destOrd="0" presId="urn:microsoft.com/office/officeart/2005/8/layout/default"/>
    <dgm:cxn modelId="{78AF7515-F081-47B4-897E-C7E8A62BF831}" type="presParOf" srcId="{FB970023-0AD8-4257-9D69-0D38BBE98C0B}" destId="{DFB5A0A0-5AAF-4E7A-96E3-6AAED3E2A4DE}" srcOrd="7" destOrd="0" presId="urn:microsoft.com/office/officeart/2005/8/layout/default"/>
    <dgm:cxn modelId="{E654E21B-4C09-428E-A495-C6E43FA9351C}" type="presParOf" srcId="{FB970023-0AD8-4257-9D69-0D38BBE98C0B}" destId="{EF93FE5D-CECB-421C-A5E7-C8A146A6D18C}" srcOrd="8" destOrd="0" presId="urn:microsoft.com/office/officeart/2005/8/layout/default"/>
    <dgm:cxn modelId="{89EF8027-EEBD-435B-8B1E-ABAC72A8340E}" type="presParOf" srcId="{FB970023-0AD8-4257-9D69-0D38BBE98C0B}" destId="{69C1F5B3-E374-4A16-AD71-1F7CD42FE451}" srcOrd="9" destOrd="0" presId="urn:microsoft.com/office/officeart/2005/8/layout/default"/>
    <dgm:cxn modelId="{5022537D-94AE-4345-AFCC-223FF37D1305}"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F00CE76-4976-477B-92D0-455D80BB69AE}" type="presOf" srcId="{816B225A-6D9C-45A5-A08D-C6272DC2B9BE}" destId="{FB970023-0AD8-4257-9D69-0D38BBE98C0B}"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050851E5-7985-4624-BFA0-E63890E07C3D}" srcId="{816B225A-6D9C-45A5-A08D-C6272DC2B9BE}" destId="{62B35D10-1538-4D55-950A-2A2BA79ABB01}" srcOrd="5" destOrd="0" parTransId="{3B7949E4-2C6C-4147-8E77-B67B75755B1D}" sibTransId="{14D47D6F-6546-446B-AE47-30FEAA7CBE24}"/>
    <dgm:cxn modelId="{A95E0B9F-59F7-44CA-BC30-FF56A08C9DCF}" srcId="{816B225A-6D9C-45A5-A08D-C6272DC2B9BE}" destId="{A8173AC5-747C-4629-AFDD-A87911240C17}" srcOrd="3" destOrd="0" parTransId="{E974970D-70A4-448F-ADA5-582372723288}" sibTransId="{53B3EEC5-F0C3-4637-83DF-ECC7F7989530}"/>
    <dgm:cxn modelId="{376DC3B7-00A0-49C7-BCB0-0CF3CEBAEB13}" type="presOf" srcId="{032D3BBA-FECA-4A09-86B8-D22A26B2D692}" destId="{DE94FCB2-DC8D-4E9C-99AC-1B4A02F51ED1}" srcOrd="0" destOrd="0" presId="urn:microsoft.com/office/officeart/2005/8/layout/default"/>
    <dgm:cxn modelId="{AD3249D9-A24E-46AF-900F-645FE33C4ABC}" type="presOf" srcId="{40401B07-2BC1-43D1-990D-EA08A2E96199}" destId="{FFE1DB0B-A649-43C1-B7D2-CEF3FA2CA620}" srcOrd="0" destOrd="0" presId="urn:microsoft.com/office/officeart/2005/8/layout/default"/>
    <dgm:cxn modelId="{6EEB3960-36A5-4F38-A6C2-4F914DFBDE47}" type="presOf" srcId="{A8173AC5-747C-4629-AFDD-A87911240C17}" destId="{AB46F437-0746-4546-925E-0EB7C7D5DEEE}" srcOrd="0" destOrd="0" presId="urn:microsoft.com/office/officeart/2005/8/layout/default"/>
    <dgm:cxn modelId="{24E2D0B6-9A86-4E8F-9256-AF82EF1E89D0}" type="presOf" srcId="{7B17B44F-FC52-4305-B7B4-359C8BB0CC78}" destId="{9E71994E-CAF8-46B6-9D24-24B986C042F2}" srcOrd="0" destOrd="0" presId="urn:microsoft.com/office/officeart/2005/8/layout/default"/>
    <dgm:cxn modelId="{509201F3-A47A-4265-AC61-619ADB2F03B7}" type="presOf" srcId="{719CC07F-E7E8-4D5D-812D-B4FE5927E5EE}" destId="{EF93FE5D-CECB-421C-A5E7-C8A146A6D18C}" srcOrd="0" destOrd="0" presId="urn:microsoft.com/office/officeart/2005/8/layout/default"/>
    <dgm:cxn modelId="{13EAD298-642C-4950-8559-FEAEA5862891}" type="presOf" srcId="{62B35D10-1538-4D55-950A-2A2BA79ABB01}" destId="{4872DE25-18B2-4051-AC2E-50E8F9E547B9}"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BDA68CD3-7B5A-4BFB-94AE-1E46FC160383}" type="presParOf" srcId="{FB970023-0AD8-4257-9D69-0D38BBE98C0B}" destId="{FFE1DB0B-A649-43C1-B7D2-CEF3FA2CA620}" srcOrd="0" destOrd="0" presId="urn:microsoft.com/office/officeart/2005/8/layout/default"/>
    <dgm:cxn modelId="{187237FA-9F2E-4B98-9D11-A684F425BDAF}" type="presParOf" srcId="{FB970023-0AD8-4257-9D69-0D38BBE98C0B}" destId="{2801E637-8C93-40BB-8D47-B379444342CD}" srcOrd="1" destOrd="0" presId="urn:microsoft.com/office/officeart/2005/8/layout/default"/>
    <dgm:cxn modelId="{6078A9D8-6CFD-4542-ACE1-EF57BA407929}" type="presParOf" srcId="{FB970023-0AD8-4257-9D69-0D38BBE98C0B}" destId="{DE94FCB2-DC8D-4E9C-99AC-1B4A02F51ED1}" srcOrd="2" destOrd="0" presId="urn:microsoft.com/office/officeart/2005/8/layout/default"/>
    <dgm:cxn modelId="{5B3EF556-5B3F-4899-885B-288551EB1F22}" type="presParOf" srcId="{FB970023-0AD8-4257-9D69-0D38BBE98C0B}" destId="{B79BEC52-4A3C-4665-948E-5AB634E4DDD1}" srcOrd="3" destOrd="0" presId="urn:microsoft.com/office/officeart/2005/8/layout/default"/>
    <dgm:cxn modelId="{5E07094A-517D-466D-B300-C700D08836A6}" type="presParOf" srcId="{FB970023-0AD8-4257-9D69-0D38BBE98C0B}" destId="{9E71994E-CAF8-46B6-9D24-24B986C042F2}" srcOrd="4" destOrd="0" presId="urn:microsoft.com/office/officeart/2005/8/layout/default"/>
    <dgm:cxn modelId="{A5C5ED40-4F28-462B-9CD9-6ABB29E764BF}" type="presParOf" srcId="{FB970023-0AD8-4257-9D69-0D38BBE98C0B}" destId="{738F86CF-128D-470E-936B-6A3F88B3548B}" srcOrd="5" destOrd="0" presId="urn:microsoft.com/office/officeart/2005/8/layout/default"/>
    <dgm:cxn modelId="{9C46E923-ED71-46E8-A877-C9D4FCE47548}" type="presParOf" srcId="{FB970023-0AD8-4257-9D69-0D38BBE98C0B}" destId="{AB46F437-0746-4546-925E-0EB7C7D5DEEE}" srcOrd="6" destOrd="0" presId="urn:microsoft.com/office/officeart/2005/8/layout/default"/>
    <dgm:cxn modelId="{61693845-EFB8-4B66-A828-65CDC53E07B9}" type="presParOf" srcId="{FB970023-0AD8-4257-9D69-0D38BBE98C0B}" destId="{DFB5A0A0-5AAF-4E7A-96E3-6AAED3E2A4DE}" srcOrd="7" destOrd="0" presId="urn:microsoft.com/office/officeart/2005/8/layout/default"/>
    <dgm:cxn modelId="{D78053D3-667B-4DB6-93DC-E7F611D662EC}" type="presParOf" srcId="{FB970023-0AD8-4257-9D69-0D38BBE98C0B}" destId="{EF93FE5D-CECB-421C-A5E7-C8A146A6D18C}" srcOrd="8" destOrd="0" presId="urn:microsoft.com/office/officeart/2005/8/layout/default"/>
    <dgm:cxn modelId="{354E18A1-796E-4A21-963A-41097649261A}" type="presParOf" srcId="{FB970023-0AD8-4257-9D69-0D38BBE98C0B}" destId="{69C1F5B3-E374-4A16-AD71-1F7CD42FE451}" srcOrd="9" destOrd="0" presId="urn:microsoft.com/office/officeart/2005/8/layout/default"/>
    <dgm:cxn modelId="{03A1EDCB-774F-4342-A79B-9D4220680260}"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EBBC480-28CD-4A2A-95A7-E5A63ADD6ED6}" type="presOf" srcId="{62B35D10-1538-4D55-950A-2A2BA79ABB01}" destId="{4872DE25-18B2-4051-AC2E-50E8F9E547B9}"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1205F8F7-E434-46B8-91E4-0524B33382B5}" type="presOf" srcId="{816B225A-6D9C-45A5-A08D-C6272DC2B9BE}" destId="{FB970023-0AD8-4257-9D69-0D38BBE98C0B}" srcOrd="0" destOrd="0" presId="urn:microsoft.com/office/officeart/2005/8/layout/default"/>
    <dgm:cxn modelId="{F05DA1A3-3D68-496B-A6C9-4EA31554261D}" type="presOf" srcId="{A8173AC5-747C-4629-AFDD-A87911240C17}" destId="{AB46F437-0746-4546-925E-0EB7C7D5DEEE}"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6487B1FB-EEAF-49A0-A5CE-6079DA120C0A}" type="presOf" srcId="{7B17B44F-FC52-4305-B7B4-359C8BB0CC78}" destId="{9E71994E-CAF8-46B6-9D24-24B986C042F2}" srcOrd="0" destOrd="0" presId="urn:microsoft.com/office/officeart/2005/8/layout/default"/>
    <dgm:cxn modelId="{9551BB91-A772-4B07-961F-222DEA3E41F6}" type="presOf" srcId="{032D3BBA-FECA-4A09-86B8-D22A26B2D692}" destId="{DE94FCB2-DC8D-4E9C-99AC-1B4A02F51ED1}"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82E5C163-AD0A-4E2B-A171-D8ADA018DEF0}" type="presOf" srcId="{40401B07-2BC1-43D1-990D-EA08A2E96199}" destId="{FFE1DB0B-A649-43C1-B7D2-CEF3FA2CA620}" srcOrd="0" destOrd="0" presId="urn:microsoft.com/office/officeart/2005/8/layout/default"/>
    <dgm:cxn modelId="{E3FA36F3-CCB0-4991-B2FB-D143E2DED8F2}" type="presOf" srcId="{719CC07F-E7E8-4D5D-812D-B4FE5927E5EE}" destId="{EF93FE5D-CECB-421C-A5E7-C8A146A6D18C}"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6A1762DF-7C29-4A0A-8748-CEA318AD2CB0}" srcId="{816B225A-6D9C-45A5-A08D-C6272DC2B9BE}" destId="{40401B07-2BC1-43D1-990D-EA08A2E96199}" srcOrd="0" destOrd="0" parTransId="{7810A5FF-DD0E-4847-BB51-CCA58505CB3C}" sibTransId="{87D7B1F8-6123-41EB-9EE4-4365B501F819}"/>
    <dgm:cxn modelId="{6CB58DC1-1507-4476-8C9E-956191E7CD2A}" type="presParOf" srcId="{FB970023-0AD8-4257-9D69-0D38BBE98C0B}" destId="{FFE1DB0B-A649-43C1-B7D2-CEF3FA2CA620}" srcOrd="0" destOrd="0" presId="urn:microsoft.com/office/officeart/2005/8/layout/default"/>
    <dgm:cxn modelId="{4DAF8CB1-A896-47F9-9E0D-C55A6AEED493}" type="presParOf" srcId="{FB970023-0AD8-4257-9D69-0D38BBE98C0B}" destId="{2801E637-8C93-40BB-8D47-B379444342CD}" srcOrd="1" destOrd="0" presId="urn:microsoft.com/office/officeart/2005/8/layout/default"/>
    <dgm:cxn modelId="{14D88B96-DC66-46E9-8368-AF6D82060D3C}" type="presParOf" srcId="{FB970023-0AD8-4257-9D69-0D38BBE98C0B}" destId="{DE94FCB2-DC8D-4E9C-99AC-1B4A02F51ED1}" srcOrd="2" destOrd="0" presId="urn:microsoft.com/office/officeart/2005/8/layout/default"/>
    <dgm:cxn modelId="{AE8080D1-64AE-4F39-8ED2-42CA088FBADB}" type="presParOf" srcId="{FB970023-0AD8-4257-9D69-0D38BBE98C0B}" destId="{B79BEC52-4A3C-4665-948E-5AB634E4DDD1}" srcOrd="3" destOrd="0" presId="urn:microsoft.com/office/officeart/2005/8/layout/default"/>
    <dgm:cxn modelId="{E5F9EAED-ADD2-43F1-8A1B-9B5070B12C96}" type="presParOf" srcId="{FB970023-0AD8-4257-9D69-0D38BBE98C0B}" destId="{9E71994E-CAF8-46B6-9D24-24B986C042F2}" srcOrd="4" destOrd="0" presId="urn:microsoft.com/office/officeart/2005/8/layout/default"/>
    <dgm:cxn modelId="{5F2182CC-2EB1-4AB2-B6A3-8723DBDD1E78}" type="presParOf" srcId="{FB970023-0AD8-4257-9D69-0D38BBE98C0B}" destId="{738F86CF-128D-470E-936B-6A3F88B3548B}" srcOrd="5" destOrd="0" presId="urn:microsoft.com/office/officeart/2005/8/layout/default"/>
    <dgm:cxn modelId="{9C5B6C10-23E1-48C9-856E-26D52155848C}" type="presParOf" srcId="{FB970023-0AD8-4257-9D69-0D38BBE98C0B}" destId="{AB46F437-0746-4546-925E-0EB7C7D5DEEE}" srcOrd="6" destOrd="0" presId="urn:microsoft.com/office/officeart/2005/8/layout/default"/>
    <dgm:cxn modelId="{9065E074-7419-4D8F-89B3-018C74D3DC3D}" type="presParOf" srcId="{FB970023-0AD8-4257-9D69-0D38BBE98C0B}" destId="{DFB5A0A0-5AAF-4E7A-96E3-6AAED3E2A4DE}" srcOrd="7" destOrd="0" presId="urn:microsoft.com/office/officeart/2005/8/layout/default"/>
    <dgm:cxn modelId="{5553B4C8-6A03-45D7-803A-F2CA72A7C9FC}" type="presParOf" srcId="{FB970023-0AD8-4257-9D69-0D38BBE98C0B}" destId="{EF93FE5D-CECB-421C-A5E7-C8A146A6D18C}" srcOrd="8" destOrd="0" presId="urn:microsoft.com/office/officeart/2005/8/layout/default"/>
    <dgm:cxn modelId="{ADC9C637-957E-4176-A5B9-A682E6291FEA}" type="presParOf" srcId="{FB970023-0AD8-4257-9D69-0D38BBE98C0B}" destId="{69C1F5B3-E374-4A16-AD71-1F7CD42FE451}" srcOrd="9" destOrd="0" presId="urn:microsoft.com/office/officeart/2005/8/layout/default"/>
    <dgm:cxn modelId="{C5208C33-F43D-4A1F-9759-919E7D26FF3F}"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0B8F3107-341F-4529-95A1-F5A4ABFA4A30}" type="presOf" srcId="{40401B07-2BC1-43D1-990D-EA08A2E96199}" destId="{FFE1DB0B-A649-43C1-B7D2-CEF3FA2CA620}" srcOrd="0" destOrd="0" presId="urn:microsoft.com/office/officeart/2005/8/layout/default"/>
    <dgm:cxn modelId="{9262F32C-2CE0-4C71-A94D-8A9D147C8A88}" type="presOf" srcId="{62B35D10-1538-4D55-950A-2A2BA79ABB01}" destId="{4872DE25-18B2-4051-AC2E-50E8F9E547B9}" srcOrd="0" destOrd="0" presId="urn:microsoft.com/office/officeart/2005/8/layout/default"/>
    <dgm:cxn modelId="{2E81BEB6-E49D-419F-A543-35361174CFD1}" type="presOf" srcId="{032D3BBA-FECA-4A09-86B8-D22A26B2D692}" destId="{DE94FCB2-DC8D-4E9C-99AC-1B4A02F51ED1}" srcOrd="0" destOrd="0" presId="urn:microsoft.com/office/officeart/2005/8/layout/default"/>
    <dgm:cxn modelId="{A3CEFA61-B994-4730-B03A-9F7FF31C02E4}" type="presOf" srcId="{816B225A-6D9C-45A5-A08D-C6272DC2B9BE}" destId="{FB970023-0AD8-4257-9D69-0D38BBE98C0B}" srcOrd="0" destOrd="0" presId="urn:microsoft.com/office/officeart/2005/8/layout/default"/>
    <dgm:cxn modelId="{3E3743F7-B3E3-41EB-B2FA-974CDCCF831E}" type="presOf" srcId="{719CC07F-E7E8-4D5D-812D-B4FE5927E5EE}" destId="{EF93FE5D-CECB-421C-A5E7-C8A146A6D18C}"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3753166B-DC97-4E33-AE97-C790D0208AB1}" type="presOf" srcId="{A8173AC5-747C-4629-AFDD-A87911240C17}" destId="{AB46F437-0746-4546-925E-0EB7C7D5DEEE}" srcOrd="0" destOrd="0" presId="urn:microsoft.com/office/officeart/2005/8/layout/default"/>
    <dgm:cxn modelId="{1635DC3A-07D2-4A00-8C7C-C62E5ED0F749}" type="presOf" srcId="{7B17B44F-FC52-4305-B7B4-359C8BB0CC78}" destId="{9E71994E-CAF8-46B6-9D24-24B986C042F2}" srcOrd="0" destOrd="0" presId="urn:microsoft.com/office/officeart/2005/8/layout/default"/>
    <dgm:cxn modelId="{262CFA9A-2D41-4913-8428-556BFA765BB5}" type="presParOf" srcId="{FB970023-0AD8-4257-9D69-0D38BBE98C0B}" destId="{FFE1DB0B-A649-43C1-B7D2-CEF3FA2CA620}" srcOrd="0" destOrd="0" presId="urn:microsoft.com/office/officeart/2005/8/layout/default"/>
    <dgm:cxn modelId="{6951C908-81D0-4557-9795-EB1A5555396D}" type="presParOf" srcId="{FB970023-0AD8-4257-9D69-0D38BBE98C0B}" destId="{2801E637-8C93-40BB-8D47-B379444342CD}" srcOrd="1" destOrd="0" presId="urn:microsoft.com/office/officeart/2005/8/layout/default"/>
    <dgm:cxn modelId="{DEBADD9A-F0CD-4FB0-AA6F-8AC26C403B62}" type="presParOf" srcId="{FB970023-0AD8-4257-9D69-0D38BBE98C0B}" destId="{DE94FCB2-DC8D-4E9C-99AC-1B4A02F51ED1}" srcOrd="2" destOrd="0" presId="urn:microsoft.com/office/officeart/2005/8/layout/default"/>
    <dgm:cxn modelId="{C329E48C-E998-4E5A-BDBA-23EC50C9B90E}" type="presParOf" srcId="{FB970023-0AD8-4257-9D69-0D38BBE98C0B}" destId="{B79BEC52-4A3C-4665-948E-5AB634E4DDD1}" srcOrd="3" destOrd="0" presId="urn:microsoft.com/office/officeart/2005/8/layout/default"/>
    <dgm:cxn modelId="{47A7F45F-8BDC-4AF8-809C-ECF4E24BAE2B}" type="presParOf" srcId="{FB970023-0AD8-4257-9D69-0D38BBE98C0B}" destId="{9E71994E-CAF8-46B6-9D24-24B986C042F2}" srcOrd="4" destOrd="0" presId="urn:microsoft.com/office/officeart/2005/8/layout/default"/>
    <dgm:cxn modelId="{68DD7D3A-DAD4-4F7E-9562-5B34953F2076}" type="presParOf" srcId="{FB970023-0AD8-4257-9D69-0D38BBE98C0B}" destId="{738F86CF-128D-470E-936B-6A3F88B3548B}" srcOrd="5" destOrd="0" presId="urn:microsoft.com/office/officeart/2005/8/layout/default"/>
    <dgm:cxn modelId="{BDC94C70-3B5B-4D96-9813-54EC35CDE0A4}" type="presParOf" srcId="{FB970023-0AD8-4257-9D69-0D38BBE98C0B}" destId="{AB46F437-0746-4546-925E-0EB7C7D5DEEE}" srcOrd="6" destOrd="0" presId="urn:microsoft.com/office/officeart/2005/8/layout/default"/>
    <dgm:cxn modelId="{CA941BBE-8E6D-43B6-AE9E-E95F14D5C5DD}" type="presParOf" srcId="{FB970023-0AD8-4257-9D69-0D38BBE98C0B}" destId="{DFB5A0A0-5AAF-4E7A-96E3-6AAED3E2A4DE}" srcOrd="7" destOrd="0" presId="urn:microsoft.com/office/officeart/2005/8/layout/default"/>
    <dgm:cxn modelId="{19F580BC-A841-4140-A7D1-555D6F325F26}" type="presParOf" srcId="{FB970023-0AD8-4257-9D69-0D38BBE98C0B}" destId="{EF93FE5D-CECB-421C-A5E7-C8A146A6D18C}" srcOrd="8" destOrd="0" presId="urn:microsoft.com/office/officeart/2005/8/layout/default"/>
    <dgm:cxn modelId="{0B904EEB-6011-4823-934B-6E5274AD1AEC}" type="presParOf" srcId="{FB970023-0AD8-4257-9D69-0D38BBE98C0B}" destId="{69C1F5B3-E374-4A16-AD71-1F7CD42FE451}" srcOrd="9" destOrd="0" presId="urn:microsoft.com/office/officeart/2005/8/layout/default"/>
    <dgm:cxn modelId="{8DCEDF14-DA92-4769-B578-54B1F69F5378}"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E10C91C3-892C-4557-8D6C-1AF572E077AB}" type="presOf" srcId="{032D3BBA-FECA-4A09-86B8-D22A26B2D692}" destId="{DE94FCB2-DC8D-4E9C-99AC-1B4A02F51ED1}"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BF2DC4CD-AE40-47E7-9EAB-5974D6D3A449}" type="presOf" srcId="{40401B07-2BC1-43D1-990D-EA08A2E96199}" destId="{FFE1DB0B-A649-43C1-B7D2-CEF3FA2CA620}" srcOrd="0" destOrd="0" presId="urn:microsoft.com/office/officeart/2005/8/layout/default"/>
    <dgm:cxn modelId="{F512E5F8-760C-4AF8-9BB7-68B6B59A1A97}" type="presOf" srcId="{719CC07F-E7E8-4D5D-812D-B4FE5927E5EE}" destId="{EF93FE5D-CECB-421C-A5E7-C8A146A6D18C}" srcOrd="0" destOrd="0" presId="urn:microsoft.com/office/officeart/2005/8/layout/default"/>
    <dgm:cxn modelId="{4272AB2F-3C9C-4292-B2A3-5E50D671E6B9}" type="presOf" srcId="{62B35D10-1538-4D55-950A-2A2BA79ABB01}" destId="{4872DE25-18B2-4051-AC2E-50E8F9E547B9}" srcOrd="0" destOrd="0" presId="urn:microsoft.com/office/officeart/2005/8/layout/default"/>
    <dgm:cxn modelId="{E71E64AC-EF48-4B20-9513-EBEB97CCBEA9}" type="presOf" srcId="{816B225A-6D9C-45A5-A08D-C6272DC2B9BE}" destId="{FB970023-0AD8-4257-9D69-0D38BBE98C0B}"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666EA4F-B637-4E94-AA33-B96244AC5BA3}" type="presOf" srcId="{A8173AC5-747C-4629-AFDD-A87911240C17}" destId="{AB46F437-0746-4546-925E-0EB7C7D5DEEE}" srcOrd="0" destOrd="0" presId="urn:microsoft.com/office/officeart/2005/8/layout/default"/>
    <dgm:cxn modelId="{774E440D-B407-4F47-A6EB-63FC3E837903}" type="presOf" srcId="{7B17B44F-FC52-4305-B7B4-359C8BB0CC78}" destId="{9E71994E-CAF8-46B6-9D24-24B986C042F2}"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38A02372-B7E6-452D-BD0D-AED6857D43A7}" type="presParOf" srcId="{FB970023-0AD8-4257-9D69-0D38BBE98C0B}" destId="{FFE1DB0B-A649-43C1-B7D2-CEF3FA2CA620}" srcOrd="0" destOrd="0" presId="urn:microsoft.com/office/officeart/2005/8/layout/default"/>
    <dgm:cxn modelId="{01AB0C38-27A1-4CB4-A0D3-7F8C593F990E}" type="presParOf" srcId="{FB970023-0AD8-4257-9D69-0D38BBE98C0B}" destId="{2801E637-8C93-40BB-8D47-B379444342CD}" srcOrd="1" destOrd="0" presId="urn:microsoft.com/office/officeart/2005/8/layout/default"/>
    <dgm:cxn modelId="{2DA7D652-0F99-4445-A2E2-483F17B429E0}" type="presParOf" srcId="{FB970023-0AD8-4257-9D69-0D38BBE98C0B}" destId="{DE94FCB2-DC8D-4E9C-99AC-1B4A02F51ED1}" srcOrd="2" destOrd="0" presId="urn:microsoft.com/office/officeart/2005/8/layout/default"/>
    <dgm:cxn modelId="{32F2E67D-7DDF-4C63-9CFE-AA45353B272F}" type="presParOf" srcId="{FB970023-0AD8-4257-9D69-0D38BBE98C0B}" destId="{B79BEC52-4A3C-4665-948E-5AB634E4DDD1}" srcOrd="3" destOrd="0" presId="urn:microsoft.com/office/officeart/2005/8/layout/default"/>
    <dgm:cxn modelId="{153C550E-C461-422A-8F43-40D80803D214}" type="presParOf" srcId="{FB970023-0AD8-4257-9D69-0D38BBE98C0B}" destId="{9E71994E-CAF8-46B6-9D24-24B986C042F2}" srcOrd="4" destOrd="0" presId="urn:microsoft.com/office/officeart/2005/8/layout/default"/>
    <dgm:cxn modelId="{FCBFF32E-DF21-46F5-B2FB-D81FCC3A0E9F}" type="presParOf" srcId="{FB970023-0AD8-4257-9D69-0D38BBE98C0B}" destId="{738F86CF-128D-470E-936B-6A3F88B3548B}" srcOrd="5" destOrd="0" presId="urn:microsoft.com/office/officeart/2005/8/layout/default"/>
    <dgm:cxn modelId="{8002AB05-E0D7-44EA-B780-1D88836B0AA7}" type="presParOf" srcId="{FB970023-0AD8-4257-9D69-0D38BBE98C0B}" destId="{AB46F437-0746-4546-925E-0EB7C7D5DEEE}" srcOrd="6" destOrd="0" presId="urn:microsoft.com/office/officeart/2005/8/layout/default"/>
    <dgm:cxn modelId="{598538C7-8314-433A-8893-DD0C2A577605}" type="presParOf" srcId="{FB970023-0AD8-4257-9D69-0D38BBE98C0B}" destId="{DFB5A0A0-5AAF-4E7A-96E3-6AAED3E2A4DE}" srcOrd="7" destOrd="0" presId="urn:microsoft.com/office/officeart/2005/8/layout/default"/>
    <dgm:cxn modelId="{CA1C4563-FE38-4059-B171-C734A082519B}" type="presParOf" srcId="{FB970023-0AD8-4257-9D69-0D38BBE98C0B}" destId="{EF93FE5D-CECB-421C-A5E7-C8A146A6D18C}" srcOrd="8" destOrd="0" presId="urn:microsoft.com/office/officeart/2005/8/layout/default"/>
    <dgm:cxn modelId="{161692A9-5AB4-4D57-87C9-DF7A0422A287}" type="presParOf" srcId="{FB970023-0AD8-4257-9D69-0D38BBE98C0B}" destId="{69C1F5B3-E374-4A16-AD71-1F7CD42FE451}" srcOrd="9" destOrd="0" presId="urn:microsoft.com/office/officeart/2005/8/layout/default"/>
    <dgm:cxn modelId="{4BD042A4-CF76-446E-BD3D-2DBB21EC0D61}"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5857AC1B-38C5-4395-AB33-534525CBD0C4}" type="presOf" srcId="{816B225A-6D9C-45A5-A08D-C6272DC2B9BE}" destId="{FB970023-0AD8-4257-9D69-0D38BBE98C0B}" srcOrd="0" destOrd="0" presId="urn:microsoft.com/office/officeart/2005/8/layout/default"/>
    <dgm:cxn modelId="{69B10F9F-7261-4676-BCA0-0B0C8CFA6C1A}" type="presOf" srcId="{7B17B44F-FC52-4305-B7B4-359C8BB0CC78}" destId="{9E71994E-CAF8-46B6-9D24-24B986C042F2}" srcOrd="0" destOrd="0" presId="urn:microsoft.com/office/officeart/2005/8/layout/default"/>
    <dgm:cxn modelId="{6877898B-83D8-4EE6-A5A9-13B1D89660C2}" type="presOf" srcId="{A8173AC5-747C-4629-AFDD-A87911240C17}" destId="{AB46F437-0746-4546-925E-0EB7C7D5DEEE}" srcOrd="0" destOrd="0" presId="urn:microsoft.com/office/officeart/2005/8/layout/default"/>
    <dgm:cxn modelId="{786EB6FC-4885-4DD2-836E-CD883C478FB2}" type="presOf" srcId="{62B35D10-1538-4D55-950A-2A2BA79ABB01}" destId="{4872DE25-18B2-4051-AC2E-50E8F9E547B9}" srcOrd="0" destOrd="0" presId="urn:microsoft.com/office/officeart/2005/8/layout/default"/>
    <dgm:cxn modelId="{E736C19C-E700-442A-8F57-CEABBED86A84}" type="presOf" srcId="{719CC07F-E7E8-4D5D-812D-B4FE5927E5EE}" destId="{EF93FE5D-CECB-421C-A5E7-C8A146A6D18C}"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0CBE2CF8-5B8A-409D-BA29-1F8FF325C07B}" type="presOf" srcId="{032D3BBA-FECA-4A09-86B8-D22A26B2D692}" destId="{DE94FCB2-DC8D-4E9C-99AC-1B4A02F51ED1}" srcOrd="0" destOrd="0" presId="urn:microsoft.com/office/officeart/2005/8/layout/default"/>
    <dgm:cxn modelId="{DB7B6294-6EC9-4F0A-8313-99730861B331}" type="presOf" srcId="{40401B07-2BC1-43D1-990D-EA08A2E96199}" destId="{FFE1DB0B-A649-43C1-B7D2-CEF3FA2CA620}" srcOrd="0" destOrd="0" presId="urn:microsoft.com/office/officeart/2005/8/layout/default"/>
    <dgm:cxn modelId="{3289DEC0-849C-4879-8663-F0D6C077A782}" type="presParOf" srcId="{FB970023-0AD8-4257-9D69-0D38BBE98C0B}" destId="{FFE1DB0B-A649-43C1-B7D2-CEF3FA2CA620}" srcOrd="0" destOrd="0" presId="urn:microsoft.com/office/officeart/2005/8/layout/default"/>
    <dgm:cxn modelId="{DFB3A370-CD00-4EBF-BB74-E2285D01200C}" type="presParOf" srcId="{FB970023-0AD8-4257-9D69-0D38BBE98C0B}" destId="{2801E637-8C93-40BB-8D47-B379444342CD}" srcOrd="1" destOrd="0" presId="urn:microsoft.com/office/officeart/2005/8/layout/default"/>
    <dgm:cxn modelId="{1C37B616-32FD-4E5C-9291-10591E0847DE}" type="presParOf" srcId="{FB970023-0AD8-4257-9D69-0D38BBE98C0B}" destId="{DE94FCB2-DC8D-4E9C-99AC-1B4A02F51ED1}" srcOrd="2" destOrd="0" presId="urn:microsoft.com/office/officeart/2005/8/layout/default"/>
    <dgm:cxn modelId="{68CE9DE1-9558-4CCD-AC2E-8DE5C15B95DF}" type="presParOf" srcId="{FB970023-0AD8-4257-9D69-0D38BBE98C0B}" destId="{B79BEC52-4A3C-4665-948E-5AB634E4DDD1}" srcOrd="3" destOrd="0" presId="urn:microsoft.com/office/officeart/2005/8/layout/default"/>
    <dgm:cxn modelId="{18F42699-DDC2-4C53-BA88-F8D98E444504}" type="presParOf" srcId="{FB970023-0AD8-4257-9D69-0D38BBE98C0B}" destId="{9E71994E-CAF8-46B6-9D24-24B986C042F2}" srcOrd="4" destOrd="0" presId="urn:microsoft.com/office/officeart/2005/8/layout/default"/>
    <dgm:cxn modelId="{2CD3D1BE-5FC5-46D8-B5C6-E75455CB150E}" type="presParOf" srcId="{FB970023-0AD8-4257-9D69-0D38BBE98C0B}" destId="{738F86CF-128D-470E-936B-6A3F88B3548B}" srcOrd="5" destOrd="0" presId="urn:microsoft.com/office/officeart/2005/8/layout/default"/>
    <dgm:cxn modelId="{707971FE-D688-48E9-A499-B653652D1576}" type="presParOf" srcId="{FB970023-0AD8-4257-9D69-0D38BBE98C0B}" destId="{AB46F437-0746-4546-925E-0EB7C7D5DEEE}" srcOrd="6" destOrd="0" presId="urn:microsoft.com/office/officeart/2005/8/layout/default"/>
    <dgm:cxn modelId="{2F64406A-BA19-4BB9-B5E2-A6F6324B7EB3}" type="presParOf" srcId="{FB970023-0AD8-4257-9D69-0D38BBE98C0B}" destId="{DFB5A0A0-5AAF-4E7A-96E3-6AAED3E2A4DE}" srcOrd="7" destOrd="0" presId="urn:microsoft.com/office/officeart/2005/8/layout/default"/>
    <dgm:cxn modelId="{CE5FCD32-7D6F-4A0B-A773-698176ED22BC}" type="presParOf" srcId="{FB970023-0AD8-4257-9D69-0D38BBE98C0B}" destId="{EF93FE5D-CECB-421C-A5E7-C8A146A6D18C}" srcOrd="8" destOrd="0" presId="urn:microsoft.com/office/officeart/2005/8/layout/default"/>
    <dgm:cxn modelId="{F159F4AB-5D81-4CEB-A6D7-7866F1A6BA1E}" type="presParOf" srcId="{FB970023-0AD8-4257-9D69-0D38BBE98C0B}" destId="{69C1F5B3-E374-4A16-AD71-1F7CD42FE451}" srcOrd="9" destOrd="0" presId="urn:microsoft.com/office/officeart/2005/8/layout/default"/>
    <dgm:cxn modelId="{76853657-92CA-4B60-87AD-6B75F70E8E73}"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4AEC2689-FE16-4EA0-8961-401EF2263C98}" type="presOf" srcId="{719CC07F-E7E8-4D5D-812D-B4FE5927E5EE}" destId="{EF93FE5D-CECB-421C-A5E7-C8A146A6D18C}" srcOrd="0" destOrd="0" presId="urn:microsoft.com/office/officeart/2005/8/layout/default"/>
    <dgm:cxn modelId="{38DC9E0D-0738-4C77-B568-0B31AE3233C3}" type="presOf" srcId="{A8173AC5-747C-4629-AFDD-A87911240C17}" destId="{AB46F437-0746-4546-925E-0EB7C7D5DEEE}" srcOrd="0" destOrd="0" presId="urn:microsoft.com/office/officeart/2005/8/layout/default"/>
    <dgm:cxn modelId="{4BAE4859-FB3F-453C-95A6-8F36709FA393}" type="presOf" srcId="{40401B07-2BC1-43D1-990D-EA08A2E96199}" destId="{FFE1DB0B-A649-43C1-B7D2-CEF3FA2CA620}" srcOrd="0" destOrd="0" presId="urn:microsoft.com/office/officeart/2005/8/layout/default"/>
    <dgm:cxn modelId="{91A4FB6E-C37E-4AB8-9C8F-A690CCBD7F34}" type="presOf" srcId="{7B17B44F-FC52-4305-B7B4-359C8BB0CC78}" destId="{9E71994E-CAF8-46B6-9D24-24B986C042F2}"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823F5197-340A-4F0C-B6FF-9B6589B70B20}" type="presOf" srcId="{032D3BBA-FECA-4A09-86B8-D22A26B2D692}" destId="{DE94FCB2-DC8D-4E9C-99AC-1B4A02F51ED1}" srcOrd="0" destOrd="0" presId="urn:microsoft.com/office/officeart/2005/8/layout/default"/>
    <dgm:cxn modelId="{8BF13ABF-808A-4856-8C63-5475A567D919}" type="presOf" srcId="{816B225A-6D9C-45A5-A08D-C6272DC2B9BE}" destId="{FB970023-0AD8-4257-9D69-0D38BBE98C0B}" srcOrd="0" destOrd="0" presId="urn:microsoft.com/office/officeart/2005/8/layout/default"/>
    <dgm:cxn modelId="{E0478297-20DA-476F-BFE5-46F9D2388F0C}" type="presOf" srcId="{62B35D10-1538-4D55-950A-2A2BA79ABB01}" destId="{4872DE25-18B2-4051-AC2E-50E8F9E547B9}" srcOrd="0" destOrd="0" presId="urn:microsoft.com/office/officeart/2005/8/layout/default"/>
    <dgm:cxn modelId="{13D1C3E0-3470-44FF-8214-5DD9F87019B9}" type="presParOf" srcId="{FB970023-0AD8-4257-9D69-0D38BBE98C0B}" destId="{FFE1DB0B-A649-43C1-B7D2-CEF3FA2CA620}" srcOrd="0" destOrd="0" presId="urn:microsoft.com/office/officeart/2005/8/layout/default"/>
    <dgm:cxn modelId="{1478E96D-3754-48E8-AA05-229EB94787B2}" type="presParOf" srcId="{FB970023-0AD8-4257-9D69-0D38BBE98C0B}" destId="{2801E637-8C93-40BB-8D47-B379444342CD}" srcOrd="1" destOrd="0" presId="urn:microsoft.com/office/officeart/2005/8/layout/default"/>
    <dgm:cxn modelId="{5360A29D-EF73-4DBF-A06F-25D519069B61}" type="presParOf" srcId="{FB970023-0AD8-4257-9D69-0D38BBE98C0B}" destId="{DE94FCB2-DC8D-4E9C-99AC-1B4A02F51ED1}" srcOrd="2" destOrd="0" presId="urn:microsoft.com/office/officeart/2005/8/layout/default"/>
    <dgm:cxn modelId="{F9E4BCE3-7D01-4558-B71A-F2CC1AC067F2}" type="presParOf" srcId="{FB970023-0AD8-4257-9D69-0D38BBE98C0B}" destId="{B79BEC52-4A3C-4665-948E-5AB634E4DDD1}" srcOrd="3" destOrd="0" presId="urn:microsoft.com/office/officeart/2005/8/layout/default"/>
    <dgm:cxn modelId="{905DD937-521F-4EF0-95E6-5F19A91E08D1}" type="presParOf" srcId="{FB970023-0AD8-4257-9D69-0D38BBE98C0B}" destId="{9E71994E-CAF8-46B6-9D24-24B986C042F2}" srcOrd="4" destOrd="0" presId="urn:microsoft.com/office/officeart/2005/8/layout/default"/>
    <dgm:cxn modelId="{E86CDF06-AF34-466C-B7BF-4D61A303172E}" type="presParOf" srcId="{FB970023-0AD8-4257-9D69-0D38BBE98C0B}" destId="{738F86CF-128D-470E-936B-6A3F88B3548B}" srcOrd="5" destOrd="0" presId="urn:microsoft.com/office/officeart/2005/8/layout/default"/>
    <dgm:cxn modelId="{D9A9D9AF-C9C9-4917-8687-2CB407400809}" type="presParOf" srcId="{FB970023-0AD8-4257-9D69-0D38BBE98C0B}" destId="{AB46F437-0746-4546-925E-0EB7C7D5DEEE}" srcOrd="6" destOrd="0" presId="urn:microsoft.com/office/officeart/2005/8/layout/default"/>
    <dgm:cxn modelId="{87AD62CF-8F35-4D75-8E95-9911BA6996BE}" type="presParOf" srcId="{FB970023-0AD8-4257-9D69-0D38BBE98C0B}" destId="{DFB5A0A0-5AAF-4E7A-96E3-6AAED3E2A4DE}" srcOrd="7" destOrd="0" presId="urn:microsoft.com/office/officeart/2005/8/layout/default"/>
    <dgm:cxn modelId="{3B140EE8-18FE-48DA-9E16-6695FA4FD916}" type="presParOf" srcId="{FB970023-0AD8-4257-9D69-0D38BBE98C0B}" destId="{EF93FE5D-CECB-421C-A5E7-C8A146A6D18C}" srcOrd="8" destOrd="0" presId="urn:microsoft.com/office/officeart/2005/8/layout/default"/>
    <dgm:cxn modelId="{B881702B-1BB5-4511-A678-CBECA194EAD4}" type="presParOf" srcId="{FB970023-0AD8-4257-9D69-0D38BBE98C0B}" destId="{69C1F5B3-E374-4A16-AD71-1F7CD42FE451}" srcOrd="9" destOrd="0" presId="urn:microsoft.com/office/officeart/2005/8/layout/default"/>
    <dgm:cxn modelId="{84D96647-6673-4D4A-8696-3530FB7B986D}"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2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2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2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3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3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3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3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3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3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3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3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3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14350" y="2840568"/>
            <a:ext cx="5829300" cy="1960033"/>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2016/6/3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2016/6/3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972050" y="366185"/>
            <a:ext cx="1543050" cy="7802033"/>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342900" y="366185"/>
            <a:ext cx="4514850" cy="7802033"/>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2016/6/3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2016/6/3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541735" y="5875867"/>
            <a:ext cx="5829300" cy="1816100"/>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2016/6/3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2016/6/3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2016/6/3</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2016/6/3</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2016/6/3</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64067"/>
            <a:ext cx="2256235" cy="154940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2016/6/3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344216" y="6400800"/>
            <a:ext cx="4114800" cy="755651"/>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2016/6/3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2016/6/3</a:t>
            </a:fld>
            <a:endParaRPr kumimoji="1" lang="ja-JP" altLang="en-US"/>
          </a:p>
        </p:txBody>
      </p:sp>
      <p:sp>
        <p:nvSpPr>
          <p:cNvPr id="5" name="フッター プレースホルダ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image" Target="../media/image5.png"/><Relationship Id="rId3" Type="http://schemas.openxmlformats.org/officeDocument/2006/relationships/diagramLayout" Target="../diagrams/layout19.xml"/><Relationship Id="rId7" Type="http://schemas.openxmlformats.org/officeDocument/2006/relationships/diagramData" Target="../diagrams/data20.xml"/><Relationship Id="rId12" Type="http://schemas.openxmlformats.org/officeDocument/2006/relationships/image" Target="../media/image4.pn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diagramLayout" Target="../diagrams/layout23.xml"/><Relationship Id="rId7" Type="http://schemas.openxmlformats.org/officeDocument/2006/relationships/diagramData" Target="../diagrams/data24.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11" Type="http://schemas.microsoft.com/office/2007/relationships/diagramDrawing" Target="../diagrams/drawing24.xml"/><Relationship Id="rId5" Type="http://schemas.openxmlformats.org/officeDocument/2006/relationships/diagramColors" Target="../diagrams/colors23.xml"/><Relationship Id="rId10" Type="http://schemas.openxmlformats.org/officeDocument/2006/relationships/diagramColors" Target="../diagrams/colors24.xml"/><Relationship Id="rId4" Type="http://schemas.openxmlformats.org/officeDocument/2006/relationships/diagramQuickStyle" Target="../diagrams/quickStyle23.xml"/><Relationship Id="rId9" Type="http://schemas.openxmlformats.org/officeDocument/2006/relationships/diagramQuickStyle" Target="../diagrams/quickStyle24.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diagramLayout" Target="../diagrams/layout25.xml"/><Relationship Id="rId7" Type="http://schemas.openxmlformats.org/officeDocument/2006/relationships/diagramData" Target="../diagrams/data26.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11" Type="http://schemas.microsoft.com/office/2007/relationships/diagramDrawing" Target="../diagrams/drawing26.xml"/><Relationship Id="rId5" Type="http://schemas.openxmlformats.org/officeDocument/2006/relationships/diagramColors" Target="../diagrams/colors25.xml"/><Relationship Id="rId10" Type="http://schemas.openxmlformats.org/officeDocument/2006/relationships/diagramColors" Target="../diagrams/colors26.xml"/><Relationship Id="rId4" Type="http://schemas.openxmlformats.org/officeDocument/2006/relationships/diagramQuickStyle" Target="../diagrams/quickStyle25.xml"/><Relationship Id="rId9" Type="http://schemas.openxmlformats.org/officeDocument/2006/relationships/diagramQuickStyle" Target="../diagrams/quickStyle26.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8.xml"/><Relationship Id="rId3" Type="http://schemas.openxmlformats.org/officeDocument/2006/relationships/diagramLayout" Target="../diagrams/layout27.xml"/><Relationship Id="rId7" Type="http://schemas.openxmlformats.org/officeDocument/2006/relationships/diagramData" Target="../diagrams/data28.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11" Type="http://schemas.microsoft.com/office/2007/relationships/diagramDrawing" Target="../diagrams/drawing28.xml"/><Relationship Id="rId5" Type="http://schemas.openxmlformats.org/officeDocument/2006/relationships/diagramColors" Target="../diagrams/colors27.xml"/><Relationship Id="rId10" Type="http://schemas.openxmlformats.org/officeDocument/2006/relationships/diagramColors" Target="../diagrams/colors28.xml"/><Relationship Id="rId4" Type="http://schemas.openxmlformats.org/officeDocument/2006/relationships/diagramQuickStyle" Target="../diagrams/quickStyle27.xml"/><Relationship Id="rId9" Type="http://schemas.openxmlformats.org/officeDocument/2006/relationships/diagramQuickStyle" Target="../diagrams/quickStyle28.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30.xml"/><Relationship Id="rId13" Type="http://schemas.openxmlformats.org/officeDocument/2006/relationships/image" Target="../media/image4.png"/><Relationship Id="rId3" Type="http://schemas.openxmlformats.org/officeDocument/2006/relationships/diagramLayout" Target="../diagrams/layout29.xml"/><Relationship Id="rId7" Type="http://schemas.openxmlformats.org/officeDocument/2006/relationships/diagramData" Target="../diagrams/data30.xml"/><Relationship Id="rId12" Type="http://schemas.openxmlformats.org/officeDocument/2006/relationships/image" Target="../media/image1.png"/><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11" Type="http://schemas.microsoft.com/office/2007/relationships/diagramDrawing" Target="../diagrams/drawing30.xml"/><Relationship Id="rId5" Type="http://schemas.openxmlformats.org/officeDocument/2006/relationships/diagramColors" Target="../diagrams/colors29.xml"/><Relationship Id="rId10" Type="http://schemas.openxmlformats.org/officeDocument/2006/relationships/diagramColors" Target="../diagrams/colors30.xml"/><Relationship Id="rId4" Type="http://schemas.openxmlformats.org/officeDocument/2006/relationships/diagramQuickStyle" Target="../diagrams/quickStyle29.xml"/><Relationship Id="rId9" Type="http://schemas.openxmlformats.org/officeDocument/2006/relationships/diagramQuickStyle" Target="../diagrams/quickStyle30.xml"/><Relationship Id="rId1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32.xml"/><Relationship Id="rId3" Type="http://schemas.openxmlformats.org/officeDocument/2006/relationships/diagramLayout" Target="../diagrams/layout31.xml"/><Relationship Id="rId7" Type="http://schemas.openxmlformats.org/officeDocument/2006/relationships/diagramData" Target="../diagrams/data32.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11" Type="http://schemas.microsoft.com/office/2007/relationships/diagramDrawing" Target="../diagrams/drawing32.xml"/><Relationship Id="rId5" Type="http://schemas.openxmlformats.org/officeDocument/2006/relationships/diagramColors" Target="../diagrams/colors31.xml"/><Relationship Id="rId10" Type="http://schemas.openxmlformats.org/officeDocument/2006/relationships/diagramColors" Target="../diagrams/colors32.xml"/><Relationship Id="rId4" Type="http://schemas.openxmlformats.org/officeDocument/2006/relationships/diagramQuickStyle" Target="../diagrams/quickStyle31.xml"/><Relationship Id="rId9" Type="http://schemas.openxmlformats.org/officeDocument/2006/relationships/diagramQuickStyle" Target="../diagrams/quickStyle3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34.xml"/><Relationship Id="rId3" Type="http://schemas.openxmlformats.org/officeDocument/2006/relationships/diagramLayout" Target="../diagrams/layout33.xml"/><Relationship Id="rId7" Type="http://schemas.openxmlformats.org/officeDocument/2006/relationships/diagramData" Target="../diagrams/data34.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11" Type="http://schemas.microsoft.com/office/2007/relationships/diagramDrawing" Target="../diagrams/drawing34.xml"/><Relationship Id="rId5" Type="http://schemas.openxmlformats.org/officeDocument/2006/relationships/diagramColors" Target="../diagrams/colors33.xml"/><Relationship Id="rId10" Type="http://schemas.openxmlformats.org/officeDocument/2006/relationships/diagramColors" Target="../diagrams/colors34.xml"/><Relationship Id="rId4" Type="http://schemas.openxmlformats.org/officeDocument/2006/relationships/diagramQuickStyle" Target="../diagrams/quickStyle33.xml"/><Relationship Id="rId9" Type="http://schemas.openxmlformats.org/officeDocument/2006/relationships/diagramQuickStyle" Target="../diagrams/quickStyle34.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36.xml"/><Relationship Id="rId3" Type="http://schemas.openxmlformats.org/officeDocument/2006/relationships/diagramLayout" Target="../diagrams/layout35.xml"/><Relationship Id="rId7" Type="http://schemas.openxmlformats.org/officeDocument/2006/relationships/diagramData" Target="../diagrams/data36.xml"/><Relationship Id="rId12" Type="http://schemas.openxmlformats.org/officeDocument/2006/relationships/hyperlink" Target="http://www.merchant-s.com/company/about_hisun.html" TargetMode="Externa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11" Type="http://schemas.microsoft.com/office/2007/relationships/diagramDrawing" Target="../diagrams/drawing36.xml"/><Relationship Id="rId5" Type="http://schemas.openxmlformats.org/officeDocument/2006/relationships/diagramColors" Target="../diagrams/colors35.xml"/><Relationship Id="rId10" Type="http://schemas.openxmlformats.org/officeDocument/2006/relationships/diagramColors" Target="../diagrams/colors36.xml"/><Relationship Id="rId4" Type="http://schemas.openxmlformats.org/officeDocument/2006/relationships/diagramQuickStyle" Target="../diagrams/quickStyle35.xml"/><Relationship Id="rId9" Type="http://schemas.openxmlformats.org/officeDocument/2006/relationships/diagramQuickStyle" Target="../diagrams/quickStyle36.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38.xml"/><Relationship Id="rId3" Type="http://schemas.openxmlformats.org/officeDocument/2006/relationships/diagramLayout" Target="../diagrams/layout37.xml"/><Relationship Id="rId7" Type="http://schemas.openxmlformats.org/officeDocument/2006/relationships/diagramData" Target="../diagrams/data38.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11" Type="http://schemas.microsoft.com/office/2007/relationships/diagramDrawing" Target="../diagrams/drawing38.xml"/><Relationship Id="rId5" Type="http://schemas.openxmlformats.org/officeDocument/2006/relationships/diagramColors" Target="../diagrams/colors37.xml"/><Relationship Id="rId10" Type="http://schemas.openxmlformats.org/officeDocument/2006/relationships/diagramColors" Target="../diagrams/colors38.xml"/><Relationship Id="rId4" Type="http://schemas.openxmlformats.org/officeDocument/2006/relationships/diagramQuickStyle" Target="../diagrams/quickStyle37.xml"/><Relationship Id="rId9" Type="http://schemas.openxmlformats.org/officeDocument/2006/relationships/diagramQuickStyle" Target="../diagrams/quickStyle38.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2.png"/><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image" Target="../media/image2.png"/><Relationship Id="rId3" Type="http://schemas.openxmlformats.org/officeDocument/2006/relationships/diagramLayout" Target="../diagrams/layout11.xml"/><Relationship Id="rId7" Type="http://schemas.openxmlformats.org/officeDocument/2006/relationships/diagramData" Target="../diagrams/data12.xml"/><Relationship Id="rId12" Type="http://schemas.openxmlformats.org/officeDocument/2006/relationships/image" Target="../media/image1.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6.xml"/><Relationship Id="rId13" Type="http://schemas.openxmlformats.org/officeDocument/2006/relationships/image" Target="../media/image5.png"/><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image" Target="../media/image4.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8.xml"/><Relationship Id="rId13" Type="http://schemas.openxmlformats.org/officeDocument/2006/relationships/image" Target="../media/image4.png"/><Relationship Id="rId3" Type="http://schemas.openxmlformats.org/officeDocument/2006/relationships/diagramLayout" Target="../diagrams/layout17.xml"/><Relationship Id="rId7" Type="http://schemas.openxmlformats.org/officeDocument/2006/relationships/diagramData" Target="../diagrams/data18.xml"/><Relationship Id="rId12" Type="http://schemas.openxmlformats.org/officeDocument/2006/relationships/image" Target="../media/image1.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5" name="テキスト ボックス 34"/>
          <p:cNvSpPr txBox="1"/>
          <p:nvPr/>
        </p:nvSpPr>
        <p:spPr>
          <a:xfrm>
            <a:off x="1300223" y="1835696"/>
            <a:ext cx="3079689"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lang="ja-JP" altLang="en-US" sz="2000" dirty="0" smtClean="0">
                <a:latin typeface="HGP創英角ｺﾞｼｯｸUB" pitchFamily="50" charset="-128"/>
                <a:ea typeface="HGP創英角ｺﾞｼｯｸUB" pitchFamily="50" charset="-128"/>
              </a:rPr>
              <a:t>加盟店様向けのご案内</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メールの自動返信機能の</a:t>
            </a:r>
            <a:endParaRPr kumimoji="1" lang="en-US" altLang="ja-JP" sz="1600" dirty="0" smtClean="0">
              <a:solidFill>
                <a:srgbClr val="FF0000"/>
              </a:solidFill>
            </a:endParaRPr>
          </a:p>
          <a:p>
            <a:pPr algn="ct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23" name="正方形/長方形 22"/>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a:t>
            </a:r>
            <a:r>
              <a:rPr lang="ja-JP" altLang="en-US" sz="1000" dirty="0" smtClean="0">
                <a:solidFill>
                  <a:schemeClr val="tx1"/>
                </a:solidFill>
                <a:latin typeface="+mn-ea"/>
              </a:rPr>
              <a:t>発注</a:t>
            </a:r>
            <a:endParaRPr lang="en-US" altLang="ja-JP" sz="1000" dirty="0" smtClean="0">
              <a:solidFill>
                <a:schemeClr val="tx1"/>
              </a:solidFill>
              <a:latin typeface="+mn-ea"/>
            </a:endParaRPr>
          </a:p>
          <a:p>
            <a:r>
              <a:rPr lang="ja-JP" altLang="en-US" sz="800" dirty="0" smtClean="0">
                <a:solidFill>
                  <a:srgbClr val="7030A0"/>
                </a:solidFill>
                <a:latin typeface="+mn-ea"/>
              </a:rPr>
              <a:t>（</a:t>
            </a:r>
            <a:r>
              <a:rPr lang="en-US" altLang="ja-JP" sz="800" dirty="0" smtClean="0">
                <a:solidFill>
                  <a:srgbClr val="7030A0"/>
                </a:solidFill>
                <a:latin typeface="+mn-ea"/>
              </a:rPr>
              <a:t>PAX</a:t>
            </a:r>
            <a:r>
              <a:rPr lang="ja-JP" altLang="en-US" sz="800" dirty="0" smtClean="0">
                <a:solidFill>
                  <a:srgbClr val="7030A0"/>
                </a:solidFill>
                <a:latin typeface="+mn-ea"/>
              </a:rPr>
              <a:t>社製端末</a:t>
            </a:r>
            <a:r>
              <a:rPr lang="ja-JP" altLang="en-US" sz="800" dirty="0" smtClean="0">
                <a:solidFill>
                  <a:srgbClr val="7030A0"/>
                </a:solidFill>
                <a:latin typeface="+mn-ea"/>
              </a:rPr>
              <a:t>）</a:t>
            </a:r>
            <a:endParaRPr lang="en-US" altLang="ja-JP" sz="800" dirty="0" smtClean="0">
              <a:solidFill>
                <a:srgbClr val="7030A0"/>
              </a:solidFill>
              <a:latin typeface="+mn-ea"/>
            </a:endParaRPr>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28" name="正方形/長方形 27"/>
          <p:cNvSpPr/>
          <p:nvPr/>
        </p:nvSpPr>
        <p:spPr>
          <a:xfrm>
            <a:off x="44624" y="2123728"/>
            <a:ext cx="1152128" cy="50405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45" name="正方形/長方形 44"/>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34" name="正方形/長方形 33"/>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sp>
        <p:nvSpPr>
          <p:cNvPr id="39" name="直角三角形 38"/>
          <p:cNvSpPr/>
          <p:nvPr/>
        </p:nvSpPr>
        <p:spPr>
          <a:xfrm rot="16200000">
            <a:off x="3701509" y="6675755"/>
            <a:ext cx="202493" cy="171447"/>
          </a:xfrm>
          <a:prstGeom prst="r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a:p>
        </p:txBody>
      </p:sp>
      <p:sp>
        <p:nvSpPr>
          <p:cNvPr id="41" name="直角三角形 40"/>
          <p:cNvSpPr/>
          <p:nvPr/>
        </p:nvSpPr>
        <p:spPr>
          <a:xfrm rot="16200000">
            <a:off x="6149781" y="4587523"/>
            <a:ext cx="202493" cy="171447"/>
          </a:xfrm>
          <a:prstGeom prst="r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a:p>
        </p:txBody>
      </p:sp>
      <p:sp>
        <p:nvSpPr>
          <p:cNvPr id="44" name="直角三角形 43"/>
          <p:cNvSpPr/>
          <p:nvPr/>
        </p:nvSpPr>
        <p:spPr>
          <a:xfrm rot="16200000">
            <a:off x="3701509" y="4587523"/>
            <a:ext cx="202493" cy="171447"/>
          </a:xfrm>
          <a:prstGeom prst="r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a:p>
        </p:txBody>
      </p:sp>
      <p:sp>
        <p:nvSpPr>
          <p:cNvPr id="46" name="直角三角形 45"/>
          <p:cNvSpPr/>
          <p:nvPr/>
        </p:nvSpPr>
        <p:spPr>
          <a:xfrm rot="16200000">
            <a:off x="6149781" y="3507403"/>
            <a:ext cx="202493" cy="171447"/>
          </a:xfrm>
          <a:prstGeom prst="r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a:p>
        </p:txBody>
      </p:sp>
      <p:sp>
        <p:nvSpPr>
          <p:cNvPr id="53" name="角丸四角形 52"/>
          <p:cNvSpPr/>
          <p:nvPr/>
        </p:nvSpPr>
        <p:spPr>
          <a:xfrm>
            <a:off x="1916832" y="7596336"/>
            <a:ext cx="4032448" cy="432048"/>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500" b="1" dirty="0" smtClean="0"/>
              <a:t>＞</a:t>
            </a:r>
            <a:r>
              <a:rPr lang="ja-JP" altLang="en-US" sz="1600" dirty="0" smtClean="0">
                <a:latin typeface="HGP創英角ｺﾞｼｯｸUB" pitchFamily="50" charset="-128"/>
                <a:ea typeface="HGP創英角ｺﾞｼｯｸUB" pitchFamily="50" charset="-128"/>
              </a:rPr>
              <a:t>新規加盟をご検討のお客様はコチラ</a:t>
            </a:r>
            <a:endParaRPr kumimoji="1" lang="ja-JP" altLang="en-US" sz="1500" b="1" dirty="0"/>
          </a:p>
        </p:txBody>
      </p:sp>
      <p:graphicFrame>
        <p:nvGraphicFramePr>
          <p:cNvPr id="37" name="表 36"/>
          <p:cNvGraphicFramePr>
            <a:graphicFrameLocks noGrp="1"/>
          </p:cNvGraphicFramePr>
          <p:nvPr/>
        </p:nvGraphicFramePr>
        <p:xfrm>
          <a:off x="1412776" y="2627784"/>
          <a:ext cx="4943438" cy="4260304"/>
        </p:xfrm>
        <a:graphic>
          <a:graphicData uri="http://schemas.openxmlformats.org/drawingml/2006/table">
            <a:tbl>
              <a:tblPr/>
              <a:tblGrid>
                <a:gridCol w="2471719"/>
                <a:gridCol w="2471719"/>
              </a:tblGrid>
              <a:tr h="1065076">
                <a:tc>
                  <a:txBody>
                    <a:bodyPr/>
                    <a:lstStyle/>
                    <a:p>
                      <a:pPr algn="l" fontAlgn="t"/>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1300" b="0" i="0" u="sng" strike="noStrike" dirty="0">
                          <a:solidFill>
                            <a:srgbClr val="00B050"/>
                          </a:solidFill>
                          <a:latin typeface="ＭＳ Ｐゴシック"/>
                        </a:rPr>
                        <a:t>店舗情報変更に関するお手続き</a:t>
                      </a: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1100" b="0" i="0" u="none" strike="noStrike" dirty="0" smtClean="0">
                          <a:solidFill>
                            <a:srgbClr val="7030A0"/>
                          </a:solidFill>
                          <a:latin typeface="ＭＳ Ｐゴシック"/>
                        </a:rPr>
                        <a:t>移転、店舗</a:t>
                      </a:r>
                      <a:r>
                        <a:rPr lang="ja-JP" altLang="en-US" sz="1100" b="0" i="0" u="none" strike="noStrike" dirty="0">
                          <a:solidFill>
                            <a:srgbClr val="7030A0"/>
                          </a:solidFill>
                          <a:latin typeface="ＭＳ Ｐゴシック"/>
                        </a:rPr>
                        <a:t>情報の</a:t>
                      </a:r>
                      <a:r>
                        <a:rPr lang="ja-JP" altLang="en-US" sz="1100" b="0" i="0" u="none" strike="noStrike" dirty="0" smtClean="0">
                          <a:solidFill>
                            <a:srgbClr val="7030A0"/>
                          </a:solidFill>
                          <a:latin typeface="ＭＳ Ｐゴシック"/>
                        </a:rPr>
                        <a:t>変更、振り込み</a:t>
                      </a:r>
                      <a:r>
                        <a:rPr lang="ja-JP" altLang="en-US" sz="1100" b="0" i="0" u="none" strike="noStrike" dirty="0">
                          <a:solidFill>
                            <a:srgbClr val="7030A0"/>
                          </a:solidFill>
                          <a:latin typeface="ＭＳ Ｐゴシック"/>
                        </a:rPr>
                        <a:t>口座の変更等</a:t>
                      </a:r>
                      <a:r>
                        <a:rPr lang="ja-JP" altLang="en-US" sz="1100" b="0" i="0" u="none" strike="noStrike" dirty="0" smtClean="0">
                          <a:solidFill>
                            <a:srgbClr val="7030A0"/>
                          </a:solidFill>
                          <a:latin typeface="ＭＳ Ｐゴシック"/>
                        </a:rPr>
                        <a:t>をご依頼いただけます。</a:t>
                      </a:r>
                      <a:endParaRPr lang="ja-JP" altLang="en-US" sz="1100" b="0" i="0" u="sng" strike="noStrike" dirty="0">
                        <a:solidFill>
                          <a:srgbClr val="7030A0"/>
                        </a:solidFill>
                        <a:latin typeface="ＭＳ Ｐゴシック"/>
                      </a:endParaRPr>
                    </a:p>
                  </a:txBody>
                  <a:tcPr marL="8170" marR="8170" marT="8170" marB="0">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t"/>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1300" b="0" i="0" u="sng" strike="noStrike" dirty="0">
                          <a:solidFill>
                            <a:srgbClr val="00B050"/>
                          </a:solidFill>
                          <a:latin typeface="ＭＳ Ｐゴシック"/>
                        </a:rPr>
                        <a:t>ロール紙発注フォーム</a:t>
                      </a: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en-US" altLang="ja-JP" sz="1100" b="0" i="0" u="none" strike="noStrike" dirty="0">
                          <a:solidFill>
                            <a:schemeClr val="tx1"/>
                          </a:solidFill>
                          <a:latin typeface="ＭＳ Ｐゴシック"/>
                        </a:rPr>
                        <a:t>PAX</a:t>
                      </a:r>
                      <a:r>
                        <a:rPr lang="ja-JP" altLang="en-US" sz="1100" b="0" i="0" u="none" strike="noStrike" dirty="0">
                          <a:solidFill>
                            <a:schemeClr val="tx1"/>
                          </a:solidFill>
                          <a:latin typeface="ＭＳ Ｐゴシック"/>
                        </a:rPr>
                        <a:t>社製端末をご利用されている加盟店様のロール紙発注を承ります。</a:t>
                      </a:r>
                      <a:endParaRPr lang="ja-JP" altLang="en-US" sz="1100" b="0" i="0" u="sng" strike="noStrike" dirty="0">
                        <a:solidFill>
                          <a:schemeClr val="tx1"/>
                        </a:solidFill>
                        <a:latin typeface="ＭＳ Ｐゴシック"/>
                      </a:endParaRPr>
                    </a:p>
                  </a:txBody>
                  <a:tcPr marL="8170" marR="8170" marT="8170" marB="0">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r>
              <a:tr h="1065076">
                <a:tc>
                  <a:txBody>
                    <a:bodyPr/>
                    <a:lstStyle/>
                    <a:p>
                      <a:pPr algn="l" fontAlgn="t"/>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1300" b="0" i="0" u="sng" strike="noStrike" dirty="0">
                          <a:solidFill>
                            <a:srgbClr val="00B050"/>
                          </a:solidFill>
                          <a:latin typeface="ＭＳ Ｐゴシック"/>
                        </a:rPr>
                        <a:t>お問い合わせフォーム</a:t>
                      </a: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1100" b="0" i="0" u="sng" strike="noStrike" dirty="0">
                          <a:solidFill>
                            <a:schemeClr val="tx1"/>
                          </a:solidFill>
                          <a:latin typeface="ＭＳ Ｐゴシック"/>
                        </a:rPr>
                        <a:t/>
                      </a:r>
                      <a:br>
                        <a:rPr lang="ja-JP" altLang="en-US" sz="1100" b="0" i="0" u="sng" strike="noStrike" dirty="0">
                          <a:solidFill>
                            <a:schemeClr val="tx1"/>
                          </a:solidFill>
                          <a:latin typeface="ＭＳ Ｐゴシック"/>
                        </a:rPr>
                      </a:br>
                      <a:r>
                        <a:rPr lang="ja-JP" altLang="en-US" sz="1100" b="0" i="0" u="none" strike="noStrike" dirty="0">
                          <a:solidFill>
                            <a:schemeClr val="tx1"/>
                          </a:solidFill>
                          <a:latin typeface="ＭＳ Ｐゴシック"/>
                        </a:rPr>
                        <a:t>マーチャント・サポート加盟店様専用のお問い合わせ窓口です。 </a:t>
                      </a:r>
                      <a:endParaRPr lang="ja-JP" altLang="en-US" sz="1100" b="0" i="0" u="sng" strike="noStrike" dirty="0">
                        <a:solidFill>
                          <a:schemeClr val="tx1"/>
                        </a:solidFill>
                        <a:latin typeface="ＭＳ Ｐゴシック"/>
                      </a:endParaRPr>
                    </a:p>
                  </a:txBody>
                  <a:tcPr marL="8170" marR="8170" marT="8170" marB="0">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t"/>
                      <a:r>
                        <a:rPr lang="zh-TW" altLang="en-US" sz="900" b="0" i="0" u="sng" strike="noStrike" dirty="0">
                          <a:solidFill>
                            <a:srgbClr val="00B050"/>
                          </a:solidFill>
                          <a:latin typeface="ＭＳ Ｐゴシック"/>
                        </a:rPr>
                        <a:t/>
                      </a:r>
                      <a:br>
                        <a:rPr lang="zh-TW" altLang="en-US" sz="900" b="0" i="0" u="sng" strike="noStrike" dirty="0">
                          <a:solidFill>
                            <a:srgbClr val="00B050"/>
                          </a:solidFill>
                          <a:latin typeface="ＭＳ Ｐゴシック"/>
                        </a:rPr>
                      </a:br>
                      <a:r>
                        <a:rPr lang="ja-JP" altLang="en-US" sz="1300" b="0" i="0" u="sng" strike="noStrike" dirty="0" smtClean="0">
                          <a:solidFill>
                            <a:srgbClr val="7030A0"/>
                          </a:solidFill>
                          <a:latin typeface="ＭＳ Ｐゴシック"/>
                        </a:rPr>
                        <a:t>早期決済　規約</a:t>
                      </a:r>
                      <a:r>
                        <a:rPr lang="zh-TW" altLang="en-US" sz="900" b="0" i="0" u="sng" strike="noStrike" dirty="0">
                          <a:solidFill>
                            <a:srgbClr val="00B050"/>
                          </a:solidFill>
                          <a:latin typeface="ＭＳ Ｐゴシック"/>
                        </a:rPr>
                        <a:t/>
                      </a:r>
                      <a:br>
                        <a:rPr lang="zh-TW" altLang="en-US" sz="900" b="0" i="0" u="sng" strike="noStrike" dirty="0">
                          <a:solidFill>
                            <a:srgbClr val="00B050"/>
                          </a:solidFill>
                          <a:latin typeface="ＭＳ Ｐゴシック"/>
                        </a:rPr>
                      </a:br>
                      <a:r>
                        <a:rPr lang="ja-JP" altLang="en-US" sz="1100" b="0" i="0" u="none" strike="noStrike" dirty="0" smtClean="0">
                          <a:solidFill>
                            <a:schemeClr val="tx1"/>
                          </a:solidFill>
                          <a:latin typeface="ＭＳ Ｐゴシック"/>
                        </a:rPr>
                        <a:t>準備中</a:t>
                      </a:r>
                      <a:endParaRPr lang="zh-TW" altLang="en-US" sz="1100" b="0" i="0" u="sng" strike="noStrike" dirty="0">
                        <a:solidFill>
                          <a:schemeClr val="tx1"/>
                        </a:solidFill>
                        <a:latin typeface="ＭＳ Ｐゴシック"/>
                      </a:endParaRPr>
                    </a:p>
                  </a:txBody>
                  <a:tcPr marL="8170" marR="8170" marT="8170" marB="0">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r>
              <a:tr h="1065076">
                <a:tc>
                  <a:txBody>
                    <a:bodyPr/>
                    <a:lstStyle/>
                    <a:p>
                      <a:pPr algn="l" fontAlgn="t"/>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en-US" altLang="ja-JP" sz="1300" b="0" i="0" u="sng" strike="noStrike" dirty="0">
                          <a:solidFill>
                            <a:srgbClr val="00B050"/>
                          </a:solidFill>
                          <a:latin typeface="ＭＳ Ｐゴシック"/>
                        </a:rPr>
                        <a:t>PAX</a:t>
                      </a:r>
                      <a:r>
                        <a:rPr lang="ja-JP" altLang="en-US" sz="1300" b="0" i="0" u="sng" strike="noStrike" dirty="0">
                          <a:solidFill>
                            <a:srgbClr val="00B050"/>
                          </a:solidFill>
                          <a:latin typeface="ＭＳ Ｐゴシック"/>
                        </a:rPr>
                        <a:t>社製端末　操作マニュアル</a:t>
                      </a: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1100" b="0" i="0" u="none" strike="noStrike" dirty="0">
                          <a:solidFill>
                            <a:schemeClr val="tx1"/>
                          </a:solidFill>
                          <a:latin typeface="ＭＳ Ｐゴシック"/>
                        </a:rPr>
                        <a:t>準備中</a:t>
                      </a:r>
                      <a:endParaRPr lang="ja-JP" altLang="en-US" sz="1100" b="0" i="0" u="sng" strike="noStrike" dirty="0">
                        <a:solidFill>
                          <a:schemeClr val="tx1"/>
                        </a:solidFill>
                        <a:latin typeface="ＭＳ Ｐゴシック"/>
                      </a:endParaRPr>
                    </a:p>
                  </a:txBody>
                  <a:tcPr marL="8170" marR="8170" marT="8170" marB="0">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t"/>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1300" b="0" i="0" u="sng" strike="noStrike" dirty="0">
                          <a:solidFill>
                            <a:srgbClr val="00B050"/>
                          </a:solidFill>
                          <a:latin typeface="ＭＳ Ｐゴシック"/>
                        </a:rPr>
                        <a:t>クレジット売上（取消）依頼票</a:t>
                      </a: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1100" b="0" i="0" u="none" strike="noStrike" dirty="0">
                          <a:solidFill>
                            <a:schemeClr val="tx1"/>
                          </a:solidFill>
                          <a:latin typeface="ＭＳ Ｐゴシック"/>
                        </a:rPr>
                        <a:t>準備中</a:t>
                      </a:r>
                      <a:endParaRPr lang="ja-JP" altLang="en-US" sz="1100" b="0" i="0" u="sng" strike="noStrike" dirty="0">
                        <a:solidFill>
                          <a:schemeClr val="tx1"/>
                        </a:solidFill>
                        <a:latin typeface="ＭＳ Ｐゴシック"/>
                      </a:endParaRPr>
                    </a:p>
                  </a:txBody>
                  <a:tcPr marL="8170" marR="8170" marT="8170" marB="0">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r>
              <a:tr h="1065076">
                <a:tc>
                  <a:txBody>
                    <a:bodyPr/>
                    <a:lstStyle/>
                    <a:p>
                      <a:pPr algn="l" fontAlgn="t"/>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en-US" altLang="ja-JP" sz="1300" b="0" i="0" u="sng" strike="noStrike" dirty="0" err="1">
                          <a:solidFill>
                            <a:srgbClr val="00B050"/>
                          </a:solidFill>
                          <a:latin typeface="ＭＳ Ｐゴシック"/>
                        </a:rPr>
                        <a:t>WeChatPay</a:t>
                      </a:r>
                      <a:r>
                        <a:rPr lang="ja-JP" altLang="en-US" sz="1300" b="0" i="0" u="sng" strike="noStrike" dirty="0">
                          <a:solidFill>
                            <a:srgbClr val="00B050"/>
                          </a:solidFill>
                          <a:latin typeface="ＭＳ Ｐゴシック"/>
                        </a:rPr>
                        <a:t>　操作マニュアル</a:t>
                      </a: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1100" b="0" i="0" u="none" strike="noStrike" dirty="0">
                          <a:solidFill>
                            <a:schemeClr val="tx1"/>
                          </a:solidFill>
                          <a:latin typeface="ＭＳ Ｐゴシック"/>
                        </a:rPr>
                        <a:t>準備中</a:t>
                      </a:r>
                      <a:endParaRPr lang="ja-JP" altLang="en-US" sz="1100" b="0" i="0" u="sng" strike="noStrike" dirty="0">
                        <a:solidFill>
                          <a:schemeClr val="tx1"/>
                        </a:solidFill>
                        <a:latin typeface="ＭＳ Ｐゴシック"/>
                      </a:endParaRPr>
                    </a:p>
                  </a:txBody>
                  <a:tcPr marL="8170" marR="8170" marT="8170" marB="0">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t"/>
                      <a:r>
                        <a:rPr lang="en-US" sz="900" b="0" i="0" u="sng" strike="noStrike" dirty="0">
                          <a:solidFill>
                            <a:srgbClr val="00B050"/>
                          </a:solidFill>
                          <a:latin typeface="ＭＳ Ｐゴシック"/>
                        </a:rPr>
                        <a:t/>
                      </a:r>
                      <a:br>
                        <a:rPr lang="en-US" sz="900" b="0" i="0" u="sng" strike="noStrike" dirty="0">
                          <a:solidFill>
                            <a:srgbClr val="00B050"/>
                          </a:solidFill>
                          <a:latin typeface="ＭＳ Ｐゴシック"/>
                        </a:rPr>
                      </a:br>
                      <a:r>
                        <a:rPr lang="en-US" sz="1300" b="0" i="0" u="sng" strike="noStrike" dirty="0" err="1" smtClean="0">
                          <a:solidFill>
                            <a:srgbClr val="7030A0"/>
                          </a:solidFill>
                          <a:latin typeface="ＭＳ Ｐゴシック"/>
                        </a:rPr>
                        <a:t>WeChatPay</a:t>
                      </a:r>
                      <a:r>
                        <a:rPr lang="ja-JP" altLang="en-US" sz="1300" b="0" i="0" u="sng" strike="noStrike" dirty="0" smtClean="0">
                          <a:solidFill>
                            <a:srgbClr val="7030A0"/>
                          </a:solidFill>
                          <a:latin typeface="ＭＳ Ｐゴシック"/>
                        </a:rPr>
                        <a:t>　規約</a:t>
                      </a: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1100" b="0" i="0" u="none" strike="noStrike" dirty="0">
                          <a:solidFill>
                            <a:schemeClr val="tx1"/>
                          </a:solidFill>
                          <a:latin typeface="ＭＳ Ｐゴシック"/>
                        </a:rPr>
                        <a:t>準備中</a:t>
                      </a:r>
                      <a:endParaRPr lang="ja-JP" altLang="en-US" sz="1100" b="0" i="0" u="sng" strike="noStrike" dirty="0">
                        <a:solidFill>
                          <a:schemeClr val="tx1"/>
                        </a:solidFill>
                        <a:latin typeface="ＭＳ Ｐゴシック"/>
                      </a:endParaRPr>
                    </a:p>
                  </a:txBody>
                  <a:tcPr marL="8170" marR="8170" marT="8170" marB="0">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r>
            </a:tbl>
          </a:graphicData>
        </a:graphic>
      </p:graphicFrame>
      <p:sp>
        <p:nvSpPr>
          <p:cNvPr id="38" name="直角三角形 37"/>
          <p:cNvSpPr/>
          <p:nvPr/>
        </p:nvSpPr>
        <p:spPr>
          <a:xfrm rot="16200000">
            <a:off x="6149781" y="6675755"/>
            <a:ext cx="202493" cy="171447"/>
          </a:xfrm>
          <a:prstGeom prst="r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a:p>
        </p:txBody>
      </p:sp>
      <p:sp>
        <p:nvSpPr>
          <p:cNvPr id="40" name="直角三角形 39"/>
          <p:cNvSpPr/>
          <p:nvPr/>
        </p:nvSpPr>
        <p:spPr>
          <a:xfrm rot="16200000">
            <a:off x="3688809" y="5659136"/>
            <a:ext cx="202493" cy="171447"/>
          </a:xfrm>
          <a:prstGeom prst="r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a:p>
        </p:txBody>
      </p:sp>
      <p:sp>
        <p:nvSpPr>
          <p:cNvPr id="42" name="直角三角形 41"/>
          <p:cNvSpPr/>
          <p:nvPr/>
        </p:nvSpPr>
        <p:spPr>
          <a:xfrm rot="16200000">
            <a:off x="6176149" y="5641710"/>
            <a:ext cx="202493" cy="171447"/>
          </a:xfrm>
          <a:prstGeom prst="r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a:p>
        </p:txBody>
      </p:sp>
      <p:sp>
        <p:nvSpPr>
          <p:cNvPr id="43" name="直角三角形 42"/>
          <p:cNvSpPr/>
          <p:nvPr/>
        </p:nvSpPr>
        <p:spPr>
          <a:xfrm rot="16200000">
            <a:off x="3701509" y="3507403"/>
            <a:ext cx="202493" cy="171447"/>
          </a:xfrm>
          <a:prstGeom prst="r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776448" cy="369332"/>
          </a:xfrm>
          <a:prstGeom prst="rect">
            <a:avLst/>
          </a:prstGeom>
          <a:noFill/>
        </p:spPr>
        <p:txBody>
          <a:bodyPr wrap="none" rtlCol="0">
            <a:spAutoFit/>
          </a:bodyPr>
          <a:lstStyle/>
          <a:p>
            <a:r>
              <a:rPr kumimoji="1" lang="ja-JP" altLang="en-US" u="sng" dirty="0" smtClean="0"/>
              <a:t>ご利用加盟店様</a:t>
            </a:r>
            <a:endParaRPr kumimoji="1" lang="ja-JP" altLang="en-US" u="sng" dirty="0"/>
          </a:p>
        </p:txBody>
      </p:sp>
      <p:sp>
        <p:nvSpPr>
          <p:cNvPr id="35" name="テキスト ボックス 34"/>
          <p:cNvSpPr txBox="1"/>
          <p:nvPr/>
        </p:nvSpPr>
        <p:spPr>
          <a:xfrm>
            <a:off x="1300223" y="1835696"/>
            <a:ext cx="2872902"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≪お問い合わせフォーム</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40" name="テキスト ボックス 39"/>
          <p:cNvSpPr txBox="1"/>
          <p:nvPr/>
        </p:nvSpPr>
        <p:spPr>
          <a:xfrm>
            <a:off x="1268760" y="2267744"/>
            <a:ext cx="5445224" cy="1200329"/>
          </a:xfrm>
          <a:prstGeom prst="rect">
            <a:avLst/>
          </a:prstGeom>
          <a:noFill/>
        </p:spPr>
        <p:txBody>
          <a:bodyPr wrap="square" rtlCol="0">
            <a:spAutoFit/>
          </a:bodyPr>
          <a:lstStyle/>
          <a:p>
            <a:r>
              <a:rPr kumimoji="1" lang="ja-JP" altLang="en-US" sz="1200" dirty="0" smtClean="0"/>
              <a:t>下記のフォームより、お問い合わせ内容をご入力の上、お問い合わせ</a:t>
            </a:r>
            <a:r>
              <a:rPr lang="ja-JP" altLang="en-US" sz="1200" dirty="0" smtClean="0"/>
              <a:t>いただきますよう</a:t>
            </a:r>
            <a:r>
              <a:rPr kumimoji="1" lang="ja-JP" altLang="en-US" sz="1200" dirty="0" smtClean="0"/>
              <a:t>お願い致します。</a:t>
            </a:r>
            <a:endParaRPr kumimoji="1" lang="en-US" altLang="ja-JP" sz="1200" dirty="0" smtClean="0"/>
          </a:p>
          <a:p>
            <a:endParaRPr lang="en-US" altLang="ja-JP" sz="1200" dirty="0" smtClean="0"/>
          </a:p>
          <a:p>
            <a:r>
              <a:rPr kumimoji="1" lang="ja-JP" altLang="en-US" sz="1200" dirty="0" smtClean="0"/>
              <a:t>万が一のため、弊社でメール受信後に自動返信を</a:t>
            </a:r>
            <a:r>
              <a:rPr lang="ja-JP" altLang="en-US" sz="1200" dirty="0" smtClean="0"/>
              <a:t>させていただいておりますが、返信メールが翌日にもない場合には、お電話にて</a:t>
            </a:r>
            <a:r>
              <a:rPr kumimoji="1" lang="ja-JP" altLang="en-US" sz="1200" dirty="0" smtClean="0"/>
              <a:t>お問い合わせ下さいますよう、宜しくお願い申し上げます。</a:t>
            </a:r>
            <a:endParaRPr kumimoji="1" lang="ja-JP" altLang="en-US" sz="1200" dirty="0"/>
          </a:p>
        </p:txBody>
      </p:sp>
      <p:cxnSp>
        <p:nvCxnSpPr>
          <p:cNvPr id="42" name="直線コネクタ 41"/>
          <p:cNvCxnSpPr/>
          <p:nvPr/>
        </p:nvCxnSpPr>
        <p:spPr>
          <a:xfrm>
            <a:off x="1196752" y="3635896"/>
            <a:ext cx="53285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メールの自動返信機能の</a:t>
            </a:r>
            <a:endParaRPr kumimoji="1" lang="en-US" altLang="ja-JP" sz="1600" dirty="0" smtClean="0">
              <a:solidFill>
                <a:srgbClr val="FF0000"/>
              </a:solidFill>
            </a:endParaRPr>
          </a:p>
          <a:p>
            <a:pPr algn="ct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a:t>
            </a:r>
            <a:r>
              <a:rPr lang="ja-JP" altLang="en-US" sz="1000" dirty="0" smtClean="0">
                <a:solidFill>
                  <a:schemeClr val="tx1"/>
                </a:solidFill>
                <a:latin typeface="+mn-ea"/>
              </a:rPr>
              <a:t>発注</a:t>
            </a:r>
            <a:endParaRPr lang="en-US" altLang="ja-JP" sz="1000" dirty="0" smtClean="0">
              <a:solidFill>
                <a:schemeClr val="tx1"/>
              </a:solidFill>
              <a:latin typeface="+mn-ea"/>
            </a:endParaRPr>
          </a:p>
          <a:p>
            <a:r>
              <a:rPr lang="ja-JP" altLang="en-US" sz="800" dirty="0" smtClean="0">
                <a:solidFill>
                  <a:srgbClr val="7030A0"/>
                </a:solidFill>
                <a:latin typeface="+mn-ea"/>
              </a:rPr>
              <a:t>（</a:t>
            </a:r>
            <a:r>
              <a:rPr lang="en-US" altLang="ja-JP" sz="800" dirty="0" smtClean="0">
                <a:solidFill>
                  <a:srgbClr val="7030A0"/>
                </a:solidFill>
                <a:latin typeface="+mn-ea"/>
              </a:rPr>
              <a:t>PAX</a:t>
            </a:r>
            <a:r>
              <a:rPr lang="ja-JP" altLang="en-US" sz="800" dirty="0" smtClean="0">
                <a:solidFill>
                  <a:srgbClr val="7030A0"/>
                </a:solidFill>
                <a:latin typeface="+mn-ea"/>
              </a:rPr>
              <a:t>社製端末</a:t>
            </a:r>
            <a:r>
              <a:rPr lang="ja-JP" altLang="en-US" sz="800" dirty="0" smtClean="0">
                <a:solidFill>
                  <a:srgbClr val="7030A0"/>
                </a:solidFill>
                <a:latin typeface="+mn-ea"/>
              </a:rPr>
              <a:t>）</a:t>
            </a:r>
            <a:endParaRPr lang="en-US" altLang="ja-JP" sz="1000" dirty="0" smtClean="0">
              <a:solidFill>
                <a:schemeClr val="tx1"/>
              </a:solidFill>
              <a:latin typeface="+mn-ea"/>
            </a:endParaRPr>
          </a:p>
        </p:txBody>
      </p:sp>
      <p:sp>
        <p:nvSpPr>
          <p:cNvPr id="59" name="正方形/長方形 58"/>
          <p:cNvSpPr/>
          <p:nvPr/>
        </p:nvSpPr>
        <p:spPr>
          <a:xfrm>
            <a:off x="260648" y="3347864"/>
            <a:ext cx="936104" cy="36004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61" name="正方形/長方形 60"/>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65" name="正方形/長方形 64"/>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pic>
        <p:nvPicPr>
          <p:cNvPr id="27" name="Picture 2"/>
          <p:cNvPicPr>
            <a:picLocks noChangeAspect="1" noChangeArrowheads="1"/>
          </p:cNvPicPr>
          <p:nvPr/>
        </p:nvPicPr>
        <p:blipFill>
          <a:blip r:embed="rId12" cstate="print"/>
          <a:srcRect/>
          <a:stretch>
            <a:fillRect/>
          </a:stretch>
        </p:blipFill>
        <p:spPr bwMode="auto">
          <a:xfrm>
            <a:off x="3810000" y="10029825"/>
            <a:ext cx="876300" cy="247650"/>
          </a:xfrm>
          <a:prstGeom prst="rect">
            <a:avLst/>
          </a:prstGeom>
          <a:noFill/>
        </p:spPr>
      </p:pic>
      <p:pic>
        <p:nvPicPr>
          <p:cNvPr id="29" name="Picture 4"/>
          <p:cNvPicPr>
            <a:picLocks noChangeAspect="1" noChangeArrowheads="1"/>
          </p:cNvPicPr>
          <p:nvPr/>
        </p:nvPicPr>
        <p:blipFill>
          <a:blip r:embed="rId13" cstate="print"/>
          <a:srcRect/>
          <a:stretch>
            <a:fillRect/>
          </a:stretch>
        </p:blipFill>
        <p:spPr bwMode="auto">
          <a:xfrm>
            <a:off x="5057775" y="10010775"/>
            <a:ext cx="1009650" cy="266700"/>
          </a:xfrm>
          <a:prstGeom prst="rect">
            <a:avLst/>
          </a:prstGeom>
          <a:noFill/>
        </p:spPr>
      </p:pic>
      <p:sp>
        <p:nvSpPr>
          <p:cNvPr id="33" name="正方形/長方形 32"/>
          <p:cNvSpPr/>
          <p:nvPr/>
        </p:nvSpPr>
        <p:spPr>
          <a:xfrm>
            <a:off x="1484784" y="3923928"/>
            <a:ext cx="4968552" cy="36004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kumimoji="1" lang="ja-JP" altLang="en-US" dirty="0" smtClean="0"/>
              <a:t>｜　</a:t>
            </a:r>
            <a:r>
              <a:rPr kumimoji="1" lang="ja-JP" altLang="en-US" dirty="0" smtClean="0">
                <a:latin typeface="HGP創英角ｺﾞｼｯｸUB" pitchFamily="50" charset="-128"/>
                <a:ea typeface="HGP創英角ｺﾞｼｯｸUB" pitchFamily="50" charset="-128"/>
              </a:rPr>
              <a:t>お問い合わせ</a:t>
            </a:r>
            <a:r>
              <a:rPr lang="ja-JP" altLang="en-US" dirty="0" smtClean="0">
                <a:latin typeface="HGP創英角ｺﾞｼｯｸUB" pitchFamily="50" charset="-128"/>
                <a:ea typeface="HGP創英角ｺﾞｼｯｸUB" pitchFamily="50" charset="-128"/>
              </a:rPr>
              <a:t>有難うございます。</a:t>
            </a:r>
            <a:endParaRPr kumimoji="1" lang="ja-JP" altLang="en-US" dirty="0">
              <a:latin typeface="HGP創英角ｺﾞｼｯｸUB" pitchFamily="50" charset="-128"/>
              <a:ea typeface="HGP創英角ｺﾞｼｯｸUB" pitchFamily="50" charset="-128"/>
            </a:endParaRPr>
          </a:p>
        </p:txBody>
      </p:sp>
      <p:cxnSp>
        <p:nvCxnSpPr>
          <p:cNvPr id="34" name="直線コネクタ 33"/>
          <p:cNvCxnSpPr/>
          <p:nvPr/>
        </p:nvCxnSpPr>
        <p:spPr>
          <a:xfrm>
            <a:off x="1484784" y="4644008"/>
            <a:ext cx="489654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684944" y="4716016"/>
            <a:ext cx="2464136" cy="369332"/>
          </a:xfrm>
          <a:prstGeom prst="rect">
            <a:avLst/>
          </a:prstGeom>
          <a:noFill/>
        </p:spPr>
        <p:txBody>
          <a:bodyPr wrap="none" rtlCol="0">
            <a:spAutoFit/>
          </a:bodyPr>
          <a:lstStyle/>
          <a:p>
            <a:r>
              <a:rPr kumimoji="1" lang="ja-JP" altLang="en-US" dirty="0" smtClean="0">
                <a:latin typeface="HGP創英角ｺﾞｼｯｸUB" pitchFamily="50" charset="-128"/>
                <a:ea typeface="HGP創英角ｺﾞｼｯｸUB" pitchFamily="50" charset="-128"/>
              </a:rPr>
              <a:t>送信完了いたしました。</a:t>
            </a:r>
            <a:endParaRPr kumimoji="1" lang="ja-JP" altLang="en-US" dirty="0">
              <a:latin typeface="HGP創英角ｺﾞｼｯｸUB" pitchFamily="50" charset="-128"/>
              <a:ea typeface="HGP創英角ｺﾞｼｯｸUB" pitchFamily="50" charset="-128"/>
            </a:endParaRPr>
          </a:p>
        </p:txBody>
      </p:sp>
      <p:sp>
        <p:nvSpPr>
          <p:cNvPr id="37" name="テキスト ボックス 36"/>
          <p:cNvSpPr txBox="1"/>
          <p:nvPr/>
        </p:nvSpPr>
        <p:spPr>
          <a:xfrm>
            <a:off x="1484784" y="5220072"/>
            <a:ext cx="4799712" cy="1384995"/>
          </a:xfrm>
          <a:prstGeom prst="rect">
            <a:avLst/>
          </a:prstGeom>
          <a:noFill/>
        </p:spPr>
        <p:txBody>
          <a:bodyPr wrap="none" rtlCol="0">
            <a:spAutoFit/>
          </a:bodyPr>
          <a:lstStyle/>
          <a:p>
            <a:r>
              <a:rPr kumimoji="1" lang="ja-JP" altLang="en-US" sz="1200" dirty="0" smtClean="0"/>
              <a:t>お問い合わせフォームのご利用ありがとうございます。</a:t>
            </a:r>
            <a:endParaRPr kumimoji="1" lang="en-US" altLang="ja-JP" sz="1200" dirty="0" smtClean="0"/>
          </a:p>
          <a:p>
            <a:r>
              <a:rPr lang="ja-JP" altLang="en-US" sz="1200" dirty="0" smtClean="0"/>
              <a:t>入力頂いたメールアドレスに受付完了のメールを自動送信しています。</a:t>
            </a:r>
            <a:endParaRPr lang="en-US" altLang="ja-JP" sz="1200" dirty="0" smtClean="0"/>
          </a:p>
          <a:p>
            <a:endParaRPr kumimoji="1" lang="en-US" altLang="ja-JP" sz="1200" dirty="0" smtClean="0"/>
          </a:p>
          <a:p>
            <a:r>
              <a:rPr lang="ja-JP" altLang="en-US" sz="1200" dirty="0" smtClean="0"/>
              <a:t>お問い合わせ内容につきまして、弊社で確認を</a:t>
            </a:r>
            <a:r>
              <a:rPr lang="ja-JP" altLang="en-US" sz="1200" dirty="0" smtClean="0"/>
              <a:t>行い回答いたしますので</a:t>
            </a:r>
            <a:endParaRPr lang="en-US" altLang="ja-JP" sz="1200" dirty="0" smtClean="0"/>
          </a:p>
          <a:p>
            <a:r>
              <a:rPr kumimoji="1" lang="ja-JP" altLang="en-US" sz="1200" dirty="0" smtClean="0"/>
              <a:t>今しばらく</a:t>
            </a:r>
            <a:r>
              <a:rPr kumimoji="1" lang="ja-JP" altLang="en-US" sz="1200" dirty="0" smtClean="0"/>
              <a:t>お待ちください。</a:t>
            </a:r>
            <a:endParaRPr kumimoji="1" lang="en-US" altLang="ja-JP" sz="1200" dirty="0" smtClean="0"/>
          </a:p>
          <a:p>
            <a:endParaRPr lang="en-US" altLang="ja-JP" sz="1200" dirty="0" smtClean="0"/>
          </a:p>
          <a:p>
            <a:endParaRPr kumimoji="1" lang="ja-JP" altLang="en-US" sz="1200" dirty="0"/>
          </a:p>
        </p:txBody>
      </p:sp>
      <p:sp>
        <p:nvSpPr>
          <p:cNvPr id="38" name="正方形/長方形 37"/>
          <p:cNvSpPr/>
          <p:nvPr/>
        </p:nvSpPr>
        <p:spPr>
          <a:xfrm>
            <a:off x="1628800" y="6660232"/>
            <a:ext cx="4680520" cy="93610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2362455" y="6698332"/>
            <a:ext cx="3010761" cy="276999"/>
          </a:xfrm>
          <a:prstGeom prst="rect">
            <a:avLst/>
          </a:prstGeom>
          <a:noFill/>
        </p:spPr>
        <p:txBody>
          <a:bodyPr wrap="none" rtlCol="0">
            <a:spAutoFit/>
          </a:bodyPr>
          <a:lstStyle/>
          <a:p>
            <a:r>
              <a:rPr kumimoji="1" lang="ja-JP" altLang="en-US" sz="1200" b="1" dirty="0" smtClean="0">
                <a:solidFill>
                  <a:schemeClr val="tx1">
                    <a:lumMod val="65000"/>
                    <a:lumOff val="35000"/>
                  </a:schemeClr>
                </a:solidFill>
              </a:rPr>
              <a:t>お電話でもお気軽にお問い合わせください。</a:t>
            </a:r>
            <a:endParaRPr kumimoji="1" lang="ja-JP" altLang="en-US" sz="1200" b="1" dirty="0">
              <a:solidFill>
                <a:schemeClr val="tx1">
                  <a:lumMod val="65000"/>
                  <a:lumOff val="35000"/>
                </a:schemeClr>
              </a:solidFill>
            </a:endParaRPr>
          </a:p>
        </p:txBody>
      </p:sp>
      <p:sp>
        <p:nvSpPr>
          <p:cNvPr id="41" name="テキスト ボックス 40"/>
          <p:cNvSpPr txBox="1"/>
          <p:nvPr/>
        </p:nvSpPr>
        <p:spPr>
          <a:xfrm>
            <a:off x="2852936" y="6869350"/>
            <a:ext cx="1999265" cy="477054"/>
          </a:xfrm>
          <a:prstGeom prst="rect">
            <a:avLst/>
          </a:prstGeom>
          <a:noFill/>
        </p:spPr>
        <p:txBody>
          <a:bodyPr wrap="none" rtlCol="0">
            <a:spAutoFit/>
          </a:bodyPr>
          <a:lstStyle/>
          <a:p>
            <a:r>
              <a:rPr kumimoji="1" lang="en-US" altLang="ja-JP" sz="2500" b="1" dirty="0" smtClean="0">
                <a:solidFill>
                  <a:schemeClr val="tx1">
                    <a:lumMod val="65000"/>
                    <a:lumOff val="35000"/>
                  </a:schemeClr>
                </a:solidFill>
              </a:rPr>
              <a:t>03-6279-0521</a:t>
            </a:r>
            <a:endParaRPr kumimoji="1" lang="ja-JP" altLang="en-US" sz="2500" b="1" dirty="0">
              <a:solidFill>
                <a:schemeClr val="tx1">
                  <a:lumMod val="65000"/>
                  <a:lumOff val="35000"/>
                </a:schemeClr>
              </a:solidFill>
            </a:endParaRPr>
          </a:p>
        </p:txBody>
      </p:sp>
      <p:sp>
        <p:nvSpPr>
          <p:cNvPr id="43" name="テキスト ボックス 42"/>
          <p:cNvSpPr txBox="1"/>
          <p:nvPr/>
        </p:nvSpPr>
        <p:spPr>
          <a:xfrm>
            <a:off x="2348880" y="7274396"/>
            <a:ext cx="3090911" cy="276999"/>
          </a:xfrm>
          <a:prstGeom prst="rect">
            <a:avLst/>
          </a:prstGeom>
          <a:noFill/>
        </p:spPr>
        <p:txBody>
          <a:bodyPr wrap="none" rtlCol="0">
            <a:spAutoFit/>
          </a:bodyPr>
          <a:lstStyle/>
          <a:p>
            <a:r>
              <a:rPr lang="en-US" altLang="ja-JP" sz="1200" dirty="0" smtClean="0"/>
              <a:t>9</a:t>
            </a:r>
            <a:r>
              <a:rPr lang="ja-JP" altLang="en-US" sz="1200" dirty="0" smtClean="0"/>
              <a:t>：</a:t>
            </a:r>
            <a:r>
              <a:rPr lang="en-US" altLang="ja-JP" sz="1200" dirty="0" smtClean="0"/>
              <a:t>00AM</a:t>
            </a:r>
            <a:r>
              <a:rPr lang="ja-JP" altLang="en-US" sz="1200" dirty="0" smtClean="0"/>
              <a:t>～</a:t>
            </a:r>
            <a:r>
              <a:rPr lang="en-US" altLang="ja-JP" sz="1200" dirty="0" smtClean="0"/>
              <a:t>17</a:t>
            </a:r>
            <a:r>
              <a:rPr lang="ja-JP" altLang="en-US" sz="1200" dirty="0" smtClean="0"/>
              <a:t>：</a:t>
            </a:r>
            <a:r>
              <a:rPr lang="en-US" altLang="ja-JP" sz="1200" dirty="0" smtClean="0"/>
              <a:t>00PM</a:t>
            </a:r>
            <a:r>
              <a:rPr lang="ja-JP" altLang="en-US" sz="1200" dirty="0" smtClean="0"/>
              <a:t>（土・日・祝・年末年始休）</a:t>
            </a:r>
            <a:endParaRPr kumimoji="1" lang="ja-JP" altLang="en-US" sz="1200" b="1" dirty="0">
              <a:solidFill>
                <a:schemeClr val="tx1">
                  <a:lumMod val="65000"/>
                  <a:lumOff val="35000"/>
                </a:schemeClr>
              </a:solidFill>
            </a:endParaRPr>
          </a:p>
        </p:txBody>
      </p:sp>
      <p:sp>
        <p:nvSpPr>
          <p:cNvPr id="45" name="正方形/長方形 44"/>
          <p:cNvSpPr/>
          <p:nvPr/>
        </p:nvSpPr>
        <p:spPr>
          <a:xfrm flipH="1">
            <a:off x="3267968" y="7785100"/>
            <a:ext cx="432048"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800" dirty="0">
                <a:solidFill>
                  <a:schemeClr val="bg1"/>
                </a:solidFill>
              </a:rPr>
              <a:t>必須</a:t>
            </a:r>
            <a:endParaRPr kumimoji="1" lang="ja-JP" altLang="en-US" sz="800" dirty="0">
              <a:solidFill>
                <a:schemeClr val="bg1"/>
              </a:solidFill>
            </a:endParaRPr>
          </a:p>
        </p:txBody>
      </p:sp>
      <p:graphicFrame>
        <p:nvGraphicFramePr>
          <p:cNvPr id="47" name="表 46"/>
          <p:cNvGraphicFramePr>
            <a:graphicFrameLocks noGrp="1"/>
          </p:cNvGraphicFramePr>
          <p:nvPr/>
        </p:nvGraphicFramePr>
        <p:xfrm>
          <a:off x="1340767" y="7668344"/>
          <a:ext cx="5256581" cy="1219200"/>
        </p:xfrm>
        <a:graphic>
          <a:graphicData uri="http://schemas.openxmlformats.org/drawingml/2006/table">
            <a:tbl>
              <a:tblPr/>
              <a:tblGrid>
                <a:gridCol w="362827"/>
                <a:gridCol w="3004394"/>
                <a:gridCol w="557516"/>
                <a:gridCol w="557516"/>
                <a:gridCol w="557516"/>
                <a:gridCol w="216812"/>
              </a:tblGrid>
              <a:tr h="100318">
                <a:tc>
                  <a:txBody>
                    <a:bodyPr/>
                    <a:lstStyle/>
                    <a:p>
                      <a:pPr algn="l" fontAlgn="ctr"/>
                      <a:r>
                        <a:rPr lang="ja-JP" altLang="en-US" sz="800" b="0" i="0" u="none" strike="noStrike" dirty="0">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1" i="0" u="none" strike="noStrike" dirty="0">
                          <a:solidFill>
                            <a:srgbClr val="7F7F7F"/>
                          </a:solidFill>
                          <a:latin typeface="HGP創英角ｺﾞｼｯｸUB"/>
                        </a:rPr>
                        <a:t>個人情報の取り扱いについて</a:t>
                      </a:r>
                      <a:r>
                        <a:rPr lang="ja-JP" altLang="en-US" sz="900" b="0" i="0" u="none" strike="noStrike" dirty="0">
                          <a:solidFill>
                            <a:srgbClr val="000000"/>
                          </a:solidFill>
                          <a:latin typeface="HGP創英角ｺﾞｼｯｸUB"/>
                        </a:rPr>
                        <a:t>　</a:t>
                      </a: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2">
                  <a:txBody>
                    <a:bodyPr/>
                    <a:lstStyle/>
                    <a:p>
                      <a:pPr algn="l" fontAlgn="ctr"/>
                      <a:r>
                        <a:rPr lang="ja-JP" altLang="en-US" sz="900" b="0" i="0" u="none" strike="noStrike" dirty="0">
                          <a:solidFill>
                            <a:srgbClr val="7F7F7F"/>
                          </a:solidFill>
                          <a:latin typeface="HGP創英角ｺﾞｼｯｸUB"/>
                        </a:rPr>
                        <a:t>詳細については</a:t>
                      </a:r>
                      <a:r>
                        <a:rPr lang="ja-JP" altLang="en-US" sz="900" b="0" i="0" u="none" strike="noStrike" dirty="0">
                          <a:solidFill>
                            <a:srgbClr val="538ED5"/>
                          </a:solidFill>
                          <a:latin typeface="HGP創英角ｺﾞｼｯｸUB"/>
                        </a:rPr>
                        <a:t>「個人情報の取り扱いについて」</a:t>
                      </a:r>
                      <a:r>
                        <a:rPr lang="ja-JP" altLang="en-US" sz="900" b="0" i="0" u="none" strike="noStrike" dirty="0">
                          <a:solidFill>
                            <a:srgbClr val="7F7F7F"/>
                          </a:solidFill>
                          <a:latin typeface="HGP創英角ｺﾞｼｯｸUB"/>
                        </a:rPr>
                        <a:t>をご覧ください。</a:t>
                      </a: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hMerge="1">
                  <a:txBody>
                    <a:bodyPr/>
                    <a:lstStyle/>
                    <a:p>
                      <a:endParaRPr kumimoji="1" lang="ja-JP" altLang="en-US"/>
                    </a:p>
                  </a:txBody>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4">
                  <a:txBody>
                    <a:bodyPr/>
                    <a:lstStyle/>
                    <a:p>
                      <a:pPr algn="l" fontAlgn="ctr"/>
                      <a:r>
                        <a:rPr lang="ja-JP" altLang="en-US" sz="900" b="0" i="0" u="none" strike="noStrike">
                          <a:solidFill>
                            <a:srgbClr val="7F7F7F"/>
                          </a:solidFill>
                          <a:latin typeface="HGP創英角ｺﾞｼｯｸUB"/>
                        </a:rPr>
                        <a:t>上記「個人情報の取扱いについて」に同意いただける場合は、「同意する」にチェックした上で</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0" i="0" u="none" strike="noStrike">
                          <a:solidFill>
                            <a:srgbClr val="7F7F7F"/>
                          </a:solidFill>
                          <a:latin typeface="HGP創英角ｺﾞｼｯｸUB"/>
                        </a:rPr>
                        <a:t>「内容確認ボタン」を押して下さい。</a:t>
                      </a: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a:solidFill>
                          <a:srgbClr val="000000"/>
                        </a:solidFill>
                        <a:latin typeface="HGP創英角ｺﾞｼｯｸUB"/>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tcPr>
                </a:tc>
                <a:tc>
                  <a:txBody>
                    <a:bodyPr/>
                    <a:lstStyle/>
                    <a:p>
                      <a:pPr algn="l" fontAlgn="ctr"/>
                      <a:r>
                        <a:rPr lang="ja-JP" altLang="en-US" sz="900" b="0" i="0" u="none" strike="noStrike">
                          <a:solidFill>
                            <a:srgbClr val="7F7F7F"/>
                          </a:solidFill>
                          <a:latin typeface="HGP創英角ｺﾞｼｯｸUB"/>
                        </a:rPr>
                        <a:t>□　上記「個人情報の取扱いについて」に同意する</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w="6350" cap="flat" cmpd="sng" algn="ctr">
                      <a:solidFill>
                        <a:srgbClr val="7F7F7F"/>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776448" cy="369332"/>
          </a:xfrm>
          <a:prstGeom prst="rect">
            <a:avLst/>
          </a:prstGeom>
          <a:noFill/>
        </p:spPr>
        <p:txBody>
          <a:bodyPr wrap="none" rtlCol="0">
            <a:spAutoFit/>
          </a:bodyPr>
          <a:lstStyle/>
          <a:p>
            <a:r>
              <a:rPr kumimoji="1" lang="ja-JP" altLang="en-US" u="sng" dirty="0" smtClean="0"/>
              <a:t>ご利用加盟店様</a:t>
            </a:r>
            <a:endParaRPr kumimoji="1" lang="ja-JP" altLang="en-US" u="sng" dirty="0"/>
          </a:p>
        </p:txBody>
      </p: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メールの自動返信機能の</a:t>
            </a:r>
            <a:endParaRPr kumimoji="1" lang="en-US" altLang="ja-JP" sz="1600" dirty="0" smtClean="0">
              <a:solidFill>
                <a:srgbClr val="FF0000"/>
              </a:solidFill>
            </a:endParaRPr>
          </a:p>
          <a:p>
            <a:pPr algn="ct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a:t>
            </a:r>
            <a:r>
              <a:rPr lang="ja-JP" altLang="en-US" sz="1000" dirty="0" smtClean="0">
                <a:solidFill>
                  <a:schemeClr val="tx1"/>
                </a:solidFill>
                <a:latin typeface="+mn-ea"/>
              </a:rPr>
              <a:t>発注</a:t>
            </a:r>
            <a:endParaRPr lang="en-US" altLang="ja-JP" sz="1000" dirty="0" smtClean="0">
              <a:solidFill>
                <a:schemeClr val="tx1"/>
              </a:solidFill>
              <a:latin typeface="+mn-ea"/>
            </a:endParaRPr>
          </a:p>
          <a:p>
            <a:r>
              <a:rPr lang="ja-JP" altLang="en-US" sz="800" dirty="0" smtClean="0">
                <a:solidFill>
                  <a:srgbClr val="7030A0"/>
                </a:solidFill>
                <a:latin typeface="+mn-ea"/>
              </a:rPr>
              <a:t>（</a:t>
            </a:r>
            <a:r>
              <a:rPr lang="en-US" altLang="ja-JP" sz="800" dirty="0" smtClean="0">
                <a:solidFill>
                  <a:srgbClr val="7030A0"/>
                </a:solidFill>
                <a:latin typeface="+mn-ea"/>
              </a:rPr>
              <a:t>PAX</a:t>
            </a:r>
            <a:r>
              <a:rPr lang="ja-JP" altLang="en-US" sz="800" dirty="0" smtClean="0">
                <a:solidFill>
                  <a:srgbClr val="7030A0"/>
                </a:solidFill>
                <a:latin typeface="+mn-ea"/>
              </a:rPr>
              <a:t>社製端末</a:t>
            </a:r>
            <a:r>
              <a:rPr lang="ja-JP" altLang="en-US" sz="800" dirty="0" smtClean="0">
                <a:solidFill>
                  <a:srgbClr val="7030A0"/>
                </a:solidFill>
                <a:latin typeface="+mn-ea"/>
              </a:rPr>
              <a:t>）</a:t>
            </a:r>
            <a:endParaRPr lang="en-US" altLang="ja-JP" sz="800" dirty="0" smtClean="0">
              <a:solidFill>
                <a:schemeClr val="tx1"/>
              </a:solidFill>
              <a:latin typeface="+mn-ea"/>
            </a:endParaRPr>
          </a:p>
        </p:txBody>
      </p:sp>
      <p:sp>
        <p:nvSpPr>
          <p:cNvPr id="59" name="正方形/長方形 58"/>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61" name="正方形/長方形 60"/>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65" name="正方形/長方形 64"/>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sp>
        <p:nvSpPr>
          <p:cNvPr id="28" name="正方形/長方形 27"/>
          <p:cNvSpPr/>
          <p:nvPr/>
        </p:nvSpPr>
        <p:spPr>
          <a:xfrm>
            <a:off x="2060848" y="3563888"/>
            <a:ext cx="3816424" cy="331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ysClr val="windowText" lastClr="000000"/>
                </a:solidFill>
              </a:rPr>
              <a:t>準備中</a:t>
            </a:r>
            <a:endParaRPr kumimoji="1" lang="ja-JP" altLang="en-US" dirty="0">
              <a:solidFill>
                <a:sysClr val="windowText" lastClr="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776448" cy="369332"/>
          </a:xfrm>
          <a:prstGeom prst="rect">
            <a:avLst/>
          </a:prstGeom>
          <a:noFill/>
        </p:spPr>
        <p:txBody>
          <a:bodyPr wrap="none" rtlCol="0">
            <a:spAutoFit/>
          </a:bodyPr>
          <a:lstStyle/>
          <a:p>
            <a:r>
              <a:rPr kumimoji="1" lang="ja-JP" altLang="en-US" u="sng" dirty="0" smtClean="0"/>
              <a:t>ご利用加盟店様</a:t>
            </a:r>
            <a:endParaRPr kumimoji="1" lang="ja-JP" altLang="en-US" u="sng" dirty="0"/>
          </a:p>
        </p:txBody>
      </p: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メールの自動返信機能の</a:t>
            </a:r>
            <a:endParaRPr kumimoji="1" lang="en-US" altLang="ja-JP" sz="1600" dirty="0" smtClean="0">
              <a:solidFill>
                <a:srgbClr val="FF0000"/>
              </a:solidFill>
            </a:endParaRPr>
          </a:p>
          <a:p>
            <a:pPr algn="ct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a:t>
            </a:r>
            <a:r>
              <a:rPr lang="ja-JP" altLang="en-US" sz="1000" dirty="0" smtClean="0">
                <a:solidFill>
                  <a:schemeClr val="tx1"/>
                </a:solidFill>
                <a:latin typeface="+mn-ea"/>
              </a:rPr>
              <a:t>発注</a:t>
            </a:r>
            <a:endParaRPr lang="en-US" altLang="ja-JP" sz="1000" dirty="0" smtClean="0">
              <a:solidFill>
                <a:schemeClr val="tx1"/>
              </a:solidFill>
              <a:latin typeface="+mn-ea"/>
            </a:endParaRPr>
          </a:p>
          <a:p>
            <a:r>
              <a:rPr lang="ja-JP" altLang="en-US" sz="800" dirty="0" smtClean="0">
                <a:solidFill>
                  <a:srgbClr val="7030A0"/>
                </a:solidFill>
                <a:latin typeface="+mn-ea"/>
              </a:rPr>
              <a:t>（</a:t>
            </a:r>
            <a:r>
              <a:rPr lang="en-US" altLang="ja-JP" sz="800" dirty="0" smtClean="0">
                <a:solidFill>
                  <a:srgbClr val="7030A0"/>
                </a:solidFill>
                <a:latin typeface="+mn-ea"/>
              </a:rPr>
              <a:t>PAX</a:t>
            </a:r>
            <a:r>
              <a:rPr lang="ja-JP" altLang="en-US" sz="800" dirty="0" smtClean="0">
                <a:solidFill>
                  <a:srgbClr val="7030A0"/>
                </a:solidFill>
                <a:latin typeface="+mn-ea"/>
              </a:rPr>
              <a:t>社製端末</a:t>
            </a:r>
            <a:r>
              <a:rPr lang="ja-JP" altLang="en-US" sz="800" dirty="0" smtClean="0">
                <a:solidFill>
                  <a:srgbClr val="7030A0"/>
                </a:solidFill>
                <a:latin typeface="+mn-ea"/>
              </a:rPr>
              <a:t>）</a:t>
            </a:r>
            <a:endParaRPr lang="en-US" altLang="ja-JP" sz="1000" dirty="0" smtClean="0">
              <a:solidFill>
                <a:schemeClr val="tx1"/>
              </a:solidFill>
              <a:latin typeface="+mn-ea"/>
            </a:endParaRPr>
          </a:p>
        </p:txBody>
      </p:sp>
      <p:sp>
        <p:nvSpPr>
          <p:cNvPr id="59" name="正方形/長方形 58"/>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61" name="正方形/長方形 60"/>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65" name="正方形/長方形 64"/>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sp>
        <p:nvSpPr>
          <p:cNvPr id="28" name="正方形/長方形 27"/>
          <p:cNvSpPr/>
          <p:nvPr/>
        </p:nvSpPr>
        <p:spPr>
          <a:xfrm>
            <a:off x="2060848" y="3563888"/>
            <a:ext cx="3816424" cy="331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ysClr val="windowText" lastClr="000000"/>
                </a:solidFill>
              </a:rPr>
              <a:t>準備中</a:t>
            </a:r>
            <a:endParaRPr kumimoji="1" lang="ja-JP" altLang="en-US" dirty="0">
              <a:solidFill>
                <a:sysClr val="windowText" lastClr="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776448" cy="369332"/>
          </a:xfrm>
          <a:prstGeom prst="rect">
            <a:avLst/>
          </a:prstGeom>
          <a:noFill/>
        </p:spPr>
        <p:txBody>
          <a:bodyPr wrap="none" rtlCol="0">
            <a:spAutoFit/>
          </a:bodyPr>
          <a:lstStyle/>
          <a:p>
            <a:r>
              <a:rPr kumimoji="1" lang="ja-JP" altLang="en-US" u="sng" dirty="0" smtClean="0"/>
              <a:t>ご利用加盟店様</a:t>
            </a:r>
            <a:endParaRPr kumimoji="1" lang="ja-JP" altLang="en-US" u="sng" dirty="0"/>
          </a:p>
        </p:txBody>
      </p: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メールの自動返信機能の</a:t>
            </a:r>
            <a:endParaRPr kumimoji="1" lang="en-US" altLang="ja-JP" sz="1600" dirty="0" smtClean="0">
              <a:solidFill>
                <a:srgbClr val="FF0000"/>
              </a:solidFill>
            </a:endParaRPr>
          </a:p>
          <a:p>
            <a:pPr algn="ct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a:t>
            </a:r>
            <a:r>
              <a:rPr lang="ja-JP" altLang="en-US" sz="1000" dirty="0" smtClean="0">
                <a:solidFill>
                  <a:schemeClr val="tx1"/>
                </a:solidFill>
                <a:latin typeface="+mn-ea"/>
              </a:rPr>
              <a:t>発注</a:t>
            </a:r>
            <a:endParaRPr lang="en-US" altLang="ja-JP" sz="1000" dirty="0" smtClean="0">
              <a:solidFill>
                <a:schemeClr val="tx1"/>
              </a:solidFill>
              <a:latin typeface="+mn-ea"/>
            </a:endParaRPr>
          </a:p>
          <a:p>
            <a:r>
              <a:rPr lang="ja-JP" altLang="en-US" sz="800" dirty="0" smtClean="0">
                <a:solidFill>
                  <a:srgbClr val="7030A0"/>
                </a:solidFill>
                <a:latin typeface="+mn-ea"/>
              </a:rPr>
              <a:t>（</a:t>
            </a:r>
            <a:r>
              <a:rPr lang="en-US" altLang="ja-JP" sz="800" dirty="0" smtClean="0">
                <a:solidFill>
                  <a:srgbClr val="7030A0"/>
                </a:solidFill>
                <a:latin typeface="+mn-ea"/>
              </a:rPr>
              <a:t>PAX</a:t>
            </a:r>
            <a:r>
              <a:rPr lang="ja-JP" altLang="en-US" sz="800" dirty="0" smtClean="0">
                <a:solidFill>
                  <a:srgbClr val="7030A0"/>
                </a:solidFill>
                <a:latin typeface="+mn-ea"/>
              </a:rPr>
              <a:t>社製端末</a:t>
            </a:r>
            <a:r>
              <a:rPr lang="ja-JP" altLang="en-US" sz="800" dirty="0" smtClean="0">
                <a:solidFill>
                  <a:srgbClr val="7030A0"/>
                </a:solidFill>
                <a:latin typeface="+mn-ea"/>
              </a:rPr>
              <a:t>）</a:t>
            </a:r>
            <a:endParaRPr lang="en-US" altLang="ja-JP" sz="1000" dirty="0" smtClean="0">
              <a:solidFill>
                <a:schemeClr val="tx1"/>
              </a:solidFill>
              <a:latin typeface="+mn-ea"/>
            </a:endParaRPr>
          </a:p>
        </p:txBody>
      </p:sp>
      <p:sp>
        <p:nvSpPr>
          <p:cNvPr id="59" name="正方形/長方形 58"/>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61" name="正方形/長方形 60"/>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65" name="正方形/長方形 64"/>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sp>
        <p:nvSpPr>
          <p:cNvPr id="28" name="正方形/長方形 27"/>
          <p:cNvSpPr/>
          <p:nvPr/>
        </p:nvSpPr>
        <p:spPr>
          <a:xfrm>
            <a:off x="2060848" y="3563888"/>
            <a:ext cx="3816424" cy="331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ysClr val="windowText" lastClr="000000"/>
                </a:solidFill>
              </a:rPr>
              <a:t>準備中</a:t>
            </a:r>
            <a:endParaRPr kumimoji="1" lang="ja-JP" altLang="en-US" dirty="0">
              <a:solidFill>
                <a:sysClr val="windowText" lastClr="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556836" cy="369332"/>
          </a:xfrm>
          <a:prstGeom prst="rect">
            <a:avLst/>
          </a:prstGeom>
          <a:noFill/>
        </p:spPr>
        <p:txBody>
          <a:bodyPr wrap="none" rtlCol="0">
            <a:spAutoFit/>
          </a:bodyPr>
          <a:lstStyle/>
          <a:p>
            <a:r>
              <a:rPr lang="ja-JP" altLang="en-US" u="sng" dirty="0" smtClean="0">
                <a:solidFill>
                  <a:srgbClr val="00B050"/>
                </a:solidFill>
              </a:rPr>
              <a:t>新規のお客</a:t>
            </a:r>
            <a:r>
              <a:rPr kumimoji="1" lang="ja-JP" altLang="en-US" u="sng" dirty="0" smtClean="0">
                <a:solidFill>
                  <a:srgbClr val="00B050"/>
                </a:solidFill>
              </a:rPr>
              <a:t>様</a:t>
            </a:r>
            <a:endParaRPr kumimoji="1" lang="ja-JP" altLang="en-US" u="sng" dirty="0">
              <a:solidFill>
                <a:srgbClr val="00B05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a:t>
            </a:r>
            <a:r>
              <a:rPr lang="ja-JP" altLang="en-US" sz="1000" dirty="0" smtClean="0">
                <a:solidFill>
                  <a:schemeClr val="tx1"/>
                </a:solidFill>
                <a:latin typeface="+mn-ea"/>
              </a:rPr>
              <a:t>発注</a:t>
            </a:r>
            <a:endParaRPr lang="en-US" altLang="ja-JP" sz="1000" dirty="0" smtClean="0">
              <a:solidFill>
                <a:schemeClr val="tx1"/>
              </a:solidFill>
              <a:latin typeface="+mn-ea"/>
            </a:endParaRPr>
          </a:p>
          <a:p>
            <a:r>
              <a:rPr lang="ja-JP" altLang="en-US" sz="800" dirty="0" smtClean="0">
                <a:solidFill>
                  <a:srgbClr val="7030A0"/>
                </a:solidFill>
                <a:latin typeface="+mn-ea"/>
              </a:rPr>
              <a:t>（</a:t>
            </a:r>
            <a:r>
              <a:rPr lang="en-US" altLang="ja-JP" sz="800" dirty="0" smtClean="0">
                <a:solidFill>
                  <a:srgbClr val="7030A0"/>
                </a:solidFill>
                <a:latin typeface="+mn-ea"/>
              </a:rPr>
              <a:t>PAX</a:t>
            </a:r>
            <a:r>
              <a:rPr lang="ja-JP" altLang="en-US" sz="800" dirty="0" smtClean="0">
                <a:solidFill>
                  <a:srgbClr val="7030A0"/>
                </a:solidFill>
                <a:latin typeface="+mn-ea"/>
              </a:rPr>
              <a:t>社製端末</a:t>
            </a:r>
            <a:r>
              <a:rPr lang="ja-JP" altLang="en-US" sz="800" dirty="0" smtClean="0">
                <a:solidFill>
                  <a:srgbClr val="7030A0"/>
                </a:solidFill>
                <a:latin typeface="+mn-ea"/>
              </a:rPr>
              <a:t>）</a:t>
            </a:r>
            <a:endParaRPr lang="en-US" altLang="ja-JP" sz="1000" dirty="0" smtClean="0">
              <a:solidFill>
                <a:schemeClr val="tx1"/>
              </a:solidFill>
              <a:latin typeface="+mn-ea"/>
            </a:endParaRPr>
          </a:p>
        </p:txBody>
      </p:sp>
      <p:sp>
        <p:nvSpPr>
          <p:cNvPr id="59" name="正方形/長方形 58"/>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61" name="正方形/長方形 60"/>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65" name="正方形/長方形 64"/>
          <p:cNvSpPr/>
          <p:nvPr/>
        </p:nvSpPr>
        <p:spPr>
          <a:xfrm>
            <a:off x="44624" y="6012160"/>
            <a:ext cx="1152128" cy="50405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sp>
        <p:nvSpPr>
          <p:cNvPr id="25" name="テキスト ボックス 24"/>
          <p:cNvSpPr txBox="1"/>
          <p:nvPr/>
        </p:nvSpPr>
        <p:spPr>
          <a:xfrm>
            <a:off x="1300223" y="1835696"/>
            <a:ext cx="3547766"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lang="ja-JP" altLang="en-US" sz="2000" dirty="0" smtClean="0">
                <a:latin typeface="HGP創英角ｺﾞｼｯｸUB" pitchFamily="50" charset="-128"/>
                <a:ea typeface="HGP創英角ｺﾞｼｯｸUB" pitchFamily="50" charset="-128"/>
              </a:rPr>
              <a:t>新規加盟をご検討のお客様</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26" name="テキスト ボックス 25"/>
          <p:cNvSpPr txBox="1"/>
          <p:nvPr/>
        </p:nvSpPr>
        <p:spPr>
          <a:xfrm>
            <a:off x="1268760" y="2267744"/>
            <a:ext cx="5445224" cy="1200329"/>
          </a:xfrm>
          <a:prstGeom prst="rect">
            <a:avLst/>
          </a:prstGeom>
          <a:noFill/>
        </p:spPr>
        <p:txBody>
          <a:bodyPr wrap="square" rtlCol="0">
            <a:spAutoFit/>
          </a:bodyPr>
          <a:lstStyle/>
          <a:p>
            <a:r>
              <a:rPr kumimoji="1" lang="ja-JP" altLang="en-US" sz="1200" dirty="0" smtClean="0"/>
              <a:t>下記フォーム</a:t>
            </a:r>
            <a:r>
              <a:rPr kumimoji="1" lang="ja-JP" altLang="en-US" sz="1200" dirty="0" smtClean="0"/>
              <a:t>より</a:t>
            </a:r>
            <a:r>
              <a:rPr kumimoji="1" lang="ja-JP" altLang="en-US" sz="1200" dirty="0" smtClean="0"/>
              <a:t>、</a:t>
            </a:r>
            <a:r>
              <a:rPr kumimoji="1" lang="ja-JP" altLang="en-US" sz="1200" dirty="0" smtClean="0">
                <a:solidFill>
                  <a:srgbClr val="7030A0"/>
                </a:solidFill>
              </a:rPr>
              <a:t>必要情報</a:t>
            </a:r>
            <a:r>
              <a:rPr kumimoji="1" lang="ja-JP" altLang="en-US" sz="1200" dirty="0" smtClean="0"/>
              <a:t>を</a:t>
            </a:r>
            <a:r>
              <a:rPr kumimoji="1" lang="ja-JP" altLang="en-US" sz="1200" dirty="0" smtClean="0"/>
              <a:t>ご入力の上、</a:t>
            </a:r>
            <a:r>
              <a:rPr kumimoji="1" lang="ja-JP" altLang="en-US" sz="1200" dirty="0" smtClean="0">
                <a:solidFill>
                  <a:srgbClr val="7030A0"/>
                </a:solidFill>
              </a:rPr>
              <a:t>お問い合わせ</a:t>
            </a:r>
            <a:r>
              <a:rPr lang="ja-JP" altLang="en-US" sz="1200" dirty="0" smtClean="0"/>
              <a:t>いただきますよう</a:t>
            </a:r>
            <a:r>
              <a:rPr kumimoji="1" lang="ja-JP" altLang="en-US" sz="1200" dirty="0" smtClean="0"/>
              <a:t>お願い致します。</a:t>
            </a:r>
            <a:endParaRPr kumimoji="1" lang="en-US" altLang="ja-JP" sz="1200" dirty="0" smtClean="0"/>
          </a:p>
          <a:p>
            <a:endParaRPr lang="en-US" altLang="ja-JP" sz="1200" dirty="0" smtClean="0"/>
          </a:p>
          <a:p>
            <a:r>
              <a:rPr kumimoji="1" lang="ja-JP" altLang="en-US" sz="1200" dirty="0" smtClean="0"/>
              <a:t>万が一のため、弊社でメール受信後に自動返信を</a:t>
            </a:r>
            <a:r>
              <a:rPr lang="ja-JP" altLang="en-US" sz="1200" dirty="0" smtClean="0"/>
              <a:t>させていただいておりますが、返信メールが翌日にもない場合には、お電話にて</a:t>
            </a:r>
            <a:r>
              <a:rPr kumimoji="1" lang="ja-JP" altLang="en-US" sz="1200" dirty="0" smtClean="0"/>
              <a:t>お問い合わせ下さいますよう、宜しくお願い申し上げます。</a:t>
            </a:r>
            <a:endParaRPr kumimoji="1" lang="ja-JP" altLang="en-US" sz="1200" dirty="0"/>
          </a:p>
        </p:txBody>
      </p:sp>
      <p:cxnSp>
        <p:nvCxnSpPr>
          <p:cNvPr id="27" name="直線コネクタ 26"/>
          <p:cNvCxnSpPr/>
          <p:nvPr/>
        </p:nvCxnSpPr>
        <p:spPr>
          <a:xfrm>
            <a:off x="1196752" y="3635896"/>
            <a:ext cx="53285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2924944" y="1403648"/>
            <a:ext cx="3589268" cy="584775"/>
          </a:xfrm>
          <a:prstGeom prst="rect">
            <a:avLst/>
          </a:prstGeom>
          <a:noFill/>
        </p:spPr>
        <p:txBody>
          <a:bodyPr wrap="square" rtlCol="0">
            <a:spAutoFit/>
          </a:bodyPr>
          <a:lstStyle/>
          <a:p>
            <a:r>
              <a:rPr kumimoji="1" lang="en-US" altLang="ja-JP" sz="1600" dirty="0" smtClean="0">
                <a:solidFill>
                  <a:srgbClr val="00B050"/>
                </a:solidFill>
              </a:rPr>
              <a:t>※</a:t>
            </a:r>
            <a:r>
              <a:rPr kumimoji="1" lang="ja-JP" altLang="en-US" sz="1600" dirty="0" smtClean="0">
                <a:solidFill>
                  <a:srgbClr val="00B050"/>
                </a:solidFill>
              </a:rPr>
              <a:t>メールの自動返信機能の</a:t>
            </a:r>
            <a:r>
              <a:rPr lang="ja-JP" altLang="en-US" sz="1600" dirty="0" smtClean="0">
                <a:solidFill>
                  <a:srgbClr val="00B050"/>
                </a:solidFill>
              </a:rPr>
              <a:t>追加希望が</a:t>
            </a:r>
            <a:r>
              <a:rPr lang="en-US" altLang="ja-JP" sz="1600" dirty="0" smtClean="0">
                <a:solidFill>
                  <a:srgbClr val="00B050"/>
                </a:solidFill>
              </a:rPr>
              <a:t>BackOffice</a:t>
            </a:r>
            <a:r>
              <a:rPr lang="ja-JP" altLang="en-US" sz="1600" dirty="0" smtClean="0">
                <a:solidFill>
                  <a:srgbClr val="00B050"/>
                </a:solidFill>
              </a:rPr>
              <a:t>よりあります</a:t>
            </a:r>
            <a:endParaRPr kumimoji="1" lang="ja-JP" altLang="en-US" sz="1600" dirty="0">
              <a:solidFill>
                <a:srgbClr val="00B050"/>
              </a:solidFill>
            </a:endParaRPr>
          </a:p>
        </p:txBody>
      </p:sp>
      <p:cxnSp>
        <p:nvCxnSpPr>
          <p:cNvPr id="32" name="直線コネクタ 31"/>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1268760" y="6698848"/>
            <a:ext cx="5445224" cy="969496"/>
          </a:xfrm>
          <a:prstGeom prst="rect">
            <a:avLst/>
          </a:prstGeom>
          <a:noFill/>
        </p:spPr>
        <p:txBody>
          <a:bodyPr wrap="square" rtlCol="0">
            <a:spAutoFit/>
          </a:bodyPr>
          <a:lstStyle/>
          <a:p>
            <a:r>
              <a:rPr kumimoji="1" lang="ja-JP" altLang="en-US" sz="1500" b="1" dirty="0" smtClean="0">
                <a:latin typeface="HGP創英角ｺﾞｼｯｸUB" pitchFamily="50" charset="-128"/>
                <a:ea typeface="HGP創英角ｺﾞｼｯｸUB" pitchFamily="50" charset="-128"/>
              </a:rPr>
              <a:t>お電話から</a:t>
            </a:r>
            <a:r>
              <a:rPr lang="ja-JP" altLang="en-US" sz="1500" b="1" dirty="0" smtClean="0">
                <a:latin typeface="HGP創英角ｺﾞｼｯｸUB" pitchFamily="50" charset="-128"/>
                <a:ea typeface="HGP創英角ｺﾞｼｯｸUB" pitchFamily="50" charset="-128"/>
              </a:rPr>
              <a:t>も</a:t>
            </a:r>
            <a:r>
              <a:rPr kumimoji="1" lang="ja-JP" altLang="en-US" sz="1500" b="1" dirty="0" smtClean="0">
                <a:latin typeface="HGP創英角ｺﾞｼｯｸUB" pitchFamily="50" charset="-128"/>
                <a:ea typeface="HGP創英角ｺﾞｼｯｸUB" pitchFamily="50" charset="-128"/>
              </a:rPr>
              <a:t>ご請求が可能です</a:t>
            </a:r>
            <a:endParaRPr kumimoji="1" lang="en-US" altLang="ja-JP" sz="1500" b="1" dirty="0" smtClean="0">
              <a:latin typeface="HGP創英角ｺﾞｼｯｸUB" pitchFamily="50" charset="-128"/>
              <a:ea typeface="HGP創英角ｺﾞｼｯｸUB" pitchFamily="50" charset="-128"/>
            </a:endParaRPr>
          </a:p>
          <a:p>
            <a:endParaRPr kumimoji="1" lang="en-US" altLang="ja-JP" sz="1000" dirty="0" smtClean="0"/>
          </a:p>
          <a:p>
            <a:r>
              <a:rPr kumimoji="1" lang="ja-JP" altLang="en-US" sz="1200" dirty="0" smtClean="0"/>
              <a:t>マーチャント・サポート　</a:t>
            </a:r>
            <a:r>
              <a:rPr kumimoji="1" lang="en-US" altLang="ja-JP" sz="1200" dirty="0" smtClean="0"/>
              <a:t>9</a:t>
            </a:r>
            <a:r>
              <a:rPr kumimoji="1" lang="ja-JP" altLang="en-US" sz="1200" dirty="0" smtClean="0"/>
              <a:t>：</a:t>
            </a:r>
            <a:r>
              <a:rPr kumimoji="1" lang="en-US" altLang="ja-JP" sz="1200" dirty="0" smtClean="0"/>
              <a:t>00</a:t>
            </a:r>
            <a:r>
              <a:rPr lang="en-US" altLang="ja-JP" sz="1200" dirty="0" smtClean="0"/>
              <a:t>AM</a:t>
            </a:r>
            <a:r>
              <a:rPr lang="ja-JP" altLang="en-US" sz="1200" dirty="0" smtClean="0"/>
              <a:t>～</a:t>
            </a:r>
            <a:r>
              <a:rPr lang="en-US" altLang="ja-JP" sz="1200" dirty="0" smtClean="0"/>
              <a:t>17</a:t>
            </a:r>
            <a:r>
              <a:rPr lang="ja-JP" altLang="en-US" sz="1200" dirty="0" smtClean="0"/>
              <a:t>：</a:t>
            </a:r>
            <a:r>
              <a:rPr lang="en-US" altLang="ja-JP" sz="1200" dirty="0" smtClean="0"/>
              <a:t>00PM</a:t>
            </a:r>
            <a:r>
              <a:rPr lang="ja-JP" altLang="en-US" sz="1200" dirty="0" smtClean="0"/>
              <a:t>（土・日・祝・年末年始休）</a:t>
            </a:r>
            <a:endParaRPr lang="en-US" altLang="ja-JP" sz="1200" dirty="0" smtClean="0"/>
          </a:p>
          <a:p>
            <a:r>
              <a:rPr kumimoji="1" lang="en-US" altLang="ja-JP" sz="2000" b="1" dirty="0" smtClean="0"/>
              <a:t>03-6279-0521</a:t>
            </a:r>
            <a:endParaRPr kumimoji="1" lang="ja-JP" altLang="en-US" sz="2000" b="1" dirty="0"/>
          </a:p>
        </p:txBody>
      </p:sp>
      <p:graphicFrame>
        <p:nvGraphicFramePr>
          <p:cNvPr id="29" name="表 28"/>
          <p:cNvGraphicFramePr>
            <a:graphicFrameLocks noGrp="1"/>
          </p:cNvGraphicFramePr>
          <p:nvPr/>
        </p:nvGraphicFramePr>
        <p:xfrm>
          <a:off x="1340767" y="7668344"/>
          <a:ext cx="5256581" cy="1219200"/>
        </p:xfrm>
        <a:graphic>
          <a:graphicData uri="http://schemas.openxmlformats.org/drawingml/2006/table">
            <a:tbl>
              <a:tblPr/>
              <a:tblGrid>
                <a:gridCol w="362827"/>
                <a:gridCol w="3004394"/>
                <a:gridCol w="557516"/>
                <a:gridCol w="557516"/>
                <a:gridCol w="557516"/>
                <a:gridCol w="216812"/>
              </a:tblGrid>
              <a:tr h="100318">
                <a:tc>
                  <a:txBody>
                    <a:bodyPr/>
                    <a:lstStyle/>
                    <a:p>
                      <a:pPr algn="l" fontAlgn="ctr"/>
                      <a:r>
                        <a:rPr lang="ja-JP" altLang="en-US" sz="800" b="0" i="0" u="none" strike="noStrike" dirty="0">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1" i="0" u="none" strike="noStrike" dirty="0">
                          <a:solidFill>
                            <a:srgbClr val="7F7F7F"/>
                          </a:solidFill>
                          <a:latin typeface="HGP創英角ｺﾞｼｯｸUB"/>
                        </a:rPr>
                        <a:t>個人情報の取り扱いについて</a:t>
                      </a:r>
                      <a:r>
                        <a:rPr lang="ja-JP" altLang="en-US" sz="900" b="0" i="0" u="none" strike="noStrike" dirty="0">
                          <a:solidFill>
                            <a:srgbClr val="000000"/>
                          </a:solidFill>
                          <a:latin typeface="HGP創英角ｺﾞｼｯｸUB"/>
                        </a:rPr>
                        <a:t>　</a:t>
                      </a: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2">
                  <a:txBody>
                    <a:bodyPr/>
                    <a:lstStyle/>
                    <a:p>
                      <a:pPr algn="l" fontAlgn="ctr"/>
                      <a:r>
                        <a:rPr lang="ja-JP" altLang="en-US" sz="900" b="0" i="0" u="none" strike="noStrike" dirty="0">
                          <a:solidFill>
                            <a:srgbClr val="7F7F7F"/>
                          </a:solidFill>
                          <a:latin typeface="HGP創英角ｺﾞｼｯｸUB"/>
                        </a:rPr>
                        <a:t>詳細については</a:t>
                      </a:r>
                      <a:r>
                        <a:rPr lang="ja-JP" altLang="en-US" sz="900" b="0" i="0" u="none" strike="noStrike" dirty="0">
                          <a:solidFill>
                            <a:srgbClr val="538ED5"/>
                          </a:solidFill>
                          <a:latin typeface="HGP創英角ｺﾞｼｯｸUB"/>
                        </a:rPr>
                        <a:t>「個人情報の取り扱いについて」</a:t>
                      </a:r>
                      <a:r>
                        <a:rPr lang="ja-JP" altLang="en-US" sz="900" b="0" i="0" u="none" strike="noStrike" dirty="0">
                          <a:solidFill>
                            <a:srgbClr val="7F7F7F"/>
                          </a:solidFill>
                          <a:latin typeface="HGP創英角ｺﾞｼｯｸUB"/>
                        </a:rPr>
                        <a:t>をご覧ください。</a:t>
                      </a: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hMerge="1">
                  <a:txBody>
                    <a:bodyPr/>
                    <a:lstStyle/>
                    <a:p>
                      <a:endParaRPr kumimoji="1" lang="ja-JP" altLang="en-US"/>
                    </a:p>
                  </a:txBody>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4">
                  <a:txBody>
                    <a:bodyPr/>
                    <a:lstStyle/>
                    <a:p>
                      <a:pPr algn="l" fontAlgn="ctr"/>
                      <a:r>
                        <a:rPr lang="ja-JP" altLang="en-US" sz="900" b="0" i="0" u="none" strike="noStrike">
                          <a:solidFill>
                            <a:srgbClr val="7F7F7F"/>
                          </a:solidFill>
                          <a:latin typeface="HGP創英角ｺﾞｼｯｸUB"/>
                        </a:rPr>
                        <a:t>上記「個人情報の取扱いについて」に同意いただける場合は、「同意する」にチェックした上で</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0" i="0" u="none" strike="noStrike">
                          <a:solidFill>
                            <a:srgbClr val="7F7F7F"/>
                          </a:solidFill>
                          <a:latin typeface="HGP創英角ｺﾞｼｯｸUB"/>
                        </a:rPr>
                        <a:t>「内容確認ボタン」を押して下さい。</a:t>
                      </a: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a:solidFill>
                          <a:srgbClr val="000000"/>
                        </a:solidFill>
                        <a:latin typeface="HGP創英角ｺﾞｼｯｸUB"/>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tcPr>
                </a:tc>
                <a:tc>
                  <a:txBody>
                    <a:bodyPr/>
                    <a:lstStyle/>
                    <a:p>
                      <a:pPr algn="l" fontAlgn="ctr"/>
                      <a:r>
                        <a:rPr lang="ja-JP" altLang="en-US" sz="900" b="0" i="0" u="none" strike="noStrike" dirty="0">
                          <a:solidFill>
                            <a:srgbClr val="00B050"/>
                          </a:solidFill>
                          <a:latin typeface="HGP創英角ｺﾞｼｯｸUB"/>
                        </a:rPr>
                        <a:t>□</a:t>
                      </a:r>
                      <a:r>
                        <a:rPr lang="ja-JP" altLang="en-US" sz="900" b="0" i="0" u="none" strike="noStrike" dirty="0">
                          <a:solidFill>
                            <a:srgbClr val="7F7F7F"/>
                          </a:solidFill>
                          <a:latin typeface="HGP創英角ｺﾞｼｯｸUB"/>
                        </a:rPr>
                        <a:t>　上記「個人情報の取扱いについて」に同意する</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w="6350" cap="flat" cmpd="sng" algn="ctr">
                      <a:solidFill>
                        <a:srgbClr val="7F7F7F"/>
                      </a:solidFill>
                      <a:prstDash val="solid"/>
                      <a:round/>
                      <a:headEnd type="none" w="med" len="med"/>
                      <a:tailEnd type="none" w="med" len="med"/>
                    </a:lnB>
                  </a:tcPr>
                </a:tc>
              </a:tr>
            </a:tbl>
          </a:graphicData>
        </a:graphic>
      </p:graphicFrame>
      <p:sp>
        <p:nvSpPr>
          <p:cNvPr id="33" name="正方形/長方形 32"/>
          <p:cNvSpPr/>
          <p:nvPr/>
        </p:nvSpPr>
        <p:spPr>
          <a:xfrm flipH="1">
            <a:off x="3267968" y="7785100"/>
            <a:ext cx="432048"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800" dirty="0">
                <a:solidFill>
                  <a:schemeClr val="bg1"/>
                </a:solidFill>
              </a:rPr>
              <a:t>必須</a:t>
            </a:r>
            <a:endParaRPr kumimoji="1" lang="ja-JP" altLang="en-US" sz="800" dirty="0">
              <a:solidFill>
                <a:schemeClr val="bg1"/>
              </a:solidFill>
            </a:endParaRPr>
          </a:p>
        </p:txBody>
      </p:sp>
      <p:graphicFrame>
        <p:nvGraphicFramePr>
          <p:cNvPr id="35" name="表 34"/>
          <p:cNvGraphicFramePr>
            <a:graphicFrameLocks noGrp="1"/>
          </p:cNvGraphicFramePr>
          <p:nvPr/>
        </p:nvGraphicFramePr>
        <p:xfrm>
          <a:off x="1412776" y="3851920"/>
          <a:ext cx="5112568" cy="2808315"/>
        </p:xfrm>
        <a:graphic>
          <a:graphicData uri="http://schemas.openxmlformats.org/drawingml/2006/table">
            <a:tbl>
              <a:tblPr/>
              <a:tblGrid>
                <a:gridCol w="2407374"/>
                <a:gridCol w="2705194"/>
              </a:tblGrid>
              <a:tr h="312035">
                <a:tc>
                  <a:txBody>
                    <a:bodyPr/>
                    <a:lstStyle/>
                    <a:p>
                      <a:pPr algn="l" rtl="0" fontAlgn="t"/>
                      <a:r>
                        <a:rPr lang="en-US" altLang="zh-TW" sz="1000" b="0" i="0" u="none" strike="noStrike">
                          <a:solidFill>
                            <a:srgbClr val="000000"/>
                          </a:solidFill>
                          <a:latin typeface="ＭＳ Ｐゴシック"/>
                        </a:rPr>
                        <a:t>[1]</a:t>
                      </a:r>
                      <a:r>
                        <a:rPr lang="zh-TW" altLang="en-US" sz="1000" b="0" i="0" u="none" strike="noStrike">
                          <a:solidFill>
                            <a:srgbClr val="000000"/>
                          </a:solidFill>
                          <a:latin typeface="ＭＳ Ｐゴシック"/>
                        </a:rPr>
                        <a:t>氏名</a:t>
                      </a:r>
                      <a:r>
                        <a:rPr lang="zh-TW" altLang="en-US" sz="1000" b="1" i="0" u="none" strike="noStrike">
                          <a:solidFill>
                            <a:srgbClr val="FF0000"/>
                          </a:solidFill>
                          <a:latin typeface="ＭＳ Ｐゴシック"/>
                        </a:rPr>
                        <a:t>（必須）</a:t>
                      </a:r>
                      <a:r>
                        <a:rPr lang="zh-TW" altLang="en-US" sz="1000" b="0" i="0" u="none" strike="noStrike">
                          <a:solidFill>
                            <a:srgbClr val="000000"/>
                          </a:solidFill>
                          <a:latin typeface="ＭＳ Ｐゴシック"/>
                        </a:rPr>
                        <a:t>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a:solidFill>
                            <a:srgbClr val="000000"/>
                          </a:solidFill>
                          <a:latin typeface="ＭＳ Ｐゴシック"/>
                        </a:rPr>
                        <a:t>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035">
                <a:tc>
                  <a:txBody>
                    <a:bodyPr/>
                    <a:lstStyle/>
                    <a:p>
                      <a:pPr algn="l" rtl="0" fontAlgn="t"/>
                      <a:r>
                        <a:rPr lang="en-US" altLang="ja-JP" sz="1000" b="0" i="0" u="none" strike="noStrike">
                          <a:solidFill>
                            <a:srgbClr val="000000"/>
                          </a:solidFill>
                          <a:latin typeface="ＭＳ Ｐゴシック"/>
                        </a:rPr>
                        <a:t>[2]</a:t>
                      </a:r>
                      <a:r>
                        <a:rPr lang="ja-JP" altLang="en-US" sz="1000" b="0" i="0" u="none" strike="noStrike">
                          <a:solidFill>
                            <a:srgbClr val="000000"/>
                          </a:solidFill>
                          <a:latin typeface="ＭＳ Ｐゴシック"/>
                        </a:rPr>
                        <a:t>会社名</a:t>
                      </a:r>
                      <a:r>
                        <a:rPr lang="ja-JP" altLang="en-US" sz="1000" b="0" i="0" u="none" strike="noStrike">
                          <a:solidFill>
                            <a:srgbClr val="00B050"/>
                          </a:solidFill>
                          <a:latin typeface="ＭＳ Ｐゴシック"/>
                        </a:rPr>
                        <a:t>または店舗名</a:t>
                      </a:r>
                      <a:r>
                        <a:rPr lang="ja-JP" altLang="en-US" sz="1000" b="1" i="0" u="none" strike="noStrike">
                          <a:solidFill>
                            <a:srgbClr val="FF0000"/>
                          </a:solidFill>
                          <a:latin typeface="ＭＳ Ｐゴシック"/>
                        </a:rPr>
                        <a:t>（必須）</a:t>
                      </a:r>
                      <a:r>
                        <a:rPr lang="ja-JP" altLang="en-US" sz="1000" b="0" i="0" u="none" strike="noStrike">
                          <a:solidFill>
                            <a:srgbClr val="000000"/>
                          </a:solidFill>
                          <a:latin typeface="ＭＳ Ｐゴシック"/>
                        </a:rPr>
                        <a:t>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a:solidFill>
                            <a:srgbClr val="000000"/>
                          </a:solidFill>
                          <a:latin typeface="ＭＳ Ｐゴシック"/>
                        </a:rPr>
                        <a:t>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035">
                <a:tc>
                  <a:txBody>
                    <a:bodyPr/>
                    <a:lstStyle/>
                    <a:p>
                      <a:pPr algn="l" rtl="0" fontAlgn="t"/>
                      <a:r>
                        <a:rPr lang="en-US" altLang="zh-TW" sz="1000" b="0" i="0" u="none" strike="noStrike">
                          <a:solidFill>
                            <a:srgbClr val="000000"/>
                          </a:solidFill>
                          <a:latin typeface="ＭＳ Ｐゴシック"/>
                        </a:rPr>
                        <a:t>[3]</a:t>
                      </a:r>
                      <a:r>
                        <a:rPr lang="zh-TW" altLang="en-US" sz="1000" b="0" i="0" u="none" strike="noStrike">
                          <a:solidFill>
                            <a:srgbClr val="000000"/>
                          </a:solidFill>
                          <a:latin typeface="ＭＳ Ｐゴシック"/>
                        </a:rPr>
                        <a:t>電話番号　</a:t>
                      </a:r>
                      <a:r>
                        <a:rPr lang="zh-TW" altLang="en-US" sz="1000" b="1" i="0" u="none" strike="noStrike">
                          <a:solidFill>
                            <a:srgbClr val="FF0000"/>
                          </a:solidFill>
                          <a:latin typeface="ＭＳ Ｐゴシック"/>
                        </a:rPr>
                        <a:t>（必須）</a:t>
                      </a:r>
                      <a:r>
                        <a:rPr lang="zh-TW" altLang="en-US" sz="1000" b="0" i="0" u="none" strike="noStrike">
                          <a:solidFill>
                            <a:srgbClr val="000000"/>
                          </a:solidFill>
                          <a:latin typeface="ＭＳ Ｐゴシック"/>
                        </a:rPr>
                        <a:t>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a:solidFill>
                            <a:srgbClr val="000000"/>
                          </a:solidFill>
                          <a:latin typeface="ＭＳ Ｐゴシック"/>
                        </a:rPr>
                        <a:t>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035">
                <a:tc>
                  <a:txBody>
                    <a:bodyPr/>
                    <a:lstStyle/>
                    <a:p>
                      <a:pPr algn="l" rtl="0" fontAlgn="t"/>
                      <a:r>
                        <a:rPr lang="en-US" altLang="ja-JP" sz="1000" b="0" i="0" u="none" strike="noStrike">
                          <a:solidFill>
                            <a:srgbClr val="000000"/>
                          </a:solidFill>
                          <a:latin typeface="ＭＳ Ｐゴシック"/>
                        </a:rPr>
                        <a:t>[4]</a:t>
                      </a:r>
                      <a:r>
                        <a:rPr lang="ja-JP" altLang="en-US" sz="1000" b="0" i="0" u="none" strike="noStrike">
                          <a:solidFill>
                            <a:srgbClr val="000000"/>
                          </a:solidFill>
                          <a:latin typeface="ＭＳ Ｐゴシック"/>
                        </a:rPr>
                        <a:t>メールアドレス　</a:t>
                      </a:r>
                      <a:r>
                        <a:rPr lang="ja-JP" altLang="en-US" sz="1000" b="1" i="0" u="none" strike="noStrike">
                          <a:solidFill>
                            <a:srgbClr val="FF0000"/>
                          </a:solidFill>
                          <a:latin typeface="ＭＳ Ｐゴシック"/>
                        </a:rPr>
                        <a:t>（必須）</a:t>
                      </a:r>
                      <a:endParaRPr lang="ja-JP" altLang="en-US" sz="1000" b="0" i="0" u="none" strike="noStrike">
                        <a:solidFill>
                          <a:srgbClr val="000000"/>
                        </a:solidFill>
                        <a:latin typeface="ＭＳ Ｐゴシック"/>
                      </a:endParaRP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a:solidFill>
                            <a:srgbClr val="000000"/>
                          </a:solidFill>
                          <a:latin typeface="ＭＳ Ｐゴシック"/>
                        </a:rPr>
                        <a:t>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035">
                <a:tc>
                  <a:txBody>
                    <a:bodyPr/>
                    <a:lstStyle/>
                    <a:p>
                      <a:pPr algn="l" rtl="0" fontAlgn="t"/>
                      <a:r>
                        <a:rPr lang="en-US" altLang="ja-JP" sz="1000" b="0" i="0" u="none" strike="noStrike" dirty="0">
                          <a:solidFill>
                            <a:srgbClr val="000000"/>
                          </a:solidFill>
                          <a:latin typeface="ＭＳ Ｐゴシック"/>
                        </a:rPr>
                        <a:t>[5]</a:t>
                      </a:r>
                      <a:r>
                        <a:rPr lang="ja-JP" altLang="en-US" sz="1000" b="0" i="0" u="none" strike="noStrike" dirty="0">
                          <a:solidFill>
                            <a:srgbClr val="000000"/>
                          </a:solidFill>
                          <a:latin typeface="ＭＳ Ｐゴシック"/>
                        </a:rPr>
                        <a:t>業種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a:solidFill>
                            <a:srgbClr val="00B050"/>
                          </a:solidFill>
                          <a:latin typeface="ＭＳ Ｐゴシック"/>
                        </a:rPr>
                        <a:t>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035">
                <a:tc>
                  <a:txBody>
                    <a:bodyPr/>
                    <a:lstStyle/>
                    <a:p>
                      <a:pPr algn="l" rtl="0" fontAlgn="t"/>
                      <a:r>
                        <a:rPr lang="en-US" altLang="ja-JP" sz="1000" b="0" i="0" u="none" strike="noStrike">
                          <a:solidFill>
                            <a:srgbClr val="000000"/>
                          </a:solidFill>
                          <a:latin typeface="ＭＳ Ｐゴシック"/>
                        </a:rPr>
                        <a:t>[5]</a:t>
                      </a:r>
                      <a:r>
                        <a:rPr lang="ja-JP" altLang="en-US" sz="1000" b="0" i="0" u="none" strike="noStrike">
                          <a:solidFill>
                            <a:srgbClr val="000000"/>
                          </a:solidFill>
                          <a:latin typeface="ＭＳ Ｐゴシック"/>
                        </a:rPr>
                        <a:t>資料請求</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a:solidFill>
                            <a:srgbClr val="00B050"/>
                          </a:solidFill>
                          <a:latin typeface="ＭＳ Ｐゴシック"/>
                        </a:rPr>
                        <a:t>□　必要　　□　不要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035">
                <a:tc>
                  <a:txBody>
                    <a:bodyPr/>
                    <a:lstStyle/>
                    <a:p>
                      <a:pPr algn="l" rtl="0" fontAlgn="t"/>
                      <a:r>
                        <a:rPr lang="en-US" altLang="ja-JP" sz="1000" b="0" i="0" u="none" strike="noStrike">
                          <a:solidFill>
                            <a:srgbClr val="000000"/>
                          </a:solidFill>
                          <a:latin typeface="ＭＳ Ｐゴシック"/>
                        </a:rPr>
                        <a:t>[6]</a:t>
                      </a:r>
                      <a:r>
                        <a:rPr lang="ja-JP" altLang="en-US" sz="1000" b="0" i="0" u="none" strike="noStrike">
                          <a:solidFill>
                            <a:srgbClr val="000000"/>
                          </a:solidFill>
                          <a:latin typeface="ＭＳ Ｐゴシック"/>
                        </a:rPr>
                        <a:t>資料の送付方法</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a:solidFill>
                            <a:srgbClr val="000000"/>
                          </a:solidFill>
                          <a:latin typeface="ＭＳ Ｐゴシック"/>
                        </a:rPr>
                        <a:t>□</a:t>
                      </a:r>
                      <a:r>
                        <a:rPr lang="ja-JP" altLang="en-US" sz="1000" b="0" i="0" u="none" strike="noStrike">
                          <a:solidFill>
                            <a:srgbClr val="00B050"/>
                          </a:solidFill>
                          <a:latin typeface="ＭＳ Ｐゴシック"/>
                        </a:rPr>
                        <a:t>ご郵送</a:t>
                      </a:r>
                      <a:r>
                        <a:rPr lang="ja-JP" altLang="en-US" sz="1000" b="0" i="0" u="none" strike="noStrike">
                          <a:solidFill>
                            <a:srgbClr val="000000"/>
                          </a:solidFill>
                          <a:latin typeface="ＭＳ Ｐゴシック"/>
                        </a:rPr>
                        <a:t>　□　</a:t>
                      </a:r>
                      <a:r>
                        <a:rPr lang="en-US" altLang="ja-JP" sz="1000" b="0" i="0" u="none" strike="noStrike">
                          <a:solidFill>
                            <a:srgbClr val="00B050"/>
                          </a:solidFill>
                          <a:latin typeface="ＭＳ Ｐゴシック"/>
                        </a:rPr>
                        <a:t>E</a:t>
                      </a:r>
                      <a:r>
                        <a:rPr lang="ja-JP" altLang="en-US" sz="1000" b="0" i="0" u="none" strike="noStrike">
                          <a:solidFill>
                            <a:srgbClr val="00B050"/>
                          </a:solidFill>
                          <a:latin typeface="ＭＳ Ｐゴシック"/>
                        </a:rPr>
                        <a:t>メール</a:t>
                      </a:r>
                      <a:r>
                        <a:rPr lang="ja-JP" altLang="en-US" sz="1000" b="0" i="0" u="none" strike="noStrike">
                          <a:solidFill>
                            <a:srgbClr val="000000"/>
                          </a:solidFill>
                          <a:latin typeface="ＭＳ Ｐゴシック"/>
                        </a:rPr>
                        <a:t>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035">
                <a:tc>
                  <a:txBody>
                    <a:bodyPr/>
                    <a:lstStyle/>
                    <a:p>
                      <a:pPr algn="l" rtl="0" fontAlgn="t"/>
                      <a:r>
                        <a:rPr lang="en-US" altLang="ja-JP" sz="1000" b="0" i="0" u="none" strike="noStrike">
                          <a:solidFill>
                            <a:srgbClr val="000000"/>
                          </a:solidFill>
                          <a:latin typeface="ＭＳ Ｐゴシック"/>
                        </a:rPr>
                        <a:t>[7]</a:t>
                      </a:r>
                      <a:r>
                        <a:rPr lang="ja-JP" altLang="en-US" sz="1000" b="0" i="0" u="none" strike="noStrike">
                          <a:solidFill>
                            <a:srgbClr val="000000"/>
                          </a:solidFill>
                          <a:latin typeface="ＭＳ Ｐゴシック"/>
                        </a:rPr>
                        <a:t>ご希望の連絡方法</a:t>
                      </a:r>
                      <a:r>
                        <a:rPr lang="ja-JP" altLang="en-US" sz="1000" b="1" i="0" u="none" strike="noStrike">
                          <a:solidFill>
                            <a:srgbClr val="FF0000"/>
                          </a:solidFill>
                          <a:latin typeface="ＭＳ Ｐゴシック"/>
                        </a:rPr>
                        <a:t>（必須）</a:t>
                      </a:r>
                      <a:r>
                        <a:rPr lang="ja-JP" altLang="en-US" sz="1000" b="0" i="0" u="none" strike="noStrike">
                          <a:solidFill>
                            <a:srgbClr val="000000"/>
                          </a:solidFill>
                          <a:latin typeface="ＭＳ Ｐゴシック"/>
                        </a:rPr>
                        <a:t>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a:solidFill>
                            <a:srgbClr val="000000"/>
                          </a:solidFill>
                          <a:latin typeface="ＭＳ Ｐゴシック"/>
                        </a:rPr>
                        <a:t>□</a:t>
                      </a:r>
                      <a:r>
                        <a:rPr lang="en-US" altLang="ja-JP" sz="1000" b="0" i="0" u="none" strike="noStrike">
                          <a:solidFill>
                            <a:srgbClr val="FFFFFF"/>
                          </a:solidFill>
                          <a:latin typeface="ＭＳ Ｐゴシック"/>
                        </a:rPr>
                        <a:t>5</a:t>
                      </a:r>
                      <a:r>
                        <a:rPr lang="ja-JP" altLang="en-US" sz="1000" b="0" i="0" u="none" strike="noStrike">
                          <a:solidFill>
                            <a:srgbClr val="00B050"/>
                          </a:solidFill>
                          <a:latin typeface="ＭＳ Ｐゴシック"/>
                        </a:rPr>
                        <a:t>電話</a:t>
                      </a:r>
                      <a:r>
                        <a:rPr lang="ja-JP" altLang="en-US" sz="1000" b="0" i="0" u="none" strike="noStrike">
                          <a:solidFill>
                            <a:srgbClr val="000000"/>
                          </a:solidFill>
                          <a:latin typeface="ＭＳ Ｐゴシック"/>
                        </a:rPr>
                        <a:t>　□　</a:t>
                      </a:r>
                      <a:r>
                        <a:rPr lang="en-US" altLang="ja-JP" sz="1000" b="0" i="0" u="none" strike="noStrike">
                          <a:solidFill>
                            <a:srgbClr val="00B050"/>
                          </a:solidFill>
                          <a:latin typeface="ＭＳ Ｐゴシック"/>
                        </a:rPr>
                        <a:t>E</a:t>
                      </a:r>
                      <a:r>
                        <a:rPr lang="ja-JP" altLang="en-US" sz="1000" b="0" i="0" u="none" strike="noStrike">
                          <a:solidFill>
                            <a:srgbClr val="00B050"/>
                          </a:solidFill>
                          <a:latin typeface="ＭＳ Ｐゴシック"/>
                        </a:rPr>
                        <a:t>メール</a:t>
                      </a:r>
                      <a:r>
                        <a:rPr lang="ja-JP" altLang="en-US" sz="1000" b="0" i="0" u="none" strike="noStrike">
                          <a:solidFill>
                            <a:srgbClr val="000000"/>
                          </a:solidFill>
                          <a:latin typeface="ＭＳ Ｐゴシック"/>
                        </a:rPr>
                        <a:t>　□　連絡不要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035">
                <a:tc>
                  <a:txBody>
                    <a:bodyPr/>
                    <a:lstStyle/>
                    <a:p>
                      <a:pPr algn="l" rtl="0" fontAlgn="t"/>
                      <a:r>
                        <a:rPr lang="en-US" altLang="ja-JP" sz="1000" b="0" i="0" u="none" strike="noStrike">
                          <a:solidFill>
                            <a:srgbClr val="000000"/>
                          </a:solidFill>
                          <a:latin typeface="ＭＳ Ｐゴシック"/>
                        </a:rPr>
                        <a:t>[8]</a:t>
                      </a:r>
                      <a:r>
                        <a:rPr lang="ja-JP" altLang="en-US" sz="1000" b="0" i="0" u="none" strike="noStrike">
                          <a:solidFill>
                            <a:srgbClr val="000000"/>
                          </a:solidFill>
                          <a:latin typeface="ＭＳ Ｐゴシック"/>
                        </a:rPr>
                        <a:t>お問い合わせ内容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dirty="0">
                          <a:solidFill>
                            <a:srgbClr val="000000"/>
                          </a:solidFill>
                          <a:latin typeface="ＭＳ Ｐゴシック"/>
                        </a:rPr>
                        <a:t>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556836" cy="369332"/>
          </a:xfrm>
          <a:prstGeom prst="rect">
            <a:avLst/>
          </a:prstGeom>
          <a:noFill/>
        </p:spPr>
        <p:txBody>
          <a:bodyPr wrap="none" rtlCol="0">
            <a:spAutoFit/>
          </a:bodyPr>
          <a:lstStyle/>
          <a:p>
            <a:r>
              <a:rPr lang="ja-JP" altLang="en-US" u="sng" dirty="0" smtClean="0"/>
              <a:t>新規のお客</a:t>
            </a:r>
            <a:r>
              <a:rPr kumimoji="1" lang="ja-JP" altLang="en-US" u="sng" dirty="0" smtClean="0"/>
              <a:t>様</a:t>
            </a:r>
            <a:endParaRPr kumimoji="1" lang="ja-JP" altLang="en-US" u="sng" dirty="0"/>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a:t>
            </a:r>
            <a:r>
              <a:rPr lang="ja-JP" altLang="en-US" sz="1000" dirty="0" smtClean="0">
                <a:solidFill>
                  <a:schemeClr val="tx1"/>
                </a:solidFill>
                <a:latin typeface="+mn-ea"/>
              </a:rPr>
              <a:t>発注</a:t>
            </a:r>
            <a:endParaRPr lang="en-US" altLang="ja-JP" sz="1000" dirty="0" smtClean="0">
              <a:solidFill>
                <a:schemeClr val="tx1"/>
              </a:solidFill>
              <a:latin typeface="+mn-ea"/>
            </a:endParaRPr>
          </a:p>
          <a:p>
            <a:r>
              <a:rPr lang="ja-JP" altLang="en-US" sz="800" dirty="0" smtClean="0">
                <a:solidFill>
                  <a:srgbClr val="7030A0"/>
                </a:solidFill>
                <a:latin typeface="+mn-ea"/>
              </a:rPr>
              <a:t>（</a:t>
            </a:r>
            <a:r>
              <a:rPr lang="en-US" altLang="ja-JP" sz="800" dirty="0" smtClean="0">
                <a:solidFill>
                  <a:srgbClr val="7030A0"/>
                </a:solidFill>
                <a:latin typeface="+mn-ea"/>
              </a:rPr>
              <a:t>PAX</a:t>
            </a:r>
            <a:r>
              <a:rPr lang="ja-JP" altLang="en-US" sz="800" dirty="0" smtClean="0">
                <a:solidFill>
                  <a:srgbClr val="7030A0"/>
                </a:solidFill>
                <a:latin typeface="+mn-ea"/>
              </a:rPr>
              <a:t>社製端末</a:t>
            </a:r>
            <a:r>
              <a:rPr lang="ja-JP" altLang="en-US" sz="800" dirty="0" smtClean="0">
                <a:solidFill>
                  <a:srgbClr val="7030A0"/>
                </a:solidFill>
                <a:latin typeface="+mn-ea"/>
              </a:rPr>
              <a:t>）</a:t>
            </a:r>
            <a:endParaRPr lang="en-US" altLang="ja-JP" sz="1000" dirty="0" smtClean="0">
              <a:solidFill>
                <a:schemeClr val="tx1"/>
              </a:solidFill>
              <a:latin typeface="+mn-ea"/>
            </a:endParaRPr>
          </a:p>
        </p:txBody>
      </p:sp>
      <p:sp>
        <p:nvSpPr>
          <p:cNvPr id="59" name="正方形/長方形 58"/>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61" name="正方形/長方形 60"/>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65" name="正方形/長方形 64"/>
          <p:cNvSpPr/>
          <p:nvPr/>
        </p:nvSpPr>
        <p:spPr>
          <a:xfrm>
            <a:off x="44624" y="6012160"/>
            <a:ext cx="1152128" cy="50405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sp>
        <p:nvSpPr>
          <p:cNvPr id="25" name="テキスト ボックス 24"/>
          <p:cNvSpPr txBox="1"/>
          <p:nvPr/>
        </p:nvSpPr>
        <p:spPr>
          <a:xfrm>
            <a:off x="1300223" y="1835696"/>
            <a:ext cx="3547766"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lang="ja-JP" altLang="en-US" sz="2000" dirty="0" smtClean="0">
                <a:latin typeface="HGP創英角ｺﾞｼｯｸUB" pitchFamily="50" charset="-128"/>
                <a:ea typeface="HGP創英角ｺﾞｼｯｸUB" pitchFamily="50" charset="-128"/>
              </a:rPr>
              <a:t>新規加盟をご検討のお客様</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26" name="テキスト ボックス 25"/>
          <p:cNvSpPr txBox="1"/>
          <p:nvPr/>
        </p:nvSpPr>
        <p:spPr>
          <a:xfrm>
            <a:off x="1268760" y="2267744"/>
            <a:ext cx="5445224" cy="1200329"/>
          </a:xfrm>
          <a:prstGeom prst="rect">
            <a:avLst/>
          </a:prstGeom>
          <a:noFill/>
        </p:spPr>
        <p:txBody>
          <a:bodyPr wrap="square" rtlCol="0">
            <a:spAutoFit/>
          </a:bodyPr>
          <a:lstStyle/>
          <a:p>
            <a:r>
              <a:rPr kumimoji="1" lang="ja-JP" altLang="en-US" sz="1200" dirty="0" smtClean="0"/>
              <a:t>下記のフォームより、お問い合わせ内容をご入力の上、お問い合わせ</a:t>
            </a:r>
            <a:r>
              <a:rPr lang="ja-JP" altLang="en-US" sz="1200" dirty="0" smtClean="0"/>
              <a:t>いただきますよう</a:t>
            </a:r>
            <a:r>
              <a:rPr kumimoji="1" lang="ja-JP" altLang="en-US" sz="1200" dirty="0" smtClean="0"/>
              <a:t>お願い致します。</a:t>
            </a:r>
            <a:endParaRPr kumimoji="1" lang="en-US" altLang="ja-JP" sz="1200" dirty="0" smtClean="0"/>
          </a:p>
          <a:p>
            <a:endParaRPr lang="en-US" altLang="ja-JP" sz="1200" dirty="0" smtClean="0"/>
          </a:p>
          <a:p>
            <a:r>
              <a:rPr kumimoji="1" lang="ja-JP" altLang="en-US" sz="1200" dirty="0" smtClean="0"/>
              <a:t>万が一のため、弊社でメール受信後に自動返信を</a:t>
            </a:r>
            <a:r>
              <a:rPr lang="ja-JP" altLang="en-US" sz="1200" dirty="0" smtClean="0"/>
              <a:t>させていただいておりますが、返信メールが翌日にもない場合には、お電話にて</a:t>
            </a:r>
            <a:r>
              <a:rPr kumimoji="1" lang="ja-JP" altLang="en-US" sz="1200" dirty="0" smtClean="0"/>
              <a:t>お問い合わせ下さいますよう、宜しくお願い申し上げます。</a:t>
            </a:r>
            <a:endParaRPr kumimoji="1" lang="ja-JP" altLang="en-US" sz="1200" dirty="0"/>
          </a:p>
        </p:txBody>
      </p:sp>
      <p:cxnSp>
        <p:nvCxnSpPr>
          <p:cNvPr id="27" name="直線コネクタ 26"/>
          <p:cNvCxnSpPr/>
          <p:nvPr/>
        </p:nvCxnSpPr>
        <p:spPr>
          <a:xfrm>
            <a:off x="1196752" y="3635896"/>
            <a:ext cx="53285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2924944" y="1403648"/>
            <a:ext cx="3589268" cy="584775"/>
          </a:xfrm>
          <a:prstGeom prst="rect">
            <a:avLst/>
          </a:prstGeom>
          <a:noFill/>
        </p:spPr>
        <p:txBody>
          <a:bodyPr wrap="square" rtlCol="0">
            <a:spAutoFit/>
          </a:bodyPr>
          <a:lstStyle/>
          <a:p>
            <a:r>
              <a:rPr kumimoji="1" lang="en-US" altLang="ja-JP" sz="1600" dirty="0" smtClean="0">
                <a:solidFill>
                  <a:srgbClr val="FF0000"/>
                </a:solidFill>
              </a:rPr>
              <a:t>※</a:t>
            </a:r>
            <a:r>
              <a:rPr kumimoji="1" lang="ja-JP" altLang="en-US" sz="1600" dirty="0" smtClean="0">
                <a:solidFill>
                  <a:srgbClr val="FF0000"/>
                </a:solidFill>
              </a:rPr>
              <a:t>メールの自動返信機能の</a:t>
            </a: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よりあります</a:t>
            </a:r>
            <a:endParaRPr kumimoji="1" lang="ja-JP" altLang="en-US" sz="1600" dirty="0">
              <a:solidFill>
                <a:srgbClr val="FF0000"/>
              </a:solidFill>
            </a:endParaRPr>
          </a:p>
        </p:txBody>
      </p:sp>
      <p:cxnSp>
        <p:nvCxnSpPr>
          <p:cNvPr id="32" name="直線コネクタ 31"/>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6082" name="Picture 2"/>
          <p:cNvPicPr>
            <a:picLocks noChangeAspect="1" noChangeArrowheads="1"/>
          </p:cNvPicPr>
          <p:nvPr/>
        </p:nvPicPr>
        <p:blipFill>
          <a:blip r:embed="rId12" cstate="print"/>
          <a:srcRect/>
          <a:stretch>
            <a:fillRect/>
          </a:stretch>
        </p:blipFill>
        <p:spPr bwMode="auto">
          <a:xfrm>
            <a:off x="1196753" y="7698323"/>
            <a:ext cx="5661247" cy="1266165"/>
          </a:xfrm>
          <a:prstGeom prst="rect">
            <a:avLst/>
          </a:prstGeom>
          <a:noFill/>
          <a:ln w="9525">
            <a:noFill/>
            <a:miter lim="800000"/>
            <a:headEnd/>
            <a:tailEnd/>
          </a:ln>
        </p:spPr>
      </p:pic>
      <p:graphicFrame>
        <p:nvGraphicFramePr>
          <p:cNvPr id="36" name="表 35"/>
          <p:cNvGraphicFramePr>
            <a:graphicFrameLocks noGrp="1"/>
          </p:cNvGraphicFramePr>
          <p:nvPr/>
        </p:nvGraphicFramePr>
        <p:xfrm>
          <a:off x="1412776" y="3779912"/>
          <a:ext cx="5256584" cy="2808313"/>
        </p:xfrm>
        <a:graphic>
          <a:graphicData uri="http://schemas.openxmlformats.org/drawingml/2006/table">
            <a:tbl>
              <a:tblPr/>
              <a:tblGrid>
                <a:gridCol w="1944216"/>
                <a:gridCol w="3312368"/>
              </a:tblGrid>
              <a:tr h="282462">
                <a:tc>
                  <a:txBody>
                    <a:bodyPr/>
                    <a:lstStyle/>
                    <a:p>
                      <a:pPr algn="l" rtl="0" fontAlgn="t"/>
                      <a:r>
                        <a:rPr lang="en-US" altLang="zh-TW" sz="1200" b="0" i="0" u="none" strike="noStrike" dirty="0">
                          <a:solidFill>
                            <a:srgbClr val="000000"/>
                          </a:solidFill>
                          <a:latin typeface="Arial"/>
                        </a:rPr>
                        <a:t>[1</a:t>
                      </a:r>
                      <a:r>
                        <a:rPr lang="en-US" altLang="zh-TW" sz="1200" b="0" i="0" u="none" strike="noStrike" dirty="0" smtClean="0">
                          <a:solidFill>
                            <a:srgbClr val="000000"/>
                          </a:solidFill>
                          <a:latin typeface="Arial"/>
                        </a:rPr>
                        <a:t>]</a:t>
                      </a:r>
                      <a:r>
                        <a:rPr lang="ja-JP" altLang="en-US" sz="1200" b="0" i="0" u="none" strike="noStrike" dirty="0" smtClean="0">
                          <a:solidFill>
                            <a:srgbClr val="000000"/>
                          </a:solidFill>
                          <a:latin typeface="Arial"/>
                        </a:rPr>
                        <a:t>氏名</a:t>
                      </a:r>
                      <a:r>
                        <a:rPr lang="zh-TW" altLang="en-US" sz="1200" b="1" i="0" u="none" strike="noStrike" dirty="0" smtClean="0">
                          <a:solidFill>
                            <a:srgbClr val="FF0000"/>
                          </a:solidFill>
                          <a:latin typeface="ＭＳ Ｐゴシック"/>
                        </a:rPr>
                        <a:t>（</a:t>
                      </a:r>
                      <a:r>
                        <a:rPr lang="zh-TW" altLang="en-US" sz="1200" b="1" i="0" u="none" strike="noStrike" dirty="0">
                          <a:solidFill>
                            <a:srgbClr val="FF0000"/>
                          </a:solidFill>
                          <a:latin typeface="ＭＳ Ｐゴシック"/>
                        </a:rPr>
                        <a:t>必須）</a:t>
                      </a:r>
                      <a:endParaRPr lang="zh-TW" altLang="en-US" sz="1200" b="0" i="0" u="none" strike="noStrike" dirty="0">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200" b="0" i="0" u="none" strike="noStrike">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462">
                <a:tc>
                  <a:txBody>
                    <a:bodyPr/>
                    <a:lstStyle/>
                    <a:p>
                      <a:pPr algn="l" rtl="0" fontAlgn="t"/>
                      <a:r>
                        <a:rPr lang="en-US" altLang="ja-JP" sz="1200" b="0" i="0" u="none" strike="noStrike" dirty="0">
                          <a:solidFill>
                            <a:srgbClr val="000000"/>
                          </a:solidFill>
                          <a:latin typeface="Arial"/>
                        </a:rPr>
                        <a:t>[2]</a:t>
                      </a:r>
                      <a:r>
                        <a:rPr lang="ja-JP" altLang="en-US" sz="1200" b="0" i="0" u="none" strike="noStrike" dirty="0">
                          <a:solidFill>
                            <a:srgbClr val="000000"/>
                          </a:solidFill>
                          <a:latin typeface="ＭＳ Ｐゴシック"/>
                        </a:rPr>
                        <a:t>会社名</a:t>
                      </a:r>
                      <a:r>
                        <a:rPr lang="ja-JP" altLang="en-US" sz="1200" b="1" i="0" u="none" strike="noStrike" dirty="0">
                          <a:solidFill>
                            <a:srgbClr val="FF0000"/>
                          </a:solidFill>
                          <a:latin typeface="ＭＳ Ｐゴシック"/>
                        </a:rPr>
                        <a:t>（必須）</a:t>
                      </a:r>
                      <a:endParaRPr lang="ja-JP" altLang="en-US" sz="1200" b="0" i="0" u="none" strike="noStrike" dirty="0">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200" b="0" i="0" u="none" strike="noStrike" dirty="0">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462">
                <a:tc>
                  <a:txBody>
                    <a:bodyPr/>
                    <a:lstStyle/>
                    <a:p>
                      <a:pPr algn="l" rtl="0" fontAlgn="t"/>
                      <a:r>
                        <a:rPr lang="en-US" altLang="zh-TW" sz="1200" b="0" i="0" u="none" strike="noStrike" dirty="0">
                          <a:solidFill>
                            <a:srgbClr val="000000"/>
                          </a:solidFill>
                          <a:latin typeface="Arial"/>
                        </a:rPr>
                        <a:t>[3</a:t>
                      </a:r>
                      <a:r>
                        <a:rPr lang="en-US" altLang="zh-TW" sz="1200" b="0" i="0" u="none" strike="noStrike" dirty="0" smtClean="0">
                          <a:solidFill>
                            <a:srgbClr val="000000"/>
                          </a:solidFill>
                          <a:latin typeface="Arial"/>
                        </a:rPr>
                        <a:t>]</a:t>
                      </a:r>
                      <a:r>
                        <a:rPr lang="ja-JP" altLang="en-US" sz="1200" b="0" i="0" u="none" strike="noStrike" dirty="0" smtClean="0">
                          <a:solidFill>
                            <a:srgbClr val="000000"/>
                          </a:solidFill>
                          <a:latin typeface="Arial"/>
                        </a:rPr>
                        <a:t>電話番号</a:t>
                      </a:r>
                      <a:r>
                        <a:rPr lang="zh-TW" altLang="en-US" sz="1200" b="1" i="0" u="none" strike="noStrike" dirty="0" smtClean="0">
                          <a:solidFill>
                            <a:srgbClr val="FF0000"/>
                          </a:solidFill>
                          <a:latin typeface="ＭＳ Ｐゴシック"/>
                        </a:rPr>
                        <a:t>（</a:t>
                      </a:r>
                      <a:r>
                        <a:rPr lang="zh-TW" altLang="en-US" sz="1200" b="1" i="0" u="none" strike="noStrike" dirty="0">
                          <a:solidFill>
                            <a:srgbClr val="FF0000"/>
                          </a:solidFill>
                          <a:latin typeface="ＭＳ Ｐゴシック"/>
                        </a:rPr>
                        <a:t>必須）</a:t>
                      </a:r>
                      <a:endParaRPr lang="zh-TW" altLang="en-US" sz="1200" b="0" i="0" u="none" strike="noStrike" dirty="0">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ja-JP" altLang="en-US" sz="1200" b="0" i="0" u="none" strike="noStrike" dirty="0">
                          <a:solidFill>
                            <a:srgbClr val="000000"/>
                          </a:solidFill>
                          <a:latin typeface="Calibri"/>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541">
                <a:tc>
                  <a:txBody>
                    <a:bodyPr/>
                    <a:lstStyle/>
                    <a:p>
                      <a:pPr algn="l" rtl="0" fontAlgn="t"/>
                      <a:r>
                        <a:rPr lang="en-US" altLang="ja-JP" sz="1200" b="0" i="0" u="none" strike="noStrike">
                          <a:solidFill>
                            <a:srgbClr val="000000"/>
                          </a:solidFill>
                          <a:latin typeface="Arial"/>
                        </a:rPr>
                        <a:t>[4]</a:t>
                      </a:r>
                      <a:r>
                        <a:rPr lang="ja-JP" altLang="en-US" sz="1200" b="0" i="0" u="none" strike="noStrike">
                          <a:solidFill>
                            <a:srgbClr val="000000"/>
                          </a:solidFill>
                          <a:latin typeface="ＭＳ Ｐゴシック"/>
                        </a:rPr>
                        <a:t>メールアドレス</a:t>
                      </a:r>
                      <a:endParaRPr lang="ja-JP" altLang="en-US" sz="1200" b="0" i="0" u="none" strike="noStrike">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200" b="0" i="0" u="none" strike="noStrike" dirty="0">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670">
                <a:tc>
                  <a:txBody>
                    <a:bodyPr/>
                    <a:lstStyle/>
                    <a:p>
                      <a:pPr algn="l" fontAlgn="t"/>
                      <a:r>
                        <a:rPr lang="en-US" altLang="ja-JP" sz="1200" b="0" i="0" u="none" strike="noStrike">
                          <a:solidFill>
                            <a:srgbClr val="000000"/>
                          </a:solidFill>
                          <a:latin typeface="Arial"/>
                        </a:rPr>
                        <a:t>[5]</a:t>
                      </a:r>
                      <a:r>
                        <a:rPr lang="ja-JP" altLang="en-US" sz="1200" b="0" i="0" u="none" strike="noStrike">
                          <a:solidFill>
                            <a:srgbClr val="000000"/>
                          </a:solidFill>
                          <a:latin typeface="ＭＳ Ｐゴシック"/>
                        </a:rPr>
                        <a:t>資料請求</a:t>
                      </a:r>
                      <a:endParaRPr lang="ja-JP" altLang="en-US" sz="1200" b="0" i="0" u="none" strike="noStrike">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200" b="0" i="0" u="none" strike="noStrike" dirty="0" smtClean="0">
                          <a:solidFill>
                            <a:srgbClr val="000000"/>
                          </a:solidFill>
                          <a:latin typeface="ＭＳ Ｐゴシック"/>
                        </a:rPr>
                        <a:t>□</a:t>
                      </a:r>
                      <a:r>
                        <a:rPr lang="ja-JP" altLang="en-US" sz="1200" b="0" i="0" u="none" strike="noStrike" dirty="0" smtClean="0">
                          <a:solidFill>
                            <a:schemeClr val="tx1"/>
                          </a:solidFill>
                          <a:latin typeface="+mn-lt"/>
                        </a:rPr>
                        <a:t>　必要</a:t>
                      </a:r>
                      <a:r>
                        <a:rPr lang="ja-JP" altLang="en-US" sz="1200" b="0" i="0" u="none" strike="noStrike" dirty="0" smtClean="0">
                          <a:solidFill>
                            <a:srgbClr val="000000"/>
                          </a:solidFill>
                          <a:latin typeface="ＭＳ Ｐゴシック"/>
                        </a:rPr>
                        <a:t>　　□</a:t>
                      </a:r>
                      <a:r>
                        <a:rPr lang="en-US" altLang="ja-JP" sz="1200" b="0" i="0" u="none" strike="noStrike" dirty="0" smtClean="0">
                          <a:solidFill>
                            <a:srgbClr val="FFFFFF"/>
                          </a:solidFill>
                          <a:latin typeface="+mn-lt"/>
                        </a:rPr>
                        <a:t>5</a:t>
                      </a:r>
                      <a:r>
                        <a:rPr lang="ja-JP" altLang="en-US" sz="1200" b="0" i="0" u="none" strike="noStrike" dirty="0" smtClean="0">
                          <a:solidFill>
                            <a:schemeClr val="tx1"/>
                          </a:solidFill>
                          <a:latin typeface="+mn-lt"/>
                        </a:rPr>
                        <a:t>不要</a:t>
                      </a:r>
                      <a:endParaRPr lang="ja-JP" altLang="en-US" sz="1200" b="0" i="0" u="none" strike="noStrike" dirty="0">
                        <a:solidFill>
                          <a:schemeClr val="tx1"/>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720">
                <a:tc>
                  <a:txBody>
                    <a:bodyPr/>
                    <a:lstStyle/>
                    <a:p>
                      <a:pPr algn="l" fontAlgn="t"/>
                      <a:r>
                        <a:rPr lang="en-US" altLang="ja-JP" sz="1200" b="0" i="0" u="none" strike="noStrike" dirty="0">
                          <a:solidFill>
                            <a:srgbClr val="000000"/>
                          </a:solidFill>
                          <a:latin typeface="Arial"/>
                        </a:rPr>
                        <a:t>[6]</a:t>
                      </a:r>
                      <a:r>
                        <a:rPr lang="ja-JP" altLang="en-US" sz="1200" b="0" i="0" u="none" strike="noStrike" dirty="0">
                          <a:solidFill>
                            <a:srgbClr val="000000"/>
                          </a:solidFill>
                          <a:latin typeface="ＭＳ Ｐゴシック"/>
                        </a:rPr>
                        <a:t>ご希望の連絡</a:t>
                      </a:r>
                      <a:r>
                        <a:rPr lang="ja-JP" altLang="en-US" sz="1200" b="0" i="0" u="none" strike="noStrike" dirty="0" smtClean="0">
                          <a:solidFill>
                            <a:srgbClr val="000000"/>
                          </a:solidFill>
                          <a:latin typeface="ＭＳ Ｐゴシック"/>
                        </a:rPr>
                        <a:t>方法</a:t>
                      </a:r>
                      <a:r>
                        <a:rPr lang="ja-JP" altLang="en-US" sz="1200" b="1" i="0" u="none" strike="noStrike" dirty="0" smtClean="0">
                          <a:solidFill>
                            <a:srgbClr val="FF0000"/>
                          </a:solidFill>
                          <a:latin typeface="ＭＳ Ｐゴシック"/>
                        </a:rPr>
                        <a:t>（</a:t>
                      </a:r>
                      <a:r>
                        <a:rPr lang="ja-JP" altLang="en-US" sz="1200" b="1" i="0" u="none" strike="noStrike" dirty="0">
                          <a:solidFill>
                            <a:srgbClr val="FF0000"/>
                          </a:solidFill>
                          <a:latin typeface="ＭＳ Ｐゴシック"/>
                        </a:rPr>
                        <a:t>必須）</a:t>
                      </a:r>
                      <a:endParaRPr lang="ja-JP" altLang="en-US" sz="1200" b="0" i="0" u="none" strike="noStrike" dirty="0">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200" b="0" i="0" u="none" strike="noStrike" dirty="0">
                          <a:solidFill>
                            <a:srgbClr val="000000"/>
                          </a:solidFill>
                          <a:latin typeface="ＭＳ Ｐゴシック"/>
                        </a:rPr>
                        <a:t>□</a:t>
                      </a:r>
                      <a:r>
                        <a:rPr lang="en-US" altLang="ja-JP" sz="1200" b="0" i="0" u="none" strike="noStrike" dirty="0">
                          <a:solidFill>
                            <a:srgbClr val="FFFFFF"/>
                          </a:solidFill>
                          <a:latin typeface="Calibri"/>
                        </a:rPr>
                        <a:t>5</a:t>
                      </a:r>
                      <a:r>
                        <a:rPr lang="ja-JP" altLang="en-US" sz="1200" b="0" i="0" u="none" strike="noStrike" dirty="0" smtClean="0">
                          <a:solidFill>
                            <a:srgbClr val="000000"/>
                          </a:solidFill>
                          <a:latin typeface="ＭＳ Ｐゴシック"/>
                        </a:rPr>
                        <a:t>電話</a:t>
                      </a:r>
                      <a:r>
                        <a:rPr lang="ja-JP" altLang="en-US" sz="1200" b="0" i="0" u="none" strike="noStrike" dirty="0">
                          <a:solidFill>
                            <a:srgbClr val="000000"/>
                          </a:solidFill>
                          <a:latin typeface="ＭＳ Ｐゴシック"/>
                        </a:rPr>
                        <a:t>　□　</a:t>
                      </a:r>
                      <a:r>
                        <a:rPr lang="en-US" altLang="ja-JP" sz="1200" b="0" i="0" u="none" strike="noStrike" dirty="0">
                          <a:solidFill>
                            <a:srgbClr val="000000"/>
                          </a:solidFill>
                          <a:latin typeface="ＭＳ Ｐゴシック"/>
                        </a:rPr>
                        <a:t>E</a:t>
                      </a:r>
                      <a:r>
                        <a:rPr lang="ja-JP" altLang="en-US" sz="1200" b="0" i="0" u="none" strike="noStrike" dirty="0" smtClean="0">
                          <a:solidFill>
                            <a:srgbClr val="000000"/>
                          </a:solidFill>
                          <a:latin typeface="ＭＳ Ｐゴシック"/>
                        </a:rPr>
                        <a:t>メール</a:t>
                      </a:r>
                      <a:r>
                        <a:rPr lang="ja-JP" altLang="en-US" sz="1200" b="0" i="0" u="none" strike="noStrike" dirty="0">
                          <a:solidFill>
                            <a:srgbClr val="000000"/>
                          </a:solidFill>
                          <a:latin typeface="ＭＳ Ｐゴシック"/>
                        </a:rPr>
                        <a:t>　□　連絡不要　</a:t>
                      </a:r>
                      <a:br>
                        <a:rPr lang="ja-JP" altLang="en-US" sz="1200" b="0" i="0" u="none" strike="noStrike" dirty="0">
                          <a:solidFill>
                            <a:srgbClr val="000000"/>
                          </a:solidFill>
                          <a:latin typeface="ＭＳ Ｐゴシック"/>
                        </a:rPr>
                      </a:br>
                      <a:endParaRPr lang="ja-JP" altLang="en-US" sz="1200" b="0" i="0" u="none" strike="noStrike" dirty="0">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462">
                <a:tc>
                  <a:txBody>
                    <a:bodyPr/>
                    <a:lstStyle/>
                    <a:p>
                      <a:pPr algn="l" fontAlgn="t"/>
                      <a:r>
                        <a:rPr lang="en-US" altLang="ja-JP" sz="1200" b="0" i="0" u="none" strike="noStrike" dirty="0">
                          <a:solidFill>
                            <a:srgbClr val="000000"/>
                          </a:solidFill>
                          <a:latin typeface="Arial"/>
                        </a:rPr>
                        <a:t>[7]</a:t>
                      </a:r>
                      <a:r>
                        <a:rPr lang="ja-JP" altLang="en-US" sz="1200" b="0" i="0" u="none" strike="noStrike" dirty="0" smtClean="0">
                          <a:solidFill>
                            <a:srgbClr val="000000"/>
                          </a:solidFill>
                          <a:latin typeface="ＭＳ Ｐゴシック"/>
                        </a:rPr>
                        <a:t>資料の送付方法</a:t>
                      </a:r>
                      <a:endParaRPr lang="ja-JP" altLang="en-US" sz="1200" b="0" i="0" u="none" strike="noStrike" dirty="0">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200" b="0" i="0" u="none" strike="noStrike" dirty="0" smtClean="0">
                          <a:solidFill>
                            <a:srgbClr val="000000"/>
                          </a:solidFill>
                          <a:latin typeface="ＭＳ Ｐゴシック"/>
                        </a:rPr>
                        <a:t>□ご郵送　□</a:t>
                      </a:r>
                      <a:r>
                        <a:rPr lang="en-US" altLang="ja-JP" sz="1200" b="0" i="0" u="none" strike="noStrike" dirty="0" smtClean="0">
                          <a:solidFill>
                            <a:srgbClr val="000000"/>
                          </a:solidFill>
                          <a:latin typeface="ＭＳ Ｐゴシック"/>
                        </a:rPr>
                        <a:t>E</a:t>
                      </a:r>
                      <a:r>
                        <a:rPr lang="ja-JP" altLang="en-US" sz="1200" b="0" i="0" u="none" strike="noStrike" dirty="0" smtClean="0">
                          <a:solidFill>
                            <a:srgbClr val="000000"/>
                          </a:solidFill>
                          <a:latin typeface="ＭＳ Ｐゴシック"/>
                        </a:rPr>
                        <a:t>メール</a:t>
                      </a:r>
                      <a:endParaRPr lang="ja-JP" altLang="en-US" sz="1200" b="0" i="0" u="none" strike="noStrike" dirty="0">
                        <a:solidFill>
                          <a:srgbClr val="000000"/>
                        </a:solidFill>
                        <a:latin typeface="ＭＳ Ｐゴシック"/>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4534">
                <a:tc>
                  <a:txBody>
                    <a:bodyPr/>
                    <a:lstStyle/>
                    <a:p>
                      <a:pPr algn="l" fontAlgn="t"/>
                      <a:r>
                        <a:rPr lang="en-US" altLang="ja-JP" sz="1200" b="0" i="0" u="none" strike="noStrike">
                          <a:solidFill>
                            <a:srgbClr val="000000"/>
                          </a:solidFill>
                          <a:latin typeface="Arial"/>
                        </a:rPr>
                        <a:t>[8]</a:t>
                      </a:r>
                      <a:r>
                        <a:rPr lang="ja-JP" altLang="en-US" sz="1200" b="0" i="0" u="none" strike="noStrike">
                          <a:solidFill>
                            <a:srgbClr val="000000"/>
                          </a:solidFill>
                          <a:latin typeface="ＭＳ Ｐゴシック"/>
                        </a:rPr>
                        <a:t>お問い合わせ内容</a:t>
                      </a:r>
                      <a:endParaRPr lang="ja-JP" altLang="en-US" sz="1200" b="0" i="0" u="none" strike="noStrike">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200" b="0" i="0" u="none" strike="noStrike" dirty="0">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4" name="テキスト ボックス 33"/>
          <p:cNvSpPr txBox="1"/>
          <p:nvPr/>
        </p:nvSpPr>
        <p:spPr>
          <a:xfrm>
            <a:off x="1268760" y="6698848"/>
            <a:ext cx="5445224" cy="969496"/>
          </a:xfrm>
          <a:prstGeom prst="rect">
            <a:avLst/>
          </a:prstGeom>
          <a:noFill/>
        </p:spPr>
        <p:txBody>
          <a:bodyPr wrap="square" rtlCol="0">
            <a:spAutoFit/>
          </a:bodyPr>
          <a:lstStyle/>
          <a:p>
            <a:r>
              <a:rPr kumimoji="1" lang="ja-JP" altLang="en-US" sz="1500" b="1" dirty="0" smtClean="0">
                <a:latin typeface="HGP創英角ｺﾞｼｯｸUB" pitchFamily="50" charset="-128"/>
                <a:ea typeface="HGP創英角ｺﾞｼｯｸUB" pitchFamily="50" charset="-128"/>
              </a:rPr>
              <a:t>お電話から</a:t>
            </a:r>
            <a:r>
              <a:rPr lang="ja-JP" altLang="en-US" sz="1500" b="1" dirty="0" smtClean="0">
                <a:latin typeface="HGP創英角ｺﾞｼｯｸUB" pitchFamily="50" charset="-128"/>
                <a:ea typeface="HGP創英角ｺﾞｼｯｸUB" pitchFamily="50" charset="-128"/>
              </a:rPr>
              <a:t>も</a:t>
            </a:r>
            <a:r>
              <a:rPr kumimoji="1" lang="ja-JP" altLang="en-US" sz="1500" b="1" dirty="0" smtClean="0">
                <a:latin typeface="HGP創英角ｺﾞｼｯｸUB" pitchFamily="50" charset="-128"/>
                <a:ea typeface="HGP創英角ｺﾞｼｯｸUB" pitchFamily="50" charset="-128"/>
              </a:rPr>
              <a:t>ご請求が可能です</a:t>
            </a:r>
            <a:endParaRPr kumimoji="1" lang="en-US" altLang="ja-JP" sz="1500" b="1" dirty="0" smtClean="0">
              <a:latin typeface="HGP創英角ｺﾞｼｯｸUB" pitchFamily="50" charset="-128"/>
              <a:ea typeface="HGP創英角ｺﾞｼｯｸUB" pitchFamily="50" charset="-128"/>
            </a:endParaRPr>
          </a:p>
          <a:p>
            <a:endParaRPr kumimoji="1" lang="en-US" altLang="ja-JP" sz="1000" dirty="0" smtClean="0"/>
          </a:p>
          <a:p>
            <a:r>
              <a:rPr kumimoji="1" lang="ja-JP" altLang="en-US" sz="1200" dirty="0" smtClean="0"/>
              <a:t>マーチャント・サポート　</a:t>
            </a:r>
            <a:r>
              <a:rPr kumimoji="1" lang="en-US" altLang="ja-JP" sz="1200" dirty="0" smtClean="0"/>
              <a:t>9</a:t>
            </a:r>
            <a:r>
              <a:rPr kumimoji="1" lang="ja-JP" altLang="en-US" sz="1200" dirty="0" smtClean="0"/>
              <a:t>：</a:t>
            </a:r>
            <a:r>
              <a:rPr kumimoji="1" lang="en-US" altLang="ja-JP" sz="1200" dirty="0" smtClean="0"/>
              <a:t>00</a:t>
            </a:r>
            <a:r>
              <a:rPr lang="en-US" altLang="ja-JP" sz="1200" dirty="0" smtClean="0"/>
              <a:t>AM</a:t>
            </a:r>
            <a:r>
              <a:rPr lang="ja-JP" altLang="en-US" sz="1200" dirty="0" smtClean="0"/>
              <a:t>～</a:t>
            </a:r>
            <a:r>
              <a:rPr lang="en-US" altLang="ja-JP" sz="1200" dirty="0" smtClean="0"/>
              <a:t>17</a:t>
            </a:r>
            <a:r>
              <a:rPr lang="ja-JP" altLang="en-US" sz="1200" dirty="0" smtClean="0"/>
              <a:t>：</a:t>
            </a:r>
            <a:r>
              <a:rPr lang="en-US" altLang="ja-JP" sz="1200" dirty="0" smtClean="0"/>
              <a:t>00PM</a:t>
            </a:r>
            <a:r>
              <a:rPr lang="ja-JP" altLang="en-US" sz="1200" dirty="0" smtClean="0"/>
              <a:t>（土・日・祝・年末年始休）</a:t>
            </a:r>
            <a:endParaRPr lang="en-US" altLang="ja-JP" sz="1200" dirty="0" smtClean="0"/>
          </a:p>
          <a:p>
            <a:r>
              <a:rPr kumimoji="1" lang="en-US" altLang="ja-JP" sz="2000" b="1" dirty="0" smtClean="0"/>
              <a:t>03-6279-0521</a:t>
            </a:r>
            <a:endParaRPr kumimoji="1" lang="ja-JP" altLang="en-US" sz="2000" b="1" dirty="0"/>
          </a:p>
        </p:txBody>
      </p:sp>
      <p:sp>
        <p:nvSpPr>
          <p:cNvPr id="28" name="正方形/長方形 27"/>
          <p:cNvSpPr/>
          <p:nvPr/>
        </p:nvSpPr>
        <p:spPr>
          <a:xfrm>
            <a:off x="1268760" y="3707904"/>
            <a:ext cx="5513040" cy="5184576"/>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Picture 2"/>
          <p:cNvPicPr>
            <a:picLocks noChangeAspect="1" noChangeArrowheads="1"/>
          </p:cNvPicPr>
          <p:nvPr/>
        </p:nvPicPr>
        <p:blipFill>
          <a:blip r:embed="rId13" cstate="print"/>
          <a:srcRect/>
          <a:stretch>
            <a:fillRect/>
          </a:stretch>
        </p:blipFill>
        <p:spPr bwMode="auto">
          <a:xfrm>
            <a:off x="2924944" y="8244408"/>
            <a:ext cx="876300" cy="247650"/>
          </a:xfrm>
          <a:prstGeom prst="rect">
            <a:avLst/>
          </a:prstGeom>
          <a:noFill/>
        </p:spPr>
      </p:pic>
      <p:pic>
        <p:nvPicPr>
          <p:cNvPr id="35" name="Picture 4"/>
          <p:cNvPicPr>
            <a:picLocks noChangeAspect="1" noChangeArrowheads="1"/>
          </p:cNvPicPr>
          <p:nvPr/>
        </p:nvPicPr>
        <p:blipFill>
          <a:blip r:embed="rId14" cstate="print"/>
          <a:srcRect/>
          <a:stretch>
            <a:fillRect/>
          </a:stretch>
        </p:blipFill>
        <p:spPr bwMode="auto">
          <a:xfrm>
            <a:off x="4005064" y="8244408"/>
            <a:ext cx="1009650" cy="266700"/>
          </a:xfrm>
          <a:prstGeom prst="rect">
            <a:avLst/>
          </a:prstGeom>
          <a:noFill/>
        </p:spPr>
      </p:pic>
      <p:graphicFrame>
        <p:nvGraphicFramePr>
          <p:cNvPr id="37" name="表 36"/>
          <p:cNvGraphicFramePr>
            <a:graphicFrameLocks noGrp="1"/>
          </p:cNvGraphicFramePr>
          <p:nvPr/>
        </p:nvGraphicFramePr>
        <p:xfrm>
          <a:off x="1412776" y="3995936"/>
          <a:ext cx="5256584" cy="3600398"/>
        </p:xfrm>
        <a:graphic>
          <a:graphicData uri="http://schemas.openxmlformats.org/drawingml/2006/table">
            <a:tbl>
              <a:tblPr/>
              <a:tblGrid>
                <a:gridCol w="2475188"/>
                <a:gridCol w="2781396"/>
              </a:tblGrid>
              <a:tr h="221474">
                <a:tc gridSpan="2">
                  <a:txBody>
                    <a:bodyPr/>
                    <a:lstStyle/>
                    <a:p>
                      <a:pPr algn="ctr" fontAlgn="ctr"/>
                      <a:r>
                        <a:rPr lang="ja-JP" altLang="en-US" sz="1000" b="1" i="0" u="none" strike="noStrike" dirty="0">
                          <a:solidFill>
                            <a:srgbClr val="000000"/>
                          </a:solidFill>
                          <a:latin typeface="ＭＳ Ｐゴシック"/>
                        </a:rPr>
                        <a:t>ご入力内容をご確認ください</a:t>
                      </a:r>
                    </a:p>
                  </a:txBody>
                  <a:tcPr marL="8323" marR="8323" marT="8323" marB="0" anchor="ctr">
                    <a:lnL>
                      <a:noFill/>
                    </a:lnL>
                    <a:lnR>
                      <a:noFill/>
                    </a:lnR>
                    <a:lnT>
                      <a:noFill/>
                    </a:lnT>
                    <a:lnB>
                      <a:noFill/>
                    </a:lnB>
                    <a:solidFill>
                      <a:schemeClr val="bg1"/>
                    </a:solidFill>
                  </a:tcPr>
                </a:tc>
                <a:tc hMerge="1">
                  <a:txBody>
                    <a:bodyPr/>
                    <a:lstStyle/>
                    <a:p>
                      <a:endParaRPr kumimoji="1" lang="ja-JP" altLang="en-US"/>
                    </a:p>
                  </a:txBody>
                  <a:tcPr/>
                </a:tc>
              </a:tr>
              <a:tr h="431478">
                <a:tc gridSpan="2">
                  <a:txBody>
                    <a:bodyPr/>
                    <a:lstStyle/>
                    <a:p>
                      <a:pPr algn="r" fontAlgn="ctr"/>
                      <a:r>
                        <a:rPr lang="ja-JP" altLang="en-US" sz="1000" b="0" i="0" u="none" strike="noStrike" dirty="0">
                          <a:solidFill>
                            <a:srgbClr val="000000"/>
                          </a:solidFill>
                          <a:latin typeface="ＭＳ Ｐゴシック"/>
                        </a:rPr>
                        <a:t>ご入力日時　　○○○○年○○月○○日（○）　○○：○○</a:t>
                      </a:r>
                      <a:br>
                        <a:rPr lang="ja-JP" altLang="en-US" sz="1000" b="0" i="0" u="none" strike="noStrike" dirty="0">
                          <a:solidFill>
                            <a:srgbClr val="000000"/>
                          </a:solidFill>
                          <a:latin typeface="ＭＳ Ｐゴシック"/>
                        </a:rPr>
                      </a:br>
                      <a:endParaRPr lang="ja-JP" altLang="en-US" sz="1000" b="0" i="0" u="none" strike="noStrike" dirty="0">
                        <a:solidFill>
                          <a:srgbClr val="000000"/>
                        </a:solidFill>
                        <a:latin typeface="ＭＳ Ｐゴシック"/>
                      </a:endParaRPr>
                    </a:p>
                  </a:txBody>
                  <a:tcPr marL="8323" marR="8323" marT="8323"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r>
              <a:tr h="307360">
                <a:tc>
                  <a:txBody>
                    <a:bodyPr/>
                    <a:lstStyle/>
                    <a:p>
                      <a:pPr algn="l" rtl="0" fontAlgn="t"/>
                      <a:r>
                        <a:rPr lang="en-US" altLang="zh-TW" sz="1100" b="0" i="0" u="none" strike="noStrike" dirty="0">
                          <a:solidFill>
                            <a:srgbClr val="000000"/>
                          </a:solidFill>
                          <a:latin typeface="ＭＳ Ｐゴシック" pitchFamily="50" charset="-128"/>
                          <a:ea typeface="ＭＳ Ｐゴシック" pitchFamily="50" charset="-128"/>
                        </a:rPr>
                        <a:t>[1]</a:t>
                      </a:r>
                      <a:r>
                        <a:rPr lang="zh-TW" altLang="en-US" sz="1100" b="0" i="0" u="none" strike="noStrike" dirty="0">
                          <a:solidFill>
                            <a:srgbClr val="000000"/>
                          </a:solidFill>
                          <a:latin typeface="ＭＳ Ｐゴシック" pitchFamily="50" charset="-128"/>
                          <a:ea typeface="ＭＳ Ｐゴシック" pitchFamily="50" charset="-128"/>
                        </a:rPr>
                        <a:t>氏名</a:t>
                      </a:r>
                      <a:r>
                        <a:rPr lang="zh-TW" altLang="en-US" sz="1100" b="1" i="0" u="none" strike="noStrike" dirty="0">
                          <a:solidFill>
                            <a:srgbClr val="FF0000"/>
                          </a:solidFill>
                          <a:latin typeface="ＭＳ Ｐゴシック" pitchFamily="50" charset="-128"/>
                          <a:ea typeface="ＭＳ Ｐゴシック" pitchFamily="50" charset="-128"/>
                        </a:rPr>
                        <a:t>（必須）</a:t>
                      </a:r>
                      <a:r>
                        <a:rPr lang="zh-TW" altLang="en-US" sz="1100" b="0" i="0" u="none" strike="noStrike" dirty="0">
                          <a:solidFill>
                            <a:srgbClr val="000000"/>
                          </a:solidFill>
                          <a:latin typeface="ＭＳ Ｐゴシック" pitchFamily="50" charset="-128"/>
                          <a:ea typeface="ＭＳ Ｐゴシック" pitchFamily="50" charset="-128"/>
                        </a:rPr>
                        <a:t>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100" b="0" i="0" u="none" strike="noStrike">
                          <a:solidFill>
                            <a:srgbClr val="000000"/>
                          </a:solidFill>
                          <a:latin typeface="ＭＳ Ｐゴシック" pitchFamily="50" charset="-128"/>
                          <a:ea typeface="ＭＳ Ｐゴシック" pitchFamily="50" charset="-128"/>
                        </a:rPr>
                        <a:t>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7360">
                <a:tc>
                  <a:txBody>
                    <a:bodyPr/>
                    <a:lstStyle/>
                    <a:p>
                      <a:pPr algn="l" rtl="0" fontAlgn="t"/>
                      <a:r>
                        <a:rPr lang="ja-JP" altLang="en-US" sz="1100" b="0" i="0" u="none" strike="noStrike" dirty="0">
                          <a:solidFill>
                            <a:srgbClr val="000000"/>
                          </a:solidFill>
                          <a:latin typeface="ＭＳ Ｐゴシック" pitchFamily="50" charset="-128"/>
                          <a:ea typeface="ＭＳ Ｐゴシック" pitchFamily="50" charset="-128"/>
                        </a:rPr>
                        <a:t>氏名カナ</a:t>
                      </a:r>
                      <a:r>
                        <a:rPr lang="ja-JP" altLang="en-US" sz="1100" b="1" i="0" u="none" strike="noStrike" dirty="0">
                          <a:solidFill>
                            <a:srgbClr val="FF0000"/>
                          </a:solidFill>
                          <a:latin typeface="ＭＳ Ｐゴシック" pitchFamily="50" charset="-128"/>
                          <a:ea typeface="ＭＳ Ｐゴシック" pitchFamily="50" charset="-128"/>
                        </a:rPr>
                        <a:t>（必須）</a:t>
                      </a:r>
                      <a:r>
                        <a:rPr lang="ja-JP" altLang="en-US" sz="1100" b="0" i="0" u="none" strike="noStrike" dirty="0">
                          <a:solidFill>
                            <a:srgbClr val="000000"/>
                          </a:solidFill>
                          <a:latin typeface="ＭＳ Ｐゴシック" pitchFamily="50" charset="-128"/>
                          <a:ea typeface="ＭＳ Ｐゴシック" pitchFamily="50" charset="-128"/>
                        </a:rPr>
                        <a:t>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100" b="0" i="0" u="none" strike="noStrike">
                          <a:solidFill>
                            <a:srgbClr val="000000"/>
                          </a:solidFill>
                          <a:latin typeface="ＭＳ Ｐゴシック" pitchFamily="50" charset="-128"/>
                          <a:ea typeface="ＭＳ Ｐゴシック" pitchFamily="50" charset="-128"/>
                        </a:rPr>
                        <a:t>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88566">
                <a:tc>
                  <a:txBody>
                    <a:bodyPr/>
                    <a:lstStyle/>
                    <a:p>
                      <a:pPr algn="l" rtl="0" fontAlgn="t"/>
                      <a:r>
                        <a:rPr lang="en-US" altLang="ja-JP" sz="1100" b="0" i="0" u="none" strike="noStrike" dirty="0">
                          <a:solidFill>
                            <a:srgbClr val="000000"/>
                          </a:solidFill>
                          <a:latin typeface="ＭＳ Ｐゴシック" pitchFamily="50" charset="-128"/>
                          <a:ea typeface="ＭＳ Ｐゴシック" pitchFamily="50" charset="-128"/>
                        </a:rPr>
                        <a:t>[2]</a:t>
                      </a:r>
                      <a:r>
                        <a:rPr lang="ja-JP" altLang="en-US" sz="1100" b="0" i="0" u="none" strike="noStrike" dirty="0">
                          <a:solidFill>
                            <a:srgbClr val="000000"/>
                          </a:solidFill>
                          <a:latin typeface="ＭＳ Ｐゴシック" pitchFamily="50" charset="-128"/>
                          <a:ea typeface="ＭＳ Ｐゴシック" pitchFamily="50" charset="-128"/>
                        </a:rPr>
                        <a:t>会社名</a:t>
                      </a:r>
                      <a:br>
                        <a:rPr lang="ja-JP" altLang="en-US" sz="1100" b="0" i="0" u="none" strike="noStrike" dirty="0">
                          <a:solidFill>
                            <a:srgbClr val="000000"/>
                          </a:solidFill>
                          <a:latin typeface="ＭＳ Ｐゴシック" pitchFamily="50" charset="-128"/>
                          <a:ea typeface="ＭＳ Ｐゴシック" pitchFamily="50" charset="-128"/>
                        </a:rPr>
                      </a:br>
                      <a:r>
                        <a:rPr lang="en-US" altLang="ja-JP" sz="1100" b="0" i="0" u="none" strike="noStrike" dirty="0">
                          <a:solidFill>
                            <a:srgbClr val="000000"/>
                          </a:solidFill>
                          <a:latin typeface="ＭＳ Ｐゴシック" pitchFamily="50" charset="-128"/>
                          <a:ea typeface="ＭＳ Ｐゴシック" pitchFamily="50" charset="-128"/>
                        </a:rPr>
                        <a:t>※</a:t>
                      </a:r>
                      <a:r>
                        <a:rPr lang="ja-JP" altLang="en-US" sz="1100" b="0" i="0" u="none" strike="noStrike" dirty="0">
                          <a:solidFill>
                            <a:srgbClr val="000000"/>
                          </a:solidFill>
                          <a:latin typeface="ＭＳ Ｐゴシック" pitchFamily="50" charset="-128"/>
                          <a:ea typeface="ＭＳ Ｐゴシック" pitchFamily="50" charset="-128"/>
                        </a:rPr>
                        <a:t>個人事業の方は入力不要</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100" b="0" i="0" u="none" strike="noStrike" dirty="0">
                          <a:solidFill>
                            <a:srgbClr val="000000"/>
                          </a:solidFill>
                          <a:latin typeface="ＭＳ Ｐゴシック" pitchFamily="50" charset="-128"/>
                          <a:ea typeface="ＭＳ Ｐゴシック" pitchFamily="50" charset="-128"/>
                        </a:rPr>
                        <a:t>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7360">
                <a:tc>
                  <a:txBody>
                    <a:bodyPr/>
                    <a:lstStyle/>
                    <a:p>
                      <a:pPr algn="l" rtl="0" fontAlgn="t"/>
                      <a:r>
                        <a:rPr lang="en-US" altLang="zh-TW" sz="1100" b="0" i="0" u="none" strike="noStrike" dirty="0">
                          <a:solidFill>
                            <a:srgbClr val="000000"/>
                          </a:solidFill>
                          <a:latin typeface="ＭＳ Ｐゴシック" pitchFamily="50" charset="-128"/>
                          <a:ea typeface="ＭＳ Ｐゴシック" pitchFamily="50" charset="-128"/>
                        </a:rPr>
                        <a:t>[3]</a:t>
                      </a:r>
                      <a:r>
                        <a:rPr lang="zh-TW" altLang="en-US" sz="1100" b="0" i="0" u="none" strike="noStrike" dirty="0">
                          <a:solidFill>
                            <a:srgbClr val="000000"/>
                          </a:solidFill>
                          <a:latin typeface="ＭＳ Ｐゴシック" pitchFamily="50" charset="-128"/>
                          <a:ea typeface="ＭＳ Ｐゴシック" pitchFamily="50" charset="-128"/>
                        </a:rPr>
                        <a:t>電話番号</a:t>
                      </a:r>
                      <a:r>
                        <a:rPr lang="zh-TW" altLang="en-US" sz="1100" b="1" i="0" u="none" strike="noStrike" dirty="0">
                          <a:solidFill>
                            <a:srgbClr val="FF0000"/>
                          </a:solidFill>
                          <a:latin typeface="ＭＳ Ｐゴシック" pitchFamily="50" charset="-128"/>
                          <a:ea typeface="ＭＳ Ｐゴシック" pitchFamily="50" charset="-128"/>
                        </a:rPr>
                        <a:t>（必須）</a:t>
                      </a:r>
                      <a:r>
                        <a:rPr lang="zh-TW" altLang="en-US" sz="1100" b="0" i="0" u="none" strike="noStrike" dirty="0">
                          <a:solidFill>
                            <a:srgbClr val="000000"/>
                          </a:solidFill>
                          <a:latin typeface="ＭＳ Ｐゴシック" pitchFamily="50" charset="-128"/>
                          <a:ea typeface="ＭＳ Ｐゴシック" pitchFamily="50" charset="-128"/>
                        </a:rPr>
                        <a:t>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100" b="0" i="0" u="none" strike="noStrike" dirty="0">
                          <a:solidFill>
                            <a:srgbClr val="000000"/>
                          </a:solidFill>
                          <a:latin typeface="ＭＳ Ｐゴシック" pitchFamily="50" charset="-128"/>
                          <a:ea typeface="ＭＳ Ｐゴシック" pitchFamily="50" charset="-128"/>
                        </a:rPr>
                        <a:t>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7360">
                <a:tc>
                  <a:txBody>
                    <a:bodyPr/>
                    <a:lstStyle/>
                    <a:p>
                      <a:pPr algn="l" rtl="0" fontAlgn="t"/>
                      <a:r>
                        <a:rPr lang="en-US" altLang="ja-JP" sz="1100" b="0" i="0" u="none" strike="noStrike" dirty="0">
                          <a:solidFill>
                            <a:srgbClr val="000000"/>
                          </a:solidFill>
                          <a:latin typeface="ＭＳ Ｐゴシック" pitchFamily="50" charset="-128"/>
                          <a:ea typeface="ＭＳ Ｐゴシック" pitchFamily="50" charset="-128"/>
                        </a:rPr>
                        <a:t>[4]</a:t>
                      </a:r>
                      <a:r>
                        <a:rPr lang="ja-JP" altLang="en-US" sz="1100" b="0" i="0" u="none" strike="noStrike" dirty="0">
                          <a:solidFill>
                            <a:srgbClr val="000000"/>
                          </a:solidFill>
                          <a:latin typeface="ＭＳ Ｐゴシック" pitchFamily="50" charset="-128"/>
                          <a:ea typeface="ＭＳ Ｐゴシック" pitchFamily="50" charset="-128"/>
                        </a:rPr>
                        <a:t>加盟店</a:t>
                      </a:r>
                      <a:r>
                        <a:rPr lang="en-US" sz="1100" b="0" i="0" u="none" strike="noStrike" dirty="0">
                          <a:solidFill>
                            <a:srgbClr val="00B050"/>
                          </a:solidFill>
                          <a:latin typeface="ＭＳ Ｐゴシック" pitchFamily="50" charset="-128"/>
                          <a:ea typeface="ＭＳ Ｐゴシック" pitchFamily="50" charset="-128"/>
                        </a:rPr>
                        <a:t>ID </a:t>
                      </a:r>
                      <a:endParaRPr lang="en-US" sz="1100" b="0" i="0" u="none" strike="noStrike" dirty="0">
                        <a:solidFill>
                          <a:srgbClr val="000000"/>
                        </a:solidFill>
                        <a:latin typeface="ＭＳ Ｐゴシック" pitchFamily="50" charset="-128"/>
                        <a:ea typeface="ＭＳ Ｐゴシック" pitchFamily="50" charset="-128"/>
                      </a:endParaRP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100" b="0" i="0" u="none" strike="noStrike" dirty="0">
                          <a:solidFill>
                            <a:srgbClr val="000000"/>
                          </a:solidFill>
                          <a:latin typeface="ＭＳ Ｐゴシック" pitchFamily="50" charset="-128"/>
                          <a:ea typeface="ＭＳ Ｐゴシック" pitchFamily="50" charset="-128"/>
                        </a:rPr>
                        <a:t>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7360">
                <a:tc>
                  <a:txBody>
                    <a:bodyPr/>
                    <a:lstStyle/>
                    <a:p>
                      <a:pPr algn="l" rtl="0" fontAlgn="t"/>
                      <a:r>
                        <a:rPr lang="en-US" altLang="zh-TW" sz="1100" b="0" i="0" u="none" strike="noStrike" dirty="0">
                          <a:solidFill>
                            <a:srgbClr val="000000"/>
                          </a:solidFill>
                          <a:latin typeface="ＭＳ Ｐゴシック" pitchFamily="50" charset="-128"/>
                          <a:ea typeface="ＭＳ Ｐゴシック" pitchFamily="50" charset="-128"/>
                        </a:rPr>
                        <a:t>[5]</a:t>
                      </a:r>
                      <a:r>
                        <a:rPr lang="zh-TW" altLang="en-US" sz="1100" b="0" i="0" u="none" strike="noStrike" dirty="0">
                          <a:solidFill>
                            <a:srgbClr val="000000"/>
                          </a:solidFill>
                          <a:latin typeface="ＭＳ Ｐゴシック" pitchFamily="50" charset="-128"/>
                          <a:ea typeface="ＭＳ Ｐゴシック" pitchFamily="50" charset="-128"/>
                        </a:rPr>
                        <a:t>店舗名 </a:t>
                      </a:r>
                      <a:r>
                        <a:rPr lang="zh-TW" altLang="en-US" sz="1100" b="1" i="0" u="none" strike="noStrike" dirty="0">
                          <a:solidFill>
                            <a:srgbClr val="FF0000"/>
                          </a:solidFill>
                          <a:latin typeface="ＭＳ Ｐゴシック" pitchFamily="50" charset="-128"/>
                          <a:ea typeface="ＭＳ Ｐゴシック" pitchFamily="50" charset="-128"/>
                        </a:rPr>
                        <a:t>（必須） </a:t>
                      </a:r>
                      <a:endParaRPr lang="zh-TW" altLang="en-US" sz="1100" b="0" i="0" u="none" strike="noStrike" dirty="0">
                        <a:solidFill>
                          <a:srgbClr val="000000"/>
                        </a:solidFill>
                        <a:latin typeface="ＭＳ Ｐゴシック" pitchFamily="50" charset="-128"/>
                        <a:ea typeface="ＭＳ Ｐゴシック" pitchFamily="50" charset="-128"/>
                      </a:endParaRP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100" b="0" i="0" u="none" strike="noStrike" dirty="0">
                          <a:solidFill>
                            <a:srgbClr val="000000"/>
                          </a:solidFill>
                          <a:latin typeface="ＭＳ Ｐゴシック" pitchFamily="50" charset="-128"/>
                          <a:ea typeface="ＭＳ Ｐゴシック" pitchFamily="50" charset="-128"/>
                        </a:rPr>
                        <a:t>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7360">
                <a:tc>
                  <a:txBody>
                    <a:bodyPr/>
                    <a:lstStyle/>
                    <a:p>
                      <a:pPr algn="l" rtl="0" fontAlgn="t"/>
                      <a:r>
                        <a:rPr lang="ja-JP" altLang="en-US" sz="1100" b="0" i="0" u="none" strike="noStrike" dirty="0">
                          <a:solidFill>
                            <a:srgbClr val="000000"/>
                          </a:solidFill>
                          <a:latin typeface="ＭＳ Ｐゴシック" pitchFamily="50" charset="-128"/>
                          <a:ea typeface="ＭＳ Ｐゴシック" pitchFamily="50" charset="-128"/>
                        </a:rPr>
                        <a:t>店舗名カナ </a:t>
                      </a:r>
                      <a:r>
                        <a:rPr lang="ja-JP" altLang="en-US" sz="1100" b="1" i="0" u="none" strike="noStrike" dirty="0">
                          <a:solidFill>
                            <a:srgbClr val="FF0000"/>
                          </a:solidFill>
                          <a:latin typeface="ＭＳ Ｐゴシック" pitchFamily="50" charset="-128"/>
                          <a:ea typeface="ＭＳ Ｐゴシック" pitchFamily="50" charset="-128"/>
                        </a:rPr>
                        <a:t>（必須） </a:t>
                      </a:r>
                      <a:endParaRPr lang="ja-JP" altLang="en-US" sz="1100" b="0" i="0" u="none" strike="noStrike" dirty="0">
                        <a:solidFill>
                          <a:srgbClr val="000000"/>
                        </a:solidFill>
                        <a:latin typeface="ＭＳ Ｐゴシック" pitchFamily="50" charset="-128"/>
                        <a:ea typeface="ＭＳ Ｐゴシック" pitchFamily="50" charset="-128"/>
                      </a:endParaRP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100" b="0" i="0" u="none" strike="noStrike" dirty="0">
                          <a:solidFill>
                            <a:srgbClr val="000000"/>
                          </a:solidFill>
                          <a:latin typeface="ＭＳ Ｐゴシック" pitchFamily="50" charset="-128"/>
                          <a:ea typeface="ＭＳ Ｐゴシック" pitchFamily="50" charset="-128"/>
                        </a:rPr>
                        <a:t>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7360">
                <a:tc>
                  <a:txBody>
                    <a:bodyPr/>
                    <a:lstStyle/>
                    <a:p>
                      <a:pPr algn="l" rtl="0" fontAlgn="t"/>
                      <a:r>
                        <a:rPr lang="en-US" altLang="ja-JP" sz="1100" b="0" i="0" u="none" strike="noStrike" dirty="0">
                          <a:solidFill>
                            <a:srgbClr val="000000"/>
                          </a:solidFill>
                          <a:latin typeface="ＭＳ Ｐゴシック" pitchFamily="50" charset="-128"/>
                          <a:ea typeface="ＭＳ Ｐゴシック" pitchFamily="50" charset="-128"/>
                        </a:rPr>
                        <a:t>[6]</a:t>
                      </a:r>
                      <a:r>
                        <a:rPr lang="ja-JP" altLang="en-US" sz="1100" b="0" i="0" u="none" strike="noStrike" dirty="0">
                          <a:solidFill>
                            <a:srgbClr val="000000"/>
                          </a:solidFill>
                          <a:latin typeface="ＭＳ Ｐゴシック" pitchFamily="50" charset="-128"/>
                          <a:ea typeface="ＭＳ Ｐゴシック" pitchFamily="50" charset="-128"/>
                        </a:rPr>
                        <a:t>メールアドレス</a:t>
                      </a:r>
                      <a:r>
                        <a:rPr lang="ja-JP" altLang="en-US" sz="1100" b="1" i="0" u="none" strike="noStrike" dirty="0">
                          <a:solidFill>
                            <a:srgbClr val="FF0000"/>
                          </a:solidFill>
                          <a:latin typeface="ＭＳ Ｐゴシック" pitchFamily="50" charset="-128"/>
                          <a:ea typeface="ＭＳ Ｐゴシック" pitchFamily="50" charset="-128"/>
                        </a:rPr>
                        <a:t>（必須） </a:t>
                      </a:r>
                      <a:endParaRPr lang="ja-JP" altLang="en-US" sz="1100" b="0" i="0" u="none" strike="noStrike" dirty="0">
                        <a:solidFill>
                          <a:srgbClr val="000000"/>
                        </a:solidFill>
                        <a:latin typeface="ＭＳ Ｐゴシック" pitchFamily="50" charset="-128"/>
                        <a:ea typeface="ＭＳ Ｐゴシック" pitchFamily="50" charset="-128"/>
                      </a:endParaRP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300" b="0" i="0" u="none" strike="noStrike" dirty="0">
                          <a:solidFill>
                            <a:srgbClr val="000000"/>
                          </a:solidFill>
                          <a:latin typeface="ＭＳ Ｐゴシック" pitchFamily="50" charset="-128"/>
                          <a:ea typeface="ＭＳ Ｐゴシック" pitchFamily="50" charset="-128"/>
                        </a:rPr>
                        <a:t>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7360">
                <a:tc>
                  <a:txBody>
                    <a:bodyPr/>
                    <a:lstStyle/>
                    <a:p>
                      <a:pPr algn="l" rtl="0" fontAlgn="t"/>
                      <a:r>
                        <a:rPr lang="en-US" altLang="ja-JP" sz="1100" b="0" i="0" u="none" strike="noStrike">
                          <a:solidFill>
                            <a:srgbClr val="000000"/>
                          </a:solidFill>
                          <a:latin typeface="ＭＳ Ｐゴシック" pitchFamily="50" charset="-128"/>
                          <a:ea typeface="ＭＳ Ｐゴシック" pitchFamily="50" charset="-128"/>
                        </a:rPr>
                        <a:t>[7]</a:t>
                      </a:r>
                      <a:r>
                        <a:rPr lang="ja-JP" altLang="en-US" sz="1100" b="0" i="0" u="none" strike="noStrike">
                          <a:solidFill>
                            <a:srgbClr val="000000"/>
                          </a:solidFill>
                          <a:latin typeface="ＭＳ Ｐゴシック" pitchFamily="50" charset="-128"/>
                          <a:ea typeface="ＭＳ Ｐゴシック" pitchFamily="50" charset="-128"/>
                        </a:rPr>
                        <a:t>お問い合わせ内容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300" b="0" i="0" u="none" strike="noStrike" dirty="0">
                          <a:solidFill>
                            <a:srgbClr val="000000"/>
                          </a:solidFill>
                          <a:latin typeface="ＭＳ Ｐゴシック" pitchFamily="50" charset="-128"/>
                          <a:ea typeface="ＭＳ Ｐゴシック" pitchFamily="50" charset="-128"/>
                        </a:rPr>
                        <a:t>　</a:t>
                      </a:r>
                    </a:p>
                  </a:txBody>
                  <a:tcPr marL="8323" marR="8323" marT="83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556836" cy="369332"/>
          </a:xfrm>
          <a:prstGeom prst="rect">
            <a:avLst/>
          </a:prstGeom>
          <a:noFill/>
        </p:spPr>
        <p:txBody>
          <a:bodyPr wrap="none" rtlCol="0">
            <a:spAutoFit/>
          </a:bodyPr>
          <a:lstStyle/>
          <a:p>
            <a:r>
              <a:rPr lang="ja-JP" altLang="en-US" u="sng" dirty="0" smtClean="0"/>
              <a:t>新規のお客様</a:t>
            </a:r>
            <a:endParaRPr lang="ja-JP" altLang="en-US" u="sng" dirty="0"/>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a:t>
            </a:r>
            <a:r>
              <a:rPr lang="ja-JP" altLang="en-US" sz="1000" dirty="0" smtClean="0">
                <a:solidFill>
                  <a:schemeClr val="tx1"/>
                </a:solidFill>
                <a:latin typeface="+mn-ea"/>
              </a:rPr>
              <a:t>発注</a:t>
            </a:r>
            <a:endParaRPr lang="en-US" altLang="ja-JP" sz="1000" dirty="0" smtClean="0">
              <a:solidFill>
                <a:schemeClr val="tx1"/>
              </a:solidFill>
              <a:latin typeface="+mn-ea"/>
            </a:endParaRPr>
          </a:p>
          <a:p>
            <a:r>
              <a:rPr lang="ja-JP" altLang="en-US" sz="800" dirty="0" smtClean="0">
                <a:solidFill>
                  <a:srgbClr val="7030A0"/>
                </a:solidFill>
                <a:latin typeface="+mn-ea"/>
              </a:rPr>
              <a:t>（</a:t>
            </a:r>
            <a:r>
              <a:rPr lang="en-US" altLang="ja-JP" sz="800" dirty="0" smtClean="0">
                <a:solidFill>
                  <a:srgbClr val="7030A0"/>
                </a:solidFill>
                <a:latin typeface="+mn-ea"/>
              </a:rPr>
              <a:t>PAX</a:t>
            </a:r>
            <a:r>
              <a:rPr lang="ja-JP" altLang="en-US" sz="800" dirty="0" smtClean="0">
                <a:solidFill>
                  <a:srgbClr val="7030A0"/>
                </a:solidFill>
                <a:latin typeface="+mn-ea"/>
              </a:rPr>
              <a:t>社製端末</a:t>
            </a:r>
            <a:r>
              <a:rPr lang="ja-JP" altLang="en-US" sz="800" dirty="0" smtClean="0">
                <a:solidFill>
                  <a:srgbClr val="7030A0"/>
                </a:solidFill>
                <a:latin typeface="+mn-ea"/>
              </a:rPr>
              <a:t>）</a:t>
            </a:r>
            <a:endParaRPr lang="en-US" altLang="ja-JP" sz="1000" dirty="0" smtClean="0">
              <a:solidFill>
                <a:schemeClr val="tx1"/>
              </a:solidFill>
              <a:latin typeface="+mn-ea"/>
            </a:endParaRPr>
          </a:p>
        </p:txBody>
      </p:sp>
      <p:sp>
        <p:nvSpPr>
          <p:cNvPr id="59" name="正方形/長方形 58"/>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61" name="正方形/長方形 60"/>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65" name="正方形/長方形 64"/>
          <p:cNvSpPr/>
          <p:nvPr/>
        </p:nvSpPr>
        <p:spPr>
          <a:xfrm>
            <a:off x="44624" y="6012160"/>
            <a:ext cx="1152128" cy="50405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sp>
        <p:nvSpPr>
          <p:cNvPr id="25" name="テキスト ボックス 24"/>
          <p:cNvSpPr txBox="1"/>
          <p:nvPr/>
        </p:nvSpPr>
        <p:spPr>
          <a:xfrm>
            <a:off x="1300223" y="1835696"/>
            <a:ext cx="3547766"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lang="ja-JP" altLang="en-US" sz="2000" dirty="0" smtClean="0">
                <a:latin typeface="HGP創英角ｺﾞｼｯｸUB" pitchFamily="50" charset="-128"/>
                <a:ea typeface="HGP創英角ｺﾞｼｯｸUB" pitchFamily="50" charset="-128"/>
              </a:rPr>
              <a:t>新規加盟をご検討のお客様</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26" name="テキスト ボックス 25"/>
          <p:cNvSpPr txBox="1"/>
          <p:nvPr/>
        </p:nvSpPr>
        <p:spPr>
          <a:xfrm>
            <a:off x="1268760" y="2267744"/>
            <a:ext cx="5445224" cy="1200329"/>
          </a:xfrm>
          <a:prstGeom prst="rect">
            <a:avLst/>
          </a:prstGeom>
          <a:noFill/>
        </p:spPr>
        <p:txBody>
          <a:bodyPr wrap="square" rtlCol="0">
            <a:spAutoFit/>
          </a:bodyPr>
          <a:lstStyle/>
          <a:p>
            <a:r>
              <a:rPr kumimoji="1" lang="ja-JP" altLang="en-US" sz="1200" dirty="0" smtClean="0"/>
              <a:t>下記のフォームより、お問い合わせ内容をご入力の上、お問い合わせ</a:t>
            </a:r>
            <a:r>
              <a:rPr lang="ja-JP" altLang="en-US" sz="1200" dirty="0" smtClean="0"/>
              <a:t>いただきますよう</a:t>
            </a:r>
            <a:r>
              <a:rPr kumimoji="1" lang="ja-JP" altLang="en-US" sz="1200" dirty="0" smtClean="0"/>
              <a:t>お願い致します。</a:t>
            </a:r>
            <a:endParaRPr kumimoji="1" lang="en-US" altLang="ja-JP" sz="1200" dirty="0" smtClean="0"/>
          </a:p>
          <a:p>
            <a:endParaRPr lang="en-US" altLang="ja-JP" sz="1200" dirty="0" smtClean="0"/>
          </a:p>
          <a:p>
            <a:r>
              <a:rPr kumimoji="1" lang="ja-JP" altLang="en-US" sz="1200" dirty="0" smtClean="0"/>
              <a:t>万が一のため、弊社でメール受信後に自動返信を</a:t>
            </a:r>
            <a:r>
              <a:rPr lang="ja-JP" altLang="en-US" sz="1200" dirty="0" smtClean="0"/>
              <a:t>させていただいておりますが、返信メールが翌日にもない場合には、お電話にて</a:t>
            </a:r>
            <a:r>
              <a:rPr kumimoji="1" lang="ja-JP" altLang="en-US" sz="1200" dirty="0" smtClean="0"/>
              <a:t>お問い合わせ下さいますよう、宜しくお願い申し上げます。</a:t>
            </a:r>
            <a:endParaRPr kumimoji="1" lang="ja-JP" altLang="en-US" sz="1200" dirty="0"/>
          </a:p>
        </p:txBody>
      </p:sp>
      <p:cxnSp>
        <p:nvCxnSpPr>
          <p:cNvPr id="27" name="直線コネクタ 26"/>
          <p:cNvCxnSpPr/>
          <p:nvPr/>
        </p:nvCxnSpPr>
        <p:spPr>
          <a:xfrm>
            <a:off x="1196752" y="3635896"/>
            <a:ext cx="53285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2924944" y="1403648"/>
            <a:ext cx="3589268" cy="584775"/>
          </a:xfrm>
          <a:prstGeom prst="rect">
            <a:avLst/>
          </a:prstGeom>
          <a:noFill/>
        </p:spPr>
        <p:txBody>
          <a:bodyPr wrap="square" rtlCol="0">
            <a:spAutoFit/>
          </a:bodyPr>
          <a:lstStyle/>
          <a:p>
            <a:r>
              <a:rPr kumimoji="1" lang="en-US" altLang="ja-JP" sz="1600" dirty="0" smtClean="0">
                <a:solidFill>
                  <a:srgbClr val="FF0000"/>
                </a:solidFill>
              </a:rPr>
              <a:t>※</a:t>
            </a:r>
            <a:r>
              <a:rPr kumimoji="1" lang="ja-JP" altLang="en-US" sz="1600" dirty="0" smtClean="0">
                <a:solidFill>
                  <a:srgbClr val="FF0000"/>
                </a:solidFill>
              </a:rPr>
              <a:t>メールの自動返信機能の</a:t>
            </a: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よりあります</a:t>
            </a:r>
            <a:endParaRPr kumimoji="1" lang="ja-JP" altLang="en-US" sz="1600" dirty="0">
              <a:solidFill>
                <a:srgbClr val="FF0000"/>
              </a:solidFill>
            </a:endParaRPr>
          </a:p>
        </p:txBody>
      </p:sp>
      <p:cxnSp>
        <p:nvCxnSpPr>
          <p:cNvPr id="32" name="直線コネクタ 31"/>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484784" y="3923928"/>
            <a:ext cx="4968552" cy="36004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kumimoji="1" lang="ja-JP" altLang="en-US" dirty="0" smtClean="0"/>
              <a:t>｜　</a:t>
            </a:r>
            <a:r>
              <a:rPr kumimoji="1" lang="ja-JP" altLang="en-US" dirty="0" smtClean="0">
                <a:latin typeface="HGP創英角ｺﾞｼｯｸUB" pitchFamily="50" charset="-128"/>
                <a:ea typeface="HGP創英角ｺﾞｼｯｸUB" pitchFamily="50" charset="-128"/>
              </a:rPr>
              <a:t>お問い合わせ</a:t>
            </a:r>
            <a:r>
              <a:rPr lang="ja-JP" altLang="en-US" dirty="0" smtClean="0">
                <a:latin typeface="HGP創英角ｺﾞｼｯｸUB" pitchFamily="50" charset="-128"/>
                <a:ea typeface="HGP創英角ｺﾞｼｯｸUB" pitchFamily="50" charset="-128"/>
              </a:rPr>
              <a:t>有難うございます。</a:t>
            </a:r>
            <a:endParaRPr kumimoji="1" lang="ja-JP" altLang="en-US" dirty="0">
              <a:latin typeface="HGP創英角ｺﾞｼｯｸUB" pitchFamily="50" charset="-128"/>
              <a:ea typeface="HGP創英角ｺﾞｼｯｸUB" pitchFamily="50" charset="-128"/>
            </a:endParaRPr>
          </a:p>
        </p:txBody>
      </p:sp>
      <p:cxnSp>
        <p:nvCxnSpPr>
          <p:cNvPr id="29" name="直線コネクタ 28"/>
          <p:cNvCxnSpPr/>
          <p:nvPr/>
        </p:nvCxnSpPr>
        <p:spPr>
          <a:xfrm>
            <a:off x="1484784" y="4644008"/>
            <a:ext cx="489654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684944" y="4716016"/>
            <a:ext cx="2464136" cy="369332"/>
          </a:xfrm>
          <a:prstGeom prst="rect">
            <a:avLst/>
          </a:prstGeom>
          <a:noFill/>
        </p:spPr>
        <p:txBody>
          <a:bodyPr wrap="none" rtlCol="0">
            <a:spAutoFit/>
          </a:bodyPr>
          <a:lstStyle/>
          <a:p>
            <a:r>
              <a:rPr kumimoji="1" lang="ja-JP" altLang="en-US" dirty="0" smtClean="0">
                <a:latin typeface="HGP創英角ｺﾞｼｯｸUB" pitchFamily="50" charset="-128"/>
                <a:ea typeface="HGP創英角ｺﾞｼｯｸUB" pitchFamily="50" charset="-128"/>
              </a:rPr>
              <a:t>送信完了いたしました。</a:t>
            </a:r>
            <a:endParaRPr kumimoji="1" lang="ja-JP" altLang="en-US" dirty="0">
              <a:latin typeface="HGP創英角ｺﾞｼｯｸUB" pitchFamily="50" charset="-128"/>
              <a:ea typeface="HGP創英角ｺﾞｼｯｸUB" pitchFamily="50" charset="-128"/>
            </a:endParaRPr>
          </a:p>
        </p:txBody>
      </p:sp>
      <p:sp>
        <p:nvSpPr>
          <p:cNvPr id="37" name="正方形/長方形 36"/>
          <p:cNvSpPr/>
          <p:nvPr/>
        </p:nvSpPr>
        <p:spPr>
          <a:xfrm>
            <a:off x="1628800" y="6660232"/>
            <a:ext cx="4680520" cy="93610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2362455" y="6698332"/>
            <a:ext cx="3010761" cy="276999"/>
          </a:xfrm>
          <a:prstGeom prst="rect">
            <a:avLst/>
          </a:prstGeom>
          <a:noFill/>
        </p:spPr>
        <p:txBody>
          <a:bodyPr wrap="none" rtlCol="0">
            <a:spAutoFit/>
          </a:bodyPr>
          <a:lstStyle/>
          <a:p>
            <a:r>
              <a:rPr kumimoji="1" lang="ja-JP" altLang="en-US" sz="1200" b="1" dirty="0" smtClean="0">
                <a:solidFill>
                  <a:schemeClr val="tx1">
                    <a:lumMod val="65000"/>
                    <a:lumOff val="35000"/>
                  </a:schemeClr>
                </a:solidFill>
              </a:rPr>
              <a:t>お電話でもお気軽にお問い合わせください。</a:t>
            </a:r>
            <a:endParaRPr kumimoji="1" lang="ja-JP" altLang="en-US" sz="1200" b="1" dirty="0">
              <a:solidFill>
                <a:schemeClr val="tx1">
                  <a:lumMod val="65000"/>
                  <a:lumOff val="35000"/>
                </a:schemeClr>
              </a:solidFill>
            </a:endParaRPr>
          </a:p>
        </p:txBody>
      </p:sp>
      <p:sp>
        <p:nvSpPr>
          <p:cNvPr id="39" name="テキスト ボックス 38"/>
          <p:cNvSpPr txBox="1"/>
          <p:nvPr/>
        </p:nvSpPr>
        <p:spPr>
          <a:xfrm>
            <a:off x="2852936" y="6869350"/>
            <a:ext cx="1999265" cy="477054"/>
          </a:xfrm>
          <a:prstGeom prst="rect">
            <a:avLst/>
          </a:prstGeom>
          <a:noFill/>
        </p:spPr>
        <p:txBody>
          <a:bodyPr wrap="none" rtlCol="0">
            <a:spAutoFit/>
          </a:bodyPr>
          <a:lstStyle/>
          <a:p>
            <a:r>
              <a:rPr kumimoji="1" lang="en-US" altLang="ja-JP" sz="2500" b="1" dirty="0" smtClean="0">
                <a:solidFill>
                  <a:schemeClr val="tx1">
                    <a:lumMod val="65000"/>
                    <a:lumOff val="35000"/>
                  </a:schemeClr>
                </a:solidFill>
              </a:rPr>
              <a:t>03-6279-0521</a:t>
            </a:r>
            <a:endParaRPr kumimoji="1" lang="ja-JP" altLang="en-US" sz="2500" b="1" dirty="0">
              <a:solidFill>
                <a:schemeClr val="tx1">
                  <a:lumMod val="65000"/>
                  <a:lumOff val="35000"/>
                </a:schemeClr>
              </a:solidFill>
            </a:endParaRPr>
          </a:p>
        </p:txBody>
      </p:sp>
      <p:sp>
        <p:nvSpPr>
          <p:cNvPr id="40" name="テキスト ボックス 39"/>
          <p:cNvSpPr txBox="1"/>
          <p:nvPr/>
        </p:nvSpPr>
        <p:spPr>
          <a:xfrm>
            <a:off x="2348880" y="7274396"/>
            <a:ext cx="3090911" cy="276999"/>
          </a:xfrm>
          <a:prstGeom prst="rect">
            <a:avLst/>
          </a:prstGeom>
          <a:noFill/>
        </p:spPr>
        <p:txBody>
          <a:bodyPr wrap="none" rtlCol="0">
            <a:spAutoFit/>
          </a:bodyPr>
          <a:lstStyle/>
          <a:p>
            <a:r>
              <a:rPr lang="en-US" altLang="ja-JP" sz="1200" dirty="0" smtClean="0"/>
              <a:t>9</a:t>
            </a:r>
            <a:r>
              <a:rPr lang="ja-JP" altLang="en-US" sz="1200" dirty="0" smtClean="0"/>
              <a:t>：</a:t>
            </a:r>
            <a:r>
              <a:rPr lang="en-US" altLang="ja-JP" sz="1200" dirty="0" smtClean="0"/>
              <a:t>00AM</a:t>
            </a:r>
            <a:r>
              <a:rPr lang="ja-JP" altLang="en-US" sz="1200" dirty="0" smtClean="0"/>
              <a:t>～</a:t>
            </a:r>
            <a:r>
              <a:rPr lang="en-US" altLang="ja-JP" sz="1200" dirty="0" smtClean="0"/>
              <a:t>17</a:t>
            </a:r>
            <a:r>
              <a:rPr lang="ja-JP" altLang="en-US" sz="1200" dirty="0" smtClean="0"/>
              <a:t>：</a:t>
            </a:r>
            <a:r>
              <a:rPr lang="en-US" altLang="ja-JP" sz="1200" dirty="0" smtClean="0"/>
              <a:t>00PM</a:t>
            </a:r>
            <a:r>
              <a:rPr lang="ja-JP" altLang="en-US" sz="1200" dirty="0" smtClean="0"/>
              <a:t>（土・日・祝・年末年始休）</a:t>
            </a:r>
            <a:endParaRPr kumimoji="1" lang="ja-JP" altLang="en-US" sz="1200" b="1" dirty="0">
              <a:solidFill>
                <a:schemeClr val="tx1">
                  <a:lumMod val="65000"/>
                  <a:lumOff val="35000"/>
                </a:schemeClr>
              </a:solidFill>
            </a:endParaRPr>
          </a:p>
        </p:txBody>
      </p:sp>
      <p:graphicFrame>
        <p:nvGraphicFramePr>
          <p:cNvPr id="34" name="表 33"/>
          <p:cNvGraphicFramePr>
            <a:graphicFrameLocks noGrp="1"/>
          </p:cNvGraphicFramePr>
          <p:nvPr/>
        </p:nvGraphicFramePr>
        <p:xfrm>
          <a:off x="1340767" y="7668344"/>
          <a:ext cx="5256581" cy="1219200"/>
        </p:xfrm>
        <a:graphic>
          <a:graphicData uri="http://schemas.openxmlformats.org/drawingml/2006/table">
            <a:tbl>
              <a:tblPr/>
              <a:tblGrid>
                <a:gridCol w="362827"/>
                <a:gridCol w="3004394"/>
                <a:gridCol w="557516"/>
                <a:gridCol w="557516"/>
                <a:gridCol w="557516"/>
                <a:gridCol w="216812"/>
              </a:tblGrid>
              <a:tr h="100318">
                <a:tc>
                  <a:txBody>
                    <a:bodyPr/>
                    <a:lstStyle/>
                    <a:p>
                      <a:pPr algn="l" fontAlgn="ctr"/>
                      <a:r>
                        <a:rPr lang="ja-JP" altLang="en-US" sz="800" b="0" i="0" u="none" strike="noStrike" dirty="0">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1" i="0" u="none" strike="noStrike" dirty="0">
                          <a:solidFill>
                            <a:srgbClr val="7F7F7F"/>
                          </a:solidFill>
                          <a:latin typeface="HGP創英角ｺﾞｼｯｸUB"/>
                        </a:rPr>
                        <a:t>個人情報の取り扱いについて</a:t>
                      </a:r>
                      <a:r>
                        <a:rPr lang="ja-JP" altLang="en-US" sz="900" b="0" i="0" u="none" strike="noStrike" dirty="0">
                          <a:solidFill>
                            <a:srgbClr val="000000"/>
                          </a:solidFill>
                          <a:latin typeface="HGP創英角ｺﾞｼｯｸUB"/>
                        </a:rPr>
                        <a:t>　</a:t>
                      </a: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2">
                  <a:txBody>
                    <a:bodyPr/>
                    <a:lstStyle/>
                    <a:p>
                      <a:pPr algn="l" fontAlgn="ctr"/>
                      <a:r>
                        <a:rPr lang="ja-JP" altLang="en-US" sz="900" b="0" i="0" u="none" strike="noStrike" dirty="0">
                          <a:solidFill>
                            <a:srgbClr val="7F7F7F"/>
                          </a:solidFill>
                          <a:latin typeface="HGP創英角ｺﾞｼｯｸUB"/>
                        </a:rPr>
                        <a:t>詳細については</a:t>
                      </a:r>
                      <a:r>
                        <a:rPr lang="ja-JP" altLang="en-US" sz="900" b="0" i="0" u="none" strike="noStrike" dirty="0">
                          <a:solidFill>
                            <a:srgbClr val="538ED5"/>
                          </a:solidFill>
                          <a:latin typeface="HGP創英角ｺﾞｼｯｸUB"/>
                        </a:rPr>
                        <a:t>「個人情報の取り扱いについて」</a:t>
                      </a:r>
                      <a:r>
                        <a:rPr lang="ja-JP" altLang="en-US" sz="900" b="0" i="0" u="none" strike="noStrike" dirty="0">
                          <a:solidFill>
                            <a:srgbClr val="7F7F7F"/>
                          </a:solidFill>
                          <a:latin typeface="HGP創英角ｺﾞｼｯｸUB"/>
                        </a:rPr>
                        <a:t>をご覧ください。</a:t>
                      </a: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hMerge="1">
                  <a:txBody>
                    <a:bodyPr/>
                    <a:lstStyle/>
                    <a:p>
                      <a:endParaRPr kumimoji="1" lang="ja-JP" altLang="en-US"/>
                    </a:p>
                  </a:txBody>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4">
                  <a:txBody>
                    <a:bodyPr/>
                    <a:lstStyle/>
                    <a:p>
                      <a:pPr algn="l" fontAlgn="ctr"/>
                      <a:r>
                        <a:rPr lang="ja-JP" altLang="en-US" sz="900" b="0" i="0" u="none" strike="noStrike">
                          <a:solidFill>
                            <a:srgbClr val="7F7F7F"/>
                          </a:solidFill>
                          <a:latin typeface="HGP創英角ｺﾞｼｯｸUB"/>
                        </a:rPr>
                        <a:t>上記「個人情報の取扱いについて」に同意いただける場合は、「同意する」にチェックした上で</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0" i="0" u="none" strike="noStrike">
                          <a:solidFill>
                            <a:srgbClr val="7F7F7F"/>
                          </a:solidFill>
                          <a:latin typeface="HGP創英角ｺﾞｼｯｸUB"/>
                        </a:rPr>
                        <a:t>「内容確認ボタン」を押して下さい。</a:t>
                      </a: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a:solidFill>
                          <a:srgbClr val="000000"/>
                        </a:solidFill>
                        <a:latin typeface="HGP創英角ｺﾞｼｯｸUB"/>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tcPr>
                </a:tc>
                <a:tc>
                  <a:txBody>
                    <a:bodyPr/>
                    <a:lstStyle/>
                    <a:p>
                      <a:pPr algn="l" fontAlgn="ctr"/>
                      <a:r>
                        <a:rPr lang="ja-JP" altLang="en-US" sz="900" b="0" i="0" u="none" strike="noStrike">
                          <a:solidFill>
                            <a:srgbClr val="7F7F7F"/>
                          </a:solidFill>
                          <a:latin typeface="HGP創英角ｺﾞｼｯｸUB"/>
                        </a:rPr>
                        <a:t>□　上記「個人情報の取扱いについて」に同意する</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w="6350" cap="flat" cmpd="sng" algn="ctr">
                      <a:solidFill>
                        <a:srgbClr val="7F7F7F"/>
                      </a:solidFill>
                      <a:prstDash val="solid"/>
                      <a:round/>
                      <a:headEnd type="none" w="med" len="med"/>
                      <a:tailEnd type="none" w="med" len="med"/>
                    </a:lnB>
                  </a:tcPr>
                </a:tc>
              </a:tr>
            </a:tbl>
          </a:graphicData>
        </a:graphic>
      </p:graphicFrame>
      <p:sp>
        <p:nvSpPr>
          <p:cNvPr id="36" name="正方形/長方形 35"/>
          <p:cNvSpPr/>
          <p:nvPr/>
        </p:nvSpPr>
        <p:spPr>
          <a:xfrm flipH="1">
            <a:off x="3267968" y="7785100"/>
            <a:ext cx="432048"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800" dirty="0">
                <a:solidFill>
                  <a:schemeClr val="bg1"/>
                </a:solidFill>
              </a:rPr>
              <a:t>必須</a:t>
            </a:r>
            <a:endParaRPr kumimoji="1" lang="ja-JP" altLang="en-US" sz="800" dirty="0">
              <a:solidFill>
                <a:schemeClr val="bg1"/>
              </a:solidFill>
            </a:endParaRPr>
          </a:p>
        </p:txBody>
      </p:sp>
      <p:sp>
        <p:nvSpPr>
          <p:cNvPr id="41" name="テキスト ボックス 40"/>
          <p:cNvSpPr txBox="1"/>
          <p:nvPr/>
        </p:nvSpPr>
        <p:spPr>
          <a:xfrm>
            <a:off x="1484784" y="5220072"/>
            <a:ext cx="5004896" cy="1384995"/>
          </a:xfrm>
          <a:prstGeom prst="rect">
            <a:avLst/>
          </a:prstGeom>
          <a:noFill/>
        </p:spPr>
        <p:txBody>
          <a:bodyPr wrap="none" rtlCol="0">
            <a:spAutoFit/>
          </a:bodyPr>
          <a:lstStyle/>
          <a:p>
            <a:r>
              <a:rPr kumimoji="1" lang="ja-JP" altLang="en-US" sz="1200" dirty="0" smtClean="0"/>
              <a:t>お問い合わせフォームのご利用ありがとうございます。</a:t>
            </a:r>
            <a:endParaRPr kumimoji="1" lang="en-US" altLang="ja-JP" sz="1200" dirty="0" smtClean="0"/>
          </a:p>
          <a:p>
            <a:r>
              <a:rPr lang="ja-JP" altLang="en-US" sz="1200" dirty="0" smtClean="0"/>
              <a:t>入力頂いたメールアドレスに受付完了のメールを自動送信しています。</a:t>
            </a:r>
            <a:endParaRPr lang="en-US" altLang="ja-JP" sz="1200" dirty="0" smtClean="0"/>
          </a:p>
          <a:p>
            <a:endParaRPr kumimoji="1" lang="en-US" altLang="ja-JP" sz="1200" dirty="0" smtClean="0"/>
          </a:p>
          <a:p>
            <a:r>
              <a:rPr lang="ja-JP" altLang="en-US" sz="1200" dirty="0" smtClean="0"/>
              <a:t>お問い合わせ内容につきまして、弊社で確認を</a:t>
            </a:r>
            <a:r>
              <a:rPr lang="ja-JP" altLang="en-US" sz="1200" dirty="0" smtClean="0"/>
              <a:t>行いご指定の連絡方法にて</a:t>
            </a:r>
            <a:endParaRPr lang="en-US" altLang="ja-JP" sz="1200" dirty="0" smtClean="0"/>
          </a:p>
          <a:p>
            <a:r>
              <a:rPr lang="ja-JP" altLang="en-US" sz="1200" dirty="0" smtClean="0"/>
              <a:t>回答いたしますので</a:t>
            </a:r>
            <a:r>
              <a:rPr kumimoji="1" lang="ja-JP" altLang="en-US" sz="1200" dirty="0" smtClean="0"/>
              <a:t>今しばらく</a:t>
            </a:r>
            <a:r>
              <a:rPr kumimoji="1" lang="ja-JP" altLang="en-US" sz="1200" dirty="0" smtClean="0"/>
              <a:t>お待ちください。</a:t>
            </a:r>
            <a:endParaRPr kumimoji="1" lang="en-US" altLang="ja-JP" sz="1200" dirty="0" smtClean="0"/>
          </a:p>
          <a:p>
            <a:endParaRPr lang="en-US" altLang="ja-JP" sz="1200" dirty="0" smtClean="0"/>
          </a:p>
          <a:p>
            <a:endParaRPr kumimoji="1" lang="ja-JP" altLang="en-US"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en-US" altLang="ja-JP" sz="2000" dirty="0" smtClean="0">
                <a:latin typeface="HGP創英角ｺﾞｼｯｸUB" pitchFamily="50" charset="-128"/>
                <a:ea typeface="HGP創英角ｺﾞｼｯｸUB" pitchFamily="50" charset="-128"/>
              </a:rPr>
              <a:t>Merchant Support</a:t>
            </a:r>
            <a:r>
              <a:rPr kumimoji="1" lang="ja-JP" altLang="en-US" sz="2000" dirty="0" smtClean="0">
                <a:latin typeface="HGP創英角ｺﾞｼｯｸUB" pitchFamily="50" charset="-128"/>
                <a:ea typeface="HGP創英角ｺﾞｼｯｸUB" pitchFamily="50" charset="-128"/>
              </a:rPr>
              <a:t>のサービス</a:t>
            </a:r>
            <a:r>
              <a:rPr lang="ja-JP" altLang="en-US"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18" name="正方形/長方形 17"/>
          <p:cNvSpPr/>
          <p:nvPr/>
        </p:nvSpPr>
        <p:spPr>
          <a:xfrm>
            <a:off x="44624" y="2699792"/>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会社概要</a:t>
            </a:r>
            <a:endParaRPr lang="en-US" altLang="ja-JP" sz="900" dirty="0" smtClean="0">
              <a:solidFill>
                <a:schemeClr val="tx1"/>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53" name="正方形/長方形 52"/>
          <p:cNvSpPr/>
          <p:nvPr/>
        </p:nvSpPr>
        <p:spPr>
          <a:xfrm>
            <a:off x="44624" y="320384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沿革</a:t>
            </a:r>
            <a:endParaRPr lang="en-US" altLang="ja-JP" sz="900" dirty="0" smtClean="0">
              <a:solidFill>
                <a:schemeClr val="tx1"/>
              </a:solidFill>
              <a:latin typeface="+mn-ea"/>
            </a:endParaRPr>
          </a:p>
        </p:txBody>
      </p:sp>
      <p:sp>
        <p:nvSpPr>
          <p:cNvPr id="54" name="正方形/長方形 53"/>
          <p:cNvSpPr/>
          <p:nvPr/>
        </p:nvSpPr>
        <p:spPr>
          <a:xfrm>
            <a:off x="44624" y="2195736"/>
            <a:ext cx="1152128" cy="50405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コーポレートメッセージ</a:t>
            </a:r>
            <a:endParaRPr lang="en-US" altLang="ja-JP" sz="900" dirty="0" smtClean="0">
              <a:solidFill>
                <a:schemeClr val="tx1"/>
              </a:solidFill>
              <a:latin typeface="+mn-ea"/>
            </a:endParaRPr>
          </a:p>
        </p:txBody>
      </p:sp>
      <p:sp>
        <p:nvSpPr>
          <p:cNvPr id="58" name="正方形/長方形 57"/>
          <p:cNvSpPr/>
          <p:nvPr/>
        </p:nvSpPr>
        <p:spPr>
          <a:xfrm>
            <a:off x="1556792" y="3707904"/>
            <a:ext cx="5234428" cy="40324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ja-JP" altLang="ja-JP" sz="1400" dirty="0" smtClean="0"/>
              <a:t>当社は、</a:t>
            </a:r>
            <a:r>
              <a:rPr lang="en-US" altLang="ja-JP" sz="1400" dirty="0" smtClean="0"/>
              <a:t>2004</a:t>
            </a:r>
            <a:r>
              <a:rPr lang="ja-JP" altLang="ja-JP" sz="1400" dirty="0" smtClean="0"/>
              <a:t>年の創業以来、事業者様のキャッシュフロー改善と成長に、そしてクレジットカードの利便性を高め、誰もが利用しやすい環境の発展に貢献すること</a:t>
            </a:r>
            <a:r>
              <a:rPr lang="ja-JP" altLang="en-US" sz="1400" dirty="0" smtClean="0"/>
              <a:t>を</a:t>
            </a:r>
            <a:r>
              <a:rPr lang="ja-JP" altLang="ja-JP" sz="1400" dirty="0" smtClean="0"/>
              <a:t>理念に事業を行ってまいりました。</a:t>
            </a:r>
          </a:p>
          <a:p>
            <a:r>
              <a:rPr lang="en-US" altLang="ja-JP" sz="1400" dirty="0" smtClean="0"/>
              <a:t> </a:t>
            </a:r>
            <a:r>
              <a:rPr lang="ja-JP" altLang="en-US" sz="1400" dirty="0" smtClean="0"/>
              <a:t>今後も</a:t>
            </a:r>
            <a:r>
              <a:rPr lang="ja-JP" altLang="ja-JP" sz="1400" dirty="0" smtClean="0"/>
              <a:t>変わらずこの理念に基づき、大きく変化する時代の中で、事業者様とともに歩んでまいります。</a:t>
            </a:r>
          </a:p>
          <a:p>
            <a:r>
              <a:rPr lang="en-US" altLang="ja-JP" sz="1400" dirty="0" smtClean="0"/>
              <a:t> </a:t>
            </a:r>
            <a:endParaRPr lang="ja-JP" altLang="ja-JP" sz="1400" dirty="0" smtClean="0"/>
          </a:p>
          <a:p>
            <a:r>
              <a:rPr lang="ja-JP" altLang="ja-JP" sz="1400" dirty="0" smtClean="0"/>
              <a:t>当社は、これまで積み上げてきた決済代行会社としての実績とノウハウを活かし、今後とも、クレジットカード事業のみならず、世の中のニーズを捉えたサービスの拡充を積極的に図ってまいります。あらゆる決済サービスに通じるオールラウンダーとして、事業者様の更なる発展をサポートしてまいります。</a:t>
            </a:r>
          </a:p>
          <a:p>
            <a:endParaRPr kumimoji="1" lang="ja-JP" altLang="en-US" sz="1400" dirty="0">
              <a:solidFill>
                <a:sysClr val="windowText" lastClr="000000"/>
              </a:solidFill>
            </a:endParaRPr>
          </a:p>
        </p:txBody>
      </p:sp>
      <p:sp>
        <p:nvSpPr>
          <p:cNvPr id="59" name="正方形/長方形 58"/>
          <p:cNvSpPr/>
          <p:nvPr/>
        </p:nvSpPr>
        <p:spPr>
          <a:xfrm>
            <a:off x="1556792" y="2987824"/>
            <a:ext cx="4536504" cy="43204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ysClr val="windowText" lastClr="000000"/>
                </a:solidFill>
              </a:rPr>
              <a:t>沿革</a:t>
            </a:r>
            <a:endParaRPr kumimoji="1" lang="ja-JP" altLang="en-US" sz="2400" b="1" dirty="0">
              <a:solidFill>
                <a:sysClr val="windowText" lastClr="000000"/>
              </a:solidFill>
            </a:endParaRPr>
          </a:p>
        </p:txBody>
      </p:sp>
      <p:sp>
        <p:nvSpPr>
          <p:cNvPr id="60" name="正方形/長方形 59"/>
          <p:cNvSpPr/>
          <p:nvPr/>
        </p:nvSpPr>
        <p:spPr>
          <a:xfrm>
            <a:off x="1556792" y="2195736"/>
            <a:ext cx="453650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写真</a:t>
            </a:r>
            <a:endParaRPr kumimoji="1" lang="en-US" altLang="ja-JP" dirty="0" smtClean="0"/>
          </a:p>
        </p:txBody>
      </p:sp>
      <p:sp>
        <p:nvSpPr>
          <p:cNvPr id="21" name="正方形/長方形 20"/>
          <p:cNvSpPr/>
          <p:nvPr/>
        </p:nvSpPr>
        <p:spPr>
          <a:xfrm>
            <a:off x="3861048" y="7236296"/>
            <a:ext cx="2376264"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solidFill>
                  <a:sysClr val="windowText" lastClr="000000"/>
                </a:solidFill>
              </a:rPr>
              <a:t>マーチャント・サポート株式会社</a:t>
            </a:r>
            <a:endParaRPr kumimoji="1" lang="ja-JP" altLang="en-US" sz="1000" dirty="0">
              <a:solidFill>
                <a:sysClr val="windowText" lastClr="000000"/>
              </a:solidFill>
            </a:endParaRPr>
          </a:p>
        </p:txBody>
      </p:sp>
      <p:sp>
        <p:nvSpPr>
          <p:cNvPr id="22" name="正方形/長方形 21"/>
          <p:cNvSpPr/>
          <p:nvPr/>
        </p:nvSpPr>
        <p:spPr>
          <a:xfrm>
            <a:off x="3789040" y="7408887"/>
            <a:ext cx="2708872"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solidFill>
                  <a:sysClr val="windowText" lastClr="000000"/>
                </a:solidFill>
              </a:rPr>
              <a:t>代表取締役社長　</a:t>
            </a:r>
            <a:r>
              <a:rPr kumimoji="1" lang="ja-JP" altLang="en-US" sz="1400" dirty="0" smtClean="0">
                <a:solidFill>
                  <a:sysClr val="windowText" lastClr="000000"/>
                </a:solidFill>
                <a:latin typeface="HGP行書体" pitchFamily="66" charset="-128"/>
                <a:ea typeface="HGP行書体" pitchFamily="66" charset="-128"/>
              </a:rPr>
              <a:t>東山　正彦</a:t>
            </a:r>
            <a:endParaRPr kumimoji="1" lang="ja-JP" altLang="en-US" sz="1400" dirty="0">
              <a:solidFill>
                <a:sysClr val="windowText" lastClr="000000"/>
              </a:solidFill>
              <a:latin typeface="HGP行書体" pitchFamily="66" charset="-128"/>
              <a:ea typeface="HGP行書体" pitchFamily="66"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solidFill>
                  <a:srgbClr val="00B050"/>
                </a:solidFill>
                <a:latin typeface="HGP創英角ｺﾞｼｯｸUB" pitchFamily="50" charset="-128"/>
                <a:ea typeface="HGP創英角ｺﾞｼｯｸUB" pitchFamily="50" charset="-128"/>
              </a:rPr>
              <a:t>≪</a:t>
            </a:r>
            <a:r>
              <a:rPr kumimoji="1" lang="en-US" altLang="ja-JP" sz="2000" dirty="0" smtClean="0">
                <a:solidFill>
                  <a:srgbClr val="00B050"/>
                </a:solidFill>
                <a:latin typeface="HGP創英角ｺﾞｼｯｸUB" pitchFamily="50" charset="-128"/>
                <a:ea typeface="HGP創英角ｺﾞｼｯｸUB" pitchFamily="50" charset="-128"/>
              </a:rPr>
              <a:t>Merchant Support</a:t>
            </a:r>
            <a:r>
              <a:rPr kumimoji="1" lang="ja-JP" altLang="en-US" sz="2000" dirty="0" smtClean="0">
                <a:solidFill>
                  <a:srgbClr val="00B050"/>
                </a:solidFill>
                <a:latin typeface="HGP創英角ｺﾞｼｯｸUB" pitchFamily="50" charset="-128"/>
                <a:ea typeface="HGP創英角ｺﾞｼｯｸUB" pitchFamily="50" charset="-128"/>
              </a:rPr>
              <a:t>のサービス</a:t>
            </a:r>
            <a:r>
              <a:rPr lang="ja-JP" altLang="en-US" sz="2000" dirty="0" smtClean="0">
                <a:solidFill>
                  <a:srgbClr val="00B050"/>
                </a:solidFill>
                <a:latin typeface="HGP創英角ｺﾞｼｯｸUB" pitchFamily="50" charset="-128"/>
                <a:ea typeface="HGP創英角ｺﾞｼｯｸUB" pitchFamily="50" charset="-128"/>
              </a:rPr>
              <a:t>≫</a:t>
            </a:r>
            <a:endParaRPr kumimoji="1" lang="ja-JP" altLang="en-US" sz="2000" dirty="0">
              <a:solidFill>
                <a:srgbClr val="00B050"/>
              </a:solidFill>
              <a:latin typeface="HGP創英角ｺﾞｼｯｸUB" pitchFamily="50" charset="-128"/>
              <a:ea typeface="HGP創英角ｺﾞｼｯｸUB" pitchFamily="50" charset="-128"/>
            </a:endParaRPr>
          </a:p>
        </p:txBody>
      </p:sp>
      <p:sp>
        <p:nvSpPr>
          <p:cNvPr id="18" name="正方形/長方形 17"/>
          <p:cNvSpPr/>
          <p:nvPr/>
        </p:nvSpPr>
        <p:spPr>
          <a:xfrm>
            <a:off x="44624" y="2699792"/>
            <a:ext cx="1152128" cy="50405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rgbClr val="00B050"/>
                </a:solidFill>
                <a:latin typeface="+mn-ea"/>
              </a:rPr>
              <a:t>会社概要</a:t>
            </a:r>
            <a:endParaRPr lang="en-US" altLang="ja-JP" sz="900" dirty="0" smtClean="0">
              <a:solidFill>
                <a:srgbClr val="00B050"/>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53" name="正方形/長方形 52"/>
          <p:cNvSpPr/>
          <p:nvPr/>
        </p:nvSpPr>
        <p:spPr>
          <a:xfrm>
            <a:off x="44624" y="320384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rgbClr val="00B050"/>
                </a:solidFill>
                <a:latin typeface="+mn-ea"/>
              </a:rPr>
              <a:t>沿革</a:t>
            </a:r>
            <a:endParaRPr lang="en-US" altLang="ja-JP" sz="900" dirty="0" smtClean="0">
              <a:solidFill>
                <a:srgbClr val="00B050"/>
              </a:solidFill>
              <a:latin typeface="+mn-ea"/>
            </a:endParaRPr>
          </a:p>
        </p:txBody>
      </p:sp>
      <p:sp>
        <p:nvSpPr>
          <p:cNvPr id="54" name="正方形/長方形 53"/>
          <p:cNvSpPr/>
          <p:nvPr/>
        </p:nvSpPr>
        <p:spPr>
          <a:xfrm>
            <a:off x="44624" y="2195736"/>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rgbClr val="00B050"/>
                </a:solidFill>
                <a:latin typeface="+mn-ea"/>
              </a:rPr>
              <a:t>コーポレートメッセージ</a:t>
            </a:r>
            <a:endParaRPr lang="en-US" altLang="ja-JP" sz="900" dirty="0" smtClean="0">
              <a:solidFill>
                <a:srgbClr val="00B050"/>
              </a:solidFill>
              <a:latin typeface="+mn-ea"/>
            </a:endParaRPr>
          </a:p>
        </p:txBody>
      </p:sp>
      <p:graphicFrame>
        <p:nvGraphicFramePr>
          <p:cNvPr id="55" name="表 54"/>
          <p:cNvGraphicFramePr>
            <a:graphicFrameLocks noGrp="1"/>
          </p:cNvGraphicFramePr>
          <p:nvPr/>
        </p:nvGraphicFramePr>
        <p:xfrm>
          <a:off x="1556791" y="3497249"/>
          <a:ext cx="4536504" cy="5513492"/>
        </p:xfrm>
        <a:graphic>
          <a:graphicData uri="http://schemas.openxmlformats.org/drawingml/2006/table">
            <a:tbl>
              <a:tblPr/>
              <a:tblGrid>
                <a:gridCol w="1512168"/>
                <a:gridCol w="1512168"/>
                <a:gridCol w="1512168"/>
              </a:tblGrid>
              <a:tr h="155036">
                <a:tc>
                  <a:txBody>
                    <a:bodyPr/>
                    <a:lstStyle/>
                    <a:p>
                      <a:pPr algn="ctr" fontAlgn="ctr"/>
                      <a:r>
                        <a:rPr lang="ja-JP" altLang="en-US" sz="1100" b="1" i="0" u="none" strike="noStrike" dirty="0">
                          <a:solidFill>
                            <a:srgbClr val="000000"/>
                          </a:solidFill>
                          <a:latin typeface="Verdana"/>
                        </a:rPr>
                        <a:t>会社名</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ja-JP" altLang="en-US" sz="1100" b="0" i="0" u="none" strike="noStrike">
                          <a:solidFill>
                            <a:srgbClr val="333333"/>
                          </a:solidFill>
                          <a:latin typeface="Verdana"/>
                        </a:rPr>
                        <a:t>マーチャント・サポート株式会社</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155036">
                <a:tc rowSpan="2">
                  <a:txBody>
                    <a:bodyPr/>
                    <a:lstStyle/>
                    <a:p>
                      <a:pPr algn="ctr" fontAlgn="ctr"/>
                      <a:r>
                        <a:rPr lang="ja-JP" altLang="en-US" sz="1100" b="1" i="0" u="none" strike="noStrike" dirty="0">
                          <a:solidFill>
                            <a:srgbClr val="000000"/>
                          </a:solidFill>
                          <a:latin typeface="Verdana"/>
                        </a:rPr>
                        <a:t>所在地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ja-JP" altLang="en-US" sz="1100" b="0" i="0" u="none" strike="noStrike">
                          <a:solidFill>
                            <a:srgbClr val="333333"/>
                          </a:solidFill>
                          <a:latin typeface="Verdana"/>
                        </a:rPr>
                        <a:t>〒</a:t>
                      </a:r>
                      <a:r>
                        <a:rPr lang="en-US" altLang="ja-JP" sz="1100" b="0" i="0" u="none" strike="noStrike">
                          <a:solidFill>
                            <a:srgbClr val="333333"/>
                          </a:solidFill>
                          <a:latin typeface="Verdana"/>
                        </a:rPr>
                        <a:t>160-0023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357536">
                <a:tc vMerge="1">
                  <a:txBody>
                    <a:bodyPr/>
                    <a:lstStyle/>
                    <a:p>
                      <a:endParaRPr kumimoji="1" lang="ja-JP" altLang="en-US"/>
                    </a:p>
                  </a:txBody>
                  <a:tcPr/>
                </a:tc>
                <a:tc gridSpan="2">
                  <a:txBody>
                    <a:bodyPr/>
                    <a:lstStyle/>
                    <a:p>
                      <a:pPr algn="l" fontAlgn="ctr"/>
                      <a:r>
                        <a:rPr lang="ja-JP" altLang="en-US" sz="1100" b="0" i="0" u="none" strike="noStrike" dirty="0">
                          <a:solidFill>
                            <a:srgbClr val="333333"/>
                          </a:solidFill>
                          <a:latin typeface="Verdana"/>
                        </a:rPr>
                        <a:t>東京都新宿区西新宿</a:t>
                      </a:r>
                      <a:r>
                        <a:rPr lang="en-US" altLang="ja-JP" sz="1100" b="0" i="0" u="none" strike="noStrike" dirty="0">
                          <a:solidFill>
                            <a:srgbClr val="333333"/>
                          </a:solidFill>
                          <a:latin typeface="Verdana"/>
                        </a:rPr>
                        <a:t>6-12-1 </a:t>
                      </a:r>
                      <a:r>
                        <a:rPr lang="ja-JP" altLang="en-US" sz="1100" b="0" i="0" u="none" strike="noStrike" dirty="0">
                          <a:solidFill>
                            <a:srgbClr val="333333"/>
                          </a:solidFill>
                          <a:latin typeface="Verdana"/>
                        </a:rPr>
                        <a:t>パークウエスト</a:t>
                      </a:r>
                      <a:r>
                        <a:rPr lang="en-US" altLang="ja-JP" sz="1100" b="0" i="0" u="none" strike="noStrike" dirty="0">
                          <a:solidFill>
                            <a:srgbClr val="333333"/>
                          </a:solidFill>
                          <a:latin typeface="Verdana"/>
                        </a:rPr>
                        <a:t>12F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155036">
                <a:tc>
                  <a:txBody>
                    <a:bodyPr/>
                    <a:lstStyle/>
                    <a:p>
                      <a:pPr algn="ctr" fontAlgn="ctr"/>
                      <a:r>
                        <a:rPr lang="ja-JP" altLang="en-US" sz="1100" b="1" i="0" u="none" strike="noStrike">
                          <a:solidFill>
                            <a:srgbClr val="000000"/>
                          </a:solidFill>
                          <a:latin typeface="Verdana"/>
                        </a:rPr>
                        <a:t>代表取締役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ja-JP" altLang="en-US" sz="1100" b="0" i="0" u="none" strike="noStrike">
                          <a:solidFill>
                            <a:srgbClr val="333333"/>
                          </a:solidFill>
                          <a:latin typeface="Verdana"/>
                        </a:rPr>
                        <a:t>東山　正彦</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451625">
                <a:tc rowSpan="2">
                  <a:txBody>
                    <a:bodyPr/>
                    <a:lstStyle/>
                    <a:p>
                      <a:pPr algn="ctr" fontAlgn="ctr"/>
                      <a:r>
                        <a:rPr lang="ja-JP" altLang="en-US" sz="1100" b="1" i="0" u="none" strike="noStrike">
                          <a:solidFill>
                            <a:srgbClr val="000000"/>
                          </a:solidFill>
                          <a:latin typeface="Verdana"/>
                        </a:rPr>
                        <a:t>株主構成</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US" sz="1100" b="0" i="0" u="sng" strike="noStrike">
                          <a:solidFill>
                            <a:srgbClr val="0000FF"/>
                          </a:solidFill>
                          <a:latin typeface="ＭＳ Ｐゴシック"/>
                          <a:hlinkClick r:id="rId12"/>
                        </a:rPr>
                        <a:t>Hi Sun Technology (China) Limited （</a:t>
                      </a:r>
                      <a:r>
                        <a:rPr lang="ja-JP" altLang="en-US" sz="1100" b="0" i="0" u="sng" strike="noStrike">
                          <a:solidFill>
                            <a:srgbClr val="0000FF"/>
                          </a:solidFill>
                          <a:latin typeface="ＭＳ Ｐゴシック"/>
                          <a:hlinkClick r:id="rId12"/>
                        </a:rPr>
                        <a:t>高陽科技（中国）有限公司）</a:t>
                      </a:r>
                      <a:endParaRPr lang="ja-JP" altLang="en-US" sz="1100" b="0" i="0" u="sng" strike="noStrike">
                        <a:solidFill>
                          <a:srgbClr val="0000FF"/>
                        </a:solidFill>
                        <a:latin typeface="ＭＳ Ｐゴシック"/>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357536">
                <a:tc vMerge="1">
                  <a:txBody>
                    <a:bodyPr/>
                    <a:lstStyle/>
                    <a:p>
                      <a:endParaRPr kumimoji="1" lang="ja-JP" altLang="en-US"/>
                    </a:p>
                  </a:txBody>
                  <a:tcPr/>
                </a:tc>
                <a:tc gridSpan="2">
                  <a:txBody>
                    <a:bodyPr/>
                    <a:lstStyle/>
                    <a:p>
                      <a:pPr algn="l" fontAlgn="ctr"/>
                      <a:r>
                        <a:rPr lang="ja-JP" altLang="en-US" sz="1100" b="0" i="0" u="none" strike="noStrike">
                          <a:solidFill>
                            <a:srgbClr val="333333"/>
                          </a:solidFill>
                          <a:latin typeface="Verdana"/>
                        </a:rPr>
                        <a:t>＜香港証券取引所上場　証券コード</a:t>
                      </a:r>
                      <a:r>
                        <a:rPr lang="en-US" altLang="ja-JP" sz="1100" b="0" i="0" u="none" strike="noStrike">
                          <a:solidFill>
                            <a:srgbClr val="333333"/>
                          </a:solidFill>
                          <a:latin typeface="Verdana"/>
                        </a:rPr>
                        <a:t>0818</a:t>
                      </a:r>
                      <a:r>
                        <a:rPr lang="ja-JP" altLang="en-US" sz="1100" b="0" i="0" u="none" strike="noStrike">
                          <a:solidFill>
                            <a:srgbClr val="333333"/>
                          </a:solidFill>
                          <a:latin typeface="Verdana"/>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155036">
                <a:tc>
                  <a:txBody>
                    <a:bodyPr/>
                    <a:lstStyle/>
                    <a:p>
                      <a:pPr algn="ctr" fontAlgn="ctr"/>
                      <a:r>
                        <a:rPr lang="ja-JP" altLang="en-US" sz="1100" b="1" i="0" u="none" strike="noStrike">
                          <a:solidFill>
                            <a:srgbClr val="000000"/>
                          </a:solidFill>
                          <a:latin typeface="Verdana"/>
                        </a:rPr>
                        <a:t>資本金</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US" altLang="ja-JP" sz="1100" b="0" i="0" u="none" strike="noStrike">
                          <a:solidFill>
                            <a:srgbClr val="333333"/>
                          </a:solidFill>
                          <a:latin typeface="Verdana"/>
                        </a:rPr>
                        <a:t>68,000,000</a:t>
                      </a:r>
                      <a:r>
                        <a:rPr lang="ja-JP" altLang="en-US" sz="1100" b="0" i="0" u="none" strike="noStrike">
                          <a:solidFill>
                            <a:srgbClr val="333333"/>
                          </a:solidFill>
                          <a:latin typeface="Verdana"/>
                        </a:rPr>
                        <a:t>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155036">
                <a:tc>
                  <a:txBody>
                    <a:bodyPr/>
                    <a:lstStyle/>
                    <a:p>
                      <a:pPr algn="ctr" fontAlgn="ctr"/>
                      <a:r>
                        <a:rPr lang="ja-JP" altLang="en-US" sz="1100" b="1" i="0" u="none" strike="noStrike">
                          <a:solidFill>
                            <a:srgbClr val="000000"/>
                          </a:solidFill>
                          <a:latin typeface="Verdana"/>
                        </a:rPr>
                        <a:t>設立年月日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US" altLang="zh-TW" sz="1100" b="0" i="0" u="none" strike="noStrike">
                          <a:solidFill>
                            <a:srgbClr val="333333"/>
                          </a:solidFill>
                          <a:latin typeface="Verdana"/>
                        </a:rPr>
                        <a:t>2005</a:t>
                      </a:r>
                      <a:r>
                        <a:rPr lang="zh-TW" altLang="en-US" sz="1100" b="0" i="0" u="none" strike="noStrike">
                          <a:solidFill>
                            <a:srgbClr val="333333"/>
                          </a:solidFill>
                          <a:latin typeface="Verdana"/>
                        </a:rPr>
                        <a:t>年</a:t>
                      </a:r>
                      <a:r>
                        <a:rPr lang="en-US" altLang="zh-TW" sz="1100" b="0" i="0" u="none" strike="noStrike">
                          <a:solidFill>
                            <a:srgbClr val="333333"/>
                          </a:solidFill>
                          <a:latin typeface="Verdana"/>
                        </a:rPr>
                        <a:t>4</a:t>
                      </a:r>
                      <a:r>
                        <a:rPr lang="zh-TW" altLang="en-US" sz="1100" b="0" i="0" u="none" strike="noStrike">
                          <a:solidFill>
                            <a:srgbClr val="333333"/>
                          </a:solidFill>
                          <a:latin typeface="Verdana"/>
                        </a:rPr>
                        <a:t>月（事業開始）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595893">
                <a:tc>
                  <a:txBody>
                    <a:bodyPr/>
                    <a:lstStyle/>
                    <a:p>
                      <a:pPr algn="ctr" fontAlgn="ctr"/>
                      <a:r>
                        <a:rPr lang="ja-JP" altLang="en-US" sz="1100" b="1" i="0" u="none" strike="noStrike">
                          <a:solidFill>
                            <a:srgbClr val="000000"/>
                          </a:solidFill>
                          <a:latin typeface="Verdana"/>
                        </a:rPr>
                        <a:t>事業内容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ja-JP" altLang="en-US" sz="1100" b="0" i="0" u="none" strike="noStrike">
                          <a:solidFill>
                            <a:srgbClr val="333333"/>
                          </a:solidFill>
                          <a:latin typeface="Verdana"/>
                        </a:rPr>
                        <a:t>加盟店募集代行業務、早期決済支払代行業務、システムの保守・運用業務</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238358">
                <a:tc rowSpan="3">
                  <a:txBody>
                    <a:bodyPr/>
                    <a:lstStyle/>
                    <a:p>
                      <a:pPr algn="ctr" fontAlgn="ctr"/>
                      <a:r>
                        <a:rPr lang="ja-JP" altLang="en-US" sz="1100" b="1" i="0" u="none" strike="noStrike">
                          <a:solidFill>
                            <a:srgbClr val="000000"/>
                          </a:solidFill>
                          <a:latin typeface="Verdana"/>
                        </a:rPr>
                        <a:t>主要取引カード会社</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ja-JP" altLang="en-US" sz="1100" b="0" i="0" u="none" strike="noStrike">
                          <a:solidFill>
                            <a:srgbClr val="333333"/>
                          </a:solidFill>
                          <a:latin typeface="Verdana"/>
                        </a:rPr>
                        <a:t>株式会社東京クレジットサービス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238358">
                <a:tc vMerge="1">
                  <a:txBody>
                    <a:bodyPr/>
                    <a:lstStyle/>
                    <a:p>
                      <a:endParaRPr kumimoji="1" lang="ja-JP" altLang="en-US"/>
                    </a:p>
                  </a:txBody>
                  <a:tcPr/>
                </a:tc>
                <a:tc gridSpan="2">
                  <a:txBody>
                    <a:bodyPr/>
                    <a:lstStyle/>
                    <a:p>
                      <a:pPr algn="l" fontAlgn="ctr"/>
                      <a:r>
                        <a:rPr lang="ja-JP" altLang="en-US" sz="1100" b="0" i="0" u="none" strike="noStrike">
                          <a:solidFill>
                            <a:srgbClr val="333333"/>
                          </a:solidFill>
                          <a:latin typeface="Verdana"/>
                        </a:rPr>
                        <a:t>トヨタファイナンス株式会社</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238358">
                <a:tc vMerge="1">
                  <a:txBody>
                    <a:bodyPr/>
                    <a:lstStyle/>
                    <a:p>
                      <a:endParaRPr kumimoji="1" lang="ja-JP" altLang="en-US"/>
                    </a:p>
                  </a:txBody>
                  <a:tcPr/>
                </a:tc>
                <a:tc gridSpan="2">
                  <a:txBody>
                    <a:bodyPr/>
                    <a:lstStyle/>
                    <a:p>
                      <a:pPr algn="l" fontAlgn="ctr"/>
                      <a:r>
                        <a:rPr lang="ja-JP" altLang="en-US" sz="1100" b="0" i="0" u="none" strike="noStrike">
                          <a:solidFill>
                            <a:srgbClr val="333333"/>
                          </a:solidFill>
                          <a:latin typeface="Verdana"/>
                        </a:rPr>
                        <a:t>楽天カード株式会社</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357536">
                <a:tc rowSpan="3">
                  <a:txBody>
                    <a:bodyPr/>
                    <a:lstStyle/>
                    <a:p>
                      <a:pPr algn="ctr" fontAlgn="ctr"/>
                      <a:r>
                        <a:rPr lang="ja-JP" altLang="en-US" sz="1100" b="1" i="0" u="none" strike="noStrike">
                          <a:solidFill>
                            <a:srgbClr val="000000"/>
                          </a:solidFill>
                          <a:latin typeface="Verdana"/>
                        </a:rPr>
                        <a:t>主要取引先</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US" altLang="ja-JP" sz="1100" b="0" i="0" u="none" strike="noStrike" dirty="0">
                          <a:solidFill>
                            <a:srgbClr val="333333"/>
                          </a:solidFill>
                          <a:latin typeface="Verdana"/>
                        </a:rPr>
                        <a:t>GMO</a:t>
                      </a:r>
                      <a:r>
                        <a:rPr lang="ja-JP" altLang="en-US" sz="1100" b="0" i="0" u="none" strike="noStrike" dirty="0">
                          <a:solidFill>
                            <a:srgbClr val="333333"/>
                          </a:solidFill>
                          <a:latin typeface="Verdana"/>
                        </a:rPr>
                        <a:t>ペイメントゲートウェイ株式会社</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238358">
                <a:tc vMerge="1">
                  <a:txBody>
                    <a:bodyPr/>
                    <a:lstStyle/>
                    <a:p>
                      <a:endParaRPr kumimoji="1" lang="ja-JP" altLang="en-US"/>
                    </a:p>
                  </a:txBody>
                  <a:tcPr/>
                </a:tc>
                <a:tc gridSpan="2">
                  <a:txBody>
                    <a:bodyPr/>
                    <a:lstStyle/>
                    <a:p>
                      <a:pPr algn="l" fontAlgn="ctr"/>
                      <a:r>
                        <a:rPr lang="ja-JP" altLang="en-US" sz="1100" b="0" i="0" u="none" strike="noStrike">
                          <a:solidFill>
                            <a:srgbClr val="333333"/>
                          </a:solidFill>
                          <a:latin typeface="Verdana"/>
                        </a:rPr>
                        <a:t>株式会社</a:t>
                      </a:r>
                      <a:r>
                        <a:rPr lang="en-US" altLang="ja-JP" sz="1100" b="0" i="0" u="none" strike="noStrike">
                          <a:solidFill>
                            <a:srgbClr val="333333"/>
                          </a:solidFill>
                          <a:latin typeface="Verdana"/>
                        </a:rPr>
                        <a:t>NTT</a:t>
                      </a:r>
                      <a:r>
                        <a:rPr lang="ja-JP" altLang="en-US" sz="1100" b="0" i="0" u="none" strike="noStrike">
                          <a:solidFill>
                            <a:srgbClr val="333333"/>
                          </a:solidFill>
                          <a:latin typeface="Verdana"/>
                        </a:rPr>
                        <a:t>データ</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357536">
                <a:tc vMerge="1">
                  <a:txBody>
                    <a:bodyPr/>
                    <a:lstStyle/>
                    <a:p>
                      <a:endParaRPr kumimoji="1" lang="ja-JP" altLang="en-US"/>
                    </a:p>
                  </a:txBody>
                  <a:tcPr/>
                </a:tc>
                <a:tc gridSpan="2">
                  <a:txBody>
                    <a:bodyPr/>
                    <a:lstStyle/>
                    <a:p>
                      <a:pPr algn="l" fontAlgn="ctr"/>
                      <a:r>
                        <a:rPr lang="en-US" altLang="ja-JP" sz="1100" b="0" i="0" u="none" strike="noStrike">
                          <a:solidFill>
                            <a:srgbClr val="333333"/>
                          </a:solidFill>
                          <a:latin typeface="Verdana"/>
                        </a:rPr>
                        <a:t>MS</a:t>
                      </a:r>
                      <a:r>
                        <a:rPr lang="ja-JP" altLang="en-US" sz="1100" b="0" i="0" u="none" strike="noStrike">
                          <a:solidFill>
                            <a:srgbClr val="333333"/>
                          </a:solidFill>
                          <a:latin typeface="Verdana"/>
                        </a:rPr>
                        <a:t>カ</a:t>
                      </a:r>
                      <a:r>
                        <a:rPr lang="en-US" altLang="ja-JP" sz="1100" b="0" i="0" u="none" strike="noStrike">
                          <a:solidFill>
                            <a:srgbClr val="333333"/>
                          </a:solidFill>
                          <a:latin typeface="Verdana"/>
                        </a:rPr>
                        <a:t>―</a:t>
                      </a:r>
                      <a:r>
                        <a:rPr lang="ja-JP" altLang="en-US" sz="1100" b="0" i="0" u="none" strike="noStrike">
                          <a:solidFill>
                            <a:srgbClr val="333333"/>
                          </a:solidFill>
                          <a:latin typeface="Verdana"/>
                        </a:rPr>
                        <a:t>クレジット株式会社（</a:t>
                      </a:r>
                      <a:r>
                        <a:rPr lang="en-US" altLang="ja-JP" sz="1100" b="0" i="0" u="none" strike="noStrike">
                          <a:solidFill>
                            <a:srgbClr val="333333"/>
                          </a:solidFill>
                          <a:latin typeface="Verdana"/>
                        </a:rPr>
                        <a:t>100%</a:t>
                      </a:r>
                      <a:r>
                        <a:rPr lang="ja-JP" altLang="en-US" sz="1100" b="0" i="0" u="none" strike="noStrike">
                          <a:solidFill>
                            <a:srgbClr val="333333"/>
                          </a:solidFill>
                          <a:latin typeface="Verdana"/>
                        </a:rPr>
                        <a:t>出資子会社）</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310071">
                <a:tc>
                  <a:txBody>
                    <a:bodyPr/>
                    <a:lstStyle/>
                    <a:p>
                      <a:pPr algn="ctr" fontAlgn="ctr"/>
                      <a:r>
                        <a:rPr lang="ja-JP" altLang="en-US" sz="1100" b="1" i="0" u="none" strike="noStrike">
                          <a:solidFill>
                            <a:srgbClr val="000000"/>
                          </a:solidFill>
                          <a:latin typeface="Verdana"/>
                        </a:rPr>
                        <a:t>アクワイヤリング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a:solidFill>
                            <a:srgbClr val="000000"/>
                          </a:solidFill>
                          <a:latin typeface="ＭＳ Ｐゴシック"/>
                        </a:rPr>
                        <a:t>VISA</a:t>
                      </a:r>
                      <a:r>
                        <a:rPr lang="ja-JP" altLang="en-US" sz="1100" b="0" i="0" u="none" strike="noStrike">
                          <a:solidFill>
                            <a:srgbClr val="000000"/>
                          </a:solidFill>
                          <a:latin typeface="ＭＳ Ｐゴシック"/>
                        </a:rPr>
                        <a:t>アクワイヤリングエージェント（</a:t>
                      </a:r>
                      <a:r>
                        <a:rPr lang="en-US" altLang="ja-JP" sz="1100" b="0" i="0" u="none" strike="noStrike">
                          <a:solidFill>
                            <a:srgbClr val="000000"/>
                          </a:solidFill>
                          <a:latin typeface="ＭＳ Ｐゴシック"/>
                        </a:rPr>
                        <a:t>AA</a:t>
                      </a:r>
                      <a:r>
                        <a:rPr lang="ja-JP" altLang="en-US" sz="1100" b="0" i="0" u="none" strike="noStrike">
                          <a:solidFill>
                            <a:srgbClr val="000000"/>
                          </a:solidFill>
                          <a:latin typeface="ＭＳ Ｐゴシック"/>
                        </a:rPr>
                        <a:t>）登録</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400" b="0" i="0" u="none" strike="noStrike" dirty="0">
                          <a:solidFill>
                            <a:srgbClr val="000000"/>
                          </a:solidFill>
                          <a:latin typeface="ＭＳ Ｐゴシック"/>
                        </a:rPr>
                        <a:t>No. 8500005</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55036">
                <a:tc>
                  <a:txBody>
                    <a:bodyPr/>
                    <a:lstStyle/>
                    <a:p>
                      <a:pPr algn="ctr" fontAlgn="ctr"/>
                      <a:r>
                        <a:rPr lang="ja-JP" altLang="en-US" sz="1100" b="1" i="0" u="none" strike="noStrike">
                          <a:solidFill>
                            <a:srgbClr val="000000"/>
                          </a:solidFill>
                          <a:latin typeface="Verdana"/>
                        </a:rPr>
                        <a:t>エージェント登録</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400" b="0" i="0" u="none" strike="noStrike">
                          <a:solidFill>
                            <a:srgbClr val="000000"/>
                          </a:solidFill>
                          <a:latin typeface="ＭＳ Ｐゴシック"/>
                        </a:rPr>
                        <a:t>No. 8000016</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r>
              <a:tr h="155036">
                <a:tc>
                  <a:txBody>
                    <a:bodyPr/>
                    <a:lstStyle/>
                    <a:p>
                      <a:pPr algn="ctr" fontAlgn="ctr"/>
                      <a:r>
                        <a:rPr lang="ja-JP" altLang="en-US" sz="1100" b="0" i="0" u="none" strike="noStrike">
                          <a:solidFill>
                            <a:srgbClr val="000000"/>
                          </a:solidFill>
                          <a:latin typeface="ＭＳ Ｐゴシック"/>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0" marR="0" marT="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dirty="0">
                          <a:solidFill>
                            <a:srgbClr val="000000"/>
                          </a:solidFill>
                          <a:latin typeface="ＭＳ Ｐゴシック"/>
                        </a:rPr>
                        <a:t>No. 2900005</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55036">
                <a:tc rowSpan="3">
                  <a:txBody>
                    <a:bodyPr/>
                    <a:lstStyle/>
                    <a:p>
                      <a:pPr algn="ctr" fontAlgn="ctr"/>
                      <a:r>
                        <a:rPr lang="ja-JP" altLang="en-US" sz="1100" b="1" i="0" u="none" strike="noStrike">
                          <a:solidFill>
                            <a:srgbClr val="000000"/>
                          </a:solidFill>
                          <a:latin typeface="Verdana"/>
                        </a:rPr>
                        <a:t>取引銀行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zh-TW" altLang="en-US" sz="1100" b="0" i="0" u="none" strike="noStrike" dirty="0">
                          <a:solidFill>
                            <a:srgbClr val="333333"/>
                          </a:solidFill>
                          <a:latin typeface="Verdana"/>
                        </a:rPr>
                        <a:t>三井住友銀行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155036">
                <a:tc vMerge="1">
                  <a:txBody>
                    <a:bodyPr/>
                    <a:lstStyle/>
                    <a:p>
                      <a:endParaRPr kumimoji="1" lang="ja-JP" altLang="en-US"/>
                    </a:p>
                  </a:txBody>
                  <a:tcPr/>
                </a:tc>
                <a:tc gridSpan="2">
                  <a:txBody>
                    <a:bodyPr/>
                    <a:lstStyle/>
                    <a:p>
                      <a:pPr algn="l" fontAlgn="ctr"/>
                      <a:r>
                        <a:rPr lang="ja-JP" altLang="en-US" sz="1100" b="0" i="0" u="none" strike="noStrike">
                          <a:solidFill>
                            <a:srgbClr val="333333"/>
                          </a:solidFill>
                          <a:latin typeface="Verdana"/>
                        </a:rPr>
                        <a:t>みずほ銀行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238358">
                <a:tc vMerge="1">
                  <a:txBody>
                    <a:bodyPr/>
                    <a:lstStyle/>
                    <a:p>
                      <a:endParaRPr kumimoji="1" lang="ja-JP" altLang="en-US"/>
                    </a:p>
                  </a:txBody>
                  <a:tcPr/>
                </a:tc>
                <a:tc gridSpan="2">
                  <a:txBody>
                    <a:bodyPr/>
                    <a:lstStyle/>
                    <a:p>
                      <a:pPr algn="l" fontAlgn="ctr"/>
                      <a:r>
                        <a:rPr lang="zh-TW" altLang="en-US" sz="1100" b="0" i="0" u="none" strike="noStrike" dirty="0">
                          <a:solidFill>
                            <a:srgbClr val="333333"/>
                          </a:solidFill>
                          <a:latin typeface="Verdana"/>
                        </a:rPr>
                        <a:t>三菱東京ＵＦＪ銀行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bl>
          </a:graphicData>
        </a:graphic>
      </p:graphicFrame>
      <p:sp>
        <p:nvSpPr>
          <p:cNvPr id="56" name="正方形/長方形 55"/>
          <p:cNvSpPr/>
          <p:nvPr/>
        </p:nvSpPr>
        <p:spPr>
          <a:xfrm>
            <a:off x="1556792" y="2987824"/>
            <a:ext cx="4536504" cy="43204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ysClr val="windowText" lastClr="000000"/>
                </a:solidFill>
              </a:rPr>
              <a:t>会社概要</a:t>
            </a:r>
            <a:endParaRPr kumimoji="1" lang="ja-JP" altLang="en-US" sz="2400" b="1" dirty="0">
              <a:solidFill>
                <a:sysClr val="windowText" lastClr="000000"/>
              </a:solidFill>
            </a:endParaRPr>
          </a:p>
        </p:txBody>
      </p:sp>
      <p:sp>
        <p:nvSpPr>
          <p:cNvPr id="57" name="正方形/長方形 56"/>
          <p:cNvSpPr/>
          <p:nvPr/>
        </p:nvSpPr>
        <p:spPr>
          <a:xfrm>
            <a:off x="1556792" y="2195736"/>
            <a:ext cx="453650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00B050"/>
                </a:solidFill>
              </a:rPr>
              <a:t>写真</a:t>
            </a:r>
            <a:endParaRPr kumimoji="1" lang="en-US" altLang="ja-JP" dirty="0" smtClean="0">
              <a:solidFill>
                <a:srgbClr val="00B05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en-US" altLang="ja-JP" sz="2000" dirty="0" smtClean="0">
                <a:latin typeface="HGP創英角ｺﾞｼｯｸUB" pitchFamily="50" charset="-128"/>
                <a:ea typeface="HGP創英角ｺﾞｼｯｸUB" pitchFamily="50" charset="-128"/>
              </a:rPr>
              <a:t>Merchant Support</a:t>
            </a:r>
            <a:r>
              <a:rPr kumimoji="1" lang="ja-JP" altLang="en-US" sz="2000" dirty="0" smtClean="0">
                <a:latin typeface="HGP創英角ｺﾞｼｯｸUB" pitchFamily="50" charset="-128"/>
                <a:ea typeface="HGP創英角ｺﾞｼｯｸUB" pitchFamily="50" charset="-128"/>
              </a:rPr>
              <a:t>のサービス</a:t>
            </a:r>
            <a:r>
              <a:rPr lang="ja-JP" altLang="en-US"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18" name="正方形/長方形 17"/>
          <p:cNvSpPr/>
          <p:nvPr/>
        </p:nvSpPr>
        <p:spPr>
          <a:xfrm>
            <a:off x="44624" y="2699792"/>
            <a:ext cx="1152128" cy="50405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rgbClr val="00B050"/>
                </a:solidFill>
                <a:latin typeface="+mn-ea"/>
              </a:rPr>
              <a:t>会社概要</a:t>
            </a:r>
            <a:endParaRPr lang="en-US" altLang="ja-JP" sz="900" dirty="0" smtClean="0">
              <a:solidFill>
                <a:srgbClr val="00B050"/>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53" name="正方形/長方形 52"/>
          <p:cNvSpPr/>
          <p:nvPr/>
        </p:nvSpPr>
        <p:spPr>
          <a:xfrm>
            <a:off x="44624" y="320384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rgbClr val="00B050"/>
                </a:solidFill>
                <a:latin typeface="+mn-ea"/>
              </a:rPr>
              <a:t>沿革</a:t>
            </a:r>
            <a:endParaRPr lang="en-US" altLang="ja-JP" sz="900" dirty="0" smtClean="0">
              <a:solidFill>
                <a:srgbClr val="00B050"/>
              </a:solidFill>
              <a:latin typeface="+mn-ea"/>
            </a:endParaRPr>
          </a:p>
        </p:txBody>
      </p:sp>
      <p:sp>
        <p:nvSpPr>
          <p:cNvPr id="54" name="正方形/長方形 53"/>
          <p:cNvSpPr/>
          <p:nvPr/>
        </p:nvSpPr>
        <p:spPr>
          <a:xfrm>
            <a:off x="44624" y="2195736"/>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rgbClr val="00B050"/>
                </a:solidFill>
                <a:latin typeface="+mn-ea"/>
              </a:rPr>
              <a:t>コーポレートメッセージ</a:t>
            </a:r>
            <a:endParaRPr lang="en-US" altLang="ja-JP" sz="900" dirty="0" smtClean="0">
              <a:solidFill>
                <a:srgbClr val="00B050"/>
              </a:solidFill>
              <a:latin typeface="+mn-ea"/>
            </a:endParaRPr>
          </a:p>
        </p:txBody>
      </p:sp>
      <p:sp>
        <p:nvSpPr>
          <p:cNvPr id="56" name="正方形/長方形 55"/>
          <p:cNvSpPr/>
          <p:nvPr/>
        </p:nvSpPr>
        <p:spPr>
          <a:xfrm>
            <a:off x="1556792" y="2987824"/>
            <a:ext cx="4536504" cy="43204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ysClr val="windowText" lastClr="000000"/>
                </a:solidFill>
              </a:rPr>
              <a:t>沿革</a:t>
            </a:r>
            <a:endParaRPr kumimoji="1" lang="ja-JP" altLang="en-US" sz="2400" b="1" dirty="0">
              <a:solidFill>
                <a:sysClr val="windowText" lastClr="000000"/>
              </a:solidFill>
            </a:endParaRPr>
          </a:p>
        </p:txBody>
      </p:sp>
      <p:sp>
        <p:nvSpPr>
          <p:cNvPr id="57" name="正方形/長方形 56"/>
          <p:cNvSpPr/>
          <p:nvPr/>
        </p:nvSpPr>
        <p:spPr>
          <a:xfrm>
            <a:off x="1556792" y="2195736"/>
            <a:ext cx="453650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写真</a:t>
            </a:r>
            <a:endParaRPr kumimoji="1" lang="en-US" altLang="ja-JP" dirty="0" smtClean="0"/>
          </a:p>
        </p:txBody>
      </p:sp>
      <p:graphicFrame>
        <p:nvGraphicFramePr>
          <p:cNvPr id="21" name="表 20"/>
          <p:cNvGraphicFramePr>
            <a:graphicFrameLocks noGrp="1"/>
          </p:cNvGraphicFramePr>
          <p:nvPr/>
        </p:nvGraphicFramePr>
        <p:xfrm>
          <a:off x="1556792" y="3491880"/>
          <a:ext cx="4536504" cy="5338742"/>
        </p:xfrm>
        <a:graphic>
          <a:graphicData uri="http://schemas.openxmlformats.org/drawingml/2006/table">
            <a:tbl>
              <a:tblPr/>
              <a:tblGrid>
                <a:gridCol w="936104"/>
                <a:gridCol w="3600400"/>
              </a:tblGrid>
              <a:tr h="122215">
                <a:tc>
                  <a:txBody>
                    <a:bodyPr/>
                    <a:lstStyle/>
                    <a:p>
                      <a:pPr algn="l" fontAlgn="ctr"/>
                      <a:r>
                        <a:rPr lang="en-US" altLang="ja-JP" sz="800" b="1" i="0" u="none" strike="noStrike">
                          <a:solidFill>
                            <a:srgbClr val="000000"/>
                          </a:solidFill>
                          <a:latin typeface="Verdana"/>
                        </a:rPr>
                        <a:t>2004</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4</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latin typeface="Verdana"/>
                        </a:rPr>
                        <a:t>設立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31">
                <a:tc>
                  <a:txBody>
                    <a:bodyPr/>
                    <a:lstStyle/>
                    <a:p>
                      <a:pPr algn="l" fontAlgn="ctr"/>
                      <a:r>
                        <a:rPr lang="en-US" altLang="ja-JP" sz="800" b="1" i="0" u="none" strike="noStrike">
                          <a:solidFill>
                            <a:srgbClr val="000000"/>
                          </a:solidFill>
                          <a:latin typeface="Verdana"/>
                        </a:rPr>
                        <a:t>2004</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9</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800" b="0" i="0" u="none" strike="noStrike">
                          <a:solidFill>
                            <a:srgbClr val="000000"/>
                          </a:solidFill>
                          <a:latin typeface="Verdana"/>
                        </a:rPr>
                        <a:t>(</a:t>
                      </a:r>
                      <a:r>
                        <a:rPr lang="ja-JP" altLang="en-US" sz="800" b="0" i="0" u="none" strike="noStrike">
                          <a:solidFill>
                            <a:srgbClr val="000000"/>
                          </a:solidFill>
                          <a:latin typeface="Verdana"/>
                        </a:rPr>
                        <a:t>株</a:t>
                      </a:r>
                      <a:r>
                        <a:rPr lang="en-US" altLang="ja-JP" sz="800" b="0" i="0" u="none" strike="noStrike">
                          <a:solidFill>
                            <a:srgbClr val="000000"/>
                          </a:solidFill>
                          <a:latin typeface="Verdana"/>
                        </a:rPr>
                        <a:t>)</a:t>
                      </a:r>
                      <a:r>
                        <a:rPr lang="ja-JP" altLang="en-US" sz="800" b="0" i="0" u="none" strike="noStrike">
                          <a:solidFill>
                            <a:srgbClr val="000000"/>
                          </a:solidFill>
                          <a:latin typeface="Verdana"/>
                        </a:rPr>
                        <a:t>東京クレジットサービスと加盟店募集代行契約締結</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2215">
                <a:tc rowSpan="2">
                  <a:txBody>
                    <a:bodyPr/>
                    <a:lstStyle/>
                    <a:p>
                      <a:pPr algn="l" fontAlgn="ctr"/>
                      <a:r>
                        <a:rPr lang="en-US" altLang="ja-JP" sz="800" b="1" i="0" u="none" strike="noStrike">
                          <a:solidFill>
                            <a:srgbClr val="000000"/>
                          </a:solidFill>
                          <a:latin typeface="Verdana"/>
                        </a:rPr>
                        <a:t>2005</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4</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latin typeface="Verdana"/>
                        </a:rPr>
                        <a:t>カード加盟店募集開始（事業開始）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31">
                <a:tc vMerge="1">
                  <a:txBody>
                    <a:bodyPr/>
                    <a:lstStyle/>
                    <a:p>
                      <a:endParaRPr kumimoji="1" lang="ja-JP" altLang="en-US"/>
                    </a:p>
                  </a:txBody>
                  <a:tcPr/>
                </a:tc>
                <a:tc>
                  <a:txBody>
                    <a:bodyPr/>
                    <a:lstStyle/>
                    <a:p>
                      <a:pPr algn="l" fontAlgn="ctr"/>
                      <a:r>
                        <a:rPr lang="en-US" altLang="ja-JP" sz="800" b="0" i="0" u="none" strike="noStrike">
                          <a:solidFill>
                            <a:srgbClr val="000000"/>
                          </a:solidFill>
                          <a:latin typeface="Verdana"/>
                        </a:rPr>
                        <a:t>GP</a:t>
                      </a:r>
                      <a:r>
                        <a:rPr lang="ja-JP" altLang="en-US" sz="800" b="0" i="0" u="none" strike="noStrike">
                          <a:solidFill>
                            <a:srgbClr val="000000"/>
                          </a:solidFill>
                          <a:latin typeface="Verdana"/>
                        </a:rPr>
                        <a:t>ネットからのデータ取得開始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2215">
                <a:tc>
                  <a:txBody>
                    <a:bodyPr/>
                    <a:lstStyle/>
                    <a:p>
                      <a:pPr algn="l" fontAlgn="ctr"/>
                      <a:r>
                        <a:rPr lang="en-US" altLang="ja-JP" sz="800" b="1" i="0" u="none" strike="noStrike">
                          <a:solidFill>
                            <a:srgbClr val="000000"/>
                          </a:solidFill>
                          <a:latin typeface="Verdana"/>
                        </a:rPr>
                        <a:t>2005</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5</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latin typeface="Verdana"/>
                        </a:rPr>
                        <a:t>店舗向け早期決済サービス開始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6646">
                <a:tc>
                  <a:txBody>
                    <a:bodyPr/>
                    <a:lstStyle/>
                    <a:p>
                      <a:pPr algn="l" fontAlgn="ctr"/>
                      <a:r>
                        <a:rPr lang="en-US" altLang="ja-JP" sz="800" b="1" i="0" u="none" strike="noStrike">
                          <a:solidFill>
                            <a:srgbClr val="000000"/>
                          </a:solidFill>
                          <a:latin typeface="Verdana"/>
                        </a:rPr>
                        <a:t>2005</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12</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800" b="0" i="0" u="none" strike="noStrike">
                          <a:solidFill>
                            <a:srgbClr val="000000"/>
                          </a:solidFill>
                          <a:latin typeface="Verdana"/>
                        </a:rPr>
                        <a:t>INFOX</a:t>
                      </a:r>
                      <a:r>
                        <a:rPr lang="ja-JP" altLang="en-US" sz="800" b="0" i="0" u="none" strike="noStrike">
                          <a:solidFill>
                            <a:srgbClr val="000000"/>
                          </a:solidFill>
                          <a:latin typeface="Verdana"/>
                        </a:rPr>
                        <a:t>ネットからのデータ取得開始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853">
                <a:tc rowSpan="3">
                  <a:txBody>
                    <a:bodyPr/>
                    <a:lstStyle/>
                    <a:p>
                      <a:pPr algn="l" fontAlgn="ctr"/>
                      <a:r>
                        <a:rPr lang="en-US" altLang="ja-JP" sz="800" b="1" i="0" u="none" strike="noStrike">
                          <a:solidFill>
                            <a:srgbClr val="000000"/>
                          </a:solidFill>
                          <a:latin typeface="Verdana"/>
                        </a:rPr>
                        <a:t>2006</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12</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latin typeface="Verdana"/>
                        </a:rPr>
                        <a:t>日本カードネットワークからのデータ取得開始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3131">
                <a:tc vMerge="1">
                  <a:txBody>
                    <a:bodyPr/>
                    <a:lstStyle/>
                    <a:p>
                      <a:endParaRPr kumimoji="1" lang="ja-JP" altLang="en-US"/>
                    </a:p>
                  </a:txBody>
                  <a:tcPr/>
                </a:tc>
                <a:tc>
                  <a:txBody>
                    <a:bodyPr/>
                    <a:lstStyle/>
                    <a:p>
                      <a:pPr algn="l" fontAlgn="ctr"/>
                      <a:r>
                        <a:rPr lang="ja-JP" altLang="en-US" sz="800" b="0" i="0" u="none" strike="noStrike">
                          <a:solidFill>
                            <a:srgbClr val="000000"/>
                          </a:solidFill>
                          <a:latin typeface="Verdana"/>
                        </a:rPr>
                        <a:t>トヨタファイナンス</a:t>
                      </a:r>
                      <a:r>
                        <a:rPr lang="en-US" altLang="ja-JP" sz="800" b="0" i="0" u="none" strike="noStrike">
                          <a:solidFill>
                            <a:srgbClr val="000000"/>
                          </a:solidFill>
                          <a:latin typeface="Verdana"/>
                        </a:rPr>
                        <a:t>(</a:t>
                      </a:r>
                      <a:r>
                        <a:rPr lang="ja-JP" altLang="en-US" sz="800" b="0" i="0" u="none" strike="noStrike">
                          <a:solidFill>
                            <a:srgbClr val="000000"/>
                          </a:solidFill>
                          <a:latin typeface="Verdana"/>
                        </a:rPr>
                        <a:t>株</a:t>
                      </a:r>
                      <a:r>
                        <a:rPr lang="en-US" altLang="ja-JP" sz="800" b="0" i="0" u="none" strike="noStrike">
                          <a:solidFill>
                            <a:srgbClr val="000000"/>
                          </a:solidFill>
                          <a:latin typeface="Verdana"/>
                        </a:rPr>
                        <a:t>)</a:t>
                      </a:r>
                      <a:r>
                        <a:rPr lang="ja-JP" altLang="en-US" sz="800" b="0" i="0" u="none" strike="noStrike">
                          <a:solidFill>
                            <a:srgbClr val="000000"/>
                          </a:solidFill>
                          <a:latin typeface="Verdana"/>
                        </a:rPr>
                        <a:t>との加盟店募集代行契約締結</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6646">
                <a:tc vMerge="1">
                  <a:txBody>
                    <a:bodyPr/>
                    <a:lstStyle/>
                    <a:p>
                      <a:endParaRPr kumimoji="1" lang="ja-JP" altLang="en-US"/>
                    </a:p>
                  </a:txBody>
                  <a:tcPr/>
                </a:tc>
                <a:tc>
                  <a:txBody>
                    <a:bodyPr/>
                    <a:lstStyle/>
                    <a:p>
                      <a:pPr algn="l" fontAlgn="ctr"/>
                      <a:r>
                        <a:rPr lang="ja-JP" altLang="en-US" sz="800" b="0" i="0" u="none" strike="noStrike">
                          <a:solidFill>
                            <a:srgbClr val="000000"/>
                          </a:solidFill>
                          <a:latin typeface="Verdana"/>
                        </a:rPr>
                        <a:t>本店事務所を港区六本木</a:t>
                      </a:r>
                      <a:r>
                        <a:rPr lang="en-US" altLang="ja-JP" sz="800" b="0" i="0" u="none" strike="noStrike">
                          <a:solidFill>
                            <a:srgbClr val="000000"/>
                          </a:solidFill>
                          <a:latin typeface="Verdana"/>
                        </a:rPr>
                        <a:t>6-10-1</a:t>
                      </a:r>
                      <a:r>
                        <a:rPr lang="ja-JP" altLang="en-US" sz="800" b="0" i="0" u="none" strike="noStrike">
                          <a:solidFill>
                            <a:srgbClr val="000000"/>
                          </a:solidFill>
                          <a:latin typeface="Verdana"/>
                        </a:rPr>
                        <a:t>六本木ヒルズへ移転</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31">
                <a:tc>
                  <a:txBody>
                    <a:bodyPr/>
                    <a:lstStyle/>
                    <a:p>
                      <a:pPr algn="l" fontAlgn="ctr"/>
                      <a:r>
                        <a:rPr lang="en-US" altLang="ja-JP" sz="800" b="1" i="0" u="none" strike="noStrike">
                          <a:solidFill>
                            <a:srgbClr val="000000"/>
                          </a:solidFill>
                          <a:latin typeface="Verdana"/>
                        </a:rPr>
                        <a:t>2007</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8</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800" b="0" i="0" u="none" strike="noStrike">
                          <a:solidFill>
                            <a:srgbClr val="000000"/>
                          </a:solidFill>
                          <a:latin typeface="Verdana"/>
                        </a:rPr>
                        <a:t>E</a:t>
                      </a:r>
                      <a:r>
                        <a:rPr lang="ja-JP" altLang="en-US" sz="800" b="0" i="0" u="none" strike="noStrike">
                          <a:solidFill>
                            <a:srgbClr val="000000"/>
                          </a:solidFill>
                          <a:latin typeface="Verdana"/>
                        </a:rPr>
                        <a:t>コマース向け包括加盟店契約を締結し、早期決済サービス開始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31">
                <a:tc>
                  <a:txBody>
                    <a:bodyPr/>
                    <a:lstStyle/>
                    <a:p>
                      <a:pPr algn="l" fontAlgn="ctr"/>
                      <a:r>
                        <a:rPr lang="en-US" altLang="ja-JP" sz="800" b="1" i="0" u="none" strike="noStrike">
                          <a:solidFill>
                            <a:srgbClr val="000000"/>
                          </a:solidFill>
                          <a:latin typeface="Verdana"/>
                        </a:rPr>
                        <a:t>2007</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9</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800" b="0" i="0" u="none" strike="noStrike">
                          <a:solidFill>
                            <a:srgbClr val="000000"/>
                          </a:solidFill>
                          <a:latin typeface="Verdana"/>
                        </a:rPr>
                        <a:t>ITC</a:t>
                      </a:r>
                      <a:r>
                        <a:rPr lang="ja-JP" altLang="en-US" sz="800" b="0" i="0" u="none" strike="noStrike">
                          <a:solidFill>
                            <a:srgbClr val="000000"/>
                          </a:solidFill>
                          <a:latin typeface="Verdana"/>
                        </a:rPr>
                        <a:t>クレジット</a:t>
                      </a:r>
                      <a:r>
                        <a:rPr lang="en-US" altLang="ja-JP" sz="800" b="0" i="0" u="none" strike="noStrike">
                          <a:solidFill>
                            <a:srgbClr val="000000"/>
                          </a:solidFill>
                          <a:latin typeface="Verdana"/>
                        </a:rPr>
                        <a:t>(</a:t>
                      </a:r>
                      <a:r>
                        <a:rPr lang="ja-JP" altLang="en-US" sz="800" b="0" i="0" u="none" strike="noStrike">
                          <a:solidFill>
                            <a:srgbClr val="000000"/>
                          </a:solidFill>
                          <a:latin typeface="Verdana"/>
                        </a:rPr>
                        <a:t>株</a:t>
                      </a:r>
                      <a:r>
                        <a:rPr lang="en-US" altLang="ja-JP" sz="800" b="0" i="0" u="none" strike="noStrike">
                          <a:solidFill>
                            <a:srgbClr val="000000"/>
                          </a:solidFill>
                          <a:latin typeface="Verdana"/>
                        </a:rPr>
                        <a:t>)</a:t>
                      </a:r>
                      <a:r>
                        <a:rPr lang="ja-JP" altLang="en-US" sz="800" b="0" i="0" u="none" strike="noStrike">
                          <a:solidFill>
                            <a:srgbClr val="000000"/>
                          </a:solidFill>
                          <a:latin typeface="Verdana"/>
                        </a:rPr>
                        <a:t>へ出資し、自動車関連加盟店への早期決済サービス業務を受託</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11076">
                <a:tc>
                  <a:txBody>
                    <a:bodyPr/>
                    <a:lstStyle/>
                    <a:p>
                      <a:pPr algn="l" fontAlgn="ctr"/>
                      <a:r>
                        <a:rPr lang="en-US" altLang="ja-JP" sz="800" b="1" i="0" u="none" strike="noStrike">
                          <a:solidFill>
                            <a:srgbClr val="000000"/>
                          </a:solidFill>
                          <a:latin typeface="Verdana"/>
                        </a:rPr>
                        <a:t>2008</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6</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latin typeface="Verdana"/>
                        </a:rPr>
                        <a:t>サイバーソース</a:t>
                      </a:r>
                      <a:r>
                        <a:rPr lang="en-US" altLang="ja-JP" sz="800" b="0" i="0" u="none" strike="noStrike">
                          <a:solidFill>
                            <a:srgbClr val="000000"/>
                          </a:solidFill>
                          <a:latin typeface="Verdana"/>
                        </a:rPr>
                        <a:t>(</a:t>
                      </a:r>
                      <a:r>
                        <a:rPr lang="ja-JP" altLang="en-US" sz="800" b="0" i="0" u="none" strike="noStrike">
                          <a:solidFill>
                            <a:srgbClr val="000000"/>
                          </a:solidFill>
                          <a:latin typeface="Verdana"/>
                        </a:rPr>
                        <a:t>株</a:t>
                      </a:r>
                      <a:r>
                        <a:rPr lang="en-US" altLang="ja-JP" sz="800" b="0" i="0" u="none" strike="noStrike">
                          <a:solidFill>
                            <a:srgbClr val="000000"/>
                          </a:solidFill>
                          <a:latin typeface="Verdana"/>
                        </a:rPr>
                        <a:t>)</a:t>
                      </a:r>
                      <a:r>
                        <a:rPr lang="ja-JP" altLang="en-US" sz="800" b="0" i="0" u="none" strike="noStrike">
                          <a:solidFill>
                            <a:srgbClr val="000000"/>
                          </a:solidFill>
                          <a:latin typeface="Verdana"/>
                        </a:rPr>
                        <a:t>と提携し、 同社の早期決済業務受託を開始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31">
                <a:tc>
                  <a:txBody>
                    <a:bodyPr/>
                    <a:lstStyle/>
                    <a:p>
                      <a:pPr algn="l" fontAlgn="ctr"/>
                      <a:r>
                        <a:rPr lang="en-US" altLang="ja-JP" sz="800" b="1" i="0" u="none" strike="noStrike">
                          <a:solidFill>
                            <a:srgbClr val="000000"/>
                          </a:solidFill>
                          <a:latin typeface="Verdana"/>
                        </a:rPr>
                        <a:t>2010</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11</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latin typeface="Verdana"/>
                        </a:rPr>
                        <a:t>関連会社マーチャント・キャピタル（有）を会社分割により統合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31">
                <a:tc>
                  <a:txBody>
                    <a:bodyPr/>
                    <a:lstStyle/>
                    <a:p>
                      <a:pPr algn="l" fontAlgn="ctr"/>
                      <a:r>
                        <a:rPr lang="en-US" altLang="ja-JP" sz="800" b="1" i="0" u="none" strike="noStrike">
                          <a:solidFill>
                            <a:srgbClr val="000000"/>
                          </a:solidFill>
                          <a:latin typeface="Verdana"/>
                        </a:rPr>
                        <a:t>2011</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5</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latin typeface="Verdana"/>
                        </a:rPr>
                        <a:t>本店を新宿区西新宿</a:t>
                      </a:r>
                      <a:r>
                        <a:rPr lang="en-US" altLang="ja-JP" sz="800" b="0" i="0" u="none" strike="noStrike">
                          <a:solidFill>
                            <a:srgbClr val="000000"/>
                          </a:solidFill>
                          <a:latin typeface="Verdana"/>
                        </a:rPr>
                        <a:t>1-25-1</a:t>
                      </a:r>
                      <a:r>
                        <a:rPr lang="ja-JP" altLang="en-US" sz="800" b="0" i="0" u="none" strike="noStrike">
                          <a:solidFill>
                            <a:srgbClr val="000000"/>
                          </a:solidFill>
                          <a:latin typeface="Verdana"/>
                        </a:rPr>
                        <a:t>新宿センタービルへ移転</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31">
                <a:tc rowSpan="2">
                  <a:txBody>
                    <a:bodyPr/>
                    <a:lstStyle/>
                    <a:p>
                      <a:pPr algn="l" fontAlgn="ctr"/>
                      <a:r>
                        <a:rPr lang="en-US" altLang="ja-JP" sz="800" b="1" i="0" u="none" strike="noStrike">
                          <a:solidFill>
                            <a:srgbClr val="000000"/>
                          </a:solidFill>
                          <a:latin typeface="Verdana"/>
                        </a:rPr>
                        <a:t>2012</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3</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800" b="0" i="0" u="none" strike="noStrike">
                          <a:solidFill>
                            <a:srgbClr val="000000"/>
                          </a:solidFill>
                          <a:latin typeface="Verdana"/>
                        </a:rPr>
                        <a:t>ITC</a:t>
                      </a:r>
                      <a:r>
                        <a:rPr lang="ja-JP" altLang="en-US" sz="800" b="0" i="0" u="none" strike="noStrike">
                          <a:solidFill>
                            <a:srgbClr val="000000"/>
                          </a:solidFill>
                          <a:latin typeface="Verdana"/>
                        </a:rPr>
                        <a:t>クレジット</a:t>
                      </a:r>
                      <a:r>
                        <a:rPr lang="en-US" altLang="ja-JP" sz="800" b="0" i="0" u="none" strike="noStrike">
                          <a:solidFill>
                            <a:srgbClr val="000000"/>
                          </a:solidFill>
                          <a:latin typeface="Verdana"/>
                        </a:rPr>
                        <a:t>(</a:t>
                      </a:r>
                      <a:r>
                        <a:rPr lang="ja-JP" altLang="en-US" sz="800" b="0" i="0" u="none" strike="noStrike">
                          <a:solidFill>
                            <a:srgbClr val="000000"/>
                          </a:solidFill>
                          <a:latin typeface="Verdana"/>
                        </a:rPr>
                        <a:t>株</a:t>
                      </a:r>
                      <a:r>
                        <a:rPr lang="en-US" altLang="ja-JP" sz="800" b="0" i="0" u="none" strike="noStrike">
                          <a:solidFill>
                            <a:srgbClr val="000000"/>
                          </a:solidFill>
                          <a:latin typeface="Verdana"/>
                        </a:rPr>
                        <a:t>)</a:t>
                      </a:r>
                      <a:r>
                        <a:rPr lang="ja-JP" altLang="en-US" sz="800" b="0" i="0" u="none" strike="noStrike">
                          <a:solidFill>
                            <a:srgbClr val="000000"/>
                          </a:solidFill>
                          <a:latin typeface="Verdana"/>
                        </a:rPr>
                        <a:t>を</a:t>
                      </a:r>
                      <a:r>
                        <a:rPr lang="en-US" altLang="ja-JP" sz="800" b="0" i="0" u="none" strike="noStrike">
                          <a:solidFill>
                            <a:srgbClr val="000000"/>
                          </a:solidFill>
                          <a:latin typeface="Verdana"/>
                        </a:rPr>
                        <a:t>100</a:t>
                      </a:r>
                      <a:r>
                        <a:rPr lang="ja-JP" altLang="en-US" sz="800" b="0" i="0" u="none" strike="noStrike">
                          <a:solidFill>
                            <a:srgbClr val="000000"/>
                          </a:solidFill>
                          <a:latin typeface="Verdana"/>
                        </a:rPr>
                        <a:t>％子会社化</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6646">
                <a:tc vMerge="1">
                  <a:txBody>
                    <a:bodyPr/>
                    <a:lstStyle/>
                    <a:p>
                      <a:endParaRPr kumimoji="1" lang="ja-JP" altLang="en-US"/>
                    </a:p>
                  </a:txBody>
                  <a:tcPr/>
                </a:tc>
                <a:tc>
                  <a:txBody>
                    <a:bodyPr/>
                    <a:lstStyle/>
                    <a:p>
                      <a:pPr algn="l" fontAlgn="ctr"/>
                      <a:r>
                        <a:rPr lang="ja-JP" altLang="en-US" sz="800" b="0" i="0" u="none" strike="noStrike">
                          <a:solidFill>
                            <a:srgbClr val="000000"/>
                          </a:solidFill>
                          <a:latin typeface="Verdana"/>
                        </a:rPr>
                        <a:t>（</a:t>
                      </a:r>
                      <a:r>
                        <a:rPr lang="en-US" altLang="ja-JP" sz="800" b="0" i="0" u="none" strike="noStrike">
                          <a:solidFill>
                            <a:srgbClr val="000000"/>
                          </a:solidFill>
                          <a:latin typeface="Verdana"/>
                        </a:rPr>
                        <a:t>2013</a:t>
                      </a:r>
                      <a:r>
                        <a:rPr lang="ja-JP" altLang="en-US" sz="800" b="0" i="0" u="none" strike="noStrike">
                          <a:solidFill>
                            <a:srgbClr val="000000"/>
                          </a:solidFill>
                          <a:latin typeface="Verdana"/>
                        </a:rPr>
                        <a:t>年</a:t>
                      </a:r>
                      <a:r>
                        <a:rPr lang="en-US" altLang="ja-JP" sz="800" b="0" i="0" u="none" strike="noStrike">
                          <a:solidFill>
                            <a:srgbClr val="000000"/>
                          </a:solidFill>
                          <a:latin typeface="Verdana"/>
                        </a:rPr>
                        <a:t>1</a:t>
                      </a:r>
                      <a:r>
                        <a:rPr lang="ja-JP" altLang="en-US" sz="800" b="0" i="0" u="none" strike="noStrike">
                          <a:solidFill>
                            <a:srgbClr val="000000"/>
                          </a:solidFill>
                          <a:latin typeface="Verdana"/>
                        </a:rPr>
                        <a:t>月に社名を</a:t>
                      </a:r>
                      <a:r>
                        <a:rPr lang="en-US" altLang="ja-JP" sz="800" b="0" i="0" u="none" strike="noStrike">
                          <a:solidFill>
                            <a:srgbClr val="000000"/>
                          </a:solidFill>
                          <a:latin typeface="Verdana"/>
                        </a:rPr>
                        <a:t>MS</a:t>
                      </a:r>
                      <a:r>
                        <a:rPr lang="ja-JP" altLang="en-US" sz="800" b="0" i="0" u="none" strike="noStrike">
                          <a:solidFill>
                            <a:srgbClr val="000000"/>
                          </a:solidFill>
                          <a:latin typeface="Verdana"/>
                        </a:rPr>
                        <a:t>カークレジット</a:t>
                      </a:r>
                      <a:r>
                        <a:rPr lang="en-US" altLang="ja-JP" sz="800" b="0" i="0" u="none" strike="noStrike">
                          <a:solidFill>
                            <a:srgbClr val="000000"/>
                          </a:solidFill>
                          <a:latin typeface="Verdana"/>
                        </a:rPr>
                        <a:t>(</a:t>
                      </a:r>
                      <a:r>
                        <a:rPr lang="ja-JP" altLang="en-US" sz="800" b="0" i="0" u="none" strike="noStrike">
                          <a:solidFill>
                            <a:srgbClr val="000000"/>
                          </a:solidFill>
                          <a:latin typeface="Verdana"/>
                        </a:rPr>
                        <a:t>株</a:t>
                      </a:r>
                      <a:r>
                        <a:rPr lang="en-US" altLang="ja-JP" sz="800" b="0" i="0" u="none" strike="noStrike">
                          <a:solidFill>
                            <a:srgbClr val="000000"/>
                          </a:solidFill>
                          <a:latin typeface="Verdana"/>
                        </a:rPr>
                        <a:t>)</a:t>
                      </a:r>
                      <a:r>
                        <a:rPr lang="ja-JP" altLang="en-US" sz="800" b="0" i="0" u="none" strike="noStrike">
                          <a:solidFill>
                            <a:srgbClr val="000000"/>
                          </a:solidFill>
                          <a:latin typeface="Verdana"/>
                        </a:rPr>
                        <a:t>へ変更）</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31">
                <a:tc>
                  <a:txBody>
                    <a:bodyPr/>
                    <a:lstStyle/>
                    <a:p>
                      <a:pPr algn="l" fontAlgn="ctr"/>
                      <a:r>
                        <a:rPr lang="en-US" altLang="ja-JP" sz="800" b="1" i="0" u="none" strike="noStrike">
                          <a:solidFill>
                            <a:srgbClr val="000000"/>
                          </a:solidFill>
                          <a:latin typeface="Verdana"/>
                        </a:rPr>
                        <a:t>2012</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12</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latin typeface="Verdana"/>
                        </a:rPr>
                        <a:t>楽天カード</a:t>
                      </a:r>
                      <a:r>
                        <a:rPr lang="en-US" altLang="ja-JP" sz="800" b="0" i="0" u="none" strike="noStrike">
                          <a:solidFill>
                            <a:srgbClr val="000000"/>
                          </a:solidFill>
                          <a:latin typeface="Verdana"/>
                        </a:rPr>
                        <a:t>(</a:t>
                      </a:r>
                      <a:r>
                        <a:rPr lang="ja-JP" altLang="en-US" sz="800" b="0" i="0" u="none" strike="noStrike">
                          <a:solidFill>
                            <a:srgbClr val="000000"/>
                          </a:solidFill>
                          <a:latin typeface="Verdana"/>
                        </a:rPr>
                        <a:t>株</a:t>
                      </a:r>
                      <a:r>
                        <a:rPr lang="en-US" altLang="ja-JP" sz="800" b="0" i="0" u="none" strike="noStrike">
                          <a:solidFill>
                            <a:srgbClr val="000000"/>
                          </a:solidFill>
                          <a:latin typeface="Verdana"/>
                        </a:rPr>
                        <a:t>)</a:t>
                      </a:r>
                      <a:r>
                        <a:rPr lang="ja-JP" altLang="en-US" sz="800" b="0" i="0" u="none" strike="noStrike">
                          <a:solidFill>
                            <a:srgbClr val="000000"/>
                          </a:solidFill>
                          <a:latin typeface="Verdana"/>
                        </a:rPr>
                        <a:t>との加盟店募集契約締結</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6646">
                <a:tc>
                  <a:txBody>
                    <a:bodyPr/>
                    <a:lstStyle/>
                    <a:p>
                      <a:pPr algn="l" fontAlgn="ctr"/>
                      <a:r>
                        <a:rPr lang="en-US" altLang="ja-JP" sz="800" b="1" i="0" u="none" strike="noStrike">
                          <a:solidFill>
                            <a:srgbClr val="000000"/>
                          </a:solidFill>
                          <a:latin typeface="Verdana"/>
                        </a:rPr>
                        <a:t>2015</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1</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latin typeface="Verdana"/>
                        </a:rPr>
                        <a:t>PAX Global</a:t>
                      </a:r>
                      <a:r>
                        <a:rPr lang="ja-JP" altLang="en-US" sz="800" b="0" i="0" u="none" strike="noStrike">
                          <a:solidFill>
                            <a:srgbClr val="000000"/>
                          </a:solidFill>
                          <a:latin typeface="Verdana"/>
                        </a:rPr>
                        <a:t>社製端末機の取扱開始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853">
                <a:tc>
                  <a:txBody>
                    <a:bodyPr/>
                    <a:lstStyle/>
                    <a:p>
                      <a:pPr algn="l" fontAlgn="ctr"/>
                      <a:r>
                        <a:rPr lang="en-US" altLang="ja-JP" sz="800" b="1" i="0" u="none" strike="noStrike">
                          <a:solidFill>
                            <a:srgbClr val="000000"/>
                          </a:solidFill>
                          <a:latin typeface="Verdana"/>
                        </a:rPr>
                        <a:t>2015</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11</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dirty="0">
                          <a:solidFill>
                            <a:srgbClr val="000000"/>
                          </a:solidFill>
                          <a:latin typeface="Verdana"/>
                        </a:rPr>
                        <a:t>本店を新宿区西新宿</a:t>
                      </a:r>
                      <a:r>
                        <a:rPr lang="en-US" altLang="ja-JP" sz="800" b="0" i="0" u="none" strike="noStrike" dirty="0">
                          <a:solidFill>
                            <a:srgbClr val="000000"/>
                          </a:solidFill>
                          <a:latin typeface="Verdana"/>
                        </a:rPr>
                        <a:t>6-12-1 </a:t>
                      </a:r>
                      <a:r>
                        <a:rPr lang="ja-JP" altLang="en-US" sz="800" b="0" i="0" u="none" strike="noStrike" dirty="0">
                          <a:solidFill>
                            <a:srgbClr val="000000"/>
                          </a:solidFill>
                          <a:latin typeface="Verdana"/>
                        </a:rPr>
                        <a:t>パークウエスト</a:t>
                      </a:r>
                      <a:r>
                        <a:rPr lang="en-US" altLang="ja-JP" sz="800" b="0" i="0" u="none" strike="noStrike" dirty="0">
                          <a:solidFill>
                            <a:srgbClr val="000000"/>
                          </a:solidFill>
                          <a:latin typeface="Verdana"/>
                        </a:rPr>
                        <a:t>12F</a:t>
                      </a:r>
                      <a:r>
                        <a:rPr lang="ja-JP" altLang="en-US" sz="800" b="0" i="0" u="none" strike="noStrike" dirty="0">
                          <a:solidFill>
                            <a:srgbClr val="000000"/>
                          </a:solidFill>
                          <a:latin typeface="Verdana"/>
                        </a:rPr>
                        <a:t>へ移転</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776448" cy="369332"/>
          </a:xfrm>
          <a:prstGeom prst="rect">
            <a:avLst/>
          </a:prstGeom>
          <a:noFill/>
        </p:spPr>
        <p:txBody>
          <a:bodyPr wrap="none" rtlCol="0">
            <a:spAutoFit/>
          </a:bodyPr>
          <a:lstStyle/>
          <a:p>
            <a:r>
              <a:rPr kumimoji="1" lang="ja-JP" altLang="en-US" u="sng" dirty="0" smtClean="0"/>
              <a:t>ご利用加盟店様</a:t>
            </a:r>
            <a:endParaRPr kumimoji="1" lang="ja-JP" altLang="en-US" u="sng" dirty="0"/>
          </a:p>
        </p:txBody>
      </p:sp>
      <p:sp>
        <p:nvSpPr>
          <p:cNvPr id="35" name="テキスト ボックス 34"/>
          <p:cNvSpPr txBox="1"/>
          <p:nvPr/>
        </p:nvSpPr>
        <p:spPr>
          <a:xfrm>
            <a:off x="1300223" y="1835696"/>
            <a:ext cx="4317207"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ja-JP" altLang="en-US" sz="2000" dirty="0" smtClean="0">
                <a:solidFill>
                  <a:srgbClr val="7030A0"/>
                </a:solidFill>
                <a:latin typeface="HGP創英角ｺﾞｼｯｸUB" pitchFamily="50" charset="-128"/>
                <a:ea typeface="HGP創英角ｺﾞｼｯｸUB" pitchFamily="50" charset="-128"/>
              </a:rPr>
              <a:t>各種</a:t>
            </a:r>
            <a:r>
              <a:rPr kumimoji="1" lang="ja-JP" altLang="en-US" sz="2000" dirty="0" smtClean="0">
                <a:solidFill>
                  <a:srgbClr val="7030A0"/>
                </a:solidFill>
                <a:latin typeface="HGP創英角ｺﾞｼｯｸUB" pitchFamily="50" charset="-128"/>
                <a:ea typeface="HGP創英角ｺﾞｼｯｸUB" pitchFamily="50" charset="-128"/>
              </a:rPr>
              <a:t>変更・解約手続き依頼フォーム</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40" name="テキスト ボックス 39"/>
          <p:cNvSpPr txBox="1"/>
          <p:nvPr/>
        </p:nvSpPr>
        <p:spPr>
          <a:xfrm>
            <a:off x="1268760" y="2267744"/>
            <a:ext cx="5445224" cy="1631216"/>
          </a:xfrm>
          <a:prstGeom prst="rect">
            <a:avLst/>
          </a:prstGeom>
          <a:noFill/>
        </p:spPr>
        <p:txBody>
          <a:bodyPr wrap="square" rtlCol="0">
            <a:spAutoFit/>
          </a:bodyPr>
          <a:lstStyle/>
          <a:p>
            <a:r>
              <a:rPr lang="ja-JP" altLang="en-US" sz="1000" dirty="0" smtClean="0">
                <a:solidFill>
                  <a:srgbClr val="7030A0"/>
                </a:solidFill>
              </a:rPr>
              <a:t>必要情報を</a:t>
            </a:r>
            <a:r>
              <a:rPr lang="ja-JP" altLang="en-US" sz="1000" dirty="0" smtClean="0">
                <a:solidFill>
                  <a:srgbClr val="7030A0"/>
                </a:solidFill>
              </a:rPr>
              <a:t>ご入力の</a:t>
            </a:r>
            <a:r>
              <a:rPr lang="ja-JP" altLang="en-US" sz="1000" dirty="0" smtClean="0">
                <a:solidFill>
                  <a:srgbClr val="7030A0"/>
                </a:solidFill>
              </a:rPr>
              <a:t>うえ、送信ください。各種お手続きには、お届け用紙のご記入</a:t>
            </a:r>
            <a:r>
              <a:rPr lang="ja-JP" altLang="en-US" sz="1000" dirty="0" smtClean="0">
                <a:solidFill>
                  <a:srgbClr val="7030A0"/>
                </a:solidFill>
              </a:rPr>
              <a:t>・ご捺印</a:t>
            </a:r>
            <a:r>
              <a:rPr lang="ja-JP" altLang="en-US" sz="1000" dirty="0" smtClean="0">
                <a:solidFill>
                  <a:srgbClr val="7030A0"/>
                </a:solidFill>
              </a:rPr>
              <a:t>が必要となります。必要書類を送付させていただきますので、お受取り先住所のご入力を</a:t>
            </a:r>
            <a:r>
              <a:rPr lang="ja-JP" altLang="en-US" sz="1000" dirty="0" smtClean="0">
                <a:solidFill>
                  <a:srgbClr val="7030A0"/>
                </a:solidFill>
              </a:rPr>
              <a:t>お願いいたします。書類の返送</a:t>
            </a:r>
            <a:r>
              <a:rPr lang="ja-JP" altLang="en-US" sz="1000" dirty="0" smtClean="0">
                <a:solidFill>
                  <a:srgbClr val="7030A0"/>
                </a:solidFill>
              </a:rPr>
              <a:t>をいただき次第、弊社にて対応いたします。</a:t>
            </a:r>
            <a:endParaRPr lang="en-US" altLang="ja-JP" sz="1000" dirty="0" smtClean="0">
              <a:solidFill>
                <a:srgbClr val="7030A0"/>
              </a:solidFill>
            </a:endParaRPr>
          </a:p>
          <a:p>
            <a:r>
              <a:rPr lang="en-US" altLang="ja-JP" sz="1000" b="1" dirty="0" smtClean="0">
                <a:solidFill>
                  <a:srgbClr val="7030A0"/>
                </a:solidFill>
              </a:rPr>
              <a:t>※</a:t>
            </a:r>
            <a:r>
              <a:rPr lang="ja-JP" altLang="en-US" sz="1000" b="1" dirty="0" smtClean="0">
                <a:solidFill>
                  <a:srgbClr val="7030A0"/>
                </a:solidFill>
              </a:rPr>
              <a:t>当フォームでは変更完了と</a:t>
            </a:r>
            <a:r>
              <a:rPr lang="ja-JP" altLang="en-US" sz="1000" b="1" dirty="0" smtClean="0">
                <a:solidFill>
                  <a:srgbClr val="7030A0"/>
                </a:solidFill>
              </a:rPr>
              <a:t>なりません</a:t>
            </a:r>
            <a:endParaRPr lang="en-US" altLang="ja-JP" sz="1000" b="1" dirty="0" smtClean="0">
              <a:solidFill>
                <a:srgbClr val="7030A0"/>
              </a:solidFill>
            </a:endParaRPr>
          </a:p>
          <a:p>
            <a:r>
              <a:rPr lang="ja-JP" altLang="en-US" sz="1000" dirty="0" smtClean="0"/>
              <a:t/>
            </a:r>
            <a:br>
              <a:rPr lang="ja-JP" altLang="en-US" sz="1000" dirty="0" smtClean="0"/>
            </a:br>
            <a:r>
              <a:rPr lang="ja-JP" altLang="en-US" sz="1000" dirty="0" smtClean="0"/>
              <a:t>なお、変更手続きの内容によっては、</a:t>
            </a:r>
            <a:r>
              <a:rPr lang="ja-JP" altLang="en-US" sz="1000" b="1" dirty="0" smtClean="0"/>
              <a:t>「営業許可証」</a:t>
            </a:r>
            <a:r>
              <a:rPr lang="ja-JP" altLang="en-US" sz="1000" dirty="0" smtClean="0"/>
              <a:t>や</a:t>
            </a:r>
            <a:r>
              <a:rPr lang="ja-JP" altLang="en-US" sz="1000" b="1" dirty="0" smtClean="0"/>
              <a:t>「契約者身分証明書」</a:t>
            </a:r>
            <a:r>
              <a:rPr lang="ja-JP" altLang="en-US" sz="1000" dirty="0" smtClean="0"/>
              <a:t>のご提示をいただく場合がございますので、あらかじめご了承ください。</a:t>
            </a:r>
            <a:endParaRPr lang="en-US" altLang="ja-JP" sz="1000" dirty="0" smtClean="0"/>
          </a:p>
          <a:p>
            <a:endParaRPr kumimoji="1" lang="en-US" altLang="ja-JP" sz="1000" dirty="0" smtClean="0"/>
          </a:p>
          <a:p>
            <a:r>
              <a:rPr kumimoji="1" lang="ja-JP" altLang="en-US" sz="1000" dirty="0" smtClean="0"/>
              <a:t>万が一のため、弊社でメール受信後に自動返信を</a:t>
            </a:r>
            <a:r>
              <a:rPr lang="ja-JP" altLang="en-US" sz="1000" dirty="0" smtClean="0"/>
              <a:t>させていただいておりますが、返信メールが翌日にもない場合には、お電話にて</a:t>
            </a:r>
            <a:r>
              <a:rPr kumimoji="1" lang="ja-JP" altLang="en-US" sz="1000" dirty="0" smtClean="0"/>
              <a:t>お問い合わせ下さいますよう、宜しくお願い申し上げます。</a:t>
            </a:r>
            <a:endParaRPr kumimoji="1" lang="ja-JP" altLang="en-US" sz="1000" dirty="0"/>
          </a:p>
        </p:txBody>
      </p:sp>
      <p:cxnSp>
        <p:nvCxnSpPr>
          <p:cNvPr id="42" name="直線コネクタ 41"/>
          <p:cNvCxnSpPr/>
          <p:nvPr/>
        </p:nvCxnSpPr>
        <p:spPr>
          <a:xfrm>
            <a:off x="1196752" y="3995936"/>
            <a:ext cx="53285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933056" y="1477978"/>
            <a:ext cx="4320480" cy="861774"/>
          </a:xfrm>
          <a:prstGeom prst="rect">
            <a:avLst/>
          </a:prstGeom>
          <a:noFill/>
        </p:spPr>
        <p:txBody>
          <a:bodyPr wrap="squar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a:t>
            </a:r>
            <a:r>
              <a:rPr kumimoji="1" lang="ja-JP" altLang="en-US" sz="1600" dirty="0" smtClean="0">
                <a:solidFill>
                  <a:srgbClr val="FF0000"/>
                </a:solidFill>
              </a:rPr>
              <a:t>の</a:t>
            </a:r>
            <a:r>
              <a:rPr lang="ja-JP" altLang="en-US" sz="1600" dirty="0" smtClean="0">
                <a:solidFill>
                  <a:srgbClr val="FF0000"/>
                </a:solidFill>
              </a:rPr>
              <a:t>追加</a:t>
            </a:r>
            <a:r>
              <a:rPr lang="ja-JP" altLang="en-US" sz="1600" dirty="0" smtClean="0">
                <a:solidFill>
                  <a:srgbClr val="FF0000"/>
                </a:solidFill>
              </a:rPr>
              <a:t>希望</a:t>
            </a:r>
            <a:r>
              <a:rPr lang="ja-JP" altLang="en-US" sz="1600" dirty="0" smtClean="0">
                <a:solidFill>
                  <a:srgbClr val="FF0000"/>
                </a:solidFill>
              </a:rPr>
              <a:t>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23" name="正方形/長方形 22"/>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a:t>
            </a:r>
            <a:r>
              <a:rPr lang="ja-JP" altLang="en-US" sz="1000" dirty="0" smtClean="0">
                <a:solidFill>
                  <a:schemeClr val="tx1"/>
                </a:solidFill>
                <a:latin typeface="+mn-ea"/>
              </a:rPr>
              <a:t>発注</a:t>
            </a:r>
            <a:endParaRPr lang="en-US" altLang="ja-JP" sz="1000" dirty="0" smtClean="0">
              <a:solidFill>
                <a:schemeClr val="tx1"/>
              </a:solidFill>
              <a:latin typeface="+mn-ea"/>
            </a:endParaRPr>
          </a:p>
          <a:p>
            <a:r>
              <a:rPr lang="ja-JP" altLang="en-US" sz="800" dirty="0" smtClean="0">
                <a:solidFill>
                  <a:srgbClr val="7030A0"/>
                </a:solidFill>
                <a:latin typeface="+mn-ea"/>
              </a:rPr>
              <a:t>（</a:t>
            </a:r>
            <a:r>
              <a:rPr lang="en-US" altLang="ja-JP" sz="800" dirty="0" smtClean="0">
                <a:solidFill>
                  <a:srgbClr val="7030A0"/>
                </a:solidFill>
                <a:latin typeface="+mn-ea"/>
              </a:rPr>
              <a:t>PAX</a:t>
            </a:r>
            <a:r>
              <a:rPr lang="ja-JP" altLang="en-US" sz="800" dirty="0" smtClean="0">
                <a:solidFill>
                  <a:srgbClr val="7030A0"/>
                </a:solidFill>
                <a:latin typeface="+mn-ea"/>
              </a:rPr>
              <a:t>社製端末</a:t>
            </a:r>
            <a:r>
              <a:rPr lang="ja-JP" altLang="en-US" sz="800" dirty="0" smtClean="0">
                <a:solidFill>
                  <a:srgbClr val="7030A0"/>
                </a:solidFill>
                <a:latin typeface="+mn-ea"/>
              </a:rPr>
              <a:t>）</a:t>
            </a:r>
            <a:endParaRPr lang="en-US" altLang="ja-JP" sz="800" dirty="0" smtClean="0">
              <a:solidFill>
                <a:schemeClr val="tx1"/>
              </a:solidFill>
              <a:latin typeface="+mn-ea"/>
            </a:endParaRPr>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28" name="正方形/長方形 27"/>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45" name="正方形/長方形 44"/>
          <p:cNvSpPr/>
          <p:nvPr/>
        </p:nvSpPr>
        <p:spPr>
          <a:xfrm>
            <a:off x="260648" y="2627784"/>
            <a:ext cx="936104" cy="36004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34" name="正方形/長方形 33"/>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sp>
        <p:nvSpPr>
          <p:cNvPr id="26" name="テキスト ボックス 25"/>
          <p:cNvSpPr txBox="1"/>
          <p:nvPr/>
        </p:nvSpPr>
        <p:spPr>
          <a:xfrm>
            <a:off x="1268760" y="3995936"/>
            <a:ext cx="5328592" cy="276999"/>
          </a:xfrm>
          <a:prstGeom prst="rect">
            <a:avLst/>
          </a:prstGeom>
          <a:noFill/>
        </p:spPr>
        <p:txBody>
          <a:bodyPr wrap="square" rtlCol="0">
            <a:spAutoFit/>
          </a:bodyPr>
          <a:lstStyle/>
          <a:p>
            <a:r>
              <a:rPr kumimoji="1" lang="en-US" altLang="ja-JP" sz="1200" b="1" dirty="0" smtClean="0">
                <a:solidFill>
                  <a:srgbClr val="FF0000"/>
                </a:solidFill>
              </a:rPr>
              <a:t>※</a:t>
            </a:r>
            <a:r>
              <a:rPr lang="ja-JP" altLang="en-US" sz="1200" b="1" dirty="0" smtClean="0">
                <a:solidFill>
                  <a:srgbClr val="FF0000"/>
                </a:solidFill>
              </a:rPr>
              <a:t>下記フォームへは変更前の情報を入力してください</a:t>
            </a:r>
            <a:endParaRPr kumimoji="1" lang="ja-JP" altLang="en-US" sz="1200" b="1" dirty="0">
              <a:solidFill>
                <a:srgbClr val="FF0000"/>
              </a:solidFill>
            </a:endParaRPr>
          </a:p>
        </p:txBody>
      </p:sp>
      <p:graphicFrame>
        <p:nvGraphicFramePr>
          <p:cNvPr id="29" name="表 28"/>
          <p:cNvGraphicFramePr>
            <a:graphicFrameLocks noGrp="1"/>
          </p:cNvGraphicFramePr>
          <p:nvPr/>
        </p:nvGraphicFramePr>
        <p:xfrm>
          <a:off x="1340767" y="7668344"/>
          <a:ext cx="5256581" cy="1219200"/>
        </p:xfrm>
        <a:graphic>
          <a:graphicData uri="http://schemas.openxmlformats.org/drawingml/2006/table">
            <a:tbl>
              <a:tblPr/>
              <a:tblGrid>
                <a:gridCol w="362827"/>
                <a:gridCol w="3004394"/>
                <a:gridCol w="557516"/>
                <a:gridCol w="557516"/>
                <a:gridCol w="557516"/>
                <a:gridCol w="216812"/>
              </a:tblGrid>
              <a:tr h="100318">
                <a:tc>
                  <a:txBody>
                    <a:bodyPr/>
                    <a:lstStyle/>
                    <a:p>
                      <a:pPr algn="l" fontAlgn="ctr"/>
                      <a:r>
                        <a:rPr lang="ja-JP" altLang="en-US" sz="800" b="0" i="0" u="none" strike="noStrike" dirty="0">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1" i="0" u="none" strike="noStrike" dirty="0">
                          <a:solidFill>
                            <a:srgbClr val="7F7F7F"/>
                          </a:solidFill>
                          <a:latin typeface="HGP創英角ｺﾞｼｯｸUB"/>
                        </a:rPr>
                        <a:t>個人情報の取り扱いについて</a:t>
                      </a:r>
                      <a:r>
                        <a:rPr lang="ja-JP" altLang="en-US" sz="900" b="0" i="0" u="none" strike="noStrike" dirty="0">
                          <a:solidFill>
                            <a:srgbClr val="000000"/>
                          </a:solidFill>
                          <a:latin typeface="HGP創英角ｺﾞｼｯｸUB"/>
                        </a:rPr>
                        <a:t>　</a:t>
                      </a: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2">
                  <a:txBody>
                    <a:bodyPr/>
                    <a:lstStyle/>
                    <a:p>
                      <a:pPr algn="l" fontAlgn="ctr"/>
                      <a:r>
                        <a:rPr lang="ja-JP" altLang="en-US" sz="900" b="0" i="0" u="none" strike="noStrike" dirty="0">
                          <a:solidFill>
                            <a:srgbClr val="7F7F7F"/>
                          </a:solidFill>
                          <a:latin typeface="HGP創英角ｺﾞｼｯｸUB"/>
                        </a:rPr>
                        <a:t>詳細については</a:t>
                      </a:r>
                      <a:r>
                        <a:rPr lang="ja-JP" altLang="en-US" sz="900" b="0" i="0" u="none" strike="noStrike" dirty="0">
                          <a:solidFill>
                            <a:srgbClr val="538ED5"/>
                          </a:solidFill>
                          <a:latin typeface="HGP創英角ｺﾞｼｯｸUB"/>
                        </a:rPr>
                        <a:t>「個人情報の取り扱いについて」</a:t>
                      </a:r>
                      <a:r>
                        <a:rPr lang="ja-JP" altLang="en-US" sz="900" b="0" i="0" u="none" strike="noStrike" dirty="0">
                          <a:solidFill>
                            <a:srgbClr val="7F7F7F"/>
                          </a:solidFill>
                          <a:latin typeface="HGP創英角ｺﾞｼｯｸUB"/>
                        </a:rPr>
                        <a:t>をご覧ください。</a:t>
                      </a: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hMerge="1">
                  <a:txBody>
                    <a:bodyPr/>
                    <a:lstStyle/>
                    <a:p>
                      <a:endParaRPr kumimoji="1" lang="ja-JP" altLang="en-US"/>
                    </a:p>
                  </a:txBody>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4">
                  <a:txBody>
                    <a:bodyPr/>
                    <a:lstStyle/>
                    <a:p>
                      <a:pPr algn="l" fontAlgn="ctr"/>
                      <a:r>
                        <a:rPr lang="ja-JP" altLang="en-US" sz="900" b="0" i="0" u="none" strike="noStrike">
                          <a:solidFill>
                            <a:srgbClr val="7F7F7F"/>
                          </a:solidFill>
                          <a:latin typeface="HGP創英角ｺﾞｼｯｸUB"/>
                        </a:rPr>
                        <a:t>上記「個人情報の取扱いについて」に同意いただける場合は、「同意する」にチェックした上で</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0" i="0" u="none" strike="noStrike">
                          <a:solidFill>
                            <a:srgbClr val="7F7F7F"/>
                          </a:solidFill>
                          <a:latin typeface="HGP創英角ｺﾞｼｯｸUB"/>
                        </a:rPr>
                        <a:t>「内容確認ボタン」を押して下さい。</a:t>
                      </a: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a:solidFill>
                          <a:srgbClr val="000000"/>
                        </a:solidFill>
                        <a:latin typeface="HGP創英角ｺﾞｼｯｸUB"/>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tcPr>
                </a:tc>
                <a:tc>
                  <a:txBody>
                    <a:bodyPr/>
                    <a:lstStyle/>
                    <a:p>
                      <a:pPr algn="l" fontAlgn="ctr"/>
                      <a:r>
                        <a:rPr lang="ja-JP" altLang="en-US" sz="900" b="0" i="0" u="none" strike="noStrike">
                          <a:solidFill>
                            <a:srgbClr val="7F7F7F"/>
                          </a:solidFill>
                          <a:latin typeface="HGP創英角ｺﾞｼｯｸUB"/>
                        </a:rPr>
                        <a:t>□　上記「個人情報の取扱いについて」に同意する</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w="6350" cap="flat" cmpd="sng" algn="ctr">
                      <a:solidFill>
                        <a:srgbClr val="7F7F7F"/>
                      </a:solidFill>
                      <a:prstDash val="solid"/>
                      <a:round/>
                      <a:headEnd type="none" w="med" len="med"/>
                      <a:tailEnd type="none" w="med" len="med"/>
                    </a:lnB>
                  </a:tcPr>
                </a:tc>
              </a:tr>
            </a:tbl>
          </a:graphicData>
        </a:graphic>
      </p:graphicFrame>
      <p:sp>
        <p:nvSpPr>
          <p:cNvPr id="31" name="正方形/長方形 30"/>
          <p:cNvSpPr/>
          <p:nvPr/>
        </p:nvSpPr>
        <p:spPr>
          <a:xfrm flipH="1">
            <a:off x="3267968" y="7785100"/>
            <a:ext cx="432048"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800" dirty="0">
                <a:solidFill>
                  <a:schemeClr val="bg1"/>
                </a:solidFill>
              </a:rPr>
              <a:t>必須</a:t>
            </a:r>
            <a:endParaRPr kumimoji="1" lang="ja-JP" altLang="en-US" sz="800" dirty="0">
              <a:solidFill>
                <a:schemeClr val="bg1"/>
              </a:solidFill>
            </a:endParaRPr>
          </a:p>
        </p:txBody>
      </p:sp>
      <p:sp>
        <p:nvSpPr>
          <p:cNvPr id="33" name="正方形/長方形 32"/>
          <p:cNvSpPr/>
          <p:nvPr/>
        </p:nvSpPr>
        <p:spPr>
          <a:xfrm>
            <a:off x="3212976" y="7394748"/>
            <a:ext cx="1409948" cy="201588"/>
          </a:xfrm>
          <a:prstGeom prst="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b="1" dirty="0">
                <a:solidFill>
                  <a:srgbClr val="00B050"/>
                </a:solidFill>
              </a:rPr>
              <a:t>内容を</a:t>
            </a:r>
            <a:r>
              <a:rPr kumimoji="1" lang="ja-JP" altLang="en-US" sz="1200" b="1" dirty="0">
                <a:solidFill>
                  <a:sysClr val="windowText" lastClr="000000"/>
                </a:solidFill>
              </a:rPr>
              <a:t>確認</a:t>
            </a:r>
            <a:r>
              <a:rPr kumimoji="1" lang="ja-JP" altLang="en-US" sz="1200" b="1" dirty="0">
                <a:solidFill>
                  <a:srgbClr val="00B050"/>
                </a:solidFill>
              </a:rPr>
              <a:t>する</a:t>
            </a:r>
          </a:p>
        </p:txBody>
      </p:sp>
      <p:graphicFrame>
        <p:nvGraphicFramePr>
          <p:cNvPr id="36" name="表 35"/>
          <p:cNvGraphicFramePr>
            <a:graphicFrameLocks noGrp="1"/>
          </p:cNvGraphicFramePr>
          <p:nvPr/>
        </p:nvGraphicFramePr>
        <p:xfrm>
          <a:off x="1340768" y="4283969"/>
          <a:ext cx="5400600" cy="3168350"/>
        </p:xfrm>
        <a:graphic>
          <a:graphicData uri="http://schemas.openxmlformats.org/drawingml/2006/table">
            <a:tbl>
              <a:tblPr/>
              <a:tblGrid>
                <a:gridCol w="2700300"/>
                <a:gridCol w="2700300"/>
              </a:tblGrid>
              <a:tr h="162225">
                <a:tc rowSpan="3">
                  <a:txBody>
                    <a:bodyPr/>
                    <a:lstStyle/>
                    <a:p>
                      <a:pPr algn="l" rtl="0" fontAlgn="t"/>
                      <a:r>
                        <a:rPr lang="en-US" altLang="ja-JP" sz="900" b="0" i="0" u="none" strike="noStrike" dirty="0">
                          <a:solidFill>
                            <a:srgbClr val="7030A0"/>
                          </a:solidFill>
                          <a:latin typeface="ＭＳ Ｐゴシック" pitchFamily="50" charset="-128"/>
                          <a:ea typeface="ＭＳ Ｐゴシック" pitchFamily="50" charset="-128"/>
                        </a:rPr>
                        <a:t>[1]</a:t>
                      </a:r>
                      <a:r>
                        <a:rPr lang="ja-JP" altLang="en-US" sz="900" b="0" i="0" u="none" strike="noStrike" dirty="0">
                          <a:solidFill>
                            <a:srgbClr val="7030A0"/>
                          </a:solidFill>
                          <a:latin typeface="ＭＳ Ｐゴシック" pitchFamily="50" charset="-128"/>
                          <a:ea typeface="ＭＳ Ｐゴシック" pitchFamily="50" charset="-128"/>
                        </a:rPr>
                        <a:t>手続き内容を選択 （必須）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zh-TW" altLang="en-US" sz="900" b="0" i="0" u="none" strike="noStrike" dirty="0" smtClean="0">
                          <a:solidFill>
                            <a:srgbClr val="000000"/>
                          </a:solidFill>
                          <a:latin typeface="ＭＳ Ｐゴシック" pitchFamily="50" charset="-128"/>
                          <a:ea typeface="ＭＳ Ｐゴシック" pitchFamily="50" charset="-128"/>
                        </a:rPr>
                        <a:t>□店舗情報変更　□解約</a:t>
                      </a:r>
                      <a:r>
                        <a:rPr lang="ja-JP" altLang="en-US" sz="900" b="0" i="0" u="none" strike="noStrike" dirty="0" smtClean="0">
                          <a:solidFill>
                            <a:srgbClr val="000000"/>
                          </a:solidFill>
                          <a:latin typeface="ＭＳ Ｐゴシック" pitchFamily="50" charset="-128"/>
                          <a:ea typeface="ＭＳ Ｐゴシック" pitchFamily="50" charset="-128"/>
                        </a:rPr>
                        <a:t>希望</a:t>
                      </a:r>
                      <a:r>
                        <a:rPr lang="zh-TW" altLang="en-US" sz="900" b="0" i="0" u="none" strike="noStrike" dirty="0" smtClean="0">
                          <a:solidFill>
                            <a:srgbClr val="000000"/>
                          </a:solidFill>
                          <a:latin typeface="ＭＳ Ｐゴシック" pitchFamily="50" charset="-128"/>
                          <a:ea typeface="ＭＳ Ｐゴシック" pitchFamily="50" charset="-128"/>
                        </a:rPr>
                        <a:t>望 </a:t>
                      </a:r>
                      <a:endParaRPr lang="zh-TW" altLang="en-US" sz="900" b="0" i="0" u="none" strike="noStrike" dirty="0">
                        <a:solidFill>
                          <a:srgbClr val="000000"/>
                        </a:solidFill>
                        <a:latin typeface="ＭＳ Ｐゴシック" pitchFamily="50" charset="-128"/>
                        <a:ea typeface="ＭＳ Ｐゴシック" pitchFamily="50" charset="-128"/>
                      </a:endParaRP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62225">
                <a:tc vMerge="1">
                  <a:txBody>
                    <a:bodyPr/>
                    <a:lstStyle/>
                    <a:p>
                      <a:endParaRPr kumimoji="1" lang="ja-JP" altLang="en-US"/>
                    </a:p>
                  </a:txBody>
                  <a:tcPr/>
                </a:tc>
                <a:tc>
                  <a:txBody>
                    <a:bodyPr/>
                    <a:lstStyle/>
                    <a:p>
                      <a:pPr algn="l" rtl="0" fontAlgn="t"/>
                      <a:r>
                        <a:rPr lang="ja-JP" altLang="en-US" sz="900" b="0" i="0" u="none" strike="noStrike" dirty="0" smtClean="0">
                          <a:solidFill>
                            <a:srgbClr val="000000"/>
                          </a:solidFill>
                          <a:latin typeface="ＭＳ Ｐゴシック" pitchFamily="50" charset="-128"/>
                          <a:ea typeface="ＭＳ Ｐゴシック" pitchFamily="50" charset="-128"/>
                        </a:rPr>
                        <a:t>□契約者変更  </a:t>
                      </a:r>
                      <a:endParaRPr lang="ja-JP" altLang="en-US" sz="900" b="0" i="0" u="none" strike="noStrike" dirty="0">
                        <a:solidFill>
                          <a:srgbClr val="000000"/>
                        </a:solidFill>
                        <a:latin typeface="ＭＳ Ｐゴシック" pitchFamily="50" charset="-128"/>
                        <a:ea typeface="ＭＳ Ｐゴシック" pitchFamily="50" charset="-128"/>
                      </a:endParaRP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86375">
                <a:tc vMerge="1">
                  <a:txBody>
                    <a:bodyPr/>
                    <a:lstStyle/>
                    <a:p>
                      <a:endParaRPr kumimoji="1" lang="ja-JP" altLang="en-US"/>
                    </a:p>
                  </a:txBody>
                  <a:tcPr/>
                </a:tc>
                <a:tc>
                  <a:txBody>
                    <a:bodyPr/>
                    <a:lstStyle/>
                    <a:p>
                      <a:pPr algn="l" rtl="0" fontAlgn="t"/>
                      <a:r>
                        <a:rPr lang="en-US" altLang="ja-JP" sz="900" b="0" i="0" u="none" strike="noStrike" dirty="0">
                          <a:solidFill>
                            <a:srgbClr val="000000"/>
                          </a:solidFill>
                          <a:latin typeface="ＭＳ Ｐゴシック" pitchFamily="50" charset="-128"/>
                          <a:ea typeface="ＭＳ Ｐゴシック" pitchFamily="50" charset="-128"/>
                        </a:rPr>
                        <a:t>※</a:t>
                      </a:r>
                      <a:r>
                        <a:rPr lang="ja-JP" altLang="en-US" sz="900" b="0" i="0" u="none" strike="noStrike" dirty="0">
                          <a:solidFill>
                            <a:srgbClr val="000000"/>
                          </a:solidFill>
                          <a:latin typeface="ＭＳ Ｐゴシック" pitchFamily="50" charset="-128"/>
                          <a:ea typeface="ＭＳ Ｐゴシック" pitchFamily="50" charset="-128"/>
                        </a:rPr>
                        <a:t>営業者変更、営業（法人）譲渡、法人改組などが該当します</a:t>
                      </a:r>
                      <a:r>
                        <a:rPr lang="ja-JP" altLang="en-US" sz="900" b="1" i="0" u="none" strike="noStrike" dirty="0">
                          <a:solidFill>
                            <a:srgbClr val="000000"/>
                          </a:solidFill>
                          <a:latin typeface="ＭＳ Ｐゴシック" pitchFamily="50" charset="-128"/>
                          <a:ea typeface="ＭＳ Ｐゴシック" pitchFamily="50" charset="-128"/>
                        </a:rPr>
                        <a:t> </a:t>
                      </a:r>
                      <a:r>
                        <a:rPr lang="ja-JP" altLang="en-US" sz="900" b="0" i="0" u="none" strike="noStrike" dirty="0">
                          <a:solidFill>
                            <a:srgbClr val="000000"/>
                          </a:solidFill>
                          <a:latin typeface="ＭＳ Ｐゴシック" pitchFamily="50" charset="-128"/>
                          <a:ea typeface="ＭＳ Ｐゴシック" pitchFamily="50" charset="-128"/>
                        </a:rPr>
                        <a:t>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62225">
                <a:tc>
                  <a:txBody>
                    <a:bodyPr/>
                    <a:lstStyle/>
                    <a:p>
                      <a:pPr algn="l" rtl="0" fontAlgn="t"/>
                      <a:r>
                        <a:rPr lang="ja-JP" altLang="en-US" sz="900" b="0" i="0" u="none" strike="noStrike" dirty="0">
                          <a:solidFill>
                            <a:srgbClr val="00B050"/>
                          </a:solidFill>
                          <a:latin typeface="ＭＳ Ｐゴシック" pitchFamily="50" charset="-128"/>
                          <a:ea typeface="ＭＳ Ｐゴシック" pitchFamily="50" charset="-128"/>
                        </a:rPr>
                        <a:t>手続き内容詳細</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900" b="0" i="0" u="none" strike="noStrike">
                          <a:solidFill>
                            <a:srgbClr val="00B050"/>
                          </a:solidFill>
                          <a:latin typeface="ＭＳ Ｐゴシック" pitchFamily="50" charset="-128"/>
                          <a:ea typeface="ＭＳ Ｐゴシック" pitchFamily="50" charset="-128"/>
                        </a:rPr>
                        <a:t>例）振込口座変更、店舗名変更</a:t>
                      </a:r>
                      <a:r>
                        <a:rPr lang="en-US" sz="900" b="0" i="0" u="none" strike="noStrike">
                          <a:solidFill>
                            <a:srgbClr val="00B050"/>
                          </a:solidFill>
                          <a:latin typeface="ＭＳ Ｐゴシック" pitchFamily="50" charset="-128"/>
                          <a:ea typeface="ＭＳ Ｐゴシック" pitchFamily="50" charset="-128"/>
                        </a:rPr>
                        <a:t>etc</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225">
                <a:tc>
                  <a:txBody>
                    <a:bodyPr/>
                    <a:lstStyle/>
                    <a:p>
                      <a:pPr algn="l" rtl="0" fontAlgn="t"/>
                      <a:r>
                        <a:rPr lang="en-US" altLang="ja-JP" sz="900" b="0" i="0" u="none" strike="noStrike" dirty="0">
                          <a:solidFill>
                            <a:srgbClr val="000000"/>
                          </a:solidFill>
                          <a:latin typeface="ＭＳ Ｐゴシック" pitchFamily="50" charset="-128"/>
                          <a:ea typeface="ＭＳ Ｐゴシック" pitchFamily="50" charset="-128"/>
                        </a:rPr>
                        <a:t>[2]</a:t>
                      </a:r>
                      <a:r>
                        <a:rPr lang="ja-JP" altLang="en-US" sz="900" b="0" i="0" u="none" strike="noStrike" dirty="0">
                          <a:solidFill>
                            <a:srgbClr val="000000"/>
                          </a:solidFill>
                          <a:latin typeface="ＭＳ Ｐゴシック" pitchFamily="50" charset="-128"/>
                          <a:ea typeface="ＭＳ Ｐゴシック" pitchFamily="50" charset="-128"/>
                        </a:rPr>
                        <a:t>加盟店</a:t>
                      </a:r>
                      <a:r>
                        <a:rPr lang="en-US" sz="900" b="0" i="0" u="none" strike="noStrike" dirty="0">
                          <a:solidFill>
                            <a:srgbClr val="00B050"/>
                          </a:solidFill>
                          <a:latin typeface="ＭＳ Ｐゴシック" pitchFamily="50" charset="-128"/>
                          <a:ea typeface="ＭＳ Ｐゴシック" pitchFamily="50" charset="-128"/>
                        </a:rPr>
                        <a:t>ID（6</a:t>
                      </a:r>
                      <a:r>
                        <a:rPr lang="ja-JP" altLang="en-US" sz="900" b="0" i="0" u="none" strike="noStrike" dirty="0">
                          <a:solidFill>
                            <a:srgbClr val="00B050"/>
                          </a:solidFill>
                          <a:latin typeface="ＭＳ Ｐゴシック" pitchFamily="50" charset="-128"/>
                          <a:ea typeface="ＭＳ Ｐゴシック" pitchFamily="50" charset="-128"/>
                        </a:rPr>
                        <a:t>桁）</a:t>
                      </a:r>
                      <a:r>
                        <a:rPr lang="ja-JP" altLang="en-US" sz="900" b="0" i="0" u="none" strike="noStrike" dirty="0">
                          <a:solidFill>
                            <a:srgbClr val="000000"/>
                          </a:solidFill>
                          <a:latin typeface="ＭＳ Ｐゴシック" pitchFamily="50" charset="-128"/>
                          <a:ea typeface="ＭＳ Ｐゴシック" pitchFamily="50" charset="-128"/>
                        </a:rPr>
                        <a:t>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900" b="0" i="0" u="none" strike="noStrike">
                          <a:solidFill>
                            <a:srgbClr val="000000"/>
                          </a:solidFill>
                          <a:latin typeface="ＭＳ Ｐゴシック" pitchFamily="50" charset="-128"/>
                          <a:ea typeface="ＭＳ Ｐゴシック" pitchFamily="50" charset="-128"/>
                        </a:rPr>
                        <a:t>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225">
                <a:tc>
                  <a:txBody>
                    <a:bodyPr/>
                    <a:lstStyle/>
                    <a:p>
                      <a:pPr algn="l" rtl="0" fontAlgn="t"/>
                      <a:r>
                        <a:rPr lang="en-US" altLang="ja-JP" sz="900" b="0" i="0" u="none" strike="noStrike" dirty="0">
                          <a:solidFill>
                            <a:srgbClr val="000000"/>
                          </a:solidFill>
                          <a:latin typeface="ＭＳ Ｐゴシック" pitchFamily="50" charset="-128"/>
                          <a:ea typeface="ＭＳ Ｐゴシック" pitchFamily="50" charset="-128"/>
                        </a:rPr>
                        <a:t>[3]</a:t>
                      </a:r>
                      <a:r>
                        <a:rPr lang="ja-JP" altLang="en-US" sz="900" b="0" i="0" u="none" strike="noStrike" dirty="0">
                          <a:solidFill>
                            <a:srgbClr val="000000"/>
                          </a:solidFill>
                          <a:latin typeface="ＭＳ Ｐゴシック" pitchFamily="50" charset="-128"/>
                          <a:ea typeface="ＭＳ Ｐゴシック" pitchFamily="50" charset="-128"/>
                        </a:rPr>
                        <a:t>法人名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ja-JP" altLang="en-US" sz="900" b="0" i="0" u="none" strike="noStrike" dirty="0">
                          <a:solidFill>
                            <a:srgbClr val="000000"/>
                          </a:solidFill>
                          <a:latin typeface="ＭＳ Ｐゴシック" pitchFamily="50" charset="-128"/>
                          <a:ea typeface="ＭＳ Ｐゴシック" pitchFamily="50" charset="-128"/>
                        </a:rPr>
                        <a:t>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225">
                <a:tc>
                  <a:txBody>
                    <a:bodyPr/>
                    <a:lstStyle/>
                    <a:p>
                      <a:pPr algn="l" rtl="0" fontAlgn="t"/>
                      <a:r>
                        <a:rPr lang="en-US" altLang="ja-JP" sz="900" b="0" i="0" u="none" strike="noStrike" dirty="0">
                          <a:solidFill>
                            <a:srgbClr val="000000"/>
                          </a:solidFill>
                          <a:latin typeface="ＭＳ Ｐゴシック" pitchFamily="50" charset="-128"/>
                          <a:ea typeface="ＭＳ Ｐゴシック" pitchFamily="50" charset="-128"/>
                        </a:rPr>
                        <a:t>※</a:t>
                      </a:r>
                      <a:r>
                        <a:rPr lang="ja-JP" altLang="en-US" sz="900" b="0" i="0" u="none" strike="noStrike" dirty="0">
                          <a:solidFill>
                            <a:srgbClr val="000000"/>
                          </a:solidFill>
                          <a:latin typeface="ＭＳ Ｐゴシック" pitchFamily="50" charset="-128"/>
                          <a:ea typeface="ＭＳ Ｐゴシック" pitchFamily="50" charset="-128"/>
                        </a:rPr>
                        <a:t>法人の場合必須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162225">
                <a:tc>
                  <a:txBody>
                    <a:bodyPr/>
                    <a:lstStyle/>
                    <a:p>
                      <a:pPr algn="l" rtl="0" fontAlgn="t"/>
                      <a:r>
                        <a:rPr lang="en-US" altLang="zh-TW" sz="900" b="0" i="0" u="none" strike="noStrike" dirty="0">
                          <a:solidFill>
                            <a:srgbClr val="7030A0"/>
                          </a:solidFill>
                          <a:latin typeface="ＭＳ Ｐゴシック" pitchFamily="50" charset="-128"/>
                          <a:ea typeface="ＭＳ Ｐゴシック" pitchFamily="50" charset="-128"/>
                        </a:rPr>
                        <a:t>[4]</a:t>
                      </a:r>
                      <a:r>
                        <a:rPr lang="zh-TW" altLang="en-US" sz="900" b="0" i="0" u="none" strike="noStrike" dirty="0">
                          <a:solidFill>
                            <a:srgbClr val="7030A0"/>
                          </a:solidFill>
                          <a:latin typeface="ＭＳ Ｐゴシック" pitchFamily="50" charset="-128"/>
                          <a:ea typeface="ＭＳ Ｐゴシック" pitchFamily="50" charset="-128"/>
                        </a:rPr>
                        <a:t>店舗名 （必須）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900" b="0" i="0" u="none" strike="noStrike">
                          <a:solidFill>
                            <a:srgbClr val="000000"/>
                          </a:solidFill>
                          <a:latin typeface="ＭＳ Ｐゴシック" pitchFamily="50" charset="-128"/>
                          <a:ea typeface="ＭＳ Ｐゴシック" pitchFamily="50" charset="-128"/>
                        </a:rPr>
                        <a:t>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225">
                <a:tc>
                  <a:txBody>
                    <a:bodyPr/>
                    <a:lstStyle/>
                    <a:p>
                      <a:pPr algn="l" rtl="0" fontAlgn="t"/>
                      <a:r>
                        <a:rPr lang="en-US" altLang="zh-TW" sz="900" b="0" i="0" u="none" strike="noStrike" dirty="0">
                          <a:solidFill>
                            <a:srgbClr val="7030A0"/>
                          </a:solidFill>
                          <a:latin typeface="ＭＳ Ｐゴシック" pitchFamily="50" charset="-128"/>
                          <a:ea typeface="ＭＳ Ｐゴシック" pitchFamily="50" charset="-128"/>
                        </a:rPr>
                        <a:t>[5]</a:t>
                      </a:r>
                      <a:r>
                        <a:rPr lang="zh-TW" altLang="en-US" sz="900" b="0" i="0" u="none" strike="noStrike" dirty="0">
                          <a:solidFill>
                            <a:srgbClr val="7030A0"/>
                          </a:solidFill>
                          <a:latin typeface="ＭＳ Ｐゴシック" pitchFamily="50" charset="-128"/>
                          <a:ea typeface="ＭＳ Ｐゴシック" pitchFamily="50" charset="-128"/>
                        </a:rPr>
                        <a:t>代表者名 </a:t>
                      </a:r>
                      <a:r>
                        <a:rPr lang="en-US" altLang="zh-TW" sz="900" b="0" i="0" u="none" strike="noStrike" dirty="0">
                          <a:solidFill>
                            <a:srgbClr val="7030A0"/>
                          </a:solidFill>
                          <a:latin typeface="ＭＳ Ｐゴシック" pitchFamily="50" charset="-128"/>
                          <a:ea typeface="ＭＳ Ｐゴシック" pitchFamily="50" charset="-128"/>
                        </a:rPr>
                        <a:t>(</a:t>
                      </a:r>
                      <a:r>
                        <a:rPr lang="zh-TW" altLang="en-US" sz="900" b="0" i="0" u="none" strike="noStrike" dirty="0">
                          <a:solidFill>
                            <a:srgbClr val="7030A0"/>
                          </a:solidFill>
                          <a:latin typeface="ＭＳ Ｐゴシック" pitchFamily="50" charset="-128"/>
                          <a:ea typeface="ＭＳ Ｐゴシック" pitchFamily="50" charset="-128"/>
                        </a:rPr>
                        <a:t>必須</a:t>
                      </a:r>
                      <a:r>
                        <a:rPr lang="en-US" altLang="zh-TW" sz="900" b="0" i="0" u="none" strike="noStrike" dirty="0">
                          <a:solidFill>
                            <a:srgbClr val="7030A0"/>
                          </a:solidFill>
                          <a:latin typeface="ＭＳ Ｐゴシック" pitchFamily="50" charset="-128"/>
                          <a:ea typeface="ＭＳ Ｐゴシック" pitchFamily="50" charset="-128"/>
                        </a:rPr>
                        <a:t>)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ja-JP" altLang="en-US" sz="900" b="0" i="0" u="none" strike="noStrike" dirty="0">
                          <a:solidFill>
                            <a:srgbClr val="000000"/>
                          </a:solidFill>
                          <a:latin typeface="ＭＳ Ｐゴシック" pitchFamily="50" charset="-128"/>
                          <a:ea typeface="ＭＳ Ｐゴシック" pitchFamily="50" charset="-128"/>
                        </a:rPr>
                        <a:t>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225">
                <a:tc>
                  <a:txBody>
                    <a:bodyPr/>
                    <a:lstStyle/>
                    <a:p>
                      <a:pPr algn="l" rtl="0" fontAlgn="t"/>
                      <a:r>
                        <a:rPr lang="en-US" altLang="ja-JP" sz="900" b="0" i="0" u="none" strike="noStrike" dirty="0">
                          <a:solidFill>
                            <a:srgbClr val="7030A0"/>
                          </a:solidFill>
                          <a:latin typeface="ＭＳ Ｐゴシック" pitchFamily="50" charset="-128"/>
                          <a:ea typeface="ＭＳ Ｐゴシック" pitchFamily="50" charset="-128"/>
                        </a:rPr>
                        <a:t>[6]</a:t>
                      </a:r>
                      <a:r>
                        <a:rPr lang="ja-JP" altLang="en-US" sz="900" b="0" i="0" u="none" strike="noStrike" dirty="0">
                          <a:solidFill>
                            <a:srgbClr val="7030A0"/>
                          </a:solidFill>
                          <a:latin typeface="ＭＳ Ｐゴシック" pitchFamily="50" charset="-128"/>
                          <a:ea typeface="ＭＳ Ｐゴシック" pitchFamily="50" charset="-128"/>
                        </a:rPr>
                        <a:t>代表者フリガナ（必須）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162225">
                <a:tc>
                  <a:txBody>
                    <a:bodyPr/>
                    <a:lstStyle/>
                    <a:p>
                      <a:pPr algn="l" rtl="0" fontAlgn="t"/>
                      <a:r>
                        <a:rPr lang="en-US" altLang="ja-JP" sz="900" b="0" i="0" u="none" strike="noStrike" dirty="0">
                          <a:solidFill>
                            <a:srgbClr val="000000"/>
                          </a:solidFill>
                          <a:latin typeface="ＭＳ Ｐゴシック" pitchFamily="50" charset="-128"/>
                          <a:ea typeface="ＭＳ Ｐゴシック" pitchFamily="50" charset="-128"/>
                        </a:rPr>
                        <a:t>[7]</a:t>
                      </a:r>
                      <a:r>
                        <a:rPr lang="ja-JP" altLang="en-US" sz="900" b="0" i="0" u="none" strike="noStrike" dirty="0">
                          <a:solidFill>
                            <a:srgbClr val="000000"/>
                          </a:solidFill>
                          <a:latin typeface="ＭＳ Ｐゴシック" pitchFamily="50" charset="-128"/>
                          <a:ea typeface="ＭＳ Ｐゴシック" pitchFamily="50" charset="-128"/>
                        </a:rPr>
                        <a:t>ご担当者名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900" b="0" i="0" u="none" strike="noStrike">
                          <a:solidFill>
                            <a:srgbClr val="000000"/>
                          </a:solidFill>
                          <a:latin typeface="ＭＳ Ｐゴシック" pitchFamily="50" charset="-128"/>
                          <a:ea typeface="ＭＳ Ｐゴシック" pitchFamily="50" charset="-128"/>
                        </a:rPr>
                        <a:t>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225">
                <a:tc>
                  <a:txBody>
                    <a:bodyPr/>
                    <a:lstStyle/>
                    <a:p>
                      <a:pPr algn="l" rtl="0" fontAlgn="t"/>
                      <a:r>
                        <a:rPr lang="en-US" altLang="zh-TW" sz="900" b="0" i="0" u="none" strike="noStrike" dirty="0">
                          <a:solidFill>
                            <a:srgbClr val="7030A0"/>
                          </a:solidFill>
                          <a:latin typeface="ＭＳ Ｐゴシック" pitchFamily="50" charset="-128"/>
                          <a:ea typeface="ＭＳ Ｐゴシック" pitchFamily="50" charset="-128"/>
                        </a:rPr>
                        <a:t>[8]</a:t>
                      </a:r>
                      <a:r>
                        <a:rPr lang="zh-TW" altLang="en-US" sz="900" b="0" i="0" u="none" strike="noStrike" dirty="0">
                          <a:solidFill>
                            <a:srgbClr val="7030A0"/>
                          </a:solidFill>
                          <a:latin typeface="ＭＳ Ｐゴシック" pitchFamily="50" charset="-128"/>
                          <a:ea typeface="ＭＳ Ｐゴシック" pitchFamily="50" charset="-128"/>
                        </a:rPr>
                        <a:t>連絡先電話番号（必須</a:t>
                      </a:r>
                      <a:r>
                        <a:rPr lang="zh-TW" altLang="en-US" sz="900" b="0" i="0" u="none" strike="noStrike" dirty="0">
                          <a:solidFill>
                            <a:srgbClr val="000000"/>
                          </a:solidFill>
                          <a:latin typeface="ＭＳ Ｐゴシック" pitchFamily="50" charset="-128"/>
                          <a:ea typeface="ＭＳ Ｐゴシック" pitchFamily="50" charset="-128"/>
                        </a:rPr>
                        <a:t>） </a:t>
                      </a:r>
                      <a:endParaRPr lang="zh-TW" altLang="en-US" sz="900" b="0" i="0" u="none" strike="noStrike" dirty="0">
                        <a:solidFill>
                          <a:srgbClr val="7030A0"/>
                        </a:solidFill>
                        <a:latin typeface="ＭＳ Ｐゴシック" pitchFamily="50" charset="-128"/>
                        <a:ea typeface="ＭＳ Ｐゴシック" pitchFamily="50" charset="-128"/>
                      </a:endParaRP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900" b="0" i="0" u="none" strike="noStrike" dirty="0">
                          <a:solidFill>
                            <a:srgbClr val="000000"/>
                          </a:solidFill>
                          <a:latin typeface="ＭＳ Ｐゴシック" pitchFamily="50" charset="-128"/>
                          <a:ea typeface="ＭＳ Ｐゴシック" pitchFamily="50" charset="-128"/>
                        </a:rPr>
                        <a:t>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225">
                <a:tc>
                  <a:txBody>
                    <a:bodyPr/>
                    <a:lstStyle/>
                    <a:p>
                      <a:pPr algn="l" rtl="0" fontAlgn="t"/>
                      <a:r>
                        <a:rPr lang="en-US" altLang="zh-TW" sz="900" b="0" i="0" u="none" strike="noStrike" dirty="0">
                          <a:solidFill>
                            <a:srgbClr val="7030A0"/>
                          </a:solidFill>
                          <a:latin typeface="ＭＳ Ｐゴシック" pitchFamily="50" charset="-128"/>
                          <a:ea typeface="ＭＳ Ｐゴシック" pitchFamily="50" charset="-128"/>
                        </a:rPr>
                        <a:t>[9</a:t>
                      </a:r>
                      <a:r>
                        <a:rPr lang="en-US" altLang="zh-TW" sz="900" b="0" i="0" u="none" strike="noStrike" dirty="0" smtClean="0">
                          <a:solidFill>
                            <a:srgbClr val="7030A0"/>
                          </a:solidFill>
                          <a:latin typeface="ＭＳ Ｐゴシック" pitchFamily="50" charset="-128"/>
                          <a:ea typeface="ＭＳ Ｐゴシック" pitchFamily="50" charset="-128"/>
                        </a:rPr>
                        <a:t>]</a:t>
                      </a:r>
                      <a:r>
                        <a:rPr lang="ja-JP" altLang="en-US" sz="900" b="0" i="0" u="none" strike="noStrike" dirty="0" smtClean="0">
                          <a:solidFill>
                            <a:srgbClr val="7030A0"/>
                          </a:solidFill>
                          <a:latin typeface="ＭＳ Ｐゴシック" pitchFamily="50" charset="-128"/>
                          <a:ea typeface="ＭＳ Ｐゴシック" pitchFamily="50" charset="-128"/>
                        </a:rPr>
                        <a:t>メールアドレス</a:t>
                      </a:r>
                      <a:r>
                        <a:rPr lang="zh-TW" altLang="en-US" sz="900" b="0" i="0" u="none" strike="noStrike" dirty="0" smtClean="0">
                          <a:solidFill>
                            <a:srgbClr val="7030A0"/>
                          </a:solidFill>
                          <a:latin typeface="ＭＳ Ｐゴシック" pitchFamily="50" charset="-128"/>
                          <a:ea typeface="ＭＳ Ｐゴシック" pitchFamily="50" charset="-128"/>
                        </a:rPr>
                        <a:t>（</a:t>
                      </a:r>
                      <a:r>
                        <a:rPr lang="zh-TW" altLang="en-US" sz="900" b="0" i="0" u="none" strike="noStrike" dirty="0">
                          <a:solidFill>
                            <a:srgbClr val="7030A0"/>
                          </a:solidFill>
                          <a:latin typeface="ＭＳ Ｐゴシック" pitchFamily="50" charset="-128"/>
                          <a:ea typeface="ＭＳ Ｐゴシック" pitchFamily="50" charset="-128"/>
                        </a:rPr>
                        <a:t>必須</a:t>
                      </a:r>
                      <a:r>
                        <a:rPr lang="zh-TW" altLang="en-US" sz="900" b="0" i="0" u="none" strike="noStrike" dirty="0">
                          <a:solidFill>
                            <a:srgbClr val="000000"/>
                          </a:solidFill>
                          <a:latin typeface="ＭＳ Ｐゴシック" pitchFamily="50" charset="-128"/>
                          <a:ea typeface="ＭＳ Ｐゴシック" pitchFamily="50" charset="-128"/>
                        </a:rPr>
                        <a:t>） </a:t>
                      </a:r>
                      <a:endParaRPr lang="zh-TW" altLang="en-US" sz="900" b="0" i="0" u="none" strike="noStrike" dirty="0">
                        <a:solidFill>
                          <a:srgbClr val="7030A0"/>
                        </a:solidFill>
                        <a:latin typeface="ＭＳ Ｐゴシック" pitchFamily="50" charset="-128"/>
                        <a:ea typeface="ＭＳ Ｐゴシック" pitchFamily="50" charset="-128"/>
                      </a:endParaRP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900" b="0" i="0" u="none" strike="noStrike" dirty="0">
                          <a:solidFill>
                            <a:srgbClr val="000000"/>
                          </a:solidFill>
                          <a:latin typeface="ＭＳ Ｐゴシック" pitchFamily="50" charset="-128"/>
                          <a:ea typeface="ＭＳ Ｐゴシック" pitchFamily="50" charset="-128"/>
                        </a:rPr>
                        <a:t>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225">
                <a:tc>
                  <a:txBody>
                    <a:bodyPr/>
                    <a:lstStyle/>
                    <a:p>
                      <a:pPr algn="l" rtl="0" fontAlgn="t"/>
                      <a:r>
                        <a:rPr lang="en-US" altLang="ja-JP" sz="900" b="0" i="0" u="none" strike="noStrike" dirty="0">
                          <a:solidFill>
                            <a:srgbClr val="7030A0"/>
                          </a:solidFill>
                          <a:latin typeface="ＭＳ Ｐゴシック" pitchFamily="50" charset="-128"/>
                          <a:ea typeface="ＭＳ Ｐゴシック" pitchFamily="50" charset="-128"/>
                        </a:rPr>
                        <a:t>[10</a:t>
                      </a:r>
                      <a:r>
                        <a:rPr lang="en-US" altLang="ja-JP" sz="900" b="0" i="0" u="none" strike="noStrike" dirty="0" smtClean="0">
                          <a:solidFill>
                            <a:srgbClr val="7030A0"/>
                          </a:solidFill>
                          <a:latin typeface="ＭＳ Ｐゴシック" pitchFamily="50" charset="-128"/>
                          <a:ea typeface="ＭＳ Ｐゴシック" pitchFamily="50" charset="-128"/>
                        </a:rPr>
                        <a:t>]</a:t>
                      </a:r>
                      <a:r>
                        <a:rPr lang="ja-JP" altLang="en-US" sz="900" b="0" i="0" u="none" strike="noStrike" dirty="0" smtClean="0">
                          <a:solidFill>
                            <a:srgbClr val="7030A0"/>
                          </a:solidFill>
                          <a:latin typeface="ＭＳ Ｐゴシック" pitchFamily="50" charset="-128"/>
                          <a:ea typeface="ＭＳ Ｐゴシック" pitchFamily="50" charset="-128"/>
                        </a:rPr>
                        <a:t>送付先住所 </a:t>
                      </a:r>
                      <a:r>
                        <a:rPr lang="ja-JP" altLang="en-US" sz="900" b="0" i="0" u="none" strike="noStrike" dirty="0">
                          <a:solidFill>
                            <a:srgbClr val="7030A0"/>
                          </a:solidFill>
                          <a:latin typeface="ＭＳ Ｐゴシック" pitchFamily="50" charset="-128"/>
                          <a:ea typeface="ＭＳ Ｐゴシック" pitchFamily="50" charset="-128"/>
                        </a:rPr>
                        <a:t>（必須）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900" b="0" i="0" u="none" strike="noStrike" dirty="0">
                          <a:solidFill>
                            <a:srgbClr val="7030A0"/>
                          </a:solidFill>
                          <a:latin typeface="ＭＳ Ｐゴシック" pitchFamily="50" charset="-128"/>
                          <a:ea typeface="ＭＳ Ｐゴシック" pitchFamily="50" charset="-128"/>
                        </a:rPr>
                        <a:t>□法人　□店舗　□代表者住所　□その他住所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225">
                <a:tc>
                  <a:txBody>
                    <a:bodyPr/>
                    <a:lstStyle/>
                    <a:p>
                      <a:pPr algn="l" rtl="0" fontAlgn="t"/>
                      <a:r>
                        <a:rPr lang="ja-JP" altLang="en-US" sz="900" b="0" i="0" u="none" strike="noStrike" dirty="0">
                          <a:solidFill>
                            <a:srgbClr val="00B050"/>
                          </a:solidFill>
                          <a:latin typeface="ＭＳ Ｐゴシック" pitchFamily="50" charset="-128"/>
                          <a:ea typeface="ＭＳ Ｐゴシック" pitchFamily="50" charset="-128"/>
                        </a:rPr>
                        <a:t>その他住所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ja-JP" altLang="en-US" sz="900" b="0" i="0" u="none" strike="noStrike" dirty="0">
                          <a:solidFill>
                            <a:srgbClr val="000000"/>
                          </a:solidFill>
                          <a:latin typeface="ＭＳ Ｐゴシック" pitchFamily="50" charset="-128"/>
                          <a:ea typeface="ＭＳ Ｐゴシック" pitchFamily="50" charset="-128"/>
                        </a:rPr>
                        <a:t>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375">
                <a:tc>
                  <a:txBody>
                    <a:bodyPr/>
                    <a:lstStyle/>
                    <a:p>
                      <a:pPr algn="l" rtl="0" fontAlgn="t"/>
                      <a:r>
                        <a:rPr lang="en-US" altLang="ja-JP" sz="900" b="0" i="0" u="none" strike="noStrike" dirty="0">
                          <a:solidFill>
                            <a:srgbClr val="7030A0"/>
                          </a:solidFill>
                          <a:latin typeface="ＭＳ Ｐゴシック" pitchFamily="50" charset="-128"/>
                          <a:ea typeface="ＭＳ Ｐゴシック" pitchFamily="50" charset="-128"/>
                        </a:rPr>
                        <a:t>※</a:t>
                      </a:r>
                      <a:r>
                        <a:rPr lang="ja-JP" altLang="en-US" sz="900" b="0" i="0" u="none" strike="noStrike" dirty="0">
                          <a:solidFill>
                            <a:srgbClr val="7030A0"/>
                          </a:solidFill>
                          <a:latin typeface="ＭＳ Ｐゴシック" pitchFamily="50" charset="-128"/>
                          <a:ea typeface="ＭＳ Ｐゴシック" pitchFamily="50" charset="-128"/>
                        </a:rPr>
                        <a:t>その他住所にチェックされた方は、必ずご入力ください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162225">
                <a:tc rowSpan="2">
                  <a:txBody>
                    <a:bodyPr/>
                    <a:lstStyle/>
                    <a:p>
                      <a:pPr algn="l" rtl="0" fontAlgn="t"/>
                      <a:r>
                        <a:rPr lang="en-US" altLang="ja-JP" sz="900" b="0" i="0" u="none" strike="noStrike" dirty="0">
                          <a:solidFill>
                            <a:srgbClr val="00B050"/>
                          </a:solidFill>
                          <a:latin typeface="ＭＳ Ｐゴシック" pitchFamily="50" charset="-128"/>
                          <a:ea typeface="ＭＳ Ｐゴシック" pitchFamily="50" charset="-128"/>
                        </a:rPr>
                        <a:t>[11]</a:t>
                      </a:r>
                      <a:r>
                        <a:rPr lang="ja-JP" altLang="en-US" sz="900" b="0" i="0" u="none" strike="noStrike" dirty="0">
                          <a:solidFill>
                            <a:srgbClr val="000000"/>
                          </a:solidFill>
                          <a:latin typeface="ＭＳ Ｐゴシック" pitchFamily="50" charset="-128"/>
                          <a:ea typeface="ＭＳ Ｐゴシック" pitchFamily="50" charset="-128"/>
                        </a:rPr>
                        <a:t>その他追加情報 </a:t>
                      </a:r>
                      <a:endParaRPr lang="ja-JP" altLang="en-US" sz="900" b="0" i="0" u="none" strike="noStrike" dirty="0">
                        <a:solidFill>
                          <a:srgbClr val="00B050"/>
                        </a:solidFill>
                        <a:latin typeface="ＭＳ Ｐゴシック" pitchFamily="50" charset="-128"/>
                        <a:ea typeface="ＭＳ Ｐゴシック" pitchFamily="50" charset="-128"/>
                      </a:endParaRP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900" b="0" i="0" u="none" strike="noStrike" dirty="0">
                          <a:solidFill>
                            <a:srgbClr val="00B050"/>
                          </a:solidFill>
                          <a:latin typeface="ＭＳ Ｐゴシック" pitchFamily="50" charset="-128"/>
                          <a:ea typeface="ＭＳ Ｐゴシック" pitchFamily="50" charset="-128"/>
                        </a:rPr>
                        <a:t>例）連絡希望・午前中　携帯</a:t>
                      </a:r>
                      <a:r>
                        <a:rPr lang="en-US" altLang="ja-JP" sz="900" b="0" i="0" u="none" strike="noStrike" dirty="0">
                          <a:solidFill>
                            <a:srgbClr val="00B050"/>
                          </a:solidFill>
                          <a:latin typeface="ＭＳ Ｐゴシック" pitchFamily="50" charset="-128"/>
                          <a:ea typeface="ＭＳ Ｐゴシック" pitchFamily="50" charset="-128"/>
                        </a:rPr>
                        <a:t>090-1234-5678</a:t>
                      </a:r>
                      <a:endParaRPr lang="ja-JP" altLang="en-US" sz="900" b="0" i="0" u="none" strike="noStrike" dirty="0">
                        <a:solidFill>
                          <a:srgbClr val="00B050"/>
                        </a:solidFill>
                        <a:latin typeface="ＭＳ Ｐゴシック" pitchFamily="50" charset="-128"/>
                        <a:ea typeface="ＭＳ Ｐゴシック" pitchFamily="50" charset="-128"/>
                      </a:endParaRP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62225">
                <a:tc vMerge="1">
                  <a:txBody>
                    <a:bodyPr/>
                    <a:lstStyle/>
                    <a:p>
                      <a:endParaRPr kumimoji="1" lang="ja-JP" altLang="en-US"/>
                    </a:p>
                  </a:txBody>
                  <a:tcPr/>
                </a:tc>
                <a:tc>
                  <a:txBody>
                    <a:bodyPr/>
                    <a:lstStyle/>
                    <a:p>
                      <a:pPr algn="l" rtl="0" fontAlgn="t"/>
                      <a:r>
                        <a:rPr lang="ja-JP" altLang="en-US" sz="900" b="0" i="0" u="none" strike="noStrike" dirty="0">
                          <a:solidFill>
                            <a:srgbClr val="7F7F7F"/>
                          </a:solidFill>
                          <a:latin typeface="ＭＳ Ｐゴシック" pitchFamily="50" charset="-128"/>
                          <a:ea typeface="ＭＳ Ｐゴシック" pitchFamily="50" charset="-128"/>
                        </a:rPr>
                        <a:t>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776448" cy="369332"/>
          </a:xfrm>
          <a:prstGeom prst="rect">
            <a:avLst/>
          </a:prstGeom>
          <a:noFill/>
        </p:spPr>
        <p:txBody>
          <a:bodyPr wrap="none" rtlCol="0">
            <a:spAutoFit/>
          </a:bodyPr>
          <a:lstStyle/>
          <a:p>
            <a:r>
              <a:rPr kumimoji="1" lang="ja-JP" altLang="en-US" u="sng" dirty="0" smtClean="0"/>
              <a:t>ご利用加盟店様</a:t>
            </a:r>
            <a:endParaRPr kumimoji="1" lang="ja-JP" altLang="en-US" u="sng" dirty="0"/>
          </a:p>
        </p:txBody>
      </p:sp>
      <p:sp>
        <p:nvSpPr>
          <p:cNvPr id="35" name="テキスト ボックス 34"/>
          <p:cNvSpPr txBox="1"/>
          <p:nvPr/>
        </p:nvSpPr>
        <p:spPr>
          <a:xfrm>
            <a:off x="1300223" y="1835696"/>
            <a:ext cx="4317207"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lang="ja-JP" altLang="en-US" sz="2000" dirty="0" smtClean="0">
                <a:solidFill>
                  <a:srgbClr val="7030A0"/>
                </a:solidFill>
                <a:latin typeface="HGP創英角ｺﾞｼｯｸUB" pitchFamily="50" charset="-128"/>
                <a:ea typeface="HGP創英角ｺﾞｼｯｸUB" pitchFamily="50" charset="-128"/>
              </a:rPr>
              <a:t>各種変更・解約手続き依頼フォーム</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cxnSp>
        <p:nvCxnSpPr>
          <p:cNvPr id="42" name="直線コネクタ 41"/>
          <p:cNvCxnSpPr/>
          <p:nvPr/>
        </p:nvCxnSpPr>
        <p:spPr>
          <a:xfrm>
            <a:off x="1196752" y="3995936"/>
            <a:ext cx="53285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メールの自動返信機能の</a:t>
            </a:r>
            <a:endParaRPr kumimoji="1" lang="en-US" altLang="ja-JP" sz="1600" dirty="0" smtClean="0">
              <a:solidFill>
                <a:srgbClr val="FF0000"/>
              </a:solidFill>
            </a:endParaRPr>
          </a:p>
          <a:p>
            <a:pPr algn="ct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23" name="正方形/長方形 22"/>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a:t>
            </a:r>
            <a:r>
              <a:rPr lang="ja-JP" altLang="en-US" sz="1000" dirty="0" smtClean="0">
                <a:solidFill>
                  <a:schemeClr val="tx1"/>
                </a:solidFill>
                <a:latin typeface="+mn-ea"/>
              </a:rPr>
              <a:t>発注</a:t>
            </a:r>
            <a:endParaRPr lang="en-US" altLang="ja-JP" sz="1000" dirty="0" smtClean="0">
              <a:solidFill>
                <a:schemeClr val="tx1"/>
              </a:solidFill>
              <a:latin typeface="+mn-ea"/>
            </a:endParaRPr>
          </a:p>
          <a:p>
            <a:r>
              <a:rPr lang="ja-JP" altLang="en-US" sz="800" dirty="0" smtClean="0">
                <a:solidFill>
                  <a:srgbClr val="7030A0"/>
                </a:solidFill>
                <a:latin typeface="+mn-ea"/>
              </a:rPr>
              <a:t>（</a:t>
            </a:r>
            <a:r>
              <a:rPr lang="en-US" altLang="ja-JP" sz="800" dirty="0" smtClean="0">
                <a:solidFill>
                  <a:srgbClr val="7030A0"/>
                </a:solidFill>
                <a:latin typeface="+mn-ea"/>
              </a:rPr>
              <a:t>PAX</a:t>
            </a:r>
            <a:r>
              <a:rPr lang="ja-JP" altLang="en-US" sz="800" dirty="0" smtClean="0">
                <a:solidFill>
                  <a:srgbClr val="7030A0"/>
                </a:solidFill>
                <a:latin typeface="+mn-ea"/>
              </a:rPr>
              <a:t>社製端末</a:t>
            </a:r>
            <a:r>
              <a:rPr lang="ja-JP" altLang="en-US" sz="800" dirty="0" smtClean="0">
                <a:solidFill>
                  <a:srgbClr val="7030A0"/>
                </a:solidFill>
                <a:latin typeface="+mn-ea"/>
              </a:rPr>
              <a:t>）</a:t>
            </a:r>
            <a:endParaRPr lang="en-US" altLang="ja-JP" sz="1000" dirty="0" smtClean="0">
              <a:solidFill>
                <a:schemeClr val="tx1"/>
              </a:solidFill>
              <a:latin typeface="+mn-ea"/>
            </a:endParaRPr>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28" name="正方形/長方形 27"/>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45" name="正方形/長方形 44"/>
          <p:cNvSpPr/>
          <p:nvPr/>
        </p:nvSpPr>
        <p:spPr>
          <a:xfrm>
            <a:off x="260648" y="2627784"/>
            <a:ext cx="936104" cy="36004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34" name="正方形/長方形 33"/>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pic>
        <p:nvPicPr>
          <p:cNvPr id="32" name="Picture 2"/>
          <p:cNvPicPr>
            <a:picLocks noChangeAspect="1" noChangeArrowheads="1"/>
          </p:cNvPicPr>
          <p:nvPr/>
        </p:nvPicPr>
        <p:blipFill>
          <a:blip r:embed="rId12" cstate="print"/>
          <a:srcRect/>
          <a:stretch>
            <a:fillRect/>
          </a:stretch>
        </p:blipFill>
        <p:spPr bwMode="auto">
          <a:xfrm>
            <a:off x="1196753" y="7698323"/>
            <a:ext cx="5661247" cy="1266165"/>
          </a:xfrm>
          <a:prstGeom prst="rect">
            <a:avLst/>
          </a:prstGeom>
          <a:noFill/>
          <a:ln w="9525">
            <a:noFill/>
            <a:miter lim="800000"/>
            <a:headEnd/>
            <a:tailEnd/>
          </a:ln>
        </p:spPr>
      </p:pic>
      <p:sp>
        <p:nvSpPr>
          <p:cNvPr id="26" name="テキスト ボックス 25"/>
          <p:cNvSpPr txBox="1"/>
          <p:nvPr/>
        </p:nvSpPr>
        <p:spPr>
          <a:xfrm>
            <a:off x="1268760" y="3995936"/>
            <a:ext cx="5328592" cy="276999"/>
          </a:xfrm>
          <a:prstGeom prst="rect">
            <a:avLst/>
          </a:prstGeom>
          <a:noFill/>
        </p:spPr>
        <p:txBody>
          <a:bodyPr wrap="square" rtlCol="0">
            <a:spAutoFit/>
          </a:bodyPr>
          <a:lstStyle/>
          <a:p>
            <a:r>
              <a:rPr kumimoji="1" lang="en-US" altLang="ja-JP" sz="1200" b="1" dirty="0" smtClean="0">
                <a:solidFill>
                  <a:srgbClr val="FF0000"/>
                </a:solidFill>
              </a:rPr>
              <a:t>※</a:t>
            </a:r>
            <a:r>
              <a:rPr lang="ja-JP" altLang="en-US" sz="1200" b="1" dirty="0" smtClean="0">
                <a:solidFill>
                  <a:srgbClr val="FF0000"/>
                </a:solidFill>
              </a:rPr>
              <a:t>下記フォームへは変更前の情報を入力してください</a:t>
            </a:r>
            <a:endParaRPr kumimoji="1" lang="ja-JP" altLang="en-US" sz="1200" b="1" dirty="0">
              <a:solidFill>
                <a:srgbClr val="FF0000"/>
              </a:solidFill>
            </a:endParaRPr>
          </a:p>
        </p:txBody>
      </p:sp>
      <p:graphicFrame>
        <p:nvGraphicFramePr>
          <p:cNvPr id="27" name="表 26"/>
          <p:cNvGraphicFramePr>
            <a:graphicFrameLocks noGrp="1"/>
          </p:cNvGraphicFramePr>
          <p:nvPr/>
        </p:nvGraphicFramePr>
        <p:xfrm>
          <a:off x="1340768" y="4283964"/>
          <a:ext cx="5184576" cy="3456387"/>
        </p:xfrm>
        <a:graphic>
          <a:graphicData uri="http://schemas.openxmlformats.org/drawingml/2006/table">
            <a:tbl>
              <a:tblPr/>
              <a:tblGrid>
                <a:gridCol w="2042409"/>
                <a:gridCol w="3142167"/>
              </a:tblGrid>
              <a:tr h="197273">
                <a:tc rowSpan="3">
                  <a:txBody>
                    <a:bodyPr/>
                    <a:lstStyle/>
                    <a:p>
                      <a:pPr algn="l" rtl="0" fontAlgn="t"/>
                      <a:r>
                        <a:rPr lang="en-US" altLang="ja-JP" sz="1000" b="0" i="0" u="none" strike="noStrike" dirty="0">
                          <a:solidFill>
                            <a:srgbClr val="000000"/>
                          </a:solidFill>
                          <a:latin typeface="Arial"/>
                        </a:rPr>
                        <a:t>[1]</a:t>
                      </a:r>
                      <a:r>
                        <a:rPr lang="ja-JP" altLang="en-US" sz="1000" b="0" i="0" u="none" strike="noStrike" dirty="0">
                          <a:solidFill>
                            <a:srgbClr val="000000"/>
                          </a:solidFill>
                          <a:latin typeface="Arial"/>
                        </a:rPr>
                        <a:t>手続き内容を選択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zh-TW" altLang="en-US" sz="1000" b="0" i="0" u="none" strike="noStrike" dirty="0" smtClean="0">
                          <a:solidFill>
                            <a:srgbClr val="000000"/>
                          </a:solidFill>
                          <a:latin typeface="Arial"/>
                        </a:rPr>
                        <a:t>□</a:t>
                      </a:r>
                      <a:r>
                        <a:rPr lang="ja-JP" altLang="en-US" sz="1000" b="0" i="0" u="none" strike="noStrike" dirty="0" smtClean="0">
                          <a:solidFill>
                            <a:srgbClr val="000000"/>
                          </a:solidFill>
                          <a:latin typeface="Arial"/>
                        </a:rPr>
                        <a:t>店舗情報変更</a:t>
                      </a:r>
                      <a:r>
                        <a:rPr lang="zh-TW" altLang="en-US" sz="1000" b="0" i="0" u="none" strike="noStrike" dirty="0">
                          <a:solidFill>
                            <a:srgbClr val="000000"/>
                          </a:solidFill>
                          <a:latin typeface="Arial"/>
                        </a:rPr>
                        <a:t>　</a:t>
                      </a:r>
                      <a:r>
                        <a:rPr lang="zh-TW" altLang="en-US" sz="1000" b="0" i="0" u="none" strike="noStrike" dirty="0" smtClean="0">
                          <a:solidFill>
                            <a:srgbClr val="000000"/>
                          </a:solidFill>
                          <a:latin typeface="Arial"/>
                        </a:rPr>
                        <a:t>□</a:t>
                      </a:r>
                      <a:r>
                        <a:rPr lang="ja-JP" altLang="en-US" sz="1000" b="0" i="0" u="none" strike="noStrike" dirty="0" smtClean="0">
                          <a:solidFill>
                            <a:srgbClr val="000000"/>
                          </a:solidFill>
                          <a:latin typeface="Arial"/>
                        </a:rPr>
                        <a:t>解約希望</a:t>
                      </a:r>
                      <a:endParaRPr lang="zh-TW" altLang="en-US" sz="1000" b="0" i="0" u="none" strike="noStrike" dirty="0">
                        <a:solidFill>
                          <a:srgbClr val="000000"/>
                        </a:solidFill>
                        <a:latin typeface="Arial"/>
                      </a:endParaRP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97273">
                <a:tc vMerge="1">
                  <a:txBody>
                    <a:bodyPr/>
                    <a:lstStyle/>
                    <a:p>
                      <a:endParaRPr kumimoji="1" lang="ja-JP" altLang="en-US"/>
                    </a:p>
                  </a:txBody>
                  <a:tcPr/>
                </a:tc>
                <a:tc>
                  <a:txBody>
                    <a:bodyPr/>
                    <a:lstStyle/>
                    <a:p>
                      <a:pPr algn="l" rtl="0" fontAlgn="t"/>
                      <a:r>
                        <a:rPr lang="ja-JP" altLang="en-US" sz="1000" b="0" i="0" u="none" strike="noStrike" dirty="0">
                          <a:solidFill>
                            <a:srgbClr val="000000"/>
                          </a:solidFill>
                          <a:latin typeface="Arial"/>
                        </a:rPr>
                        <a:t>□契約者変更</a:t>
                      </a:r>
                      <a:r>
                        <a:rPr lang="ja-JP" altLang="en-US" sz="1000" b="0" i="0" u="none" strike="noStrike" dirty="0">
                          <a:solidFill>
                            <a:srgbClr val="000000"/>
                          </a:solidFill>
                          <a:latin typeface="ＭＳ Ｐゴシック"/>
                        </a:rPr>
                        <a:t> </a:t>
                      </a:r>
                      <a:r>
                        <a:rPr lang="ja-JP" altLang="en-US" sz="1000" b="0" i="0" u="none" strike="noStrike" dirty="0">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98945">
                <a:tc vMerge="1">
                  <a:txBody>
                    <a:bodyPr/>
                    <a:lstStyle/>
                    <a:p>
                      <a:endParaRPr kumimoji="1" lang="ja-JP" altLang="en-US"/>
                    </a:p>
                  </a:txBody>
                  <a:tcPr/>
                </a:tc>
                <a:tc>
                  <a:txBody>
                    <a:bodyPr/>
                    <a:lstStyle/>
                    <a:p>
                      <a:pPr algn="l" rtl="0" fontAlgn="t"/>
                      <a:r>
                        <a:rPr lang="en-US" altLang="ja-JP" sz="900" b="0" i="0" u="none" strike="noStrike" dirty="0">
                          <a:solidFill>
                            <a:srgbClr val="000000"/>
                          </a:solidFill>
                          <a:latin typeface="ＭＳ Ｐゴシック"/>
                        </a:rPr>
                        <a:t>※</a:t>
                      </a:r>
                      <a:r>
                        <a:rPr lang="ja-JP" altLang="en-US" sz="900" b="0" i="0" u="none" strike="noStrike" dirty="0">
                          <a:solidFill>
                            <a:srgbClr val="000000"/>
                          </a:solidFill>
                          <a:latin typeface="Arial"/>
                        </a:rPr>
                        <a:t>営業者変更、営業（法人）譲渡、法人改組などが該当します</a:t>
                      </a:r>
                      <a:r>
                        <a:rPr lang="ja-JP" altLang="en-US" sz="900" b="1" i="0" u="none" strike="noStrike" dirty="0">
                          <a:solidFill>
                            <a:srgbClr val="000000"/>
                          </a:solidFill>
                          <a:latin typeface="Arial"/>
                        </a:rPr>
                        <a:t> </a:t>
                      </a:r>
                      <a:r>
                        <a:rPr lang="ja-JP" altLang="en-US" sz="900" b="0" i="0" u="none" strike="noStrike" dirty="0">
                          <a:solidFill>
                            <a:srgbClr val="000000"/>
                          </a:solidFill>
                          <a:latin typeface="ＭＳ Ｐゴシック"/>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97273">
                <a:tc>
                  <a:txBody>
                    <a:bodyPr/>
                    <a:lstStyle/>
                    <a:p>
                      <a:pPr algn="l" rtl="0" fontAlgn="t"/>
                      <a:r>
                        <a:rPr lang="ja-JP" altLang="en-US" sz="1000" b="0" i="0" u="none" strike="noStrike" dirty="0">
                          <a:solidFill>
                            <a:srgbClr val="000000"/>
                          </a:solidFill>
                          <a:latin typeface="ＭＳ Ｐゴシック"/>
                        </a:rPr>
                        <a:t>手続き内容詳細</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dirty="0">
                          <a:solidFill>
                            <a:srgbClr val="7F7F7F"/>
                          </a:solidFill>
                          <a:latin typeface="ＭＳ Ｐゴシック"/>
                        </a:rPr>
                        <a:t>例）振込口座変更、店舗名変更</a:t>
                      </a:r>
                      <a:r>
                        <a:rPr lang="en-US" sz="1000" b="0" i="0" u="none" strike="noStrike" dirty="0">
                          <a:solidFill>
                            <a:srgbClr val="7F7F7F"/>
                          </a:solidFill>
                          <a:latin typeface="ＭＳ Ｐゴシック"/>
                        </a:rPr>
                        <a:t>etc</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273">
                <a:tc>
                  <a:txBody>
                    <a:bodyPr/>
                    <a:lstStyle/>
                    <a:p>
                      <a:pPr algn="l" rtl="0" fontAlgn="t"/>
                      <a:r>
                        <a:rPr lang="en-US" altLang="ja-JP" sz="1000" b="0" i="0" u="none" strike="noStrike" dirty="0">
                          <a:solidFill>
                            <a:srgbClr val="000000"/>
                          </a:solidFill>
                          <a:latin typeface="Arial"/>
                        </a:rPr>
                        <a:t>[2]</a:t>
                      </a:r>
                      <a:r>
                        <a:rPr lang="ja-JP" altLang="en-US" sz="1000" b="0" i="0" u="none" strike="noStrike" dirty="0">
                          <a:solidFill>
                            <a:srgbClr val="000000"/>
                          </a:solidFill>
                          <a:latin typeface="Arial"/>
                        </a:rPr>
                        <a:t>契約形態</a:t>
                      </a:r>
                      <a:r>
                        <a:rPr lang="ja-JP" altLang="en-US" sz="1000" b="0" i="0" u="none" strike="noStrike" dirty="0">
                          <a:solidFill>
                            <a:srgbClr val="000000"/>
                          </a:solidFill>
                          <a:latin typeface="Calibri"/>
                        </a:rPr>
                        <a:t> </a:t>
                      </a:r>
                      <a:r>
                        <a:rPr lang="ja-JP" altLang="en-US" sz="1000" b="0" i="0" u="none" strike="noStrike" dirty="0">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dirty="0">
                          <a:solidFill>
                            <a:srgbClr val="000000"/>
                          </a:solidFill>
                          <a:latin typeface="Arial"/>
                        </a:rPr>
                        <a:t>□個人　□法人</a:t>
                      </a:r>
                      <a:r>
                        <a:rPr lang="ja-JP" altLang="en-US" sz="1000" b="0" i="0" u="none" strike="noStrike" dirty="0">
                          <a:solidFill>
                            <a:srgbClr val="000000"/>
                          </a:solidFill>
                          <a:latin typeface="Calibri"/>
                        </a:rPr>
                        <a:t> </a:t>
                      </a:r>
                      <a:r>
                        <a:rPr lang="ja-JP" altLang="en-US" sz="1000" b="0" i="0" u="none" strike="noStrike" dirty="0">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273">
                <a:tc>
                  <a:txBody>
                    <a:bodyPr/>
                    <a:lstStyle/>
                    <a:p>
                      <a:pPr algn="l" rtl="0" fontAlgn="t"/>
                      <a:r>
                        <a:rPr lang="en-US" altLang="ja-JP" sz="1000" b="0" i="0" u="none" strike="noStrike" dirty="0">
                          <a:solidFill>
                            <a:srgbClr val="000000"/>
                          </a:solidFill>
                          <a:latin typeface="Arial"/>
                        </a:rPr>
                        <a:t>[3]</a:t>
                      </a:r>
                      <a:r>
                        <a:rPr lang="ja-JP" altLang="en-US" sz="1000" b="0" i="0" u="none" strike="noStrike" dirty="0">
                          <a:solidFill>
                            <a:srgbClr val="000000"/>
                          </a:solidFill>
                          <a:latin typeface="Arial"/>
                        </a:rPr>
                        <a:t>加盟店</a:t>
                      </a:r>
                      <a:r>
                        <a:rPr lang="en-US" sz="1000" b="0" i="0" u="none" strike="noStrike" dirty="0">
                          <a:solidFill>
                            <a:srgbClr val="000000"/>
                          </a:solidFill>
                          <a:latin typeface="Arial"/>
                        </a:rPr>
                        <a:t>ID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dirty="0">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273">
                <a:tc>
                  <a:txBody>
                    <a:bodyPr/>
                    <a:lstStyle/>
                    <a:p>
                      <a:pPr algn="l" rtl="0" fontAlgn="t"/>
                      <a:r>
                        <a:rPr lang="en-US" altLang="ja-JP" sz="1000" b="0" i="0" u="none" strike="noStrike" dirty="0">
                          <a:solidFill>
                            <a:srgbClr val="000000"/>
                          </a:solidFill>
                          <a:latin typeface="Arial"/>
                        </a:rPr>
                        <a:t>[4]</a:t>
                      </a:r>
                      <a:r>
                        <a:rPr lang="ja-JP" altLang="en-US" sz="1000" b="0" i="0" u="none" strike="noStrike" dirty="0">
                          <a:solidFill>
                            <a:srgbClr val="000000"/>
                          </a:solidFill>
                          <a:latin typeface="Arial"/>
                        </a:rPr>
                        <a:t>法人名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ja-JP" altLang="en-US" sz="1000" b="0" i="0" u="none" strike="noStrike">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273">
                <a:tc>
                  <a:txBody>
                    <a:bodyPr/>
                    <a:lstStyle/>
                    <a:p>
                      <a:pPr algn="l" rtl="0" fontAlgn="t"/>
                      <a:r>
                        <a:rPr lang="en-US" altLang="ja-JP" sz="1000" b="0" i="0" u="none" strike="noStrike" dirty="0">
                          <a:solidFill>
                            <a:srgbClr val="000000"/>
                          </a:solidFill>
                          <a:latin typeface="Arial"/>
                        </a:rPr>
                        <a:t>※</a:t>
                      </a:r>
                      <a:r>
                        <a:rPr lang="ja-JP" altLang="en-US" sz="1000" b="0" i="0" u="none" strike="noStrike" dirty="0">
                          <a:solidFill>
                            <a:srgbClr val="000000"/>
                          </a:solidFill>
                          <a:latin typeface="Arial"/>
                        </a:rPr>
                        <a:t>法人の場合必須</a:t>
                      </a:r>
                      <a:r>
                        <a:rPr lang="ja-JP" altLang="en-US" sz="1000" b="0" i="0" u="none" strike="noStrike" dirty="0">
                          <a:solidFill>
                            <a:srgbClr val="000000"/>
                          </a:solidFill>
                          <a:latin typeface="ＭＳ Ｐゴシック"/>
                        </a:rPr>
                        <a:t> </a:t>
                      </a:r>
                      <a:r>
                        <a:rPr lang="ja-JP" altLang="en-US" sz="1000" b="0" i="0" u="none" strike="noStrike" dirty="0">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197273">
                <a:tc>
                  <a:txBody>
                    <a:bodyPr/>
                    <a:lstStyle/>
                    <a:p>
                      <a:pPr algn="l" rtl="0" fontAlgn="t"/>
                      <a:r>
                        <a:rPr lang="en-US" altLang="ja-JP" sz="1000" b="0" i="0" u="none" strike="noStrike" dirty="0">
                          <a:solidFill>
                            <a:srgbClr val="000000"/>
                          </a:solidFill>
                          <a:latin typeface="Arial"/>
                        </a:rPr>
                        <a:t>[5]</a:t>
                      </a:r>
                      <a:r>
                        <a:rPr lang="ja-JP" altLang="en-US" sz="1000" b="0" i="0" u="none" strike="noStrike" dirty="0">
                          <a:solidFill>
                            <a:srgbClr val="000000"/>
                          </a:solidFill>
                          <a:latin typeface="Arial"/>
                        </a:rPr>
                        <a:t>店舗名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273">
                <a:tc>
                  <a:txBody>
                    <a:bodyPr/>
                    <a:lstStyle/>
                    <a:p>
                      <a:pPr algn="l" rtl="0" fontAlgn="t"/>
                      <a:r>
                        <a:rPr lang="en-US" altLang="ja-JP" sz="1000" b="0" i="0" u="none" strike="noStrike" dirty="0">
                          <a:solidFill>
                            <a:srgbClr val="000000"/>
                          </a:solidFill>
                          <a:latin typeface="Arial"/>
                        </a:rPr>
                        <a:t>[6]</a:t>
                      </a:r>
                      <a:r>
                        <a:rPr lang="ja-JP" altLang="en-US" sz="1000" b="0" i="0" u="none" strike="noStrike" dirty="0">
                          <a:solidFill>
                            <a:srgbClr val="000000"/>
                          </a:solidFill>
                          <a:latin typeface="Arial"/>
                        </a:rPr>
                        <a:t>代表者名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ja-JP" altLang="en-US" sz="1000" b="0" i="0" u="none" strike="noStrike">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273">
                <a:tc>
                  <a:txBody>
                    <a:bodyPr/>
                    <a:lstStyle/>
                    <a:p>
                      <a:pPr algn="l" rtl="0" fontAlgn="t"/>
                      <a:r>
                        <a:rPr lang="en-US" altLang="ja-JP" sz="1000" b="0" i="0" u="none" strike="noStrike" dirty="0">
                          <a:solidFill>
                            <a:srgbClr val="000000"/>
                          </a:solidFill>
                          <a:latin typeface="Arial"/>
                        </a:rPr>
                        <a:t>[7]</a:t>
                      </a:r>
                      <a:r>
                        <a:rPr lang="ja-JP" altLang="en-US" sz="1000" b="0" i="0" u="none" strike="noStrike" dirty="0">
                          <a:solidFill>
                            <a:srgbClr val="000000"/>
                          </a:solidFill>
                          <a:latin typeface="Arial"/>
                        </a:rPr>
                        <a:t>代表者フリガナ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197273">
                <a:tc>
                  <a:txBody>
                    <a:bodyPr/>
                    <a:lstStyle/>
                    <a:p>
                      <a:pPr algn="l" rtl="0" fontAlgn="t"/>
                      <a:r>
                        <a:rPr lang="en-US" altLang="ja-JP" sz="1000" b="0" i="0" u="none" strike="noStrike" dirty="0">
                          <a:solidFill>
                            <a:srgbClr val="000000"/>
                          </a:solidFill>
                          <a:latin typeface="Arial"/>
                        </a:rPr>
                        <a:t>[8]</a:t>
                      </a:r>
                      <a:r>
                        <a:rPr lang="ja-JP" altLang="en-US" sz="1000" b="0" i="0" u="none" strike="noStrike" dirty="0">
                          <a:solidFill>
                            <a:srgbClr val="000000"/>
                          </a:solidFill>
                          <a:latin typeface="Arial"/>
                        </a:rPr>
                        <a:t>ご担当者名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631">
                <a:tc>
                  <a:txBody>
                    <a:bodyPr/>
                    <a:lstStyle/>
                    <a:p>
                      <a:pPr algn="l" rtl="0" fontAlgn="t"/>
                      <a:r>
                        <a:rPr lang="en-US" altLang="zh-TW" sz="1000" b="0" i="0" u="none" strike="noStrike" dirty="0">
                          <a:solidFill>
                            <a:srgbClr val="000000"/>
                          </a:solidFill>
                          <a:latin typeface="Arial"/>
                        </a:rPr>
                        <a:t>[9</a:t>
                      </a:r>
                      <a:r>
                        <a:rPr lang="en-US" altLang="zh-TW" sz="1000" b="0" i="0" u="none" strike="noStrike" dirty="0" smtClean="0">
                          <a:solidFill>
                            <a:srgbClr val="000000"/>
                          </a:solidFill>
                          <a:latin typeface="Arial"/>
                        </a:rPr>
                        <a:t>]</a:t>
                      </a:r>
                      <a:r>
                        <a:rPr lang="ja-JP" altLang="en-US" sz="1000" b="0" i="0" u="none" strike="noStrike" dirty="0" smtClean="0">
                          <a:solidFill>
                            <a:srgbClr val="000000"/>
                          </a:solidFill>
                          <a:latin typeface="Arial"/>
                        </a:rPr>
                        <a:t>連絡先電話番号</a:t>
                      </a:r>
                      <a:endParaRPr lang="zh-TW" altLang="en-US" sz="1000" b="0" i="0" u="none" strike="noStrike" dirty="0">
                        <a:solidFill>
                          <a:srgbClr val="000000"/>
                        </a:solidFill>
                        <a:latin typeface="Arial"/>
                      </a:endParaRP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631">
                <a:tc>
                  <a:txBody>
                    <a:bodyPr/>
                    <a:lstStyle/>
                    <a:p>
                      <a:pPr algn="l" rtl="0" fontAlgn="t"/>
                      <a:r>
                        <a:rPr lang="en-US" altLang="ja-JP" sz="1000" b="0" i="0" u="none" strike="noStrike" dirty="0">
                          <a:solidFill>
                            <a:srgbClr val="000000"/>
                          </a:solidFill>
                          <a:latin typeface="Arial"/>
                        </a:rPr>
                        <a:t>[10]</a:t>
                      </a:r>
                      <a:r>
                        <a:rPr lang="ja-JP" altLang="en-US" sz="1000" b="0" i="0" u="none" strike="noStrike" dirty="0">
                          <a:solidFill>
                            <a:srgbClr val="000000"/>
                          </a:solidFill>
                          <a:latin typeface="ＭＳ Ｐゴシック"/>
                        </a:rPr>
                        <a:t>書類の送付先</a:t>
                      </a:r>
                      <a:endParaRPr lang="ja-JP" altLang="en-US" sz="1000" b="0" i="0" u="none" strike="noStrike" dirty="0">
                        <a:solidFill>
                          <a:srgbClr val="000000"/>
                        </a:solidFill>
                        <a:latin typeface="Arial"/>
                      </a:endParaRP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a:solidFill>
                            <a:srgbClr val="000000"/>
                          </a:solidFill>
                          <a:latin typeface="ＭＳ Ｐゴシック"/>
                        </a:rPr>
                        <a:t>□法人　□店舗　□その他住所</a:t>
                      </a:r>
                      <a:r>
                        <a:rPr lang="ja-JP" altLang="en-US" sz="1000" b="0" i="0" u="none" strike="noStrike">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631">
                <a:tc>
                  <a:txBody>
                    <a:bodyPr/>
                    <a:lstStyle/>
                    <a:p>
                      <a:pPr algn="l" rtl="0" fontAlgn="t"/>
                      <a:r>
                        <a:rPr lang="ja-JP" altLang="en-US" sz="1000" b="0" i="0" u="none" strike="noStrike" dirty="0">
                          <a:solidFill>
                            <a:srgbClr val="000000"/>
                          </a:solidFill>
                          <a:latin typeface="ＭＳ Ｐゴシック"/>
                        </a:rPr>
                        <a:t>その他住所</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273">
                <a:tc rowSpan="2">
                  <a:txBody>
                    <a:bodyPr/>
                    <a:lstStyle/>
                    <a:p>
                      <a:pPr algn="l" rtl="0" fontAlgn="t"/>
                      <a:r>
                        <a:rPr lang="en-US" altLang="ja-JP" sz="1000" b="0" i="0" u="none" strike="noStrike" dirty="0">
                          <a:solidFill>
                            <a:srgbClr val="000000"/>
                          </a:solidFill>
                          <a:latin typeface="Arial"/>
                        </a:rPr>
                        <a:t>[11]</a:t>
                      </a:r>
                      <a:r>
                        <a:rPr lang="ja-JP" altLang="en-US" sz="1000" b="0" i="0" u="none" strike="noStrike" dirty="0">
                          <a:solidFill>
                            <a:srgbClr val="000000"/>
                          </a:solidFill>
                          <a:latin typeface="ＭＳ Ｐゴシック"/>
                        </a:rPr>
                        <a:t>その他追加情報</a:t>
                      </a:r>
                      <a:r>
                        <a:rPr lang="ja-JP" altLang="en-US" sz="1000" b="0" i="0" u="none" strike="noStrike" dirty="0">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dirty="0">
                          <a:solidFill>
                            <a:srgbClr val="7F7F7F"/>
                          </a:solidFill>
                          <a:latin typeface="ＭＳ Ｐゴシック"/>
                        </a:rPr>
                        <a:t>例）連絡希望・午前中　携帯</a:t>
                      </a:r>
                      <a:r>
                        <a:rPr lang="en-US" altLang="ja-JP" sz="1000" b="0" i="0" u="none" strike="noStrike" dirty="0">
                          <a:solidFill>
                            <a:srgbClr val="7F7F7F"/>
                          </a:solidFill>
                          <a:latin typeface="ＭＳ Ｐゴシック"/>
                        </a:rPr>
                        <a:t>090-1234-5678</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97273">
                <a:tc vMerge="1">
                  <a:txBody>
                    <a:bodyPr/>
                    <a:lstStyle/>
                    <a:p>
                      <a:endParaRPr kumimoji="1" lang="ja-JP" altLang="en-US"/>
                    </a:p>
                  </a:txBody>
                  <a:tcPr/>
                </a:tc>
                <a:tc>
                  <a:txBody>
                    <a:bodyPr/>
                    <a:lstStyle/>
                    <a:p>
                      <a:pPr algn="l" rtl="0" fontAlgn="t"/>
                      <a:r>
                        <a:rPr lang="ja-JP" altLang="en-US" sz="1000" b="0" i="0" u="none" strike="noStrike" dirty="0">
                          <a:solidFill>
                            <a:srgbClr val="7F7F7F"/>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
        <p:nvSpPr>
          <p:cNvPr id="29" name="正方形/長方形 28"/>
          <p:cNvSpPr/>
          <p:nvPr/>
        </p:nvSpPr>
        <p:spPr>
          <a:xfrm>
            <a:off x="1268760" y="3995936"/>
            <a:ext cx="5513040" cy="4824536"/>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Picture 2"/>
          <p:cNvPicPr>
            <a:picLocks noChangeAspect="1" noChangeArrowheads="1"/>
          </p:cNvPicPr>
          <p:nvPr/>
        </p:nvPicPr>
        <p:blipFill>
          <a:blip r:embed="rId13" cstate="print"/>
          <a:srcRect/>
          <a:stretch>
            <a:fillRect/>
          </a:stretch>
        </p:blipFill>
        <p:spPr bwMode="auto">
          <a:xfrm>
            <a:off x="2844552" y="8204076"/>
            <a:ext cx="720080" cy="213650"/>
          </a:xfrm>
          <a:prstGeom prst="rect">
            <a:avLst/>
          </a:prstGeom>
          <a:noFill/>
        </p:spPr>
      </p:pic>
      <p:pic>
        <p:nvPicPr>
          <p:cNvPr id="36" name="Picture 4"/>
          <p:cNvPicPr>
            <a:picLocks noChangeAspect="1" noChangeArrowheads="1"/>
          </p:cNvPicPr>
          <p:nvPr/>
        </p:nvPicPr>
        <p:blipFill>
          <a:blip r:embed="rId14" cstate="print"/>
          <a:srcRect/>
          <a:stretch>
            <a:fillRect/>
          </a:stretch>
        </p:blipFill>
        <p:spPr bwMode="auto">
          <a:xfrm>
            <a:off x="4161780" y="8206308"/>
            <a:ext cx="864096" cy="216024"/>
          </a:xfrm>
          <a:prstGeom prst="rect">
            <a:avLst/>
          </a:prstGeom>
          <a:noFill/>
        </p:spPr>
      </p:pic>
      <p:sp>
        <p:nvSpPr>
          <p:cNvPr id="37" name="テキスト ボックス 36"/>
          <p:cNvSpPr txBox="1"/>
          <p:nvPr/>
        </p:nvSpPr>
        <p:spPr>
          <a:xfrm>
            <a:off x="1268760" y="2267744"/>
            <a:ext cx="5445224" cy="1631216"/>
          </a:xfrm>
          <a:prstGeom prst="rect">
            <a:avLst/>
          </a:prstGeom>
          <a:noFill/>
        </p:spPr>
        <p:txBody>
          <a:bodyPr wrap="square" rtlCol="0">
            <a:spAutoFit/>
          </a:bodyPr>
          <a:lstStyle/>
          <a:p>
            <a:r>
              <a:rPr lang="ja-JP" altLang="en-US" sz="1000" dirty="0" smtClean="0">
                <a:solidFill>
                  <a:srgbClr val="7030A0"/>
                </a:solidFill>
              </a:rPr>
              <a:t>必要情報を</a:t>
            </a:r>
            <a:r>
              <a:rPr lang="ja-JP" altLang="en-US" sz="1000" dirty="0" smtClean="0">
                <a:solidFill>
                  <a:srgbClr val="7030A0"/>
                </a:solidFill>
              </a:rPr>
              <a:t>ご入力の</a:t>
            </a:r>
            <a:r>
              <a:rPr lang="ja-JP" altLang="en-US" sz="1000" dirty="0" smtClean="0">
                <a:solidFill>
                  <a:srgbClr val="7030A0"/>
                </a:solidFill>
              </a:rPr>
              <a:t>うえ、送信ください。各種お手続きには、お届け用紙のご記入</a:t>
            </a:r>
            <a:r>
              <a:rPr lang="ja-JP" altLang="en-US" sz="1000" dirty="0" smtClean="0">
                <a:solidFill>
                  <a:srgbClr val="7030A0"/>
                </a:solidFill>
              </a:rPr>
              <a:t>・ご捺印</a:t>
            </a:r>
            <a:r>
              <a:rPr lang="ja-JP" altLang="en-US" sz="1000" dirty="0" smtClean="0">
                <a:solidFill>
                  <a:srgbClr val="7030A0"/>
                </a:solidFill>
              </a:rPr>
              <a:t>が必要となります。必要書類を送付させていただきますので、お受取り先住所のご入力を</a:t>
            </a:r>
            <a:r>
              <a:rPr lang="ja-JP" altLang="en-US" sz="1000" dirty="0" smtClean="0">
                <a:solidFill>
                  <a:srgbClr val="7030A0"/>
                </a:solidFill>
              </a:rPr>
              <a:t>お願いいたします。書類の返送</a:t>
            </a:r>
            <a:r>
              <a:rPr lang="ja-JP" altLang="en-US" sz="1000" dirty="0" smtClean="0">
                <a:solidFill>
                  <a:srgbClr val="7030A0"/>
                </a:solidFill>
              </a:rPr>
              <a:t>をいただき次第、弊社にて対応いたします。</a:t>
            </a:r>
            <a:endParaRPr lang="en-US" altLang="ja-JP" sz="1000" dirty="0" smtClean="0">
              <a:solidFill>
                <a:srgbClr val="7030A0"/>
              </a:solidFill>
            </a:endParaRPr>
          </a:p>
          <a:p>
            <a:r>
              <a:rPr lang="en-US" altLang="ja-JP" sz="1000" b="1" dirty="0" smtClean="0">
                <a:solidFill>
                  <a:srgbClr val="7030A0"/>
                </a:solidFill>
              </a:rPr>
              <a:t>※</a:t>
            </a:r>
            <a:r>
              <a:rPr lang="ja-JP" altLang="en-US" sz="1000" b="1" dirty="0" smtClean="0">
                <a:solidFill>
                  <a:srgbClr val="7030A0"/>
                </a:solidFill>
              </a:rPr>
              <a:t>当フォームでは変更完了と</a:t>
            </a:r>
            <a:r>
              <a:rPr lang="ja-JP" altLang="en-US" sz="1000" b="1" dirty="0" smtClean="0">
                <a:solidFill>
                  <a:srgbClr val="7030A0"/>
                </a:solidFill>
              </a:rPr>
              <a:t>なりません</a:t>
            </a:r>
            <a:endParaRPr lang="en-US" altLang="ja-JP" sz="1000" b="1" dirty="0" smtClean="0">
              <a:solidFill>
                <a:srgbClr val="7030A0"/>
              </a:solidFill>
            </a:endParaRPr>
          </a:p>
          <a:p>
            <a:r>
              <a:rPr lang="ja-JP" altLang="en-US" sz="1000" dirty="0" smtClean="0"/>
              <a:t/>
            </a:r>
            <a:br>
              <a:rPr lang="ja-JP" altLang="en-US" sz="1000" dirty="0" smtClean="0"/>
            </a:br>
            <a:r>
              <a:rPr lang="ja-JP" altLang="en-US" sz="1000" dirty="0" smtClean="0"/>
              <a:t>なお、変更手続きの内容によっては、</a:t>
            </a:r>
            <a:r>
              <a:rPr lang="ja-JP" altLang="en-US" sz="1000" b="1" dirty="0" smtClean="0"/>
              <a:t>「営業許可証」</a:t>
            </a:r>
            <a:r>
              <a:rPr lang="ja-JP" altLang="en-US" sz="1000" dirty="0" smtClean="0"/>
              <a:t>や</a:t>
            </a:r>
            <a:r>
              <a:rPr lang="ja-JP" altLang="en-US" sz="1000" b="1" dirty="0" smtClean="0"/>
              <a:t>「契約者身分証明書」</a:t>
            </a:r>
            <a:r>
              <a:rPr lang="ja-JP" altLang="en-US" sz="1000" dirty="0" smtClean="0"/>
              <a:t>のご提示をいただく場合がございますので、あらかじめご了承ください。</a:t>
            </a:r>
            <a:endParaRPr lang="en-US" altLang="ja-JP" sz="1000" dirty="0" smtClean="0"/>
          </a:p>
          <a:p>
            <a:endParaRPr kumimoji="1" lang="en-US" altLang="ja-JP" sz="1000" dirty="0" smtClean="0"/>
          </a:p>
          <a:p>
            <a:r>
              <a:rPr kumimoji="1" lang="ja-JP" altLang="en-US" sz="1000" dirty="0" smtClean="0"/>
              <a:t>万が一のため、弊社でメール受信後に自動返信を</a:t>
            </a:r>
            <a:r>
              <a:rPr lang="ja-JP" altLang="en-US" sz="1000" dirty="0" smtClean="0"/>
              <a:t>させていただいておりますが、返信メールが翌日にもない場合には、お電話にて</a:t>
            </a:r>
            <a:r>
              <a:rPr kumimoji="1" lang="ja-JP" altLang="en-US" sz="1000" dirty="0" smtClean="0"/>
              <a:t>お問い合わせ下さいますよう、宜しくお願い申し上げます。</a:t>
            </a:r>
            <a:endParaRPr kumimoji="1" lang="ja-JP" altLang="en-US" sz="1000" dirty="0"/>
          </a:p>
        </p:txBody>
      </p:sp>
      <p:graphicFrame>
        <p:nvGraphicFramePr>
          <p:cNvPr id="41" name="表 40"/>
          <p:cNvGraphicFramePr>
            <a:graphicFrameLocks noGrp="1"/>
          </p:cNvGraphicFramePr>
          <p:nvPr/>
        </p:nvGraphicFramePr>
        <p:xfrm>
          <a:off x="1484784" y="4139952"/>
          <a:ext cx="5112568" cy="3960434"/>
        </p:xfrm>
        <a:graphic>
          <a:graphicData uri="http://schemas.openxmlformats.org/drawingml/2006/table">
            <a:tbl>
              <a:tblPr/>
              <a:tblGrid>
                <a:gridCol w="2556284"/>
                <a:gridCol w="2556284"/>
              </a:tblGrid>
              <a:tr h="180568">
                <a:tc gridSpan="2">
                  <a:txBody>
                    <a:bodyPr/>
                    <a:lstStyle/>
                    <a:p>
                      <a:pPr algn="ctr" fontAlgn="ctr"/>
                      <a:r>
                        <a:rPr lang="ja-JP" altLang="en-US" sz="1000" b="1" i="0" u="none" strike="noStrike" dirty="0">
                          <a:solidFill>
                            <a:srgbClr val="000000"/>
                          </a:solidFill>
                          <a:latin typeface="ＭＳ Ｐゴシック" pitchFamily="50" charset="-128"/>
                          <a:ea typeface="ＭＳ Ｐゴシック" pitchFamily="50" charset="-128"/>
                        </a:rPr>
                        <a:t>ご入力内容をご確認ください</a:t>
                      </a:r>
                    </a:p>
                  </a:txBody>
                  <a:tcPr marL="5267" marR="5267" marT="5267" marB="0" anchor="ctr">
                    <a:lnL>
                      <a:noFill/>
                    </a:lnL>
                    <a:lnR>
                      <a:noFill/>
                    </a:lnR>
                    <a:lnT>
                      <a:noFill/>
                    </a:lnT>
                    <a:lnB>
                      <a:noFill/>
                    </a:lnB>
                    <a:solidFill>
                      <a:schemeClr val="bg1"/>
                    </a:solidFill>
                  </a:tcPr>
                </a:tc>
                <a:tc hMerge="1">
                  <a:txBody>
                    <a:bodyPr/>
                    <a:lstStyle/>
                    <a:p>
                      <a:endParaRPr kumimoji="1" lang="ja-JP" altLang="en-US"/>
                    </a:p>
                  </a:txBody>
                  <a:tcPr/>
                </a:tc>
              </a:tr>
              <a:tr h="180568">
                <a:tc gridSpan="2">
                  <a:txBody>
                    <a:bodyPr/>
                    <a:lstStyle/>
                    <a:p>
                      <a:pPr algn="r" fontAlgn="ctr"/>
                      <a:r>
                        <a:rPr lang="ja-JP" altLang="en-US" sz="1000" b="0" i="0" u="none" strike="noStrike" dirty="0">
                          <a:solidFill>
                            <a:srgbClr val="000000"/>
                          </a:solidFill>
                          <a:latin typeface="ＭＳ Ｐゴシック" pitchFamily="50" charset="-128"/>
                          <a:ea typeface="ＭＳ Ｐゴシック" pitchFamily="50" charset="-128"/>
                        </a:rPr>
                        <a:t>ご入力日時　　○○○○年○○月○○日（○）　○○：○○</a:t>
                      </a:r>
                    </a:p>
                  </a:txBody>
                  <a:tcPr marL="5267" marR="5267" marT="5267"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r>
              <a:tr h="180568">
                <a:tc rowSpan="3">
                  <a:txBody>
                    <a:bodyPr/>
                    <a:lstStyle/>
                    <a:p>
                      <a:pPr algn="l" rtl="0" fontAlgn="t"/>
                      <a:r>
                        <a:rPr lang="en-US" altLang="ja-JP" sz="1000" b="0" i="0" u="none" strike="noStrike" dirty="0">
                          <a:solidFill>
                            <a:srgbClr val="7030A0"/>
                          </a:solidFill>
                          <a:latin typeface="ＭＳ Ｐゴシック" pitchFamily="50" charset="-128"/>
                          <a:ea typeface="ＭＳ Ｐゴシック" pitchFamily="50" charset="-128"/>
                        </a:rPr>
                        <a:t>[1]</a:t>
                      </a:r>
                      <a:r>
                        <a:rPr lang="ja-JP" altLang="en-US" sz="1000" b="0" i="0" u="none" strike="noStrike" dirty="0">
                          <a:solidFill>
                            <a:srgbClr val="7030A0"/>
                          </a:solidFill>
                          <a:latin typeface="ＭＳ Ｐゴシック" pitchFamily="50" charset="-128"/>
                          <a:ea typeface="ＭＳ Ｐゴシック" pitchFamily="50" charset="-128"/>
                        </a:rPr>
                        <a:t>手続き内容を選択 （必須）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zh-TW" altLang="en-US" sz="1000" b="0" i="0" u="none" strike="noStrike" dirty="0">
                          <a:solidFill>
                            <a:srgbClr val="000000"/>
                          </a:solidFill>
                          <a:latin typeface="ＭＳ Ｐゴシック" pitchFamily="50" charset="-128"/>
                          <a:ea typeface="ＭＳ Ｐゴシック" pitchFamily="50" charset="-128"/>
                        </a:rPr>
                        <a:t>□店舗情報変更　</a:t>
                      </a:r>
                      <a:r>
                        <a:rPr lang="zh-TW" altLang="en-US" sz="1000" b="0" i="0" u="none" strike="noStrike" dirty="0" smtClean="0">
                          <a:solidFill>
                            <a:srgbClr val="000000"/>
                          </a:solidFill>
                          <a:latin typeface="ＭＳ Ｐゴシック" pitchFamily="50" charset="-128"/>
                          <a:ea typeface="ＭＳ Ｐゴシック" pitchFamily="50" charset="-128"/>
                        </a:rPr>
                        <a:t>□</a:t>
                      </a:r>
                      <a:r>
                        <a:rPr lang="ja-JP" altLang="en-US" sz="1000" b="0" i="0" u="none" strike="noStrike" dirty="0" smtClean="0">
                          <a:solidFill>
                            <a:srgbClr val="000000"/>
                          </a:solidFill>
                          <a:latin typeface="ＭＳ Ｐゴシック" pitchFamily="50" charset="-128"/>
                          <a:ea typeface="ＭＳ Ｐゴシック" pitchFamily="50" charset="-128"/>
                        </a:rPr>
                        <a:t>解約希望</a:t>
                      </a:r>
                      <a:r>
                        <a:rPr lang="zh-TW" altLang="en-US" sz="1000" b="0" i="0" u="none" strike="noStrike" dirty="0" smtClean="0">
                          <a:solidFill>
                            <a:srgbClr val="000000"/>
                          </a:solidFill>
                          <a:latin typeface="ＭＳ Ｐゴシック" pitchFamily="50" charset="-128"/>
                          <a:ea typeface="ＭＳ Ｐゴシック" pitchFamily="50" charset="-128"/>
                        </a:rPr>
                        <a:t> </a:t>
                      </a:r>
                      <a:endParaRPr lang="zh-TW" altLang="en-US" sz="1000" b="0" i="0" u="none" strike="noStrike" dirty="0">
                        <a:solidFill>
                          <a:srgbClr val="000000"/>
                        </a:solidFill>
                        <a:latin typeface="ＭＳ Ｐゴシック" pitchFamily="50" charset="-128"/>
                        <a:ea typeface="ＭＳ Ｐゴシック" pitchFamily="50" charset="-128"/>
                      </a:endParaRP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r>
              <a:tr h="180568">
                <a:tc vMerge="1">
                  <a:txBody>
                    <a:bodyPr/>
                    <a:lstStyle/>
                    <a:p>
                      <a:endParaRPr kumimoji="1" lang="ja-JP" altLang="en-US"/>
                    </a:p>
                  </a:txBody>
                  <a:tcPr/>
                </a:tc>
                <a:tc>
                  <a:txBody>
                    <a:bodyPr/>
                    <a:lstStyle/>
                    <a:p>
                      <a:pPr algn="l" rtl="0" fontAlgn="t"/>
                      <a:r>
                        <a:rPr lang="ja-JP" altLang="en-US" sz="1000" b="0" i="0" u="none" strike="noStrike" dirty="0">
                          <a:solidFill>
                            <a:srgbClr val="000000"/>
                          </a:solidFill>
                          <a:latin typeface="ＭＳ Ｐゴシック" pitchFamily="50" charset="-128"/>
                          <a:ea typeface="ＭＳ Ｐゴシック" pitchFamily="50" charset="-128"/>
                        </a:rPr>
                        <a:t>□契約者変更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355105">
                <a:tc vMerge="1">
                  <a:txBody>
                    <a:bodyPr/>
                    <a:lstStyle/>
                    <a:p>
                      <a:endParaRPr kumimoji="1" lang="ja-JP" altLang="en-US"/>
                    </a:p>
                  </a:txBody>
                  <a:tcPr/>
                </a:tc>
                <a:tc>
                  <a:txBody>
                    <a:bodyPr/>
                    <a:lstStyle/>
                    <a:p>
                      <a:pPr algn="l" rtl="0" fontAlgn="t"/>
                      <a:r>
                        <a:rPr lang="en-US" altLang="ja-JP" sz="1000" b="0" i="0" u="none" strike="noStrike" dirty="0">
                          <a:solidFill>
                            <a:srgbClr val="000000"/>
                          </a:solidFill>
                          <a:latin typeface="ＭＳ Ｐゴシック" pitchFamily="50" charset="-128"/>
                          <a:ea typeface="ＭＳ Ｐゴシック" pitchFamily="50" charset="-128"/>
                        </a:rPr>
                        <a:t>※</a:t>
                      </a:r>
                      <a:r>
                        <a:rPr lang="ja-JP" altLang="en-US" sz="1000" b="0" i="0" u="none" strike="noStrike" dirty="0">
                          <a:solidFill>
                            <a:srgbClr val="000000"/>
                          </a:solidFill>
                          <a:latin typeface="ＭＳ Ｐゴシック" pitchFamily="50" charset="-128"/>
                          <a:ea typeface="ＭＳ Ｐゴシック" pitchFamily="50" charset="-128"/>
                        </a:rPr>
                        <a:t>営業者変更、営業（法人）譲渡、法人改組などが該当します</a:t>
                      </a:r>
                      <a:r>
                        <a:rPr lang="ja-JP" altLang="en-US" sz="1000" b="1" i="0" u="none" strike="noStrike" dirty="0">
                          <a:solidFill>
                            <a:srgbClr val="000000"/>
                          </a:solidFill>
                          <a:latin typeface="ＭＳ Ｐゴシック" pitchFamily="50" charset="-128"/>
                          <a:ea typeface="ＭＳ Ｐゴシック" pitchFamily="50" charset="-128"/>
                        </a:rPr>
                        <a:t> </a:t>
                      </a:r>
                      <a:r>
                        <a:rPr lang="ja-JP" altLang="en-US" sz="1000" b="0" i="0" u="none" strike="noStrike" dirty="0">
                          <a:solidFill>
                            <a:srgbClr val="000000"/>
                          </a:solidFill>
                          <a:latin typeface="ＭＳ Ｐゴシック" pitchFamily="50" charset="-128"/>
                          <a:ea typeface="ＭＳ Ｐゴシック" pitchFamily="50" charset="-128"/>
                        </a:rPr>
                        <a:t>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r>
              <a:tr h="180568">
                <a:tc>
                  <a:txBody>
                    <a:bodyPr/>
                    <a:lstStyle/>
                    <a:p>
                      <a:pPr algn="l" rtl="0" fontAlgn="t"/>
                      <a:r>
                        <a:rPr lang="ja-JP" altLang="en-US" sz="1000" b="0" i="0" u="none" strike="noStrike" dirty="0">
                          <a:solidFill>
                            <a:srgbClr val="00B050"/>
                          </a:solidFill>
                          <a:latin typeface="ＭＳ Ｐゴシック" pitchFamily="50" charset="-128"/>
                          <a:ea typeface="ＭＳ Ｐゴシック" pitchFamily="50" charset="-128"/>
                        </a:rPr>
                        <a:t>手続き内容詳細</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000" b="0" i="0" u="none" strike="noStrike" dirty="0">
                          <a:solidFill>
                            <a:srgbClr val="00B050"/>
                          </a:solidFill>
                          <a:latin typeface="ＭＳ Ｐゴシック" pitchFamily="50" charset="-128"/>
                          <a:ea typeface="ＭＳ Ｐゴシック" pitchFamily="50" charset="-128"/>
                        </a:rPr>
                        <a:t>例）振込口座変更、店舗名変更</a:t>
                      </a:r>
                      <a:r>
                        <a:rPr lang="en-US" sz="1000" b="0" i="0" u="none" strike="noStrike" dirty="0">
                          <a:solidFill>
                            <a:srgbClr val="00B050"/>
                          </a:solidFill>
                          <a:latin typeface="ＭＳ Ｐゴシック" pitchFamily="50" charset="-128"/>
                          <a:ea typeface="ＭＳ Ｐゴシック" pitchFamily="50" charset="-128"/>
                        </a:rPr>
                        <a:t>etc</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0568">
                <a:tc>
                  <a:txBody>
                    <a:bodyPr/>
                    <a:lstStyle/>
                    <a:p>
                      <a:pPr algn="l" rtl="0" fontAlgn="t"/>
                      <a:r>
                        <a:rPr lang="en-US" altLang="ja-JP" sz="1000" b="0" i="0" u="none" strike="noStrike" dirty="0">
                          <a:solidFill>
                            <a:srgbClr val="000000"/>
                          </a:solidFill>
                          <a:latin typeface="ＭＳ Ｐゴシック" pitchFamily="50" charset="-128"/>
                          <a:ea typeface="ＭＳ Ｐゴシック" pitchFamily="50" charset="-128"/>
                        </a:rPr>
                        <a:t>[2]</a:t>
                      </a:r>
                      <a:r>
                        <a:rPr lang="ja-JP" altLang="en-US" sz="1000" b="0" i="0" u="none" strike="noStrike" dirty="0">
                          <a:solidFill>
                            <a:srgbClr val="000000"/>
                          </a:solidFill>
                          <a:latin typeface="ＭＳ Ｐゴシック" pitchFamily="50" charset="-128"/>
                          <a:ea typeface="ＭＳ Ｐゴシック" pitchFamily="50" charset="-128"/>
                        </a:rPr>
                        <a:t>加盟店</a:t>
                      </a:r>
                      <a:r>
                        <a:rPr lang="en-US" sz="1000" b="0" i="0" u="none" strike="noStrike" dirty="0">
                          <a:solidFill>
                            <a:srgbClr val="00B050"/>
                          </a:solidFill>
                          <a:latin typeface="ＭＳ Ｐゴシック" pitchFamily="50" charset="-128"/>
                          <a:ea typeface="ＭＳ Ｐゴシック" pitchFamily="50" charset="-128"/>
                        </a:rPr>
                        <a:t>ID（6</a:t>
                      </a:r>
                      <a:r>
                        <a:rPr lang="ja-JP" altLang="en-US" sz="1000" b="0" i="0" u="none" strike="noStrike" dirty="0">
                          <a:solidFill>
                            <a:srgbClr val="00B050"/>
                          </a:solidFill>
                          <a:latin typeface="ＭＳ Ｐゴシック" pitchFamily="50" charset="-128"/>
                          <a:ea typeface="ＭＳ Ｐゴシック" pitchFamily="50" charset="-128"/>
                        </a:rPr>
                        <a:t>桁）</a:t>
                      </a:r>
                      <a:r>
                        <a:rPr lang="ja-JP" altLang="en-US" sz="1000" b="0" i="0" u="none" strike="noStrike" dirty="0">
                          <a:solidFill>
                            <a:srgbClr val="000000"/>
                          </a:solidFill>
                          <a:latin typeface="ＭＳ Ｐゴシック" pitchFamily="50" charset="-128"/>
                          <a:ea typeface="ＭＳ Ｐゴシック" pitchFamily="50" charset="-128"/>
                        </a:rPr>
                        <a:t>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000" b="0" i="0" u="none" strike="noStrike" dirty="0">
                          <a:solidFill>
                            <a:srgbClr val="000000"/>
                          </a:solidFill>
                          <a:latin typeface="ＭＳ Ｐゴシック" pitchFamily="50" charset="-128"/>
                          <a:ea typeface="ＭＳ Ｐゴシック" pitchFamily="50" charset="-128"/>
                        </a:rPr>
                        <a:t>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0568">
                <a:tc>
                  <a:txBody>
                    <a:bodyPr/>
                    <a:lstStyle/>
                    <a:p>
                      <a:pPr algn="l" rtl="0" fontAlgn="t"/>
                      <a:r>
                        <a:rPr lang="en-US" altLang="ja-JP" sz="1000" b="0" i="0" u="none" strike="noStrike">
                          <a:solidFill>
                            <a:srgbClr val="000000"/>
                          </a:solidFill>
                          <a:latin typeface="ＭＳ Ｐゴシック" pitchFamily="50" charset="-128"/>
                          <a:ea typeface="ＭＳ Ｐゴシック" pitchFamily="50" charset="-128"/>
                        </a:rPr>
                        <a:t>[3]</a:t>
                      </a:r>
                      <a:r>
                        <a:rPr lang="ja-JP" altLang="en-US" sz="1000" b="0" i="0" u="none" strike="noStrike">
                          <a:solidFill>
                            <a:srgbClr val="000000"/>
                          </a:solidFill>
                          <a:latin typeface="ＭＳ Ｐゴシック" pitchFamily="50" charset="-128"/>
                          <a:ea typeface="ＭＳ Ｐゴシック" pitchFamily="50" charset="-128"/>
                        </a:rPr>
                        <a:t>法人名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rowSpan="2">
                  <a:txBody>
                    <a:bodyPr/>
                    <a:lstStyle/>
                    <a:p>
                      <a:pPr algn="l" rtl="0" fontAlgn="t"/>
                      <a:r>
                        <a:rPr lang="ja-JP" altLang="en-US" sz="1000" b="0" i="0" u="none" strike="noStrike" dirty="0">
                          <a:solidFill>
                            <a:srgbClr val="000000"/>
                          </a:solidFill>
                          <a:latin typeface="ＭＳ Ｐゴシック" pitchFamily="50" charset="-128"/>
                          <a:ea typeface="ＭＳ Ｐゴシック" pitchFamily="50" charset="-128"/>
                        </a:rPr>
                        <a:t>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0568">
                <a:tc>
                  <a:txBody>
                    <a:bodyPr/>
                    <a:lstStyle/>
                    <a:p>
                      <a:pPr algn="l" rtl="0" fontAlgn="t"/>
                      <a:r>
                        <a:rPr lang="en-US" altLang="ja-JP" sz="1000" b="0" i="0" u="none" strike="noStrike" dirty="0">
                          <a:solidFill>
                            <a:srgbClr val="000000"/>
                          </a:solidFill>
                          <a:latin typeface="ＭＳ Ｐゴシック" pitchFamily="50" charset="-128"/>
                          <a:ea typeface="ＭＳ Ｐゴシック" pitchFamily="50" charset="-128"/>
                        </a:rPr>
                        <a:t>※</a:t>
                      </a:r>
                      <a:r>
                        <a:rPr lang="ja-JP" altLang="en-US" sz="1000" b="0" i="0" u="none" strike="noStrike" dirty="0">
                          <a:solidFill>
                            <a:srgbClr val="000000"/>
                          </a:solidFill>
                          <a:latin typeface="ＭＳ Ｐゴシック" pitchFamily="50" charset="-128"/>
                          <a:ea typeface="ＭＳ Ｐゴシック" pitchFamily="50" charset="-128"/>
                        </a:rPr>
                        <a:t>法人の場合必須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r>
              <a:tr h="180568">
                <a:tc>
                  <a:txBody>
                    <a:bodyPr/>
                    <a:lstStyle/>
                    <a:p>
                      <a:pPr algn="l" rtl="0" fontAlgn="t"/>
                      <a:r>
                        <a:rPr lang="en-US" altLang="zh-TW" sz="1000" b="0" i="0" u="none" strike="noStrike" dirty="0">
                          <a:solidFill>
                            <a:srgbClr val="7030A0"/>
                          </a:solidFill>
                          <a:latin typeface="ＭＳ Ｐゴシック" pitchFamily="50" charset="-128"/>
                          <a:ea typeface="ＭＳ Ｐゴシック" pitchFamily="50" charset="-128"/>
                        </a:rPr>
                        <a:t>[4]</a:t>
                      </a:r>
                      <a:r>
                        <a:rPr lang="zh-TW" altLang="en-US" sz="1000" b="0" i="0" u="none" strike="noStrike" dirty="0">
                          <a:solidFill>
                            <a:srgbClr val="7030A0"/>
                          </a:solidFill>
                          <a:latin typeface="ＭＳ Ｐゴシック" pitchFamily="50" charset="-128"/>
                          <a:ea typeface="ＭＳ Ｐゴシック" pitchFamily="50" charset="-128"/>
                        </a:rPr>
                        <a:t>店舗名 （必須）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000" b="0" i="0" u="none" strike="noStrike" dirty="0">
                          <a:solidFill>
                            <a:srgbClr val="000000"/>
                          </a:solidFill>
                          <a:latin typeface="ＭＳ Ｐゴシック" pitchFamily="50" charset="-128"/>
                          <a:ea typeface="ＭＳ Ｐゴシック" pitchFamily="50" charset="-128"/>
                        </a:rPr>
                        <a:t>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0568">
                <a:tc>
                  <a:txBody>
                    <a:bodyPr/>
                    <a:lstStyle/>
                    <a:p>
                      <a:pPr algn="l" rtl="0" fontAlgn="t"/>
                      <a:r>
                        <a:rPr lang="en-US" altLang="zh-TW" sz="1000" b="0" i="0" u="none" strike="noStrike" dirty="0">
                          <a:solidFill>
                            <a:srgbClr val="7030A0"/>
                          </a:solidFill>
                          <a:latin typeface="ＭＳ Ｐゴシック" pitchFamily="50" charset="-128"/>
                          <a:ea typeface="ＭＳ Ｐゴシック" pitchFamily="50" charset="-128"/>
                        </a:rPr>
                        <a:t>[5]</a:t>
                      </a:r>
                      <a:r>
                        <a:rPr lang="zh-TW" altLang="en-US" sz="1000" b="0" i="0" u="none" strike="noStrike" dirty="0">
                          <a:solidFill>
                            <a:srgbClr val="7030A0"/>
                          </a:solidFill>
                          <a:latin typeface="ＭＳ Ｐゴシック" pitchFamily="50" charset="-128"/>
                          <a:ea typeface="ＭＳ Ｐゴシック" pitchFamily="50" charset="-128"/>
                        </a:rPr>
                        <a:t>代表者名 </a:t>
                      </a:r>
                      <a:r>
                        <a:rPr lang="en-US" altLang="zh-TW" sz="1000" b="0" i="0" u="none" strike="noStrike" dirty="0">
                          <a:solidFill>
                            <a:srgbClr val="7030A0"/>
                          </a:solidFill>
                          <a:latin typeface="ＭＳ Ｐゴシック" pitchFamily="50" charset="-128"/>
                          <a:ea typeface="ＭＳ Ｐゴシック" pitchFamily="50" charset="-128"/>
                        </a:rPr>
                        <a:t>(</a:t>
                      </a:r>
                      <a:r>
                        <a:rPr lang="zh-TW" altLang="en-US" sz="1000" b="0" i="0" u="none" strike="noStrike" dirty="0">
                          <a:solidFill>
                            <a:srgbClr val="7030A0"/>
                          </a:solidFill>
                          <a:latin typeface="ＭＳ Ｐゴシック" pitchFamily="50" charset="-128"/>
                          <a:ea typeface="ＭＳ Ｐゴシック" pitchFamily="50" charset="-128"/>
                        </a:rPr>
                        <a:t>必須</a:t>
                      </a:r>
                      <a:r>
                        <a:rPr lang="en-US" altLang="zh-TW" sz="1000" b="0" i="0" u="none" strike="noStrike" dirty="0">
                          <a:solidFill>
                            <a:srgbClr val="7030A0"/>
                          </a:solidFill>
                          <a:latin typeface="ＭＳ Ｐゴシック" pitchFamily="50" charset="-128"/>
                          <a:ea typeface="ＭＳ Ｐゴシック" pitchFamily="50" charset="-128"/>
                        </a:rPr>
                        <a:t>)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rowSpan="2">
                  <a:txBody>
                    <a:bodyPr/>
                    <a:lstStyle/>
                    <a:p>
                      <a:pPr algn="l" rtl="0" fontAlgn="t"/>
                      <a:r>
                        <a:rPr lang="ja-JP" altLang="en-US" sz="1000" b="0" i="0" u="none" strike="noStrike" dirty="0">
                          <a:solidFill>
                            <a:srgbClr val="000000"/>
                          </a:solidFill>
                          <a:latin typeface="ＭＳ Ｐゴシック" pitchFamily="50" charset="-128"/>
                          <a:ea typeface="ＭＳ Ｐゴシック" pitchFamily="50" charset="-128"/>
                        </a:rPr>
                        <a:t>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0568">
                <a:tc>
                  <a:txBody>
                    <a:bodyPr/>
                    <a:lstStyle/>
                    <a:p>
                      <a:pPr algn="l" rtl="0" fontAlgn="t"/>
                      <a:r>
                        <a:rPr lang="en-US" altLang="ja-JP" sz="1000" b="0" i="0" u="none" strike="noStrike" dirty="0">
                          <a:solidFill>
                            <a:srgbClr val="7030A0"/>
                          </a:solidFill>
                          <a:latin typeface="ＭＳ Ｐゴシック" pitchFamily="50" charset="-128"/>
                          <a:ea typeface="ＭＳ Ｐゴシック" pitchFamily="50" charset="-128"/>
                        </a:rPr>
                        <a:t>[6]</a:t>
                      </a:r>
                      <a:r>
                        <a:rPr lang="ja-JP" altLang="en-US" sz="1000" b="0" i="0" u="none" strike="noStrike" dirty="0">
                          <a:solidFill>
                            <a:srgbClr val="7030A0"/>
                          </a:solidFill>
                          <a:latin typeface="ＭＳ Ｐゴシック" pitchFamily="50" charset="-128"/>
                          <a:ea typeface="ＭＳ Ｐゴシック" pitchFamily="50" charset="-128"/>
                        </a:rPr>
                        <a:t>代表者フリガナ（必須）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r>
              <a:tr h="180568">
                <a:tc>
                  <a:txBody>
                    <a:bodyPr/>
                    <a:lstStyle/>
                    <a:p>
                      <a:pPr algn="l" rtl="0" fontAlgn="t"/>
                      <a:r>
                        <a:rPr lang="en-US" altLang="ja-JP" sz="1000" b="0" i="0" u="none" strike="noStrike">
                          <a:solidFill>
                            <a:srgbClr val="000000"/>
                          </a:solidFill>
                          <a:latin typeface="ＭＳ Ｐゴシック" pitchFamily="50" charset="-128"/>
                          <a:ea typeface="ＭＳ Ｐゴシック" pitchFamily="50" charset="-128"/>
                        </a:rPr>
                        <a:t>[7]</a:t>
                      </a:r>
                      <a:r>
                        <a:rPr lang="ja-JP" altLang="en-US" sz="1000" b="0" i="0" u="none" strike="noStrike">
                          <a:solidFill>
                            <a:srgbClr val="000000"/>
                          </a:solidFill>
                          <a:latin typeface="ＭＳ Ｐゴシック" pitchFamily="50" charset="-128"/>
                          <a:ea typeface="ＭＳ Ｐゴシック" pitchFamily="50" charset="-128"/>
                        </a:rPr>
                        <a:t>ご担当者名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000" b="0" i="0" u="none" strike="noStrike" dirty="0">
                          <a:solidFill>
                            <a:srgbClr val="000000"/>
                          </a:solidFill>
                          <a:latin typeface="ＭＳ Ｐゴシック" pitchFamily="50" charset="-128"/>
                          <a:ea typeface="ＭＳ Ｐゴシック" pitchFamily="50" charset="-128"/>
                        </a:rPr>
                        <a:t>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0568">
                <a:tc>
                  <a:txBody>
                    <a:bodyPr/>
                    <a:lstStyle/>
                    <a:p>
                      <a:pPr algn="l" rtl="0" fontAlgn="t"/>
                      <a:r>
                        <a:rPr lang="en-US" altLang="zh-TW" sz="1000" b="0" i="0" u="none" strike="noStrike" dirty="0">
                          <a:solidFill>
                            <a:srgbClr val="7030A0"/>
                          </a:solidFill>
                          <a:latin typeface="ＭＳ Ｐゴシック" pitchFamily="50" charset="-128"/>
                          <a:ea typeface="ＭＳ Ｐゴシック" pitchFamily="50" charset="-128"/>
                        </a:rPr>
                        <a:t>[8]</a:t>
                      </a:r>
                      <a:r>
                        <a:rPr lang="zh-TW" altLang="en-US" sz="1000" b="0" i="0" u="none" strike="noStrike" dirty="0">
                          <a:solidFill>
                            <a:srgbClr val="7030A0"/>
                          </a:solidFill>
                          <a:latin typeface="ＭＳ Ｐゴシック" pitchFamily="50" charset="-128"/>
                          <a:ea typeface="ＭＳ Ｐゴシック" pitchFamily="50" charset="-128"/>
                        </a:rPr>
                        <a:t>連絡先電話番号（必須</a:t>
                      </a:r>
                      <a:r>
                        <a:rPr lang="zh-TW" altLang="en-US" sz="1000" b="0" i="0" u="none" strike="noStrike" dirty="0">
                          <a:solidFill>
                            <a:srgbClr val="000000"/>
                          </a:solidFill>
                          <a:latin typeface="ＭＳ Ｐゴシック" pitchFamily="50" charset="-128"/>
                          <a:ea typeface="ＭＳ Ｐゴシック" pitchFamily="50" charset="-128"/>
                        </a:rPr>
                        <a:t>） </a:t>
                      </a:r>
                      <a:endParaRPr lang="zh-TW" altLang="en-US" sz="1000" b="0" i="0" u="none" strike="noStrike" dirty="0">
                        <a:solidFill>
                          <a:srgbClr val="7030A0"/>
                        </a:solidFill>
                        <a:latin typeface="ＭＳ Ｐゴシック" pitchFamily="50" charset="-128"/>
                        <a:ea typeface="ＭＳ Ｐゴシック" pitchFamily="50" charset="-128"/>
                      </a:endParaRP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000" b="0" i="0" u="none" strike="noStrike" dirty="0">
                          <a:solidFill>
                            <a:srgbClr val="000000"/>
                          </a:solidFill>
                          <a:latin typeface="ＭＳ Ｐゴシック" pitchFamily="50" charset="-128"/>
                          <a:ea typeface="ＭＳ Ｐゴシック" pitchFamily="50" charset="-128"/>
                        </a:rPr>
                        <a:t>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0568">
                <a:tc>
                  <a:txBody>
                    <a:bodyPr/>
                    <a:lstStyle/>
                    <a:p>
                      <a:pPr algn="l" rtl="0" fontAlgn="t"/>
                      <a:r>
                        <a:rPr lang="en-US" altLang="zh-TW" sz="1000" b="0" i="0" u="none" strike="noStrike" dirty="0">
                          <a:solidFill>
                            <a:srgbClr val="7030A0"/>
                          </a:solidFill>
                          <a:latin typeface="ＭＳ Ｐゴシック" pitchFamily="50" charset="-128"/>
                          <a:ea typeface="ＭＳ Ｐゴシック" pitchFamily="50" charset="-128"/>
                        </a:rPr>
                        <a:t>[9]</a:t>
                      </a:r>
                      <a:r>
                        <a:rPr lang="zh-TW" altLang="en-US" sz="1000" b="0" i="0" u="none" strike="noStrike" dirty="0">
                          <a:solidFill>
                            <a:srgbClr val="7030A0"/>
                          </a:solidFill>
                          <a:latin typeface="ＭＳ Ｐゴシック" pitchFamily="50" charset="-128"/>
                          <a:ea typeface="ＭＳ Ｐゴシック" pitchFamily="50" charset="-128"/>
                        </a:rPr>
                        <a:t>連絡先電話番号（必須</a:t>
                      </a:r>
                      <a:r>
                        <a:rPr lang="zh-TW" altLang="en-US" sz="1000" b="0" i="0" u="none" strike="noStrike" dirty="0">
                          <a:solidFill>
                            <a:srgbClr val="000000"/>
                          </a:solidFill>
                          <a:latin typeface="ＭＳ Ｐゴシック" pitchFamily="50" charset="-128"/>
                          <a:ea typeface="ＭＳ Ｐゴシック" pitchFamily="50" charset="-128"/>
                        </a:rPr>
                        <a:t>） </a:t>
                      </a:r>
                      <a:endParaRPr lang="zh-TW" altLang="en-US" sz="1000" b="0" i="0" u="none" strike="noStrike" dirty="0">
                        <a:solidFill>
                          <a:srgbClr val="7030A0"/>
                        </a:solidFill>
                        <a:latin typeface="ＭＳ Ｐゴシック" pitchFamily="50" charset="-128"/>
                        <a:ea typeface="ＭＳ Ｐゴシック" pitchFamily="50" charset="-128"/>
                      </a:endParaRP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000" b="0" i="0" u="none" strike="noStrike" dirty="0">
                          <a:solidFill>
                            <a:srgbClr val="000000"/>
                          </a:solidFill>
                          <a:latin typeface="ＭＳ Ｐゴシック" pitchFamily="50" charset="-128"/>
                          <a:ea typeface="ＭＳ Ｐゴシック" pitchFamily="50" charset="-128"/>
                        </a:rPr>
                        <a:t>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0568">
                <a:tc>
                  <a:txBody>
                    <a:bodyPr/>
                    <a:lstStyle/>
                    <a:p>
                      <a:pPr algn="l" rtl="0" fontAlgn="t"/>
                      <a:r>
                        <a:rPr lang="en-US" altLang="ja-JP" sz="1000" b="0" i="0" u="none" strike="noStrike">
                          <a:solidFill>
                            <a:srgbClr val="7030A0"/>
                          </a:solidFill>
                          <a:latin typeface="ＭＳ Ｐゴシック" pitchFamily="50" charset="-128"/>
                          <a:ea typeface="ＭＳ Ｐゴシック" pitchFamily="50" charset="-128"/>
                        </a:rPr>
                        <a:t>[10]</a:t>
                      </a:r>
                      <a:r>
                        <a:rPr lang="ja-JP" altLang="en-US" sz="1000" b="0" i="0" u="none" strike="noStrike">
                          <a:solidFill>
                            <a:srgbClr val="7030A0"/>
                          </a:solidFill>
                          <a:latin typeface="ＭＳ Ｐゴシック" pitchFamily="50" charset="-128"/>
                          <a:ea typeface="ＭＳ Ｐゴシック" pitchFamily="50" charset="-128"/>
                        </a:rPr>
                        <a:t>メールアドレス （必須）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000" b="0" i="0" u="none" strike="noStrike" dirty="0">
                          <a:solidFill>
                            <a:srgbClr val="7030A0"/>
                          </a:solidFill>
                          <a:latin typeface="ＭＳ Ｐゴシック" pitchFamily="50" charset="-128"/>
                          <a:ea typeface="ＭＳ Ｐゴシック" pitchFamily="50" charset="-128"/>
                        </a:rPr>
                        <a:t>□法人　□店舗　□代表者住所　□その他住所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0568">
                <a:tc>
                  <a:txBody>
                    <a:bodyPr/>
                    <a:lstStyle/>
                    <a:p>
                      <a:pPr algn="l" rtl="0" fontAlgn="t"/>
                      <a:r>
                        <a:rPr lang="ja-JP" altLang="en-US" sz="1000" b="0" i="0" u="none" strike="noStrike" dirty="0">
                          <a:solidFill>
                            <a:srgbClr val="00B050"/>
                          </a:solidFill>
                          <a:latin typeface="ＭＳ Ｐゴシック" pitchFamily="50" charset="-128"/>
                          <a:ea typeface="ＭＳ Ｐゴシック" pitchFamily="50" charset="-128"/>
                        </a:rPr>
                        <a:t>その他住所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rowSpan="2">
                  <a:txBody>
                    <a:bodyPr/>
                    <a:lstStyle/>
                    <a:p>
                      <a:pPr algn="l" rtl="0" fontAlgn="t"/>
                      <a:r>
                        <a:rPr lang="ja-JP" altLang="en-US" sz="1000" b="0" i="0" u="none" strike="noStrike" dirty="0">
                          <a:solidFill>
                            <a:srgbClr val="000000"/>
                          </a:solidFill>
                          <a:latin typeface="ＭＳ Ｐゴシック" pitchFamily="50" charset="-128"/>
                          <a:ea typeface="ＭＳ Ｐゴシック" pitchFamily="50" charset="-128"/>
                        </a:rPr>
                        <a:t>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5105">
                <a:tc>
                  <a:txBody>
                    <a:bodyPr/>
                    <a:lstStyle/>
                    <a:p>
                      <a:pPr algn="l" rtl="0" fontAlgn="t"/>
                      <a:r>
                        <a:rPr lang="en-US" altLang="ja-JP" sz="1000" b="0" i="0" u="none" strike="noStrike" dirty="0">
                          <a:solidFill>
                            <a:srgbClr val="7030A0"/>
                          </a:solidFill>
                          <a:latin typeface="ＭＳ Ｐゴシック" pitchFamily="50" charset="-128"/>
                          <a:ea typeface="ＭＳ Ｐゴシック" pitchFamily="50" charset="-128"/>
                        </a:rPr>
                        <a:t>※</a:t>
                      </a:r>
                      <a:r>
                        <a:rPr lang="ja-JP" altLang="en-US" sz="1000" b="0" i="0" u="none" strike="noStrike" dirty="0">
                          <a:solidFill>
                            <a:srgbClr val="7030A0"/>
                          </a:solidFill>
                          <a:latin typeface="ＭＳ Ｐゴシック" pitchFamily="50" charset="-128"/>
                          <a:ea typeface="ＭＳ Ｐゴシック" pitchFamily="50" charset="-128"/>
                        </a:rPr>
                        <a:t>その他住所にチェックされた方は、必ずご入力ください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r>
              <a:tr h="180568">
                <a:tc rowSpan="2">
                  <a:txBody>
                    <a:bodyPr/>
                    <a:lstStyle/>
                    <a:p>
                      <a:pPr algn="l" rtl="0" fontAlgn="t"/>
                      <a:r>
                        <a:rPr lang="en-US" altLang="ja-JP" sz="1000" b="0" i="0" u="none" strike="noStrike">
                          <a:solidFill>
                            <a:srgbClr val="00B050"/>
                          </a:solidFill>
                          <a:latin typeface="ＭＳ Ｐゴシック" pitchFamily="50" charset="-128"/>
                          <a:ea typeface="ＭＳ Ｐゴシック" pitchFamily="50" charset="-128"/>
                        </a:rPr>
                        <a:t>[11]</a:t>
                      </a:r>
                      <a:r>
                        <a:rPr lang="ja-JP" altLang="en-US" sz="1000" b="0" i="0" u="none" strike="noStrike">
                          <a:solidFill>
                            <a:srgbClr val="000000"/>
                          </a:solidFill>
                          <a:latin typeface="ＭＳ Ｐゴシック" pitchFamily="50" charset="-128"/>
                          <a:ea typeface="ＭＳ Ｐゴシック" pitchFamily="50" charset="-128"/>
                        </a:rPr>
                        <a:t>その他追加情報 </a:t>
                      </a:r>
                      <a:endParaRPr lang="ja-JP" altLang="en-US" sz="1000" b="0" i="0" u="none" strike="noStrike">
                        <a:solidFill>
                          <a:srgbClr val="00B050"/>
                        </a:solidFill>
                        <a:latin typeface="ＭＳ Ｐゴシック" pitchFamily="50" charset="-128"/>
                        <a:ea typeface="ＭＳ Ｐゴシック" pitchFamily="50" charset="-128"/>
                      </a:endParaRP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000" b="0" i="0" u="none" strike="noStrike" dirty="0">
                          <a:solidFill>
                            <a:srgbClr val="00B050"/>
                          </a:solidFill>
                          <a:latin typeface="ＭＳ Ｐゴシック" pitchFamily="50" charset="-128"/>
                          <a:ea typeface="ＭＳ Ｐゴシック" pitchFamily="50" charset="-128"/>
                        </a:rPr>
                        <a:t>例）連絡希望・午前中　携帯</a:t>
                      </a:r>
                      <a:r>
                        <a:rPr lang="en-US" altLang="ja-JP" sz="1000" b="0" i="0" u="none" strike="noStrike" dirty="0">
                          <a:solidFill>
                            <a:srgbClr val="00B050"/>
                          </a:solidFill>
                          <a:latin typeface="ＭＳ Ｐゴシック" pitchFamily="50" charset="-128"/>
                          <a:ea typeface="ＭＳ Ｐゴシック" pitchFamily="50" charset="-128"/>
                        </a:rPr>
                        <a:t>090-1234-5678</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r>
              <a:tr h="180568">
                <a:tc vMerge="1">
                  <a:txBody>
                    <a:bodyPr/>
                    <a:lstStyle/>
                    <a:p>
                      <a:endParaRPr kumimoji="1" lang="ja-JP" altLang="en-US"/>
                    </a:p>
                  </a:txBody>
                  <a:tcPr/>
                </a:tc>
                <a:tc>
                  <a:txBody>
                    <a:bodyPr/>
                    <a:lstStyle/>
                    <a:p>
                      <a:pPr algn="l" rtl="0" fontAlgn="t"/>
                      <a:r>
                        <a:rPr lang="ja-JP" altLang="en-US" sz="1000" b="0" i="0" u="none" strike="noStrike" dirty="0">
                          <a:solidFill>
                            <a:srgbClr val="7F7F7F"/>
                          </a:solidFill>
                          <a:latin typeface="ＭＳ Ｐゴシック" pitchFamily="50" charset="-128"/>
                          <a:ea typeface="ＭＳ Ｐゴシック" pitchFamily="50" charset="-128"/>
                        </a:rPr>
                        <a:t>　　</a:t>
                      </a:r>
                    </a:p>
                  </a:txBody>
                  <a:tcPr marL="5267" marR="5267" marT="526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776448" cy="369332"/>
          </a:xfrm>
          <a:prstGeom prst="rect">
            <a:avLst/>
          </a:prstGeom>
          <a:noFill/>
        </p:spPr>
        <p:txBody>
          <a:bodyPr wrap="none" rtlCol="0">
            <a:spAutoFit/>
          </a:bodyPr>
          <a:lstStyle/>
          <a:p>
            <a:r>
              <a:rPr kumimoji="1" lang="ja-JP" altLang="en-US" u="sng" dirty="0" smtClean="0"/>
              <a:t>ご利用加盟店様</a:t>
            </a:r>
            <a:endParaRPr kumimoji="1" lang="ja-JP" altLang="en-US" u="sng" dirty="0"/>
          </a:p>
        </p:txBody>
      </p:sp>
      <p:sp>
        <p:nvSpPr>
          <p:cNvPr id="35" name="テキスト ボックス 34"/>
          <p:cNvSpPr txBox="1"/>
          <p:nvPr/>
        </p:nvSpPr>
        <p:spPr>
          <a:xfrm>
            <a:off x="1300223" y="1835696"/>
            <a:ext cx="3163045"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≪各種変更手続きフォーム</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cxnSp>
        <p:nvCxnSpPr>
          <p:cNvPr id="42" name="直線コネクタ 41"/>
          <p:cNvCxnSpPr/>
          <p:nvPr/>
        </p:nvCxnSpPr>
        <p:spPr>
          <a:xfrm>
            <a:off x="1196752" y="3995936"/>
            <a:ext cx="53285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メールの自動返信機能の</a:t>
            </a:r>
            <a:endParaRPr kumimoji="1" lang="en-US" altLang="ja-JP" sz="1600" dirty="0" smtClean="0">
              <a:solidFill>
                <a:srgbClr val="FF0000"/>
              </a:solidFill>
            </a:endParaRPr>
          </a:p>
          <a:p>
            <a:pPr algn="ct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23" name="正方形/長方形 22"/>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a:t>
            </a:r>
            <a:r>
              <a:rPr lang="ja-JP" altLang="en-US" sz="1000" dirty="0" smtClean="0">
                <a:solidFill>
                  <a:schemeClr val="tx1"/>
                </a:solidFill>
                <a:latin typeface="+mn-ea"/>
              </a:rPr>
              <a:t>発注</a:t>
            </a:r>
            <a:endParaRPr lang="en-US" altLang="ja-JP" sz="1000" dirty="0" smtClean="0">
              <a:solidFill>
                <a:schemeClr val="tx1"/>
              </a:solidFill>
              <a:latin typeface="+mn-ea"/>
            </a:endParaRPr>
          </a:p>
          <a:p>
            <a:r>
              <a:rPr lang="ja-JP" altLang="en-US" sz="800" dirty="0" smtClean="0">
                <a:solidFill>
                  <a:srgbClr val="7030A0"/>
                </a:solidFill>
                <a:latin typeface="+mn-ea"/>
              </a:rPr>
              <a:t>（</a:t>
            </a:r>
            <a:r>
              <a:rPr lang="en-US" altLang="ja-JP" sz="800" dirty="0" smtClean="0">
                <a:solidFill>
                  <a:srgbClr val="7030A0"/>
                </a:solidFill>
                <a:latin typeface="+mn-ea"/>
              </a:rPr>
              <a:t>PAX</a:t>
            </a:r>
            <a:r>
              <a:rPr lang="ja-JP" altLang="en-US" sz="800" dirty="0" smtClean="0">
                <a:solidFill>
                  <a:srgbClr val="7030A0"/>
                </a:solidFill>
                <a:latin typeface="+mn-ea"/>
              </a:rPr>
              <a:t>社製端末</a:t>
            </a:r>
            <a:r>
              <a:rPr lang="ja-JP" altLang="en-US" sz="800" dirty="0" smtClean="0">
                <a:solidFill>
                  <a:srgbClr val="7030A0"/>
                </a:solidFill>
                <a:latin typeface="+mn-ea"/>
              </a:rPr>
              <a:t>）</a:t>
            </a:r>
            <a:endParaRPr lang="en-US" altLang="ja-JP" sz="800" dirty="0" smtClean="0">
              <a:solidFill>
                <a:srgbClr val="7030A0"/>
              </a:solidFill>
              <a:latin typeface="+mn-ea"/>
            </a:endParaRPr>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28" name="正方形/長方形 27"/>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45" name="正方形/長方形 44"/>
          <p:cNvSpPr/>
          <p:nvPr/>
        </p:nvSpPr>
        <p:spPr>
          <a:xfrm>
            <a:off x="260648" y="2627784"/>
            <a:ext cx="936104" cy="36004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34" name="正方形/長方形 33"/>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sp>
        <p:nvSpPr>
          <p:cNvPr id="37" name="正方形/長方形 36"/>
          <p:cNvSpPr/>
          <p:nvPr/>
        </p:nvSpPr>
        <p:spPr>
          <a:xfrm>
            <a:off x="1484784" y="4067944"/>
            <a:ext cx="4968552" cy="36004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kumimoji="1" lang="ja-JP" altLang="en-US" dirty="0" smtClean="0"/>
              <a:t>｜　</a:t>
            </a:r>
            <a:r>
              <a:rPr kumimoji="1" lang="ja-JP" altLang="en-US" dirty="0" smtClean="0">
                <a:latin typeface="HGP創英角ｺﾞｼｯｸUB" pitchFamily="50" charset="-128"/>
                <a:ea typeface="HGP創英角ｺﾞｼｯｸUB" pitchFamily="50" charset="-128"/>
              </a:rPr>
              <a:t>お問い合わせ</a:t>
            </a:r>
            <a:r>
              <a:rPr lang="ja-JP" altLang="en-US" dirty="0" smtClean="0">
                <a:latin typeface="HGP創英角ｺﾞｼｯｸUB" pitchFamily="50" charset="-128"/>
                <a:ea typeface="HGP創英角ｺﾞｼｯｸUB" pitchFamily="50" charset="-128"/>
              </a:rPr>
              <a:t>有難うございます。</a:t>
            </a:r>
            <a:endParaRPr kumimoji="1" lang="ja-JP" altLang="en-US" dirty="0">
              <a:latin typeface="HGP創英角ｺﾞｼｯｸUB" pitchFamily="50" charset="-128"/>
              <a:ea typeface="HGP創英角ｺﾞｼｯｸUB" pitchFamily="50" charset="-128"/>
            </a:endParaRPr>
          </a:p>
        </p:txBody>
      </p:sp>
      <p:cxnSp>
        <p:nvCxnSpPr>
          <p:cNvPr id="38" name="直線コネクタ 37"/>
          <p:cNvCxnSpPr/>
          <p:nvPr/>
        </p:nvCxnSpPr>
        <p:spPr>
          <a:xfrm>
            <a:off x="1484784" y="4644008"/>
            <a:ext cx="489654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1684944" y="4716016"/>
            <a:ext cx="2464136" cy="369332"/>
          </a:xfrm>
          <a:prstGeom prst="rect">
            <a:avLst/>
          </a:prstGeom>
          <a:noFill/>
        </p:spPr>
        <p:txBody>
          <a:bodyPr wrap="none" rtlCol="0">
            <a:spAutoFit/>
          </a:bodyPr>
          <a:lstStyle/>
          <a:p>
            <a:r>
              <a:rPr kumimoji="1" lang="ja-JP" altLang="en-US" dirty="0" smtClean="0">
                <a:latin typeface="HGP創英角ｺﾞｼｯｸUB" pitchFamily="50" charset="-128"/>
                <a:ea typeface="HGP創英角ｺﾞｼｯｸUB" pitchFamily="50" charset="-128"/>
              </a:rPr>
              <a:t>送信完了いたしました。</a:t>
            </a:r>
            <a:endParaRPr kumimoji="1" lang="ja-JP" altLang="en-US" dirty="0">
              <a:latin typeface="HGP創英角ｺﾞｼｯｸUB" pitchFamily="50" charset="-128"/>
              <a:ea typeface="HGP創英角ｺﾞｼｯｸUB" pitchFamily="50" charset="-128"/>
            </a:endParaRPr>
          </a:p>
        </p:txBody>
      </p:sp>
      <p:sp>
        <p:nvSpPr>
          <p:cNvPr id="41" name="テキスト ボックス 40"/>
          <p:cNvSpPr txBox="1"/>
          <p:nvPr/>
        </p:nvSpPr>
        <p:spPr>
          <a:xfrm>
            <a:off x="1484784" y="5220072"/>
            <a:ext cx="4729180" cy="1384995"/>
          </a:xfrm>
          <a:prstGeom prst="rect">
            <a:avLst/>
          </a:prstGeom>
          <a:noFill/>
        </p:spPr>
        <p:txBody>
          <a:bodyPr wrap="none" rtlCol="0">
            <a:spAutoFit/>
          </a:bodyPr>
          <a:lstStyle/>
          <a:p>
            <a:r>
              <a:rPr kumimoji="1" lang="ja-JP" altLang="en-US" sz="1200" dirty="0" smtClean="0">
                <a:solidFill>
                  <a:srgbClr val="7030A0"/>
                </a:solidFill>
              </a:rPr>
              <a:t>各種変更・解約手続きフォーム</a:t>
            </a:r>
            <a:r>
              <a:rPr kumimoji="1" lang="ja-JP" altLang="en-US" sz="1200" dirty="0" smtClean="0">
                <a:solidFill>
                  <a:srgbClr val="7030A0"/>
                </a:solidFill>
              </a:rPr>
              <a:t>のご利用ありがとうございます。</a:t>
            </a:r>
            <a:endParaRPr kumimoji="1" lang="en-US" altLang="ja-JP" sz="1200" dirty="0" smtClean="0">
              <a:solidFill>
                <a:srgbClr val="7030A0"/>
              </a:solidFill>
            </a:endParaRPr>
          </a:p>
          <a:p>
            <a:r>
              <a:rPr lang="ja-JP" altLang="en-US" sz="1200" dirty="0" smtClean="0"/>
              <a:t>入力頂いたメールアドレスに受付完了のメールを自動送信しています。</a:t>
            </a:r>
            <a:endParaRPr lang="en-US" altLang="ja-JP" sz="1200" dirty="0" smtClean="0"/>
          </a:p>
          <a:p>
            <a:endParaRPr kumimoji="1" lang="en-US" altLang="ja-JP" sz="1200" dirty="0" smtClean="0"/>
          </a:p>
          <a:p>
            <a:r>
              <a:rPr lang="ja-JP" altLang="en-US" sz="1200" dirty="0" smtClean="0"/>
              <a:t>お問い合わせ内容につきまして、弊社で確認を</a:t>
            </a:r>
            <a:r>
              <a:rPr lang="ja-JP" altLang="en-US" sz="1200" dirty="0" smtClean="0"/>
              <a:t>行い各種書類を</a:t>
            </a:r>
            <a:endParaRPr lang="en-US" altLang="ja-JP" sz="1200" dirty="0" smtClean="0"/>
          </a:p>
          <a:p>
            <a:r>
              <a:rPr lang="ja-JP" altLang="en-US" sz="1200" dirty="0" smtClean="0"/>
              <a:t>ご送付いたしますので</a:t>
            </a:r>
            <a:r>
              <a:rPr kumimoji="1" lang="ja-JP" altLang="en-US" sz="1200" dirty="0" smtClean="0"/>
              <a:t>今しばらく</a:t>
            </a:r>
            <a:r>
              <a:rPr kumimoji="1" lang="ja-JP" altLang="en-US" sz="1200" dirty="0" smtClean="0"/>
              <a:t>お待ちください。</a:t>
            </a:r>
            <a:endParaRPr kumimoji="1" lang="en-US" altLang="ja-JP" sz="1200" dirty="0" smtClean="0"/>
          </a:p>
          <a:p>
            <a:endParaRPr lang="en-US" altLang="ja-JP" sz="1200" dirty="0" smtClean="0"/>
          </a:p>
          <a:p>
            <a:endParaRPr kumimoji="1" lang="ja-JP" altLang="en-US" sz="1200" dirty="0"/>
          </a:p>
        </p:txBody>
      </p:sp>
      <p:sp>
        <p:nvSpPr>
          <p:cNvPr id="43" name="正方形/長方形 42"/>
          <p:cNvSpPr/>
          <p:nvPr/>
        </p:nvSpPr>
        <p:spPr>
          <a:xfrm>
            <a:off x="1628800" y="6300192"/>
            <a:ext cx="4680520" cy="93610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2362455" y="6410300"/>
            <a:ext cx="3010761" cy="276999"/>
          </a:xfrm>
          <a:prstGeom prst="rect">
            <a:avLst/>
          </a:prstGeom>
          <a:noFill/>
        </p:spPr>
        <p:txBody>
          <a:bodyPr wrap="none" rtlCol="0">
            <a:spAutoFit/>
          </a:bodyPr>
          <a:lstStyle/>
          <a:p>
            <a:r>
              <a:rPr kumimoji="1" lang="ja-JP" altLang="en-US" sz="1200" b="1" dirty="0" smtClean="0">
                <a:solidFill>
                  <a:schemeClr val="tx1">
                    <a:lumMod val="65000"/>
                    <a:lumOff val="35000"/>
                  </a:schemeClr>
                </a:solidFill>
              </a:rPr>
              <a:t>お電話でもお気軽にお問い合わせください。</a:t>
            </a:r>
            <a:endParaRPr kumimoji="1" lang="ja-JP" altLang="en-US" sz="1200" b="1" dirty="0">
              <a:solidFill>
                <a:schemeClr val="tx1">
                  <a:lumMod val="65000"/>
                  <a:lumOff val="35000"/>
                </a:schemeClr>
              </a:solidFill>
            </a:endParaRPr>
          </a:p>
        </p:txBody>
      </p:sp>
      <p:sp>
        <p:nvSpPr>
          <p:cNvPr id="46" name="テキスト ボックス 45"/>
          <p:cNvSpPr txBox="1"/>
          <p:nvPr/>
        </p:nvSpPr>
        <p:spPr>
          <a:xfrm>
            <a:off x="2852936" y="6581318"/>
            <a:ext cx="1999265" cy="477054"/>
          </a:xfrm>
          <a:prstGeom prst="rect">
            <a:avLst/>
          </a:prstGeom>
          <a:noFill/>
        </p:spPr>
        <p:txBody>
          <a:bodyPr wrap="none" rtlCol="0">
            <a:spAutoFit/>
          </a:bodyPr>
          <a:lstStyle/>
          <a:p>
            <a:r>
              <a:rPr kumimoji="1" lang="en-US" altLang="ja-JP" sz="2500" b="1" dirty="0" smtClean="0">
                <a:solidFill>
                  <a:schemeClr val="tx1">
                    <a:lumMod val="65000"/>
                    <a:lumOff val="35000"/>
                  </a:schemeClr>
                </a:solidFill>
              </a:rPr>
              <a:t>03-6279-0521</a:t>
            </a:r>
            <a:endParaRPr kumimoji="1" lang="ja-JP" altLang="en-US" sz="2500" b="1" dirty="0">
              <a:solidFill>
                <a:schemeClr val="tx1">
                  <a:lumMod val="65000"/>
                  <a:lumOff val="35000"/>
                </a:schemeClr>
              </a:solidFill>
            </a:endParaRPr>
          </a:p>
        </p:txBody>
      </p:sp>
      <p:sp>
        <p:nvSpPr>
          <p:cNvPr id="47" name="テキスト ボックス 46"/>
          <p:cNvSpPr txBox="1"/>
          <p:nvPr/>
        </p:nvSpPr>
        <p:spPr>
          <a:xfrm>
            <a:off x="2348880" y="6986364"/>
            <a:ext cx="3090911" cy="276999"/>
          </a:xfrm>
          <a:prstGeom prst="rect">
            <a:avLst/>
          </a:prstGeom>
          <a:noFill/>
        </p:spPr>
        <p:txBody>
          <a:bodyPr wrap="none" rtlCol="0">
            <a:spAutoFit/>
          </a:bodyPr>
          <a:lstStyle/>
          <a:p>
            <a:r>
              <a:rPr lang="en-US" altLang="ja-JP" sz="1200" dirty="0" smtClean="0"/>
              <a:t>9</a:t>
            </a:r>
            <a:r>
              <a:rPr lang="ja-JP" altLang="en-US" sz="1200" dirty="0" smtClean="0"/>
              <a:t>：</a:t>
            </a:r>
            <a:r>
              <a:rPr lang="en-US" altLang="ja-JP" sz="1200" dirty="0" smtClean="0"/>
              <a:t>00AM</a:t>
            </a:r>
            <a:r>
              <a:rPr lang="ja-JP" altLang="en-US" sz="1200" dirty="0" smtClean="0"/>
              <a:t>～</a:t>
            </a:r>
            <a:r>
              <a:rPr lang="en-US" altLang="ja-JP" sz="1200" dirty="0" smtClean="0"/>
              <a:t>17</a:t>
            </a:r>
            <a:r>
              <a:rPr lang="ja-JP" altLang="en-US" sz="1200" dirty="0" smtClean="0"/>
              <a:t>：</a:t>
            </a:r>
            <a:r>
              <a:rPr lang="en-US" altLang="ja-JP" sz="1200" dirty="0" smtClean="0"/>
              <a:t>00PM</a:t>
            </a:r>
            <a:r>
              <a:rPr lang="ja-JP" altLang="en-US" sz="1200" dirty="0" smtClean="0"/>
              <a:t>（土・日・祝・年末年始休）</a:t>
            </a:r>
            <a:endParaRPr kumimoji="1" lang="ja-JP" altLang="en-US" sz="1200" b="1" dirty="0">
              <a:solidFill>
                <a:schemeClr val="tx1">
                  <a:lumMod val="65000"/>
                  <a:lumOff val="35000"/>
                </a:schemeClr>
              </a:solidFill>
            </a:endParaRPr>
          </a:p>
        </p:txBody>
      </p:sp>
      <p:graphicFrame>
        <p:nvGraphicFramePr>
          <p:cNvPr id="48" name="表 47"/>
          <p:cNvGraphicFramePr>
            <a:graphicFrameLocks noGrp="1"/>
          </p:cNvGraphicFramePr>
          <p:nvPr/>
        </p:nvGraphicFramePr>
        <p:xfrm>
          <a:off x="1340767" y="7668344"/>
          <a:ext cx="5256581" cy="1219200"/>
        </p:xfrm>
        <a:graphic>
          <a:graphicData uri="http://schemas.openxmlformats.org/drawingml/2006/table">
            <a:tbl>
              <a:tblPr/>
              <a:tblGrid>
                <a:gridCol w="362827"/>
                <a:gridCol w="3004394"/>
                <a:gridCol w="557516"/>
                <a:gridCol w="557516"/>
                <a:gridCol w="557516"/>
                <a:gridCol w="216812"/>
              </a:tblGrid>
              <a:tr h="100318">
                <a:tc>
                  <a:txBody>
                    <a:bodyPr/>
                    <a:lstStyle/>
                    <a:p>
                      <a:pPr algn="l" fontAlgn="ctr"/>
                      <a:r>
                        <a:rPr lang="ja-JP" altLang="en-US" sz="800" b="0" i="0" u="none" strike="noStrike" dirty="0">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1" i="0" u="none" strike="noStrike" dirty="0">
                          <a:solidFill>
                            <a:srgbClr val="7F7F7F"/>
                          </a:solidFill>
                          <a:latin typeface="HGP創英角ｺﾞｼｯｸUB"/>
                        </a:rPr>
                        <a:t>個人情報の取り扱いについて</a:t>
                      </a:r>
                      <a:r>
                        <a:rPr lang="ja-JP" altLang="en-US" sz="900" b="0" i="0" u="none" strike="noStrike" dirty="0">
                          <a:solidFill>
                            <a:srgbClr val="000000"/>
                          </a:solidFill>
                          <a:latin typeface="HGP創英角ｺﾞｼｯｸUB"/>
                        </a:rPr>
                        <a:t>　</a:t>
                      </a: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2">
                  <a:txBody>
                    <a:bodyPr/>
                    <a:lstStyle/>
                    <a:p>
                      <a:pPr algn="l" fontAlgn="ctr"/>
                      <a:r>
                        <a:rPr lang="ja-JP" altLang="en-US" sz="900" b="0" i="0" u="none" strike="noStrike" dirty="0">
                          <a:solidFill>
                            <a:srgbClr val="7F7F7F"/>
                          </a:solidFill>
                          <a:latin typeface="HGP創英角ｺﾞｼｯｸUB"/>
                        </a:rPr>
                        <a:t>詳細については</a:t>
                      </a:r>
                      <a:r>
                        <a:rPr lang="ja-JP" altLang="en-US" sz="900" b="0" i="0" u="none" strike="noStrike" dirty="0">
                          <a:solidFill>
                            <a:srgbClr val="538ED5"/>
                          </a:solidFill>
                          <a:latin typeface="HGP創英角ｺﾞｼｯｸUB"/>
                        </a:rPr>
                        <a:t>「個人情報の取り扱いについて」</a:t>
                      </a:r>
                      <a:r>
                        <a:rPr lang="ja-JP" altLang="en-US" sz="900" b="0" i="0" u="none" strike="noStrike" dirty="0">
                          <a:solidFill>
                            <a:srgbClr val="7F7F7F"/>
                          </a:solidFill>
                          <a:latin typeface="HGP創英角ｺﾞｼｯｸUB"/>
                        </a:rPr>
                        <a:t>をご覧ください。</a:t>
                      </a: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hMerge="1">
                  <a:txBody>
                    <a:bodyPr/>
                    <a:lstStyle/>
                    <a:p>
                      <a:endParaRPr kumimoji="1" lang="ja-JP" altLang="en-US"/>
                    </a:p>
                  </a:txBody>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4">
                  <a:txBody>
                    <a:bodyPr/>
                    <a:lstStyle/>
                    <a:p>
                      <a:pPr algn="l" fontAlgn="ctr"/>
                      <a:r>
                        <a:rPr lang="ja-JP" altLang="en-US" sz="900" b="0" i="0" u="none" strike="noStrike">
                          <a:solidFill>
                            <a:srgbClr val="7F7F7F"/>
                          </a:solidFill>
                          <a:latin typeface="HGP創英角ｺﾞｼｯｸUB"/>
                        </a:rPr>
                        <a:t>上記「個人情報の取扱いについて」に同意いただける場合は、「同意する」にチェックした上で</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0" i="0" u="none" strike="noStrike">
                          <a:solidFill>
                            <a:srgbClr val="7F7F7F"/>
                          </a:solidFill>
                          <a:latin typeface="HGP創英角ｺﾞｼｯｸUB"/>
                        </a:rPr>
                        <a:t>「内容確認ボタン」を押して下さい。</a:t>
                      </a: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a:solidFill>
                          <a:srgbClr val="000000"/>
                        </a:solidFill>
                        <a:latin typeface="HGP創英角ｺﾞｼｯｸUB"/>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tcPr>
                </a:tc>
                <a:tc>
                  <a:txBody>
                    <a:bodyPr/>
                    <a:lstStyle/>
                    <a:p>
                      <a:pPr algn="l" fontAlgn="ctr"/>
                      <a:r>
                        <a:rPr lang="ja-JP" altLang="en-US" sz="900" b="0" i="0" u="none" strike="noStrike">
                          <a:solidFill>
                            <a:srgbClr val="7F7F7F"/>
                          </a:solidFill>
                          <a:latin typeface="HGP創英角ｺﾞｼｯｸUB"/>
                        </a:rPr>
                        <a:t>□　上記「個人情報の取扱いについて」に同意する</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w="6350" cap="flat" cmpd="sng" algn="ctr">
                      <a:solidFill>
                        <a:srgbClr val="7F7F7F"/>
                      </a:solidFill>
                      <a:prstDash val="solid"/>
                      <a:round/>
                      <a:headEnd type="none" w="med" len="med"/>
                      <a:tailEnd type="none" w="med" len="med"/>
                    </a:lnB>
                  </a:tcPr>
                </a:tc>
              </a:tr>
            </a:tbl>
          </a:graphicData>
        </a:graphic>
      </p:graphicFrame>
      <p:sp>
        <p:nvSpPr>
          <p:cNvPr id="49" name="正方形/長方形 48"/>
          <p:cNvSpPr/>
          <p:nvPr/>
        </p:nvSpPr>
        <p:spPr>
          <a:xfrm flipH="1">
            <a:off x="3267968" y="7425060"/>
            <a:ext cx="432048"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800" dirty="0">
                <a:solidFill>
                  <a:schemeClr val="bg1"/>
                </a:solidFill>
              </a:rPr>
              <a:t>必須</a:t>
            </a:r>
            <a:endParaRPr kumimoji="1" lang="ja-JP" altLang="en-US" sz="800" dirty="0">
              <a:solidFill>
                <a:schemeClr val="bg1"/>
              </a:solidFill>
            </a:endParaRPr>
          </a:p>
        </p:txBody>
      </p:sp>
      <p:sp>
        <p:nvSpPr>
          <p:cNvPr id="33" name="テキスト ボックス 32"/>
          <p:cNvSpPr txBox="1"/>
          <p:nvPr/>
        </p:nvSpPr>
        <p:spPr>
          <a:xfrm>
            <a:off x="1268760" y="2267744"/>
            <a:ext cx="5445224" cy="1631216"/>
          </a:xfrm>
          <a:prstGeom prst="rect">
            <a:avLst/>
          </a:prstGeom>
          <a:noFill/>
        </p:spPr>
        <p:txBody>
          <a:bodyPr wrap="square" rtlCol="0">
            <a:spAutoFit/>
          </a:bodyPr>
          <a:lstStyle/>
          <a:p>
            <a:r>
              <a:rPr lang="ja-JP" altLang="en-US" sz="1000" dirty="0" smtClean="0">
                <a:solidFill>
                  <a:srgbClr val="7030A0"/>
                </a:solidFill>
              </a:rPr>
              <a:t>必要情報を</a:t>
            </a:r>
            <a:r>
              <a:rPr lang="ja-JP" altLang="en-US" sz="1000" dirty="0" smtClean="0">
                <a:solidFill>
                  <a:srgbClr val="7030A0"/>
                </a:solidFill>
              </a:rPr>
              <a:t>ご入力の</a:t>
            </a:r>
            <a:r>
              <a:rPr lang="ja-JP" altLang="en-US" sz="1000" dirty="0" smtClean="0">
                <a:solidFill>
                  <a:srgbClr val="7030A0"/>
                </a:solidFill>
              </a:rPr>
              <a:t>うえ、送信ください。各種お手続きには、お届け用紙のご記入</a:t>
            </a:r>
            <a:r>
              <a:rPr lang="ja-JP" altLang="en-US" sz="1000" dirty="0" smtClean="0">
                <a:solidFill>
                  <a:srgbClr val="7030A0"/>
                </a:solidFill>
              </a:rPr>
              <a:t>・ご捺印</a:t>
            </a:r>
            <a:r>
              <a:rPr lang="ja-JP" altLang="en-US" sz="1000" dirty="0" smtClean="0">
                <a:solidFill>
                  <a:srgbClr val="7030A0"/>
                </a:solidFill>
              </a:rPr>
              <a:t>が必要となります。必要書類を送付させていただきますので、お受取り先住所のご入力を</a:t>
            </a:r>
            <a:r>
              <a:rPr lang="ja-JP" altLang="en-US" sz="1000" dirty="0" smtClean="0">
                <a:solidFill>
                  <a:srgbClr val="7030A0"/>
                </a:solidFill>
              </a:rPr>
              <a:t>お願いいたします。書類の返送</a:t>
            </a:r>
            <a:r>
              <a:rPr lang="ja-JP" altLang="en-US" sz="1000" dirty="0" smtClean="0">
                <a:solidFill>
                  <a:srgbClr val="7030A0"/>
                </a:solidFill>
              </a:rPr>
              <a:t>をいただき次第、弊社にて対応いたします。</a:t>
            </a:r>
            <a:endParaRPr lang="en-US" altLang="ja-JP" sz="1000" dirty="0" smtClean="0">
              <a:solidFill>
                <a:srgbClr val="7030A0"/>
              </a:solidFill>
            </a:endParaRPr>
          </a:p>
          <a:p>
            <a:r>
              <a:rPr lang="en-US" altLang="ja-JP" sz="1000" b="1" dirty="0" smtClean="0">
                <a:solidFill>
                  <a:srgbClr val="7030A0"/>
                </a:solidFill>
              </a:rPr>
              <a:t>※</a:t>
            </a:r>
            <a:r>
              <a:rPr lang="ja-JP" altLang="en-US" sz="1000" b="1" dirty="0" smtClean="0">
                <a:solidFill>
                  <a:srgbClr val="7030A0"/>
                </a:solidFill>
              </a:rPr>
              <a:t>当フォームでは変更完了と</a:t>
            </a:r>
            <a:r>
              <a:rPr lang="ja-JP" altLang="en-US" sz="1000" b="1" dirty="0" smtClean="0">
                <a:solidFill>
                  <a:srgbClr val="7030A0"/>
                </a:solidFill>
              </a:rPr>
              <a:t>なりません</a:t>
            </a:r>
            <a:endParaRPr lang="en-US" altLang="ja-JP" sz="1000" b="1" dirty="0" smtClean="0">
              <a:solidFill>
                <a:srgbClr val="7030A0"/>
              </a:solidFill>
            </a:endParaRPr>
          </a:p>
          <a:p>
            <a:r>
              <a:rPr lang="ja-JP" altLang="en-US" sz="1000" dirty="0" smtClean="0"/>
              <a:t/>
            </a:r>
            <a:br>
              <a:rPr lang="ja-JP" altLang="en-US" sz="1000" dirty="0" smtClean="0"/>
            </a:br>
            <a:r>
              <a:rPr lang="ja-JP" altLang="en-US" sz="1000" dirty="0" smtClean="0"/>
              <a:t>なお、変更手続きの内容によっては、</a:t>
            </a:r>
            <a:r>
              <a:rPr lang="ja-JP" altLang="en-US" sz="1000" b="1" dirty="0" smtClean="0"/>
              <a:t>「営業許可証」</a:t>
            </a:r>
            <a:r>
              <a:rPr lang="ja-JP" altLang="en-US" sz="1000" dirty="0" smtClean="0"/>
              <a:t>や</a:t>
            </a:r>
            <a:r>
              <a:rPr lang="ja-JP" altLang="en-US" sz="1000" b="1" dirty="0" smtClean="0"/>
              <a:t>「契約者身分証明書」</a:t>
            </a:r>
            <a:r>
              <a:rPr lang="ja-JP" altLang="en-US" sz="1000" dirty="0" smtClean="0"/>
              <a:t>のご提示をいただく場合がございますので、あらかじめご了承ください。</a:t>
            </a:r>
            <a:endParaRPr lang="en-US" altLang="ja-JP" sz="1000" dirty="0" smtClean="0"/>
          </a:p>
          <a:p>
            <a:endParaRPr kumimoji="1" lang="en-US" altLang="ja-JP" sz="1000" dirty="0" smtClean="0"/>
          </a:p>
          <a:p>
            <a:r>
              <a:rPr kumimoji="1" lang="ja-JP" altLang="en-US" sz="1000" dirty="0" smtClean="0"/>
              <a:t>万が一のため、弊社でメール受信後に自動返信を</a:t>
            </a:r>
            <a:r>
              <a:rPr lang="ja-JP" altLang="en-US" sz="1000" dirty="0" smtClean="0"/>
              <a:t>させていただいておりますが、返信メールが翌日にもない場合には、お電話にて</a:t>
            </a:r>
            <a:r>
              <a:rPr kumimoji="1" lang="ja-JP" altLang="en-US" sz="1000" dirty="0" smtClean="0"/>
              <a:t>お問い合わせ下さいますよう、宜しくお願い申し上げます。</a:t>
            </a:r>
            <a:endParaRPr kumimoji="1" lang="ja-JP" alt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2746906" cy="369332"/>
          </a:xfrm>
          <a:prstGeom prst="rect">
            <a:avLst/>
          </a:prstGeom>
          <a:noFill/>
        </p:spPr>
        <p:txBody>
          <a:bodyPr wrap="none" rtlCol="0">
            <a:spAutoFit/>
          </a:bodyPr>
          <a:lstStyle/>
          <a:p>
            <a:r>
              <a:rPr kumimoji="1" lang="en-US" altLang="ja-JP" u="sng" dirty="0" smtClean="0">
                <a:solidFill>
                  <a:srgbClr val="00B050"/>
                </a:solidFill>
              </a:rPr>
              <a:t>PAX</a:t>
            </a:r>
            <a:r>
              <a:rPr kumimoji="1" lang="ja-JP" altLang="en-US" u="sng" dirty="0" smtClean="0">
                <a:solidFill>
                  <a:srgbClr val="00B050"/>
                </a:solidFill>
              </a:rPr>
              <a:t>端末　ご利用加盟店様</a:t>
            </a:r>
            <a:endParaRPr kumimoji="1" lang="ja-JP" altLang="en-US" u="sng" dirty="0">
              <a:solidFill>
                <a:srgbClr val="00B050"/>
              </a:solidFill>
            </a:endParaRPr>
          </a:p>
        </p:txBody>
      </p:sp>
      <p:sp>
        <p:nvSpPr>
          <p:cNvPr id="35" name="テキスト ボックス 34"/>
          <p:cNvSpPr txBox="1"/>
          <p:nvPr/>
        </p:nvSpPr>
        <p:spPr>
          <a:xfrm>
            <a:off x="1300223" y="1835696"/>
            <a:ext cx="2848857"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≪ロール紙発注フォーム</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40" name="テキスト ボックス 39"/>
          <p:cNvSpPr txBox="1"/>
          <p:nvPr/>
        </p:nvSpPr>
        <p:spPr>
          <a:xfrm>
            <a:off x="1268760" y="2267744"/>
            <a:ext cx="5445224" cy="1384995"/>
          </a:xfrm>
          <a:prstGeom prst="rect">
            <a:avLst/>
          </a:prstGeom>
          <a:noFill/>
        </p:spPr>
        <p:txBody>
          <a:bodyPr wrap="square" rtlCol="0">
            <a:spAutoFit/>
          </a:bodyPr>
          <a:lstStyle/>
          <a:p>
            <a:r>
              <a:rPr kumimoji="1" lang="ja-JP" altLang="en-US" sz="1200" dirty="0" smtClean="0"/>
              <a:t>下記のフォームより、</a:t>
            </a:r>
            <a:r>
              <a:rPr kumimoji="1" lang="ja-JP" altLang="en-US" sz="1200" dirty="0" smtClean="0">
                <a:solidFill>
                  <a:srgbClr val="00B050"/>
                </a:solidFill>
              </a:rPr>
              <a:t>必要事項をご入力の上、</a:t>
            </a:r>
            <a:r>
              <a:rPr lang="ja-JP" altLang="en-US" sz="1200" dirty="0" smtClean="0">
                <a:solidFill>
                  <a:srgbClr val="00B050"/>
                </a:solidFill>
              </a:rPr>
              <a:t>ご希望のロール紙個数を注文</a:t>
            </a:r>
            <a:r>
              <a:rPr lang="ja-JP" altLang="en-US" sz="1200" dirty="0" smtClean="0"/>
              <a:t>いただきますよう</a:t>
            </a:r>
            <a:r>
              <a:rPr kumimoji="1" lang="ja-JP" altLang="en-US" sz="1200" dirty="0" smtClean="0"/>
              <a:t>お願い致します</a:t>
            </a:r>
            <a:r>
              <a:rPr kumimoji="1" lang="ja-JP" altLang="en-US" sz="1200" dirty="0" smtClean="0"/>
              <a:t>。</a:t>
            </a:r>
            <a:r>
              <a:rPr kumimoji="1" lang="ja-JP" altLang="en-US" sz="1200" dirty="0" smtClean="0">
                <a:solidFill>
                  <a:srgbClr val="7030A0"/>
                </a:solidFill>
              </a:rPr>
              <a:t>ご発注いただいてから、約</a:t>
            </a:r>
            <a:r>
              <a:rPr kumimoji="1" lang="en-US" altLang="ja-JP" sz="1200" dirty="0" smtClean="0">
                <a:solidFill>
                  <a:srgbClr val="7030A0"/>
                </a:solidFill>
              </a:rPr>
              <a:t>1</a:t>
            </a:r>
            <a:r>
              <a:rPr kumimoji="1" lang="ja-JP" altLang="en-US" sz="1200" dirty="0" smtClean="0">
                <a:solidFill>
                  <a:srgbClr val="7030A0"/>
                </a:solidFill>
              </a:rPr>
              <a:t>週間程度でご送付させていただきます。</a:t>
            </a:r>
            <a:endParaRPr lang="en-US" altLang="ja-JP" sz="1200" dirty="0" smtClean="0">
              <a:solidFill>
                <a:srgbClr val="7030A0"/>
              </a:solidFill>
            </a:endParaRPr>
          </a:p>
          <a:p>
            <a:r>
              <a:rPr kumimoji="1" lang="ja-JP" altLang="en-US" sz="1200" dirty="0" smtClean="0"/>
              <a:t>万が一のため、弊社でメール受信後に自動返信を</a:t>
            </a:r>
            <a:r>
              <a:rPr lang="ja-JP" altLang="en-US" sz="1200" dirty="0" smtClean="0"/>
              <a:t>させていただいておりますが、返信メールが翌日にもない場合には、お電話にて</a:t>
            </a:r>
            <a:r>
              <a:rPr kumimoji="1" lang="ja-JP" altLang="en-US" sz="1200" dirty="0" smtClean="0"/>
              <a:t>お問い合わせ下さいますよう、宜しくお願い申し上げます。</a:t>
            </a:r>
            <a:endParaRPr kumimoji="1" lang="en-US" altLang="ja-JP" sz="1200" dirty="0" smtClean="0"/>
          </a:p>
          <a:p>
            <a:endParaRPr kumimoji="1" lang="ja-JP" altLang="en-US" sz="1200" dirty="0"/>
          </a:p>
        </p:txBody>
      </p:sp>
      <p:cxnSp>
        <p:nvCxnSpPr>
          <p:cNvPr id="42" name="直線コネクタ 41"/>
          <p:cNvCxnSpPr/>
          <p:nvPr/>
        </p:nvCxnSpPr>
        <p:spPr>
          <a:xfrm>
            <a:off x="1196752" y="3491880"/>
            <a:ext cx="53285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00B050"/>
                </a:solidFill>
              </a:rPr>
              <a:t>※</a:t>
            </a:r>
            <a:r>
              <a:rPr kumimoji="1" lang="ja-JP" altLang="en-US" sz="1600" dirty="0" smtClean="0">
                <a:solidFill>
                  <a:srgbClr val="00B050"/>
                </a:solidFill>
              </a:rPr>
              <a:t>メールの自動返信機能の</a:t>
            </a:r>
            <a:endParaRPr kumimoji="1" lang="en-US" altLang="ja-JP" sz="1600" dirty="0" smtClean="0">
              <a:solidFill>
                <a:srgbClr val="00B050"/>
              </a:solidFill>
            </a:endParaRPr>
          </a:p>
          <a:p>
            <a:pPr algn="ctr"/>
            <a:r>
              <a:rPr lang="ja-JP" altLang="en-US" sz="1600" dirty="0" smtClean="0">
                <a:solidFill>
                  <a:srgbClr val="00B050"/>
                </a:solidFill>
              </a:rPr>
              <a:t>追加希望が</a:t>
            </a:r>
            <a:r>
              <a:rPr lang="en-US" altLang="ja-JP" sz="1600" dirty="0" smtClean="0">
                <a:solidFill>
                  <a:srgbClr val="00B050"/>
                </a:solidFill>
              </a:rPr>
              <a:t>BackOffice</a:t>
            </a:r>
            <a:r>
              <a:rPr lang="ja-JP" altLang="en-US" sz="1600" dirty="0" smtClean="0">
                <a:solidFill>
                  <a:srgbClr val="00B050"/>
                </a:solidFill>
              </a:rPr>
              <a:t>より</a:t>
            </a:r>
            <a:endParaRPr lang="en-US" altLang="ja-JP" sz="1600" dirty="0" smtClean="0">
              <a:solidFill>
                <a:srgbClr val="00B050"/>
              </a:solidFill>
            </a:endParaRPr>
          </a:p>
          <a:p>
            <a:pPr algn="ctr"/>
            <a:r>
              <a:rPr lang="ja-JP" altLang="en-US" sz="1600" dirty="0" smtClean="0">
                <a:solidFill>
                  <a:srgbClr val="00B050"/>
                </a:solidFill>
              </a:rPr>
              <a:t>あります</a:t>
            </a:r>
            <a:endParaRPr kumimoji="1" lang="ja-JP" altLang="en-US" sz="1600" dirty="0">
              <a:solidFill>
                <a:srgbClr val="00B05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260648" y="2987824"/>
            <a:ext cx="936104" cy="36004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a:t>
            </a:r>
            <a:r>
              <a:rPr lang="ja-JP" altLang="en-US" sz="1000" dirty="0" smtClean="0">
                <a:solidFill>
                  <a:schemeClr val="tx1"/>
                </a:solidFill>
                <a:latin typeface="+mn-ea"/>
              </a:rPr>
              <a:t>発注</a:t>
            </a:r>
            <a:endParaRPr lang="en-US" altLang="ja-JP" sz="1000" dirty="0" smtClean="0">
              <a:solidFill>
                <a:schemeClr val="tx1"/>
              </a:solidFill>
              <a:latin typeface="+mn-ea"/>
            </a:endParaRPr>
          </a:p>
          <a:p>
            <a:r>
              <a:rPr lang="ja-JP" altLang="en-US" sz="800" dirty="0" smtClean="0">
                <a:solidFill>
                  <a:srgbClr val="7030A0"/>
                </a:solidFill>
                <a:latin typeface="+mn-ea"/>
              </a:rPr>
              <a:t>（</a:t>
            </a:r>
            <a:r>
              <a:rPr lang="en-US" altLang="ja-JP" sz="800" dirty="0" smtClean="0">
                <a:solidFill>
                  <a:srgbClr val="7030A0"/>
                </a:solidFill>
                <a:latin typeface="+mn-ea"/>
              </a:rPr>
              <a:t>PAX</a:t>
            </a:r>
            <a:r>
              <a:rPr lang="ja-JP" altLang="en-US" sz="800" dirty="0" smtClean="0">
                <a:solidFill>
                  <a:srgbClr val="7030A0"/>
                </a:solidFill>
                <a:latin typeface="+mn-ea"/>
              </a:rPr>
              <a:t>社製端末</a:t>
            </a:r>
            <a:r>
              <a:rPr lang="ja-JP" altLang="en-US" sz="800" dirty="0" smtClean="0">
                <a:solidFill>
                  <a:srgbClr val="7030A0"/>
                </a:solidFill>
                <a:latin typeface="+mn-ea"/>
              </a:rPr>
              <a:t>）</a:t>
            </a:r>
            <a:endParaRPr lang="en-US" altLang="ja-JP" sz="1000" dirty="0" smtClean="0">
              <a:solidFill>
                <a:schemeClr val="tx1"/>
              </a:solidFill>
              <a:latin typeface="+mn-ea"/>
            </a:endParaRPr>
          </a:p>
        </p:txBody>
      </p:sp>
      <p:sp>
        <p:nvSpPr>
          <p:cNvPr id="51" name="正方形/長方形 50"/>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53" name="正方形/長方形 52"/>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55" name="正方形/長方形 54"/>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57" name="正方形/長方形 56"/>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sp>
        <p:nvSpPr>
          <p:cNvPr id="33" name="テキスト ボックス 32"/>
          <p:cNvSpPr txBox="1"/>
          <p:nvPr/>
        </p:nvSpPr>
        <p:spPr>
          <a:xfrm>
            <a:off x="1197314" y="3587997"/>
            <a:ext cx="5472045" cy="292388"/>
          </a:xfrm>
          <a:prstGeom prst="rect">
            <a:avLst/>
          </a:prstGeom>
          <a:noFill/>
        </p:spPr>
        <p:txBody>
          <a:bodyPr wrap="square" rtlCol="0">
            <a:spAutoFit/>
          </a:bodyPr>
          <a:lstStyle/>
          <a:p>
            <a:pPr algn="ctr"/>
            <a:r>
              <a:rPr kumimoji="1" lang="en-US" altLang="ja-JP" sz="1300" b="1" dirty="0" smtClean="0">
                <a:solidFill>
                  <a:srgbClr val="7030A0"/>
                </a:solidFill>
              </a:rPr>
              <a:t>※PAX</a:t>
            </a:r>
            <a:r>
              <a:rPr kumimoji="1" lang="ja-JP" altLang="en-US" sz="1300" b="1" dirty="0" smtClean="0">
                <a:solidFill>
                  <a:srgbClr val="7030A0"/>
                </a:solidFill>
              </a:rPr>
              <a:t>端末以外（</a:t>
            </a:r>
            <a:r>
              <a:rPr kumimoji="1" lang="en-US" altLang="ja-JP" sz="1300" b="1" dirty="0" smtClean="0">
                <a:solidFill>
                  <a:srgbClr val="7030A0"/>
                </a:solidFill>
              </a:rPr>
              <a:t>INFOX/CARDNET</a:t>
            </a:r>
            <a:r>
              <a:rPr kumimoji="1" lang="ja-JP" altLang="en-US" sz="1300" b="1" dirty="0" smtClean="0">
                <a:solidFill>
                  <a:srgbClr val="7030A0"/>
                </a:solidFill>
              </a:rPr>
              <a:t>）のロール紙の注文は</a:t>
            </a:r>
            <a:r>
              <a:rPr kumimoji="1" lang="ja-JP" altLang="en-US" sz="1300" b="1" dirty="0" smtClean="0">
                <a:solidFill>
                  <a:srgbClr val="7030A0"/>
                </a:solidFill>
              </a:rPr>
              <a:t>お受付ができ</a:t>
            </a:r>
            <a:r>
              <a:rPr lang="ja-JP" altLang="en-US" sz="1300" b="1" dirty="0" smtClean="0">
                <a:solidFill>
                  <a:srgbClr val="7030A0"/>
                </a:solidFill>
              </a:rPr>
              <a:t>ません</a:t>
            </a:r>
            <a:endParaRPr kumimoji="1" lang="ja-JP" altLang="en-US" sz="1300" b="1" dirty="0">
              <a:solidFill>
                <a:srgbClr val="7030A0"/>
              </a:solidFill>
            </a:endParaRPr>
          </a:p>
        </p:txBody>
      </p:sp>
      <p:graphicFrame>
        <p:nvGraphicFramePr>
          <p:cNvPr id="26" name="表 25"/>
          <p:cNvGraphicFramePr>
            <a:graphicFrameLocks noGrp="1"/>
          </p:cNvGraphicFramePr>
          <p:nvPr/>
        </p:nvGraphicFramePr>
        <p:xfrm>
          <a:off x="1340767" y="7668344"/>
          <a:ext cx="5256581" cy="1219200"/>
        </p:xfrm>
        <a:graphic>
          <a:graphicData uri="http://schemas.openxmlformats.org/drawingml/2006/table">
            <a:tbl>
              <a:tblPr/>
              <a:tblGrid>
                <a:gridCol w="362827"/>
                <a:gridCol w="3004394"/>
                <a:gridCol w="557516"/>
                <a:gridCol w="557516"/>
                <a:gridCol w="557516"/>
                <a:gridCol w="216812"/>
              </a:tblGrid>
              <a:tr h="100318">
                <a:tc>
                  <a:txBody>
                    <a:bodyPr/>
                    <a:lstStyle/>
                    <a:p>
                      <a:pPr algn="l" fontAlgn="ctr"/>
                      <a:r>
                        <a:rPr lang="ja-JP" altLang="en-US" sz="800" b="0" i="0" u="none" strike="noStrike" dirty="0">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1" i="0" u="none" strike="noStrike" dirty="0">
                          <a:solidFill>
                            <a:srgbClr val="7F7F7F"/>
                          </a:solidFill>
                          <a:latin typeface="HGP創英角ｺﾞｼｯｸUB"/>
                        </a:rPr>
                        <a:t>個人情報の取り扱いについて</a:t>
                      </a:r>
                      <a:r>
                        <a:rPr lang="ja-JP" altLang="en-US" sz="900" b="0" i="0" u="none" strike="noStrike" dirty="0">
                          <a:solidFill>
                            <a:srgbClr val="000000"/>
                          </a:solidFill>
                          <a:latin typeface="HGP創英角ｺﾞｼｯｸUB"/>
                        </a:rPr>
                        <a:t>　</a:t>
                      </a: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2">
                  <a:txBody>
                    <a:bodyPr/>
                    <a:lstStyle/>
                    <a:p>
                      <a:pPr algn="l" fontAlgn="ctr"/>
                      <a:r>
                        <a:rPr lang="ja-JP" altLang="en-US" sz="900" b="0" i="0" u="none" strike="noStrike" dirty="0">
                          <a:solidFill>
                            <a:srgbClr val="7F7F7F"/>
                          </a:solidFill>
                          <a:latin typeface="HGP創英角ｺﾞｼｯｸUB"/>
                        </a:rPr>
                        <a:t>詳細については</a:t>
                      </a:r>
                      <a:r>
                        <a:rPr lang="ja-JP" altLang="en-US" sz="900" b="0" i="0" u="none" strike="noStrike" dirty="0">
                          <a:solidFill>
                            <a:srgbClr val="538ED5"/>
                          </a:solidFill>
                          <a:latin typeface="HGP創英角ｺﾞｼｯｸUB"/>
                        </a:rPr>
                        <a:t>「個人情報の取り扱いについて」</a:t>
                      </a:r>
                      <a:r>
                        <a:rPr lang="ja-JP" altLang="en-US" sz="900" b="0" i="0" u="none" strike="noStrike" dirty="0">
                          <a:solidFill>
                            <a:srgbClr val="7F7F7F"/>
                          </a:solidFill>
                          <a:latin typeface="HGP創英角ｺﾞｼｯｸUB"/>
                        </a:rPr>
                        <a:t>をご覧ください。</a:t>
                      </a: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hMerge="1">
                  <a:txBody>
                    <a:bodyPr/>
                    <a:lstStyle/>
                    <a:p>
                      <a:endParaRPr kumimoji="1" lang="ja-JP" altLang="en-US"/>
                    </a:p>
                  </a:txBody>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4">
                  <a:txBody>
                    <a:bodyPr/>
                    <a:lstStyle/>
                    <a:p>
                      <a:pPr algn="l" fontAlgn="ctr"/>
                      <a:r>
                        <a:rPr lang="ja-JP" altLang="en-US" sz="900" b="0" i="0" u="none" strike="noStrike">
                          <a:solidFill>
                            <a:srgbClr val="7F7F7F"/>
                          </a:solidFill>
                          <a:latin typeface="HGP創英角ｺﾞｼｯｸUB"/>
                        </a:rPr>
                        <a:t>上記「個人情報の取扱いについて」に同意いただける場合は、「同意する」にチェックした上で</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0" i="0" u="none" strike="noStrike">
                          <a:solidFill>
                            <a:srgbClr val="7F7F7F"/>
                          </a:solidFill>
                          <a:latin typeface="HGP創英角ｺﾞｼｯｸUB"/>
                        </a:rPr>
                        <a:t>「内容確認ボタン」を押して下さい。</a:t>
                      </a: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a:solidFill>
                          <a:srgbClr val="000000"/>
                        </a:solidFill>
                        <a:latin typeface="HGP創英角ｺﾞｼｯｸUB"/>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tcPr>
                </a:tc>
                <a:tc>
                  <a:txBody>
                    <a:bodyPr/>
                    <a:lstStyle/>
                    <a:p>
                      <a:pPr algn="l" fontAlgn="ctr"/>
                      <a:r>
                        <a:rPr lang="ja-JP" altLang="en-US" sz="900" b="0" i="0" u="none" strike="noStrike" dirty="0">
                          <a:solidFill>
                            <a:srgbClr val="00B050"/>
                          </a:solidFill>
                          <a:latin typeface="HGP創英角ｺﾞｼｯｸUB"/>
                        </a:rPr>
                        <a:t>□</a:t>
                      </a:r>
                      <a:r>
                        <a:rPr lang="ja-JP" altLang="en-US" sz="900" b="0" i="0" u="none" strike="noStrike" dirty="0">
                          <a:solidFill>
                            <a:srgbClr val="7F7F7F"/>
                          </a:solidFill>
                          <a:latin typeface="HGP創英角ｺﾞｼｯｸUB"/>
                        </a:rPr>
                        <a:t>　上記「個人情報の取扱いについて」に同意する</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w="6350" cap="flat" cmpd="sng" algn="ctr">
                      <a:solidFill>
                        <a:srgbClr val="7F7F7F"/>
                      </a:solidFill>
                      <a:prstDash val="solid"/>
                      <a:round/>
                      <a:headEnd type="none" w="med" len="med"/>
                      <a:tailEnd type="none" w="med" len="med"/>
                    </a:lnB>
                  </a:tcPr>
                </a:tc>
              </a:tr>
            </a:tbl>
          </a:graphicData>
        </a:graphic>
      </p:graphicFrame>
      <p:sp>
        <p:nvSpPr>
          <p:cNvPr id="27" name="正方形/長方形 26"/>
          <p:cNvSpPr/>
          <p:nvPr/>
        </p:nvSpPr>
        <p:spPr>
          <a:xfrm flipH="1">
            <a:off x="3267968" y="7785100"/>
            <a:ext cx="432048"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800" dirty="0">
                <a:solidFill>
                  <a:schemeClr val="bg1"/>
                </a:solidFill>
              </a:rPr>
              <a:t>必須</a:t>
            </a:r>
            <a:endParaRPr kumimoji="1" lang="ja-JP" altLang="en-US" sz="800" dirty="0">
              <a:solidFill>
                <a:schemeClr val="bg1"/>
              </a:solidFill>
            </a:endParaRPr>
          </a:p>
        </p:txBody>
      </p:sp>
      <p:sp>
        <p:nvSpPr>
          <p:cNvPr id="28" name="正方形/長方形 27"/>
          <p:cNvSpPr/>
          <p:nvPr/>
        </p:nvSpPr>
        <p:spPr>
          <a:xfrm>
            <a:off x="2996953" y="7380312"/>
            <a:ext cx="1409948" cy="201588"/>
          </a:xfrm>
          <a:prstGeom prst="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b="1" dirty="0">
                <a:solidFill>
                  <a:srgbClr val="00B050"/>
                </a:solidFill>
              </a:rPr>
              <a:t>内容を</a:t>
            </a:r>
            <a:r>
              <a:rPr kumimoji="1" lang="ja-JP" altLang="en-US" sz="1200" b="1" dirty="0">
                <a:solidFill>
                  <a:sysClr val="windowText" lastClr="000000"/>
                </a:solidFill>
              </a:rPr>
              <a:t>確認</a:t>
            </a:r>
            <a:r>
              <a:rPr kumimoji="1" lang="ja-JP" altLang="en-US" sz="1200" b="1" dirty="0">
                <a:solidFill>
                  <a:srgbClr val="00B050"/>
                </a:solidFill>
              </a:rPr>
              <a:t>する</a:t>
            </a:r>
          </a:p>
        </p:txBody>
      </p:sp>
      <p:graphicFrame>
        <p:nvGraphicFramePr>
          <p:cNvPr id="29" name="表 28"/>
          <p:cNvGraphicFramePr>
            <a:graphicFrameLocks noGrp="1"/>
          </p:cNvGraphicFramePr>
          <p:nvPr/>
        </p:nvGraphicFramePr>
        <p:xfrm>
          <a:off x="1412776" y="3923926"/>
          <a:ext cx="5256584" cy="3537818"/>
        </p:xfrm>
        <a:graphic>
          <a:graphicData uri="http://schemas.openxmlformats.org/drawingml/2006/table">
            <a:tbl>
              <a:tblPr/>
              <a:tblGrid>
                <a:gridCol w="2544942"/>
                <a:gridCol w="2711642"/>
              </a:tblGrid>
              <a:tr h="230617">
                <a:tc>
                  <a:txBody>
                    <a:bodyPr/>
                    <a:lstStyle/>
                    <a:p>
                      <a:pPr algn="l" rtl="0" fontAlgn="t"/>
                      <a:r>
                        <a:rPr lang="en-US" altLang="ja-JP" sz="1000" b="0" i="0" u="none" strike="noStrike" dirty="0">
                          <a:solidFill>
                            <a:srgbClr val="000000"/>
                          </a:solidFill>
                          <a:latin typeface="ＭＳ Ｐゴシック" pitchFamily="50" charset="-128"/>
                          <a:ea typeface="ＭＳ Ｐゴシック" pitchFamily="50" charset="-128"/>
                        </a:rPr>
                        <a:t>[1]</a:t>
                      </a:r>
                      <a:r>
                        <a:rPr lang="ja-JP" altLang="en-US" sz="1000" b="0" i="0" u="none" strike="noStrike" dirty="0">
                          <a:solidFill>
                            <a:srgbClr val="000000"/>
                          </a:solidFill>
                          <a:latin typeface="ＭＳ Ｐゴシック" pitchFamily="50" charset="-128"/>
                          <a:ea typeface="ＭＳ Ｐゴシック" pitchFamily="50" charset="-128"/>
                        </a:rPr>
                        <a:t>加盟店</a:t>
                      </a:r>
                      <a:r>
                        <a:rPr lang="en-US" sz="1000" b="0" i="0" u="none" strike="noStrike" dirty="0">
                          <a:solidFill>
                            <a:srgbClr val="00B050"/>
                          </a:solidFill>
                          <a:latin typeface="ＭＳ Ｐゴシック" pitchFamily="50" charset="-128"/>
                          <a:ea typeface="ＭＳ Ｐゴシック" pitchFamily="50" charset="-128"/>
                        </a:rPr>
                        <a:t>ID</a:t>
                      </a:r>
                      <a:r>
                        <a:rPr lang="en-US" sz="1000" b="0" i="0" u="none" strike="noStrike" dirty="0">
                          <a:solidFill>
                            <a:srgbClr val="000000"/>
                          </a:solidFill>
                          <a:latin typeface="ＭＳ Ｐゴシック" pitchFamily="50" charset="-128"/>
                          <a:ea typeface="ＭＳ Ｐゴシック" pitchFamily="50" charset="-128"/>
                        </a:rPr>
                        <a:t>（6</a:t>
                      </a:r>
                      <a:r>
                        <a:rPr lang="ja-JP" altLang="en-US" sz="1000" b="0" i="0" u="none" strike="noStrike" dirty="0">
                          <a:solidFill>
                            <a:srgbClr val="000000"/>
                          </a:solidFill>
                          <a:latin typeface="ＭＳ Ｐゴシック" pitchFamily="50" charset="-128"/>
                          <a:ea typeface="ＭＳ Ｐゴシック" pitchFamily="50" charset="-128"/>
                        </a:rPr>
                        <a:t>桁）   </a:t>
                      </a:r>
                    </a:p>
                  </a:txBody>
                  <a:tcPr marL="7249" marR="7249" marT="72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ja-JP" altLang="en-US" sz="1000" b="1" i="0" u="none" strike="noStrike">
                          <a:solidFill>
                            <a:srgbClr val="000000"/>
                          </a:solidFill>
                          <a:latin typeface="ＭＳ Ｐゴシック" pitchFamily="50" charset="-128"/>
                          <a:ea typeface="ＭＳ Ｐゴシック" pitchFamily="50" charset="-128"/>
                        </a:rPr>
                        <a:t>〇〇〇〇〇〇  </a:t>
                      </a:r>
                    </a:p>
                  </a:txBody>
                  <a:tcPr marL="7249" marR="7249" marT="72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617">
                <a:tc>
                  <a:txBody>
                    <a:bodyPr/>
                    <a:lstStyle/>
                    <a:p>
                      <a:pPr algn="l" rtl="0" fontAlgn="t"/>
                      <a:r>
                        <a:rPr lang="en-US" altLang="ja-JP" sz="1000" b="0" i="0" u="none" strike="noStrike" dirty="0">
                          <a:solidFill>
                            <a:srgbClr val="00B050"/>
                          </a:solidFill>
                          <a:latin typeface="ＭＳ Ｐゴシック" pitchFamily="50" charset="-128"/>
                          <a:ea typeface="ＭＳ Ｐゴシック" pitchFamily="50" charset="-128"/>
                        </a:rPr>
                        <a:t>※</a:t>
                      </a:r>
                      <a:r>
                        <a:rPr lang="ja-JP" altLang="en-US" sz="1000" b="0" i="0" u="none" strike="noStrike" dirty="0">
                          <a:solidFill>
                            <a:srgbClr val="00B050"/>
                          </a:solidFill>
                          <a:latin typeface="ＭＳ Ｐゴシック" pitchFamily="50" charset="-128"/>
                          <a:ea typeface="ＭＳ Ｐゴシック" pitchFamily="50" charset="-128"/>
                        </a:rPr>
                        <a:t>不明の場合、未入力で結構です </a:t>
                      </a:r>
                    </a:p>
                  </a:txBody>
                  <a:tcPr marL="7249" marR="7249" marT="72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230617">
                <a:tc>
                  <a:txBody>
                    <a:bodyPr/>
                    <a:lstStyle/>
                    <a:p>
                      <a:pPr algn="l" rtl="0" fontAlgn="t"/>
                      <a:r>
                        <a:rPr lang="en-US" altLang="zh-TW" sz="1000" b="0" i="0" u="none" strike="noStrike" dirty="0">
                          <a:solidFill>
                            <a:srgbClr val="7030A0"/>
                          </a:solidFill>
                          <a:latin typeface="ＭＳ Ｐゴシック" pitchFamily="50" charset="-128"/>
                          <a:ea typeface="ＭＳ Ｐゴシック" pitchFamily="50" charset="-128"/>
                        </a:rPr>
                        <a:t>[2]</a:t>
                      </a:r>
                      <a:r>
                        <a:rPr lang="zh-TW" altLang="en-US" sz="1000" b="0" i="0" u="none" strike="noStrike" dirty="0">
                          <a:solidFill>
                            <a:srgbClr val="7030A0"/>
                          </a:solidFill>
                          <a:latin typeface="ＭＳ Ｐゴシック" pitchFamily="50" charset="-128"/>
                          <a:ea typeface="ＭＳ Ｐゴシック" pitchFamily="50" charset="-128"/>
                        </a:rPr>
                        <a:t>端末識別番号（必須） </a:t>
                      </a:r>
                    </a:p>
                  </a:txBody>
                  <a:tcPr marL="7249" marR="7249" marT="72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ja-JP" altLang="en-US" sz="1000" b="0" i="0" u="none" strike="noStrike">
                          <a:solidFill>
                            <a:srgbClr val="000000"/>
                          </a:solidFill>
                          <a:latin typeface="ＭＳ Ｐゴシック" pitchFamily="50" charset="-128"/>
                          <a:ea typeface="ＭＳ Ｐゴシック" pitchFamily="50" charset="-128"/>
                        </a:rPr>
                        <a:t>〇〇〇〇〇</a:t>
                      </a:r>
                      <a:r>
                        <a:rPr lang="en-US" altLang="ja-JP" sz="1000" b="0" i="0" u="none" strike="noStrike">
                          <a:solidFill>
                            <a:srgbClr val="000000"/>
                          </a:solidFill>
                          <a:latin typeface="ＭＳ Ｐゴシック" pitchFamily="50" charset="-128"/>
                          <a:ea typeface="ＭＳ Ｐゴシック" pitchFamily="50" charset="-128"/>
                        </a:rPr>
                        <a:t>-</a:t>
                      </a:r>
                      <a:r>
                        <a:rPr lang="ja-JP" altLang="en-US" sz="1000" b="0" i="0" u="none" strike="noStrike">
                          <a:solidFill>
                            <a:srgbClr val="000000"/>
                          </a:solidFill>
                          <a:latin typeface="ＭＳ Ｐゴシック" pitchFamily="50" charset="-128"/>
                          <a:ea typeface="ＭＳ Ｐゴシック" pitchFamily="50" charset="-128"/>
                        </a:rPr>
                        <a:t>〇〇〇</a:t>
                      </a:r>
                      <a:r>
                        <a:rPr lang="en-US" altLang="ja-JP" sz="1000" b="0" i="0" u="none" strike="noStrike">
                          <a:solidFill>
                            <a:srgbClr val="000000"/>
                          </a:solidFill>
                          <a:latin typeface="ＭＳ Ｐゴシック" pitchFamily="50" charset="-128"/>
                          <a:ea typeface="ＭＳ Ｐゴシック" pitchFamily="50" charset="-128"/>
                        </a:rPr>
                        <a:t>-</a:t>
                      </a:r>
                      <a:r>
                        <a:rPr lang="ja-JP" altLang="en-US" sz="1000" b="0" i="0" u="none" strike="noStrike">
                          <a:solidFill>
                            <a:srgbClr val="000000"/>
                          </a:solidFill>
                          <a:latin typeface="ＭＳ Ｐゴシック" pitchFamily="50" charset="-128"/>
                          <a:ea typeface="ＭＳ Ｐゴシック" pitchFamily="50" charset="-128"/>
                        </a:rPr>
                        <a:t>〇〇〇〇〇  </a:t>
                      </a:r>
                    </a:p>
                  </a:txBody>
                  <a:tcPr marL="7249" marR="7249" marT="72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617">
                <a:tc>
                  <a:txBody>
                    <a:bodyPr/>
                    <a:lstStyle/>
                    <a:p>
                      <a:pPr algn="l" rtl="0" fontAlgn="t"/>
                      <a:r>
                        <a:rPr lang="en-US" altLang="ja-JP" sz="1000" b="0" i="0" u="none" strike="noStrike" dirty="0">
                          <a:solidFill>
                            <a:srgbClr val="00B050"/>
                          </a:solidFill>
                          <a:latin typeface="ＭＳ Ｐゴシック" pitchFamily="50" charset="-128"/>
                          <a:ea typeface="ＭＳ Ｐゴシック" pitchFamily="50" charset="-128"/>
                        </a:rPr>
                        <a:t>※</a:t>
                      </a:r>
                      <a:r>
                        <a:rPr lang="ja-JP" altLang="en-US" sz="1000" b="0" i="0" u="none" strike="noStrike" dirty="0">
                          <a:solidFill>
                            <a:srgbClr val="00B050"/>
                          </a:solidFill>
                          <a:latin typeface="ＭＳ Ｐゴシック" pitchFamily="50" charset="-128"/>
                          <a:ea typeface="ＭＳ Ｐゴシック" pitchFamily="50" charset="-128"/>
                        </a:rPr>
                        <a:t>端末の裏に記載がございます  </a:t>
                      </a:r>
                    </a:p>
                  </a:txBody>
                  <a:tcPr marL="7249" marR="7249" marT="72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230617">
                <a:tc>
                  <a:txBody>
                    <a:bodyPr/>
                    <a:lstStyle/>
                    <a:p>
                      <a:pPr algn="l" rtl="0" fontAlgn="t"/>
                      <a:r>
                        <a:rPr lang="en-US" altLang="zh-TW" sz="1000" b="0" i="0" u="none" strike="noStrike" dirty="0">
                          <a:solidFill>
                            <a:srgbClr val="000000"/>
                          </a:solidFill>
                          <a:latin typeface="ＭＳ Ｐゴシック" pitchFamily="50" charset="-128"/>
                          <a:ea typeface="ＭＳ Ｐゴシック" pitchFamily="50" charset="-128"/>
                        </a:rPr>
                        <a:t>[3]</a:t>
                      </a:r>
                      <a:r>
                        <a:rPr lang="zh-TW" altLang="en-US" sz="1000" b="0" i="0" u="none" strike="noStrike" dirty="0">
                          <a:solidFill>
                            <a:srgbClr val="000000"/>
                          </a:solidFill>
                          <a:latin typeface="ＭＳ Ｐゴシック" pitchFamily="50" charset="-128"/>
                          <a:ea typeface="ＭＳ Ｐゴシック" pitchFamily="50" charset="-128"/>
                        </a:rPr>
                        <a:t>店舗名（必須） </a:t>
                      </a:r>
                    </a:p>
                  </a:txBody>
                  <a:tcPr marL="7249" marR="7249" marT="72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dirty="0">
                          <a:solidFill>
                            <a:srgbClr val="000000"/>
                          </a:solidFill>
                          <a:latin typeface="ＭＳ Ｐゴシック" pitchFamily="50" charset="-128"/>
                          <a:ea typeface="ＭＳ Ｐゴシック" pitchFamily="50" charset="-128"/>
                        </a:rPr>
                        <a:t>　</a:t>
                      </a:r>
                    </a:p>
                  </a:txBody>
                  <a:tcPr marL="7249" marR="7249" marT="72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617">
                <a:tc>
                  <a:txBody>
                    <a:bodyPr/>
                    <a:lstStyle/>
                    <a:p>
                      <a:pPr algn="l" rtl="0" fontAlgn="t"/>
                      <a:r>
                        <a:rPr lang="en-US" altLang="ja-JP" sz="1000" b="0" i="0" u="none" strike="noStrike" dirty="0">
                          <a:solidFill>
                            <a:srgbClr val="7030A0"/>
                          </a:solidFill>
                          <a:latin typeface="ＭＳ Ｐゴシック" pitchFamily="50" charset="-128"/>
                          <a:ea typeface="ＭＳ Ｐゴシック" pitchFamily="50" charset="-128"/>
                        </a:rPr>
                        <a:t>[4]</a:t>
                      </a:r>
                      <a:r>
                        <a:rPr lang="ja-JP" altLang="en-US" sz="1000" b="0" i="0" u="none" strike="noStrike" dirty="0">
                          <a:solidFill>
                            <a:srgbClr val="7030A0"/>
                          </a:solidFill>
                          <a:latin typeface="ＭＳ Ｐゴシック" pitchFamily="50" charset="-128"/>
                          <a:ea typeface="ＭＳ Ｐゴシック" pitchFamily="50" charset="-128"/>
                        </a:rPr>
                        <a:t>メールアドレス（必須） </a:t>
                      </a:r>
                    </a:p>
                  </a:txBody>
                  <a:tcPr marL="7249" marR="7249" marT="72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endParaRPr lang="ja-JP" altLang="en-US" sz="1000" b="0" i="0" u="none" strike="noStrike" dirty="0">
                        <a:solidFill>
                          <a:srgbClr val="000000"/>
                        </a:solidFill>
                        <a:latin typeface="ＭＳ Ｐゴシック" pitchFamily="50" charset="-128"/>
                        <a:ea typeface="ＭＳ Ｐゴシック" pitchFamily="50" charset="-128"/>
                      </a:endParaRPr>
                    </a:p>
                  </a:txBody>
                  <a:tcPr marL="7249" marR="7249" marT="72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617">
                <a:tc>
                  <a:txBody>
                    <a:bodyPr/>
                    <a:lstStyle/>
                    <a:p>
                      <a:pPr algn="l" rtl="0" fontAlgn="t"/>
                      <a:r>
                        <a:rPr lang="en-US" altLang="zh-TW" sz="1000" b="0" i="0" u="none" strike="noStrike" dirty="0">
                          <a:solidFill>
                            <a:srgbClr val="7030A0"/>
                          </a:solidFill>
                          <a:latin typeface="ＭＳ Ｐゴシック" pitchFamily="50" charset="-128"/>
                          <a:ea typeface="ＭＳ Ｐゴシック" pitchFamily="50" charset="-128"/>
                        </a:rPr>
                        <a:t>[5]</a:t>
                      </a:r>
                      <a:r>
                        <a:rPr lang="zh-TW" altLang="en-US" sz="1000" b="0" i="0" u="none" strike="noStrike" dirty="0">
                          <a:solidFill>
                            <a:srgbClr val="7030A0"/>
                          </a:solidFill>
                          <a:latin typeface="ＭＳ Ｐゴシック" pitchFamily="50" charset="-128"/>
                          <a:ea typeface="ＭＳ Ｐゴシック" pitchFamily="50" charset="-128"/>
                        </a:rPr>
                        <a:t>送付先住所（必須） </a:t>
                      </a:r>
                    </a:p>
                  </a:txBody>
                  <a:tcPr marL="7249" marR="7249" marT="72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dirty="0">
                          <a:solidFill>
                            <a:srgbClr val="000000"/>
                          </a:solidFill>
                          <a:latin typeface="ＭＳ Ｐゴシック" pitchFamily="50" charset="-128"/>
                          <a:ea typeface="ＭＳ Ｐゴシック" pitchFamily="50" charset="-128"/>
                        </a:rPr>
                        <a:t>□</a:t>
                      </a:r>
                      <a:r>
                        <a:rPr lang="en-US" altLang="ja-JP" sz="1000" b="0" i="0" u="none" strike="noStrike" dirty="0">
                          <a:solidFill>
                            <a:srgbClr val="FFFFFF"/>
                          </a:solidFill>
                          <a:latin typeface="ＭＳ Ｐゴシック" pitchFamily="50" charset="-128"/>
                          <a:ea typeface="ＭＳ Ｐゴシック" pitchFamily="50" charset="-128"/>
                        </a:rPr>
                        <a:t>5</a:t>
                      </a:r>
                      <a:r>
                        <a:rPr lang="ja-JP" altLang="en-US" sz="1000" b="0" i="0" u="none" strike="noStrike" dirty="0">
                          <a:solidFill>
                            <a:srgbClr val="000000"/>
                          </a:solidFill>
                          <a:latin typeface="ＭＳ Ｐゴシック" pitchFamily="50" charset="-128"/>
                          <a:ea typeface="ＭＳ Ｐゴシック" pitchFamily="50" charset="-128"/>
                        </a:rPr>
                        <a:t>法人　□店舗　□その他住所 </a:t>
                      </a:r>
                    </a:p>
                  </a:txBody>
                  <a:tcPr marL="7249" marR="7249" marT="72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617">
                <a:tc>
                  <a:txBody>
                    <a:bodyPr/>
                    <a:lstStyle/>
                    <a:p>
                      <a:pPr algn="l" rtl="0" fontAlgn="t"/>
                      <a:r>
                        <a:rPr lang="ja-JP" altLang="en-US" sz="1000" b="0" i="0" u="none" strike="noStrike" dirty="0">
                          <a:solidFill>
                            <a:srgbClr val="00B050"/>
                          </a:solidFill>
                          <a:latin typeface="ＭＳ Ｐゴシック" pitchFamily="50" charset="-128"/>
                          <a:ea typeface="ＭＳ Ｐゴシック" pitchFamily="50" charset="-128"/>
                        </a:rPr>
                        <a:t>その他住所 </a:t>
                      </a:r>
                    </a:p>
                  </a:txBody>
                  <a:tcPr marL="7249" marR="7249" marT="72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ja-JP" altLang="en-US" sz="1000" b="0" i="0" u="none" strike="noStrike" dirty="0">
                          <a:solidFill>
                            <a:srgbClr val="000000"/>
                          </a:solidFill>
                          <a:latin typeface="ＭＳ Ｐゴシック" pitchFamily="50" charset="-128"/>
                          <a:ea typeface="ＭＳ Ｐゴシック" pitchFamily="50" charset="-128"/>
                        </a:rPr>
                        <a:t>　</a:t>
                      </a:r>
                    </a:p>
                  </a:txBody>
                  <a:tcPr marL="7249" marR="7249" marT="72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617">
                <a:tc>
                  <a:txBody>
                    <a:bodyPr/>
                    <a:lstStyle/>
                    <a:p>
                      <a:pPr algn="l" rtl="0" fontAlgn="t"/>
                      <a:r>
                        <a:rPr lang="en-US" altLang="ja-JP" sz="1000" b="0" i="0" u="none" strike="noStrike" dirty="0">
                          <a:solidFill>
                            <a:srgbClr val="7030A0"/>
                          </a:solidFill>
                          <a:latin typeface="ＭＳ Ｐゴシック" pitchFamily="50" charset="-128"/>
                          <a:ea typeface="ＭＳ Ｐゴシック" pitchFamily="50" charset="-128"/>
                        </a:rPr>
                        <a:t>※</a:t>
                      </a:r>
                      <a:r>
                        <a:rPr lang="ja-JP" altLang="en-US" sz="1000" b="0" i="0" u="none" strike="noStrike" dirty="0">
                          <a:solidFill>
                            <a:srgbClr val="7030A0"/>
                          </a:solidFill>
                          <a:latin typeface="ＭＳ Ｐゴシック" pitchFamily="50" charset="-128"/>
                          <a:ea typeface="ＭＳ Ｐゴシック" pitchFamily="50" charset="-128"/>
                        </a:rPr>
                        <a:t>その他住所にチェックされた方は、必ずご入力ください   </a:t>
                      </a:r>
                    </a:p>
                  </a:txBody>
                  <a:tcPr marL="7249" marR="7249" marT="72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230617">
                <a:tc>
                  <a:txBody>
                    <a:bodyPr/>
                    <a:lstStyle/>
                    <a:p>
                      <a:pPr algn="l" rtl="0" fontAlgn="t"/>
                      <a:r>
                        <a:rPr lang="en-US" sz="1000" b="0" i="0" u="none" strike="noStrike" dirty="0">
                          <a:solidFill>
                            <a:srgbClr val="000000"/>
                          </a:solidFill>
                          <a:latin typeface="ＭＳ Ｐゴシック" pitchFamily="50" charset="-128"/>
                          <a:ea typeface="ＭＳ Ｐゴシック" pitchFamily="50" charset="-128"/>
                        </a:rPr>
                        <a:t>[6]S80（58mmx48</a:t>
                      </a:r>
                      <a:r>
                        <a:rPr lang="el-GR" sz="1000" b="0" i="0" u="none" strike="noStrike" dirty="0">
                          <a:solidFill>
                            <a:srgbClr val="000000"/>
                          </a:solidFill>
                          <a:latin typeface="ＭＳ Ｐゴシック" pitchFamily="50" charset="-128"/>
                          <a:ea typeface="ＭＳ Ｐゴシック" pitchFamily="50" charset="-128"/>
                        </a:rPr>
                        <a:t>Φ）  </a:t>
                      </a:r>
                    </a:p>
                  </a:txBody>
                  <a:tcPr marL="7249" marR="7249" marT="72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zh-TW" altLang="en-US" sz="1000" b="0" i="0" u="none" strike="noStrike" dirty="0">
                          <a:solidFill>
                            <a:srgbClr val="000000"/>
                          </a:solidFill>
                          <a:latin typeface="ＭＳ Ｐゴシック" pitchFamily="50" charset="-128"/>
                          <a:ea typeface="ＭＳ Ｐゴシック" pitchFamily="50" charset="-128"/>
                        </a:rPr>
                        <a:t>□</a:t>
                      </a:r>
                      <a:r>
                        <a:rPr lang="en-US" altLang="zh-TW" sz="1000" b="0" i="0" u="none" strike="noStrike" dirty="0">
                          <a:solidFill>
                            <a:srgbClr val="FFFFFF"/>
                          </a:solidFill>
                          <a:latin typeface="ＭＳ Ｐゴシック" pitchFamily="50" charset="-128"/>
                          <a:ea typeface="ＭＳ Ｐゴシック" pitchFamily="50" charset="-128"/>
                        </a:rPr>
                        <a:t>5</a:t>
                      </a:r>
                      <a:r>
                        <a:rPr lang="en-US" altLang="zh-TW" sz="1000" b="0" i="0" u="none" strike="noStrike" dirty="0">
                          <a:solidFill>
                            <a:srgbClr val="000000"/>
                          </a:solidFill>
                          <a:latin typeface="ＭＳ Ｐゴシック" pitchFamily="50" charset="-128"/>
                          <a:ea typeface="ＭＳ Ｐゴシック" pitchFamily="50" charset="-128"/>
                        </a:rPr>
                        <a:t>5</a:t>
                      </a:r>
                      <a:r>
                        <a:rPr lang="zh-TW" altLang="en-US" sz="1000" b="0" i="0" u="none" strike="noStrike" dirty="0">
                          <a:solidFill>
                            <a:srgbClr val="000000"/>
                          </a:solidFill>
                          <a:latin typeface="ＭＳ Ｐゴシック" pitchFamily="50" charset="-128"/>
                          <a:ea typeface="ＭＳ Ｐゴシック" pitchFamily="50" charset="-128"/>
                        </a:rPr>
                        <a:t>個　□</a:t>
                      </a:r>
                      <a:r>
                        <a:rPr lang="en-US" altLang="zh-TW" sz="1000" b="0" i="0" u="none" strike="noStrike" dirty="0">
                          <a:solidFill>
                            <a:srgbClr val="000000"/>
                          </a:solidFill>
                          <a:latin typeface="ＭＳ Ｐゴシック" pitchFamily="50" charset="-128"/>
                          <a:ea typeface="ＭＳ Ｐゴシック" pitchFamily="50" charset="-128"/>
                        </a:rPr>
                        <a:t>10</a:t>
                      </a:r>
                      <a:r>
                        <a:rPr lang="zh-TW" altLang="en-US" sz="1000" b="0" i="0" u="none" strike="noStrike" dirty="0">
                          <a:solidFill>
                            <a:srgbClr val="000000"/>
                          </a:solidFill>
                          <a:latin typeface="ＭＳ Ｐゴシック" pitchFamily="50" charset="-128"/>
                          <a:ea typeface="ＭＳ Ｐゴシック" pitchFamily="50" charset="-128"/>
                        </a:rPr>
                        <a:t>個　□</a:t>
                      </a:r>
                      <a:r>
                        <a:rPr lang="en-US" altLang="zh-TW" sz="1000" b="0" i="0" u="none" strike="noStrike" dirty="0">
                          <a:solidFill>
                            <a:srgbClr val="000000"/>
                          </a:solidFill>
                          <a:latin typeface="ＭＳ Ｐゴシック" pitchFamily="50" charset="-128"/>
                          <a:ea typeface="ＭＳ Ｐゴシック" pitchFamily="50" charset="-128"/>
                        </a:rPr>
                        <a:t>20</a:t>
                      </a:r>
                      <a:r>
                        <a:rPr lang="zh-TW" altLang="en-US" sz="1000" b="0" i="0" u="none" strike="noStrike" dirty="0">
                          <a:solidFill>
                            <a:srgbClr val="000000"/>
                          </a:solidFill>
                          <a:latin typeface="ＭＳ Ｐゴシック" pitchFamily="50" charset="-128"/>
                          <a:ea typeface="ＭＳ Ｐゴシック" pitchFamily="50" charset="-128"/>
                        </a:rPr>
                        <a:t>個　 </a:t>
                      </a:r>
                    </a:p>
                  </a:txBody>
                  <a:tcPr marL="7249" marR="7249" marT="72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617">
                <a:tc>
                  <a:txBody>
                    <a:bodyPr/>
                    <a:lstStyle/>
                    <a:p>
                      <a:pPr algn="l" rtl="0" fontAlgn="t"/>
                      <a:r>
                        <a:rPr lang="en-US" altLang="ja-JP" sz="1000" b="0" i="0" u="none" strike="noStrike" dirty="0">
                          <a:solidFill>
                            <a:srgbClr val="00B050"/>
                          </a:solidFill>
                          <a:latin typeface="ＭＳ Ｐゴシック" pitchFamily="50" charset="-128"/>
                          <a:ea typeface="ＭＳ Ｐゴシック" pitchFamily="50" charset="-128"/>
                        </a:rPr>
                        <a:t>※</a:t>
                      </a:r>
                      <a:r>
                        <a:rPr lang="ja-JP" altLang="en-US" sz="1000" b="0" i="0" u="none" strike="noStrike" dirty="0">
                          <a:solidFill>
                            <a:srgbClr val="00B050"/>
                          </a:solidFill>
                          <a:latin typeface="ＭＳ Ｐゴシック" pitchFamily="50" charset="-128"/>
                          <a:ea typeface="ＭＳ Ｐゴシック" pitchFamily="50" charset="-128"/>
                        </a:rPr>
                        <a:t>端末液晶画面の右下に記載されております </a:t>
                      </a:r>
                    </a:p>
                  </a:txBody>
                  <a:tcPr marL="7249" marR="7249" marT="72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230617">
                <a:tc>
                  <a:txBody>
                    <a:bodyPr/>
                    <a:lstStyle/>
                    <a:p>
                      <a:pPr algn="l" rtl="0" fontAlgn="t"/>
                      <a:r>
                        <a:rPr lang="en-US" sz="1000" b="0" i="0" u="none" strike="noStrike" dirty="0">
                          <a:solidFill>
                            <a:srgbClr val="000000"/>
                          </a:solidFill>
                          <a:latin typeface="ＭＳ Ｐゴシック" pitchFamily="50" charset="-128"/>
                          <a:ea typeface="ＭＳ Ｐゴシック" pitchFamily="50" charset="-128"/>
                        </a:rPr>
                        <a:t>[7]S90（58mmx30</a:t>
                      </a:r>
                      <a:r>
                        <a:rPr lang="el-GR" sz="1000" b="0" i="0" u="none" strike="noStrike" dirty="0">
                          <a:solidFill>
                            <a:srgbClr val="000000"/>
                          </a:solidFill>
                          <a:latin typeface="ＭＳ Ｐゴシック" pitchFamily="50" charset="-128"/>
                          <a:ea typeface="ＭＳ Ｐゴシック" pitchFamily="50" charset="-128"/>
                        </a:rPr>
                        <a:t>Φ）  </a:t>
                      </a:r>
                    </a:p>
                  </a:txBody>
                  <a:tcPr marL="7249" marR="7249" marT="72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zh-TW" altLang="en-US" sz="1000" b="0" i="0" u="none" strike="noStrike" dirty="0">
                          <a:solidFill>
                            <a:srgbClr val="000000"/>
                          </a:solidFill>
                          <a:latin typeface="ＭＳ Ｐゴシック" pitchFamily="50" charset="-128"/>
                          <a:ea typeface="ＭＳ Ｐゴシック" pitchFamily="50" charset="-128"/>
                        </a:rPr>
                        <a:t>□</a:t>
                      </a:r>
                      <a:r>
                        <a:rPr lang="en-US" altLang="zh-TW" sz="1000" b="0" i="0" u="none" strike="noStrike" dirty="0">
                          <a:solidFill>
                            <a:srgbClr val="000000"/>
                          </a:solidFill>
                          <a:latin typeface="ＭＳ Ｐゴシック" pitchFamily="50" charset="-128"/>
                          <a:ea typeface="ＭＳ Ｐゴシック" pitchFamily="50" charset="-128"/>
                        </a:rPr>
                        <a:t>10</a:t>
                      </a:r>
                      <a:r>
                        <a:rPr lang="zh-TW" altLang="en-US" sz="1000" b="0" i="0" u="none" strike="noStrike" dirty="0">
                          <a:solidFill>
                            <a:srgbClr val="000000"/>
                          </a:solidFill>
                          <a:latin typeface="ＭＳ Ｐゴシック" pitchFamily="50" charset="-128"/>
                          <a:ea typeface="ＭＳ Ｐゴシック" pitchFamily="50" charset="-128"/>
                        </a:rPr>
                        <a:t>個　□</a:t>
                      </a:r>
                      <a:r>
                        <a:rPr lang="en-US" altLang="zh-TW" sz="1000" b="0" i="0" u="none" strike="noStrike" dirty="0">
                          <a:solidFill>
                            <a:srgbClr val="000000"/>
                          </a:solidFill>
                          <a:latin typeface="ＭＳ Ｐゴシック" pitchFamily="50" charset="-128"/>
                          <a:ea typeface="ＭＳ Ｐゴシック" pitchFamily="50" charset="-128"/>
                        </a:rPr>
                        <a:t>30</a:t>
                      </a:r>
                      <a:r>
                        <a:rPr lang="zh-TW" altLang="en-US" sz="1000" b="0" i="0" u="none" strike="noStrike" dirty="0">
                          <a:solidFill>
                            <a:srgbClr val="000000"/>
                          </a:solidFill>
                          <a:latin typeface="ＭＳ Ｐゴシック" pitchFamily="50" charset="-128"/>
                          <a:ea typeface="ＭＳ Ｐゴシック" pitchFamily="50" charset="-128"/>
                        </a:rPr>
                        <a:t>個　□</a:t>
                      </a:r>
                      <a:r>
                        <a:rPr lang="en-US" altLang="zh-TW" sz="1000" b="0" i="0" u="none" strike="noStrike" dirty="0">
                          <a:solidFill>
                            <a:srgbClr val="000000"/>
                          </a:solidFill>
                          <a:latin typeface="ＭＳ Ｐゴシック" pitchFamily="50" charset="-128"/>
                          <a:ea typeface="ＭＳ Ｐゴシック" pitchFamily="50" charset="-128"/>
                        </a:rPr>
                        <a:t>50</a:t>
                      </a:r>
                      <a:r>
                        <a:rPr lang="zh-TW" altLang="en-US" sz="1000" b="0" i="0" u="none" strike="noStrike" dirty="0">
                          <a:solidFill>
                            <a:srgbClr val="000000"/>
                          </a:solidFill>
                          <a:latin typeface="ＭＳ Ｐゴシック" pitchFamily="50" charset="-128"/>
                          <a:ea typeface="ＭＳ Ｐゴシック" pitchFamily="50" charset="-128"/>
                        </a:rPr>
                        <a:t>個　 </a:t>
                      </a:r>
                    </a:p>
                  </a:txBody>
                  <a:tcPr marL="7249" marR="7249" marT="72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617">
                <a:tc>
                  <a:txBody>
                    <a:bodyPr/>
                    <a:lstStyle/>
                    <a:p>
                      <a:pPr algn="l" rtl="0" fontAlgn="t"/>
                      <a:r>
                        <a:rPr lang="en-US" altLang="ja-JP" sz="1000" b="0" i="0" u="none" strike="noStrike" dirty="0">
                          <a:solidFill>
                            <a:srgbClr val="00B050"/>
                          </a:solidFill>
                          <a:latin typeface="ＭＳ Ｐゴシック" pitchFamily="50" charset="-128"/>
                          <a:ea typeface="ＭＳ Ｐゴシック" pitchFamily="50" charset="-128"/>
                        </a:rPr>
                        <a:t>※</a:t>
                      </a:r>
                      <a:r>
                        <a:rPr lang="ja-JP" altLang="en-US" sz="1000" b="0" i="0" u="none" strike="noStrike" dirty="0">
                          <a:solidFill>
                            <a:srgbClr val="00B050"/>
                          </a:solidFill>
                          <a:latin typeface="ＭＳ Ｐゴシック" pitchFamily="50" charset="-128"/>
                          <a:ea typeface="ＭＳ Ｐゴシック" pitchFamily="50" charset="-128"/>
                        </a:rPr>
                        <a:t>端末液晶画面の右下に記載されております</a:t>
                      </a:r>
                      <a:r>
                        <a:rPr lang="ja-JP" altLang="en-US" sz="1000" b="0" i="0" u="none" strike="noStrike" dirty="0">
                          <a:solidFill>
                            <a:srgbClr val="000000"/>
                          </a:solidFill>
                          <a:latin typeface="ＭＳ Ｐゴシック" pitchFamily="50" charset="-128"/>
                          <a:ea typeface="ＭＳ Ｐゴシック" pitchFamily="50" charset="-128"/>
                        </a:rPr>
                        <a:t> </a:t>
                      </a:r>
                      <a:endParaRPr lang="ja-JP" altLang="en-US" sz="1000" b="0" i="0" u="none" strike="noStrike" dirty="0">
                        <a:solidFill>
                          <a:srgbClr val="00B050"/>
                        </a:solidFill>
                        <a:latin typeface="ＭＳ Ｐゴシック" pitchFamily="50" charset="-128"/>
                        <a:ea typeface="ＭＳ Ｐゴシック" pitchFamily="50" charset="-128"/>
                      </a:endParaRPr>
                    </a:p>
                  </a:txBody>
                  <a:tcPr marL="7249" marR="7249" marT="72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458365">
                <a:tc>
                  <a:txBody>
                    <a:bodyPr/>
                    <a:lstStyle/>
                    <a:p>
                      <a:pPr algn="l" rtl="0" fontAlgn="t"/>
                      <a:r>
                        <a:rPr lang="en-US" altLang="ja-JP" sz="1000" b="0" i="0" u="none" strike="noStrike" dirty="0">
                          <a:solidFill>
                            <a:srgbClr val="000000"/>
                          </a:solidFill>
                          <a:latin typeface="ＭＳ Ｐゴシック" pitchFamily="50" charset="-128"/>
                          <a:ea typeface="ＭＳ Ｐゴシック" pitchFamily="50" charset="-128"/>
                        </a:rPr>
                        <a:t>[8]</a:t>
                      </a:r>
                      <a:r>
                        <a:rPr lang="ja-JP" altLang="en-US" sz="1000" b="0" i="0" u="none" strike="noStrike" dirty="0">
                          <a:solidFill>
                            <a:srgbClr val="000000"/>
                          </a:solidFill>
                          <a:latin typeface="ＭＳ Ｐゴシック" pitchFamily="50" charset="-128"/>
                          <a:ea typeface="ＭＳ Ｐゴシック" pitchFamily="50" charset="-128"/>
                        </a:rPr>
                        <a:t>備考 </a:t>
                      </a:r>
                    </a:p>
                  </a:txBody>
                  <a:tcPr marL="7249" marR="7249" marT="72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dirty="0">
                          <a:solidFill>
                            <a:srgbClr val="000000"/>
                          </a:solidFill>
                          <a:latin typeface="ＭＳ Ｐゴシック" pitchFamily="50" charset="-128"/>
                          <a:ea typeface="ＭＳ Ｐゴシック" pitchFamily="50" charset="-128"/>
                        </a:rPr>
                        <a:t>　</a:t>
                      </a:r>
                    </a:p>
                  </a:txBody>
                  <a:tcPr marL="7249" marR="7249" marT="72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2746906" cy="369332"/>
          </a:xfrm>
          <a:prstGeom prst="rect">
            <a:avLst/>
          </a:prstGeom>
          <a:noFill/>
        </p:spPr>
        <p:txBody>
          <a:bodyPr wrap="none" rtlCol="0">
            <a:spAutoFit/>
          </a:bodyPr>
          <a:lstStyle/>
          <a:p>
            <a:r>
              <a:rPr kumimoji="1" lang="en-US" altLang="ja-JP" u="sng" dirty="0" smtClean="0"/>
              <a:t>PAX</a:t>
            </a:r>
            <a:r>
              <a:rPr kumimoji="1" lang="ja-JP" altLang="en-US" u="sng" dirty="0" smtClean="0"/>
              <a:t>端末　ご利用加盟店様</a:t>
            </a:r>
            <a:endParaRPr kumimoji="1" lang="ja-JP" altLang="en-US" u="sng" dirty="0"/>
          </a:p>
        </p:txBody>
      </p:sp>
      <p:sp>
        <p:nvSpPr>
          <p:cNvPr id="35" name="テキスト ボックス 34"/>
          <p:cNvSpPr txBox="1"/>
          <p:nvPr/>
        </p:nvSpPr>
        <p:spPr>
          <a:xfrm>
            <a:off x="1300223" y="1835696"/>
            <a:ext cx="2848857"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≪ロール紙発注フォーム</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cxnSp>
        <p:nvCxnSpPr>
          <p:cNvPr id="42" name="直線コネクタ 41"/>
          <p:cNvCxnSpPr/>
          <p:nvPr/>
        </p:nvCxnSpPr>
        <p:spPr>
          <a:xfrm>
            <a:off x="1196752" y="3491880"/>
            <a:ext cx="53285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メールの自動返信機能の</a:t>
            </a:r>
            <a:endParaRPr kumimoji="1" lang="en-US" altLang="ja-JP" sz="1600" dirty="0" smtClean="0">
              <a:solidFill>
                <a:srgbClr val="FF0000"/>
              </a:solidFill>
            </a:endParaRPr>
          </a:p>
          <a:p>
            <a:pPr algn="ct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260648" y="2987824"/>
            <a:ext cx="936104" cy="36004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a:t>
            </a:r>
            <a:r>
              <a:rPr lang="ja-JP" altLang="en-US" sz="1000" dirty="0" smtClean="0">
                <a:solidFill>
                  <a:schemeClr val="tx1"/>
                </a:solidFill>
                <a:latin typeface="+mn-ea"/>
              </a:rPr>
              <a:t>発注</a:t>
            </a:r>
            <a:endParaRPr lang="en-US" altLang="ja-JP" sz="1000" dirty="0" smtClean="0">
              <a:solidFill>
                <a:schemeClr val="tx1"/>
              </a:solidFill>
              <a:latin typeface="+mn-ea"/>
            </a:endParaRPr>
          </a:p>
          <a:p>
            <a:r>
              <a:rPr lang="ja-JP" altLang="en-US" sz="800" dirty="0" smtClean="0">
                <a:solidFill>
                  <a:srgbClr val="7030A0"/>
                </a:solidFill>
                <a:latin typeface="+mn-ea"/>
              </a:rPr>
              <a:t>（</a:t>
            </a:r>
            <a:r>
              <a:rPr lang="en-US" altLang="ja-JP" sz="800" dirty="0" smtClean="0">
                <a:solidFill>
                  <a:srgbClr val="7030A0"/>
                </a:solidFill>
                <a:latin typeface="+mn-ea"/>
              </a:rPr>
              <a:t>PAX</a:t>
            </a:r>
            <a:r>
              <a:rPr lang="ja-JP" altLang="en-US" sz="800" dirty="0" smtClean="0">
                <a:solidFill>
                  <a:srgbClr val="7030A0"/>
                </a:solidFill>
                <a:latin typeface="+mn-ea"/>
              </a:rPr>
              <a:t>社製端末）</a:t>
            </a:r>
            <a:endParaRPr lang="en-US" altLang="ja-JP" sz="800" dirty="0" smtClean="0">
              <a:solidFill>
                <a:srgbClr val="7030A0"/>
              </a:solidFill>
              <a:latin typeface="+mn-ea"/>
            </a:endParaRPr>
          </a:p>
        </p:txBody>
      </p:sp>
      <p:sp>
        <p:nvSpPr>
          <p:cNvPr id="51" name="正方形/長方形 50"/>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53" name="正方形/長方形 52"/>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55" name="正方形/長方形 54"/>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57" name="正方形/長方形 56"/>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pic>
        <p:nvPicPr>
          <p:cNvPr id="31" name="Picture 2"/>
          <p:cNvPicPr>
            <a:picLocks noChangeAspect="1" noChangeArrowheads="1"/>
          </p:cNvPicPr>
          <p:nvPr/>
        </p:nvPicPr>
        <p:blipFill>
          <a:blip r:embed="rId12" cstate="print"/>
          <a:srcRect/>
          <a:stretch>
            <a:fillRect/>
          </a:stretch>
        </p:blipFill>
        <p:spPr bwMode="auto">
          <a:xfrm>
            <a:off x="1196753" y="7698323"/>
            <a:ext cx="5661247" cy="1266165"/>
          </a:xfrm>
          <a:prstGeom prst="rect">
            <a:avLst/>
          </a:prstGeom>
          <a:noFill/>
          <a:ln w="9525">
            <a:noFill/>
            <a:miter lim="800000"/>
            <a:headEnd/>
            <a:tailEnd/>
          </a:ln>
        </p:spPr>
      </p:pic>
      <p:graphicFrame>
        <p:nvGraphicFramePr>
          <p:cNvPr id="32" name="表 31"/>
          <p:cNvGraphicFramePr>
            <a:graphicFrameLocks noGrp="1"/>
          </p:cNvGraphicFramePr>
          <p:nvPr/>
        </p:nvGraphicFramePr>
        <p:xfrm>
          <a:off x="1325757" y="3863232"/>
          <a:ext cx="5292080" cy="3949128"/>
        </p:xfrm>
        <a:graphic>
          <a:graphicData uri="http://schemas.openxmlformats.org/drawingml/2006/table">
            <a:tbl>
              <a:tblPr/>
              <a:tblGrid>
                <a:gridCol w="2627784"/>
                <a:gridCol w="2664296"/>
              </a:tblGrid>
              <a:tr h="329094">
                <a:tc>
                  <a:txBody>
                    <a:bodyPr/>
                    <a:lstStyle/>
                    <a:p>
                      <a:pPr algn="l" rtl="0" fontAlgn="t"/>
                      <a:r>
                        <a:rPr lang="en-US" altLang="ja-JP" sz="1100" b="0" i="0" u="none" strike="noStrike" dirty="0">
                          <a:solidFill>
                            <a:srgbClr val="000000"/>
                          </a:solidFill>
                          <a:latin typeface="Arial"/>
                        </a:rPr>
                        <a:t>[1]</a:t>
                      </a:r>
                      <a:r>
                        <a:rPr lang="ja-JP" altLang="en-US" sz="1100" b="0" i="0" u="none" strike="noStrike" dirty="0">
                          <a:solidFill>
                            <a:srgbClr val="000000"/>
                          </a:solidFill>
                          <a:latin typeface="Arial"/>
                        </a:rPr>
                        <a:t>加盟店</a:t>
                      </a:r>
                      <a:r>
                        <a:rPr lang="en-US" sz="1100" b="0" i="0" u="none" strike="noStrike" dirty="0">
                          <a:solidFill>
                            <a:srgbClr val="000000"/>
                          </a:solidFill>
                          <a:latin typeface="Arial"/>
                        </a:rPr>
                        <a:t>ID（</a:t>
                      </a:r>
                      <a:r>
                        <a:rPr lang="en-US" sz="1100" b="0" i="0" u="none" strike="noStrike" dirty="0">
                          <a:solidFill>
                            <a:srgbClr val="000000"/>
                          </a:solidFill>
                          <a:latin typeface="Calibri"/>
                        </a:rPr>
                        <a:t>6</a:t>
                      </a:r>
                      <a:r>
                        <a:rPr lang="ja-JP" altLang="en-US" sz="1100" b="0" i="0" u="none" strike="noStrike" dirty="0">
                          <a:solidFill>
                            <a:srgbClr val="000000"/>
                          </a:solidFill>
                          <a:latin typeface="Arial"/>
                        </a:rPr>
                        <a:t>桁）</a:t>
                      </a:r>
                      <a:r>
                        <a:rPr lang="ja-JP" altLang="en-US" sz="1100" b="0" i="0" u="none" strike="noStrike" dirty="0">
                          <a:solidFill>
                            <a:srgbClr val="000000"/>
                          </a:solidFill>
                          <a:latin typeface="Calibri"/>
                        </a:rPr>
                        <a:t>  </a:t>
                      </a:r>
                      <a:endParaRPr lang="ja-JP" altLang="en-US" sz="1100" b="0" i="0" u="none" strike="noStrike" dirty="0">
                        <a:solidFill>
                          <a:srgbClr val="000000"/>
                        </a:solidFill>
                        <a:latin typeface="Arial"/>
                      </a:endParaRP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ja-JP" altLang="en-US" sz="1100" b="1" i="0" u="none" strike="noStrike" dirty="0">
                          <a:solidFill>
                            <a:srgbClr val="000000"/>
                          </a:solidFill>
                          <a:latin typeface="Arial"/>
                        </a:rPr>
                        <a:t>〇〇〇〇〇〇</a:t>
                      </a:r>
                      <a:r>
                        <a:rPr lang="ja-JP" altLang="en-US" sz="1100" b="1" i="0" u="none" strike="noStrike" dirty="0">
                          <a:solidFill>
                            <a:srgbClr val="000000"/>
                          </a:solidFill>
                          <a:latin typeface="Calibri"/>
                        </a:rPr>
                        <a:t> </a:t>
                      </a:r>
                      <a:r>
                        <a:rPr lang="ja-JP" altLang="en-US" sz="1100" b="1" i="0" u="none" strike="noStrike" dirty="0">
                          <a:solidFill>
                            <a:srgbClr val="000000"/>
                          </a:solidFill>
                          <a:latin typeface="Arial"/>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094">
                <a:tc>
                  <a:txBody>
                    <a:bodyPr/>
                    <a:lstStyle/>
                    <a:p>
                      <a:pPr algn="l" rtl="0" fontAlgn="t"/>
                      <a:r>
                        <a:rPr lang="en-US" altLang="ja-JP" sz="1000" b="0" i="0" u="none" strike="noStrike" dirty="0">
                          <a:solidFill>
                            <a:srgbClr val="000000"/>
                          </a:solidFill>
                          <a:latin typeface="Arial"/>
                        </a:rPr>
                        <a:t>※</a:t>
                      </a:r>
                      <a:r>
                        <a:rPr lang="ja-JP" altLang="en-US" sz="1000" b="0" i="0" u="none" strike="noStrike" dirty="0">
                          <a:solidFill>
                            <a:srgbClr val="000000"/>
                          </a:solidFill>
                          <a:latin typeface="Arial"/>
                        </a:rPr>
                        <a:t>不明の場合、未入力で結構です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329094">
                <a:tc>
                  <a:txBody>
                    <a:bodyPr/>
                    <a:lstStyle/>
                    <a:p>
                      <a:pPr algn="l" rtl="0" fontAlgn="t"/>
                      <a:r>
                        <a:rPr lang="en-US" altLang="ja-JP" sz="1100" b="0" i="0" u="none" strike="noStrike" dirty="0">
                          <a:solidFill>
                            <a:srgbClr val="000000"/>
                          </a:solidFill>
                          <a:latin typeface="Arial"/>
                        </a:rPr>
                        <a:t>[2]</a:t>
                      </a:r>
                      <a:r>
                        <a:rPr lang="ja-JP" altLang="en-US" sz="1100" b="0" i="0" u="none" strike="noStrike" dirty="0">
                          <a:solidFill>
                            <a:srgbClr val="000000"/>
                          </a:solidFill>
                          <a:latin typeface="Arial"/>
                        </a:rPr>
                        <a:t>端末番号</a:t>
                      </a:r>
                      <a:r>
                        <a:rPr lang="ja-JP" altLang="en-US" sz="1100" b="0" i="0" u="none" strike="noStrike" dirty="0">
                          <a:solidFill>
                            <a:srgbClr val="000000"/>
                          </a:solidFill>
                          <a:latin typeface="Calibri"/>
                        </a:rPr>
                        <a:t>  </a:t>
                      </a:r>
                      <a:endParaRPr lang="ja-JP" altLang="en-US" sz="1100" b="0" i="0" u="none" strike="noStrike" dirty="0">
                        <a:solidFill>
                          <a:srgbClr val="000000"/>
                        </a:solidFill>
                        <a:latin typeface="Arial"/>
                      </a:endParaRP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ja-JP" altLang="en-US" sz="1100" b="0" i="0" u="none" strike="noStrike">
                          <a:solidFill>
                            <a:srgbClr val="000000"/>
                          </a:solidFill>
                          <a:latin typeface="Arial"/>
                        </a:rPr>
                        <a:t>〇〇〇〇〇</a:t>
                      </a:r>
                      <a:r>
                        <a:rPr lang="en-US" altLang="ja-JP" sz="1100" b="0" i="0" u="none" strike="noStrike">
                          <a:solidFill>
                            <a:srgbClr val="000000"/>
                          </a:solidFill>
                          <a:latin typeface="Calibri"/>
                        </a:rPr>
                        <a:t>-</a:t>
                      </a:r>
                      <a:r>
                        <a:rPr lang="ja-JP" altLang="en-US" sz="1100" b="0" i="0" u="none" strike="noStrike">
                          <a:solidFill>
                            <a:srgbClr val="000000"/>
                          </a:solidFill>
                          <a:latin typeface="Arial"/>
                        </a:rPr>
                        <a:t>〇〇〇</a:t>
                      </a:r>
                      <a:r>
                        <a:rPr lang="en-US" altLang="ja-JP" sz="1100" b="0" i="0" u="none" strike="noStrike">
                          <a:solidFill>
                            <a:srgbClr val="000000"/>
                          </a:solidFill>
                          <a:latin typeface="Calibri"/>
                        </a:rPr>
                        <a:t>-</a:t>
                      </a:r>
                      <a:r>
                        <a:rPr lang="ja-JP" altLang="en-US" sz="1100" b="0" i="0" u="none" strike="noStrike">
                          <a:solidFill>
                            <a:srgbClr val="000000"/>
                          </a:solidFill>
                          <a:latin typeface="Arial"/>
                        </a:rPr>
                        <a:t>〇〇〇〇〇</a:t>
                      </a:r>
                      <a:r>
                        <a:rPr lang="ja-JP" altLang="en-US" sz="1100" b="0" i="0" u="none" strike="noStrike">
                          <a:solidFill>
                            <a:srgbClr val="000000"/>
                          </a:solidFill>
                          <a:latin typeface="Calibri"/>
                        </a:rPr>
                        <a:t> </a:t>
                      </a:r>
                      <a:r>
                        <a:rPr lang="ja-JP" altLang="en-US" sz="1100" b="0" i="0" u="none" strike="noStrike">
                          <a:solidFill>
                            <a:srgbClr val="000000"/>
                          </a:solidFill>
                          <a:latin typeface="Arial"/>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094">
                <a:tc>
                  <a:txBody>
                    <a:bodyPr/>
                    <a:lstStyle/>
                    <a:p>
                      <a:pPr algn="l" rtl="0" fontAlgn="t"/>
                      <a:r>
                        <a:rPr lang="en-US" altLang="ja-JP" sz="1000" b="0" i="0" u="none" strike="noStrike" dirty="0">
                          <a:solidFill>
                            <a:srgbClr val="000000"/>
                          </a:solidFill>
                          <a:latin typeface="ＭＳ Ｐゴシック"/>
                        </a:rPr>
                        <a:t>※</a:t>
                      </a:r>
                      <a:r>
                        <a:rPr lang="ja-JP" altLang="en-US" sz="1000" b="0" i="0" u="none" strike="noStrike" dirty="0">
                          <a:solidFill>
                            <a:srgbClr val="000000"/>
                          </a:solidFill>
                          <a:latin typeface="ＭＳ Ｐゴシック"/>
                        </a:rPr>
                        <a:t>端末の裏に記載がございます</a:t>
                      </a:r>
                      <a:r>
                        <a:rPr lang="ja-JP" altLang="en-US" sz="1100" b="0" i="0" u="none" strike="noStrike" dirty="0">
                          <a:solidFill>
                            <a:srgbClr val="000000"/>
                          </a:solidFill>
                          <a:latin typeface="Arial"/>
                        </a:rPr>
                        <a:t> </a:t>
                      </a:r>
                      <a:endParaRPr lang="ja-JP" altLang="en-US" sz="1100" b="0" i="0" u="none" strike="noStrike" dirty="0">
                        <a:solidFill>
                          <a:srgbClr val="000000"/>
                        </a:solidFill>
                        <a:latin typeface="Calibri"/>
                      </a:endParaRP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329094">
                <a:tc>
                  <a:txBody>
                    <a:bodyPr/>
                    <a:lstStyle/>
                    <a:p>
                      <a:pPr algn="l" rtl="0" fontAlgn="t"/>
                      <a:r>
                        <a:rPr lang="en-US" altLang="ja-JP" sz="1100" b="0" i="0" u="none" strike="noStrike" dirty="0">
                          <a:solidFill>
                            <a:srgbClr val="000000"/>
                          </a:solidFill>
                          <a:latin typeface="Arial"/>
                        </a:rPr>
                        <a:t>[3]</a:t>
                      </a:r>
                      <a:r>
                        <a:rPr lang="ja-JP" altLang="en-US" sz="1100" b="0" i="0" u="none" strike="noStrike" dirty="0">
                          <a:solidFill>
                            <a:srgbClr val="000000"/>
                          </a:solidFill>
                          <a:latin typeface="Arial"/>
                        </a:rPr>
                        <a:t>店舗名</a:t>
                      </a:r>
                      <a:r>
                        <a:rPr lang="ja-JP" altLang="en-US" sz="1100" b="0" i="0" u="none" strike="noStrike" dirty="0">
                          <a:solidFill>
                            <a:srgbClr val="000000"/>
                          </a:solidFill>
                          <a:latin typeface="Calibri"/>
                        </a:rPr>
                        <a:t> </a:t>
                      </a:r>
                      <a:r>
                        <a:rPr lang="ja-JP" altLang="en-US" sz="1100" b="0" i="0" u="none" strike="noStrike" dirty="0">
                          <a:solidFill>
                            <a:srgbClr val="000000"/>
                          </a:solidFill>
                          <a:latin typeface="Arial"/>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100" b="0" i="0" u="none" strike="noStrike">
                          <a:solidFill>
                            <a:srgbClr val="000000"/>
                          </a:solidFill>
                          <a:latin typeface="Arial"/>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094">
                <a:tc>
                  <a:txBody>
                    <a:bodyPr/>
                    <a:lstStyle/>
                    <a:p>
                      <a:pPr algn="l" rtl="0" fontAlgn="t"/>
                      <a:r>
                        <a:rPr lang="en-US" sz="1100" b="0" i="0" u="none" strike="noStrike" dirty="0">
                          <a:solidFill>
                            <a:srgbClr val="000000"/>
                          </a:solidFill>
                          <a:latin typeface="Arial"/>
                        </a:rPr>
                        <a:t>[4]</a:t>
                      </a:r>
                      <a:r>
                        <a:rPr lang="en-US" sz="1100" b="0" i="0" u="none" strike="noStrike" dirty="0">
                          <a:solidFill>
                            <a:srgbClr val="000000"/>
                          </a:solidFill>
                          <a:latin typeface="ＭＳ Ｐゴシック"/>
                        </a:rPr>
                        <a:t>S80（58mmx48</a:t>
                      </a:r>
                      <a:r>
                        <a:rPr lang="el-GR" sz="1100" b="0" i="0" u="none" strike="noStrike" dirty="0">
                          <a:solidFill>
                            <a:srgbClr val="000000"/>
                          </a:solidFill>
                          <a:latin typeface="ＭＳ Ｐゴシック"/>
                        </a:rPr>
                        <a:t>Φ</a:t>
                      </a:r>
                      <a:r>
                        <a:rPr lang="el-GR" sz="1100" b="0" i="0" u="none" strike="noStrike" dirty="0">
                          <a:solidFill>
                            <a:srgbClr val="000000"/>
                          </a:solidFill>
                          <a:latin typeface="Arial"/>
                        </a:rPr>
                        <a:t>）</a:t>
                      </a:r>
                      <a:r>
                        <a:rPr lang="el-GR" sz="1100" b="0" i="0" u="none" strike="noStrike" dirty="0">
                          <a:solidFill>
                            <a:srgbClr val="000000"/>
                          </a:solidFill>
                          <a:latin typeface="ＭＳ Ｐゴシック"/>
                        </a:rPr>
                        <a:t> </a:t>
                      </a:r>
                      <a:endParaRPr lang="el-GR" sz="1100" b="0" i="0" u="none" strike="noStrike" dirty="0">
                        <a:solidFill>
                          <a:srgbClr val="000000"/>
                        </a:solidFill>
                        <a:latin typeface="Arial"/>
                      </a:endParaRP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zh-TW" altLang="en-US" sz="1100" b="0" i="0" u="none" strike="noStrike">
                          <a:solidFill>
                            <a:srgbClr val="000000"/>
                          </a:solidFill>
                          <a:latin typeface="Arial"/>
                        </a:rPr>
                        <a:t>□</a:t>
                      </a:r>
                      <a:r>
                        <a:rPr lang="en-US" altLang="zh-TW" sz="1100" b="0" i="0" u="none" strike="noStrike">
                          <a:solidFill>
                            <a:srgbClr val="FFFFFF"/>
                          </a:solidFill>
                          <a:latin typeface="Calibri"/>
                        </a:rPr>
                        <a:t>5</a:t>
                      </a:r>
                      <a:r>
                        <a:rPr lang="en-US" altLang="zh-TW" sz="1100" b="0" i="0" u="none" strike="noStrike">
                          <a:solidFill>
                            <a:srgbClr val="000000"/>
                          </a:solidFill>
                          <a:latin typeface="Calibri"/>
                        </a:rPr>
                        <a:t>5</a:t>
                      </a:r>
                      <a:r>
                        <a:rPr lang="zh-TW" altLang="en-US" sz="1100" b="0" i="0" u="none" strike="noStrike">
                          <a:solidFill>
                            <a:srgbClr val="000000"/>
                          </a:solidFill>
                          <a:latin typeface="Arial"/>
                        </a:rPr>
                        <a:t>個　□</a:t>
                      </a:r>
                      <a:r>
                        <a:rPr lang="en-US" altLang="zh-TW" sz="1100" b="0" i="0" u="none" strike="noStrike">
                          <a:solidFill>
                            <a:srgbClr val="000000"/>
                          </a:solidFill>
                          <a:latin typeface="Calibri"/>
                        </a:rPr>
                        <a:t>10</a:t>
                      </a:r>
                      <a:r>
                        <a:rPr lang="zh-TW" altLang="en-US" sz="1100" b="0" i="0" u="none" strike="noStrike">
                          <a:solidFill>
                            <a:srgbClr val="000000"/>
                          </a:solidFill>
                          <a:latin typeface="Arial"/>
                        </a:rPr>
                        <a:t>個　□</a:t>
                      </a:r>
                      <a:r>
                        <a:rPr lang="en-US" altLang="zh-TW" sz="1100" b="0" i="0" u="none" strike="noStrike">
                          <a:solidFill>
                            <a:srgbClr val="000000"/>
                          </a:solidFill>
                          <a:latin typeface="Calibri"/>
                        </a:rPr>
                        <a:t>20</a:t>
                      </a:r>
                      <a:r>
                        <a:rPr lang="zh-TW" altLang="en-US" sz="1100" b="0" i="0" u="none" strike="noStrike">
                          <a:solidFill>
                            <a:srgbClr val="000000"/>
                          </a:solidFill>
                          <a:latin typeface="Arial"/>
                        </a:rPr>
                        <a:t>個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094">
                <a:tc>
                  <a:txBody>
                    <a:bodyPr/>
                    <a:lstStyle/>
                    <a:p>
                      <a:pPr algn="l" rtl="0" fontAlgn="t"/>
                      <a:r>
                        <a:rPr lang="en-US" altLang="ja-JP" sz="1000" b="0" i="0" u="none" strike="noStrike" dirty="0">
                          <a:solidFill>
                            <a:srgbClr val="000000"/>
                          </a:solidFill>
                          <a:latin typeface="ＭＳ Ｐゴシック"/>
                        </a:rPr>
                        <a:t>※</a:t>
                      </a:r>
                      <a:r>
                        <a:rPr lang="ja-JP" altLang="en-US" sz="1000" b="0" i="0" u="none" strike="noStrike" dirty="0">
                          <a:solidFill>
                            <a:srgbClr val="000000"/>
                          </a:solidFill>
                          <a:latin typeface="Arial"/>
                        </a:rPr>
                        <a:t>端末液晶画面の右下に記載されております</a:t>
                      </a:r>
                      <a:r>
                        <a:rPr lang="ja-JP" altLang="en-US" sz="1100" b="0" i="0" u="none" strike="noStrike" dirty="0">
                          <a:solidFill>
                            <a:srgbClr val="000000"/>
                          </a:solidFill>
                          <a:latin typeface="ＭＳ Ｐゴシック"/>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329094">
                <a:tc>
                  <a:txBody>
                    <a:bodyPr/>
                    <a:lstStyle/>
                    <a:p>
                      <a:pPr algn="l" rtl="0" fontAlgn="t"/>
                      <a:r>
                        <a:rPr lang="en-US" sz="1100" b="0" i="0" u="none" strike="noStrike" dirty="0">
                          <a:solidFill>
                            <a:srgbClr val="000000"/>
                          </a:solidFill>
                          <a:latin typeface="Arial"/>
                        </a:rPr>
                        <a:t>[5]</a:t>
                      </a:r>
                      <a:r>
                        <a:rPr lang="en-US" sz="1100" b="0" i="0" u="none" strike="noStrike" dirty="0">
                          <a:solidFill>
                            <a:srgbClr val="000000"/>
                          </a:solidFill>
                          <a:latin typeface="ＭＳ Ｐゴシック"/>
                        </a:rPr>
                        <a:t>S90（58mmx30</a:t>
                      </a:r>
                      <a:r>
                        <a:rPr lang="el-GR" sz="1100" b="0" i="0" u="none" strike="noStrike" dirty="0">
                          <a:solidFill>
                            <a:srgbClr val="000000"/>
                          </a:solidFill>
                          <a:latin typeface="ＭＳ Ｐゴシック"/>
                        </a:rPr>
                        <a:t>Φ</a:t>
                      </a:r>
                      <a:r>
                        <a:rPr lang="el-GR" sz="1100" b="0" i="0" u="none" strike="noStrike" dirty="0">
                          <a:solidFill>
                            <a:srgbClr val="000000"/>
                          </a:solidFill>
                          <a:latin typeface="Arial"/>
                        </a:rPr>
                        <a:t>）</a:t>
                      </a:r>
                      <a:r>
                        <a:rPr lang="el-GR" sz="1100" b="0" i="0" u="none" strike="noStrike" dirty="0">
                          <a:solidFill>
                            <a:srgbClr val="000000"/>
                          </a:solidFill>
                          <a:latin typeface="ＭＳ Ｐゴシック"/>
                        </a:rPr>
                        <a:t> </a:t>
                      </a:r>
                      <a:endParaRPr lang="el-GR" sz="1100" b="0" i="0" u="none" strike="noStrike" dirty="0">
                        <a:solidFill>
                          <a:srgbClr val="000000"/>
                        </a:solidFill>
                        <a:latin typeface="Arial"/>
                      </a:endParaRP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zh-TW" altLang="en-US" sz="1100" b="0" i="0" u="none" strike="noStrike">
                          <a:solidFill>
                            <a:srgbClr val="000000"/>
                          </a:solidFill>
                          <a:latin typeface="Arial"/>
                        </a:rPr>
                        <a:t>□</a:t>
                      </a:r>
                      <a:r>
                        <a:rPr lang="en-US" altLang="zh-TW" sz="1100" b="0" i="0" u="none" strike="noStrike">
                          <a:solidFill>
                            <a:srgbClr val="000000"/>
                          </a:solidFill>
                          <a:latin typeface="Calibri"/>
                        </a:rPr>
                        <a:t>10</a:t>
                      </a:r>
                      <a:r>
                        <a:rPr lang="zh-TW" altLang="en-US" sz="1100" b="0" i="0" u="none" strike="noStrike">
                          <a:solidFill>
                            <a:srgbClr val="000000"/>
                          </a:solidFill>
                          <a:latin typeface="Arial"/>
                        </a:rPr>
                        <a:t>個　□</a:t>
                      </a:r>
                      <a:r>
                        <a:rPr lang="en-US" altLang="zh-TW" sz="1100" b="0" i="0" u="none" strike="noStrike">
                          <a:solidFill>
                            <a:srgbClr val="000000"/>
                          </a:solidFill>
                          <a:latin typeface="Calibri"/>
                        </a:rPr>
                        <a:t>30</a:t>
                      </a:r>
                      <a:r>
                        <a:rPr lang="zh-TW" altLang="en-US" sz="1100" b="0" i="0" u="none" strike="noStrike">
                          <a:solidFill>
                            <a:srgbClr val="000000"/>
                          </a:solidFill>
                          <a:latin typeface="Arial"/>
                        </a:rPr>
                        <a:t>個　□</a:t>
                      </a:r>
                      <a:r>
                        <a:rPr lang="en-US" altLang="zh-TW" sz="1100" b="0" i="0" u="none" strike="noStrike">
                          <a:solidFill>
                            <a:srgbClr val="000000"/>
                          </a:solidFill>
                          <a:latin typeface="Calibri"/>
                        </a:rPr>
                        <a:t>50</a:t>
                      </a:r>
                      <a:r>
                        <a:rPr lang="zh-TW" altLang="en-US" sz="1100" b="0" i="0" u="none" strike="noStrike">
                          <a:solidFill>
                            <a:srgbClr val="000000"/>
                          </a:solidFill>
                          <a:latin typeface="Arial"/>
                        </a:rPr>
                        <a:t>個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094">
                <a:tc>
                  <a:txBody>
                    <a:bodyPr/>
                    <a:lstStyle/>
                    <a:p>
                      <a:pPr algn="l" rtl="0" fontAlgn="t"/>
                      <a:r>
                        <a:rPr lang="en-US" altLang="ja-JP" sz="1000" b="0" i="0" u="none" strike="noStrike" dirty="0">
                          <a:solidFill>
                            <a:srgbClr val="000000"/>
                          </a:solidFill>
                          <a:latin typeface="ＭＳ Ｐゴシック"/>
                        </a:rPr>
                        <a:t>※</a:t>
                      </a:r>
                      <a:r>
                        <a:rPr lang="ja-JP" altLang="en-US" sz="1000" b="0" i="0" u="none" strike="noStrike" dirty="0">
                          <a:solidFill>
                            <a:srgbClr val="000000"/>
                          </a:solidFill>
                          <a:latin typeface="Arial"/>
                        </a:rPr>
                        <a:t>端末液晶画面の右下に記載されております</a:t>
                      </a:r>
                      <a:r>
                        <a:rPr lang="ja-JP" altLang="en-US" sz="1100" b="0" i="0" u="none" strike="noStrike" dirty="0">
                          <a:solidFill>
                            <a:srgbClr val="000000"/>
                          </a:solidFill>
                          <a:latin typeface="ＭＳ Ｐゴシック"/>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329094">
                <a:tc>
                  <a:txBody>
                    <a:bodyPr/>
                    <a:lstStyle/>
                    <a:p>
                      <a:pPr algn="l" rtl="0" fontAlgn="t"/>
                      <a:r>
                        <a:rPr lang="en-US" altLang="ja-JP" sz="1100" b="0" i="0" u="none" strike="noStrike" dirty="0">
                          <a:solidFill>
                            <a:srgbClr val="000000"/>
                          </a:solidFill>
                          <a:latin typeface="Arial"/>
                        </a:rPr>
                        <a:t>[6]</a:t>
                      </a:r>
                      <a:r>
                        <a:rPr lang="ja-JP" altLang="en-US" sz="1100" b="0" i="0" u="none" strike="noStrike" dirty="0">
                          <a:solidFill>
                            <a:srgbClr val="000000"/>
                          </a:solidFill>
                          <a:latin typeface="ＭＳ Ｐゴシック"/>
                        </a:rPr>
                        <a:t>送付先住所</a:t>
                      </a:r>
                      <a:endParaRPr lang="ja-JP" altLang="en-US" sz="1100" b="0" i="0" u="none" strike="noStrike" dirty="0">
                        <a:solidFill>
                          <a:srgbClr val="000000"/>
                        </a:solidFill>
                        <a:latin typeface="Arial"/>
                      </a:endParaRP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100" b="0" i="0" u="none" strike="noStrike">
                          <a:solidFill>
                            <a:srgbClr val="000000"/>
                          </a:solidFill>
                          <a:latin typeface="ＭＳ Ｐゴシック"/>
                        </a:rPr>
                        <a:t>□</a:t>
                      </a:r>
                      <a:r>
                        <a:rPr lang="en-US" altLang="ja-JP" sz="1100" b="0" i="0" u="none" strike="noStrike">
                          <a:solidFill>
                            <a:srgbClr val="000000"/>
                          </a:solidFill>
                          <a:latin typeface="Arial"/>
                        </a:rPr>
                        <a:t>5</a:t>
                      </a:r>
                      <a:r>
                        <a:rPr lang="ja-JP" altLang="en-US" sz="1100" b="0" i="0" u="none" strike="noStrike">
                          <a:solidFill>
                            <a:srgbClr val="000000"/>
                          </a:solidFill>
                          <a:latin typeface="ＭＳ Ｐゴシック"/>
                        </a:rPr>
                        <a:t>法人　□店舗　□その他住所</a:t>
                      </a:r>
                      <a:r>
                        <a:rPr lang="ja-JP" altLang="en-US" sz="1100" b="0" i="0" u="none" strike="noStrike">
                          <a:solidFill>
                            <a:srgbClr val="000000"/>
                          </a:solidFill>
                          <a:latin typeface="Arial"/>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094">
                <a:tc>
                  <a:txBody>
                    <a:bodyPr/>
                    <a:lstStyle/>
                    <a:p>
                      <a:pPr algn="l" rtl="0" fontAlgn="t"/>
                      <a:r>
                        <a:rPr lang="ja-JP" altLang="en-US" sz="1100" b="0" i="0" u="none" strike="noStrike" dirty="0">
                          <a:solidFill>
                            <a:srgbClr val="000000"/>
                          </a:solidFill>
                          <a:latin typeface="ＭＳ Ｐゴシック"/>
                        </a:rPr>
                        <a:t>その他住所</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100" b="0" i="0" u="none" strike="noStrike">
                          <a:solidFill>
                            <a:srgbClr val="000000"/>
                          </a:solidFill>
                          <a:latin typeface="Arial"/>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094">
                <a:tc>
                  <a:txBody>
                    <a:bodyPr/>
                    <a:lstStyle/>
                    <a:p>
                      <a:pPr algn="l" rtl="0" fontAlgn="t"/>
                      <a:r>
                        <a:rPr lang="en-US" altLang="ja-JP" sz="1100" b="0" i="0" u="none" strike="noStrike" dirty="0">
                          <a:solidFill>
                            <a:srgbClr val="000000"/>
                          </a:solidFill>
                          <a:latin typeface="Arial"/>
                        </a:rPr>
                        <a:t>[7]</a:t>
                      </a:r>
                      <a:r>
                        <a:rPr lang="ja-JP" altLang="en-US" sz="1100" b="0" i="0" u="none" strike="noStrike" dirty="0">
                          <a:solidFill>
                            <a:srgbClr val="000000"/>
                          </a:solidFill>
                          <a:latin typeface="ＭＳ Ｐゴシック"/>
                        </a:rPr>
                        <a:t>備考</a:t>
                      </a:r>
                      <a:endParaRPr lang="ja-JP" altLang="en-US" sz="1100" b="0" i="0" u="none" strike="noStrike" dirty="0">
                        <a:solidFill>
                          <a:srgbClr val="000000"/>
                        </a:solidFill>
                        <a:latin typeface="Arial"/>
                      </a:endParaRP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100" b="0" i="0" u="none" strike="noStrike" dirty="0">
                          <a:solidFill>
                            <a:srgbClr val="000000"/>
                          </a:solidFill>
                          <a:latin typeface="Arial"/>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3" name="テキスト ボックス 32"/>
          <p:cNvSpPr txBox="1"/>
          <p:nvPr/>
        </p:nvSpPr>
        <p:spPr>
          <a:xfrm>
            <a:off x="1197315" y="3587997"/>
            <a:ext cx="5328592" cy="292388"/>
          </a:xfrm>
          <a:prstGeom prst="rect">
            <a:avLst/>
          </a:prstGeom>
          <a:noFill/>
        </p:spPr>
        <p:txBody>
          <a:bodyPr wrap="square" rtlCol="0">
            <a:spAutoFit/>
          </a:bodyPr>
          <a:lstStyle/>
          <a:p>
            <a:pPr algn="ctr"/>
            <a:r>
              <a:rPr kumimoji="1" lang="en-US" altLang="ja-JP" sz="1300" b="1" dirty="0" smtClean="0">
                <a:solidFill>
                  <a:srgbClr val="FF0000"/>
                </a:solidFill>
              </a:rPr>
              <a:t>※PAX</a:t>
            </a:r>
            <a:r>
              <a:rPr kumimoji="1" lang="ja-JP" altLang="en-US" sz="1300" b="1" dirty="0" smtClean="0">
                <a:solidFill>
                  <a:srgbClr val="FF0000"/>
                </a:solidFill>
              </a:rPr>
              <a:t>端末以外（</a:t>
            </a:r>
            <a:r>
              <a:rPr kumimoji="1" lang="en-US" altLang="ja-JP" sz="1300" b="1" dirty="0" smtClean="0">
                <a:solidFill>
                  <a:srgbClr val="FF0000"/>
                </a:solidFill>
              </a:rPr>
              <a:t>INFOX/CARDNET</a:t>
            </a:r>
            <a:r>
              <a:rPr kumimoji="1" lang="ja-JP" altLang="en-US" sz="1300" b="1" dirty="0" smtClean="0">
                <a:solidFill>
                  <a:srgbClr val="FF0000"/>
                </a:solidFill>
              </a:rPr>
              <a:t>）のロール紙の注文はお受付でき</a:t>
            </a:r>
            <a:r>
              <a:rPr lang="ja-JP" altLang="en-US" sz="1300" b="1" dirty="0" smtClean="0">
                <a:solidFill>
                  <a:srgbClr val="FF0000"/>
                </a:solidFill>
              </a:rPr>
              <a:t>ません</a:t>
            </a:r>
            <a:endParaRPr kumimoji="1" lang="ja-JP" altLang="en-US" sz="1300" b="1" dirty="0">
              <a:solidFill>
                <a:srgbClr val="FF0000"/>
              </a:solidFill>
            </a:endParaRPr>
          </a:p>
        </p:txBody>
      </p:sp>
      <p:sp>
        <p:nvSpPr>
          <p:cNvPr id="26" name="正方形/長方形 25"/>
          <p:cNvSpPr/>
          <p:nvPr/>
        </p:nvSpPr>
        <p:spPr>
          <a:xfrm>
            <a:off x="1268760" y="3707904"/>
            <a:ext cx="5513040" cy="5184576"/>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Picture 2"/>
          <p:cNvPicPr>
            <a:picLocks noChangeAspect="1" noChangeArrowheads="1"/>
          </p:cNvPicPr>
          <p:nvPr/>
        </p:nvPicPr>
        <p:blipFill>
          <a:blip r:embed="rId13" cstate="print"/>
          <a:srcRect/>
          <a:stretch>
            <a:fillRect/>
          </a:stretch>
        </p:blipFill>
        <p:spPr bwMode="auto">
          <a:xfrm>
            <a:off x="3140968" y="8244408"/>
            <a:ext cx="720080" cy="213650"/>
          </a:xfrm>
          <a:prstGeom prst="rect">
            <a:avLst/>
          </a:prstGeom>
          <a:noFill/>
        </p:spPr>
      </p:pic>
      <p:pic>
        <p:nvPicPr>
          <p:cNvPr id="36" name="Picture 4"/>
          <p:cNvPicPr>
            <a:picLocks noChangeAspect="1" noChangeArrowheads="1"/>
          </p:cNvPicPr>
          <p:nvPr/>
        </p:nvPicPr>
        <p:blipFill>
          <a:blip r:embed="rId14" cstate="print"/>
          <a:srcRect/>
          <a:stretch>
            <a:fillRect/>
          </a:stretch>
        </p:blipFill>
        <p:spPr bwMode="auto">
          <a:xfrm>
            <a:off x="4221088" y="8244408"/>
            <a:ext cx="864096" cy="216024"/>
          </a:xfrm>
          <a:prstGeom prst="rect">
            <a:avLst/>
          </a:prstGeom>
          <a:noFill/>
        </p:spPr>
      </p:pic>
      <p:sp>
        <p:nvSpPr>
          <p:cNvPr id="37" name="テキスト ボックス 36"/>
          <p:cNvSpPr txBox="1"/>
          <p:nvPr/>
        </p:nvSpPr>
        <p:spPr>
          <a:xfrm>
            <a:off x="1268760" y="2267744"/>
            <a:ext cx="5445224" cy="1384995"/>
          </a:xfrm>
          <a:prstGeom prst="rect">
            <a:avLst/>
          </a:prstGeom>
          <a:noFill/>
        </p:spPr>
        <p:txBody>
          <a:bodyPr wrap="square" rtlCol="0">
            <a:spAutoFit/>
          </a:bodyPr>
          <a:lstStyle/>
          <a:p>
            <a:r>
              <a:rPr kumimoji="1" lang="ja-JP" altLang="en-US" sz="1200" dirty="0" smtClean="0"/>
              <a:t>下記のフォームより、</a:t>
            </a:r>
            <a:r>
              <a:rPr kumimoji="1" lang="ja-JP" altLang="en-US" sz="1200" dirty="0" smtClean="0">
                <a:solidFill>
                  <a:srgbClr val="00B050"/>
                </a:solidFill>
              </a:rPr>
              <a:t>必要事項をご入力の上、</a:t>
            </a:r>
            <a:r>
              <a:rPr lang="ja-JP" altLang="en-US" sz="1200" dirty="0" smtClean="0">
                <a:solidFill>
                  <a:srgbClr val="00B050"/>
                </a:solidFill>
              </a:rPr>
              <a:t>ご希望のロール紙個数を注文</a:t>
            </a:r>
            <a:r>
              <a:rPr lang="ja-JP" altLang="en-US" sz="1200" dirty="0" smtClean="0"/>
              <a:t>いただきますよう</a:t>
            </a:r>
            <a:r>
              <a:rPr kumimoji="1" lang="ja-JP" altLang="en-US" sz="1200" dirty="0" smtClean="0"/>
              <a:t>お願い致します</a:t>
            </a:r>
            <a:r>
              <a:rPr kumimoji="1" lang="ja-JP" altLang="en-US" sz="1200" dirty="0" smtClean="0"/>
              <a:t>。ご発注いただいてから、約</a:t>
            </a:r>
            <a:r>
              <a:rPr kumimoji="1" lang="en-US" altLang="ja-JP" sz="1200" dirty="0" smtClean="0"/>
              <a:t>1</a:t>
            </a:r>
            <a:r>
              <a:rPr kumimoji="1" lang="ja-JP" altLang="en-US" sz="1200" dirty="0" smtClean="0"/>
              <a:t>週間程度でご送付させていただきます。</a:t>
            </a:r>
            <a:endParaRPr lang="en-US" altLang="ja-JP" sz="1200" dirty="0" smtClean="0"/>
          </a:p>
          <a:p>
            <a:r>
              <a:rPr kumimoji="1" lang="ja-JP" altLang="en-US" sz="1200" dirty="0" smtClean="0"/>
              <a:t>万が一のため、弊社でメール受信後に自動返信を</a:t>
            </a:r>
            <a:r>
              <a:rPr lang="ja-JP" altLang="en-US" sz="1200" dirty="0" smtClean="0"/>
              <a:t>させていただいておりますが、返信メールが翌日にもない場合には、お電話にて</a:t>
            </a:r>
            <a:r>
              <a:rPr kumimoji="1" lang="ja-JP" altLang="en-US" sz="1200" dirty="0" smtClean="0"/>
              <a:t>お問い合わせ下さいますよう、宜しくお願い申し上げます。</a:t>
            </a:r>
            <a:endParaRPr kumimoji="1" lang="en-US" altLang="ja-JP" sz="1200" dirty="0" smtClean="0"/>
          </a:p>
          <a:p>
            <a:endParaRPr kumimoji="1" lang="ja-JP" altLang="en-US" sz="1200" dirty="0"/>
          </a:p>
        </p:txBody>
      </p:sp>
      <p:graphicFrame>
        <p:nvGraphicFramePr>
          <p:cNvPr id="38" name="表 37"/>
          <p:cNvGraphicFramePr>
            <a:graphicFrameLocks noGrp="1"/>
          </p:cNvGraphicFramePr>
          <p:nvPr/>
        </p:nvGraphicFramePr>
        <p:xfrm>
          <a:off x="1484784" y="3779912"/>
          <a:ext cx="5184576" cy="4321704"/>
        </p:xfrm>
        <a:graphic>
          <a:graphicData uri="http://schemas.openxmlformats.org/drawingml/2006/table">
            <a:tbl>
              <a:tblPr/>
              <a:tblGrid>
                <a:gridCol w="2510080"/>
                <a:gridCol w="2674496"/>
              </a:tblGrid>
              <a:tr h="157854">
                <a:tc gridSpan="2">
                  <a:txBody>
                    <a:bodyPr/>
                    <a:lstStyle/>
                    <a:p>
                      <a:pPr algn="ctr" fontAlgn="ctr"/>
                      <a:r>
                        <a:rPr lang="ja-JP" altLang="en-US" sz="1000" b="1" i="0" u="none" strike="noStrike" dirty="0">
                          <a:solidFill>
                            <a:srgbClr val="000000"/>
                          </a:solidFill>
                          <a:latin typeface="ＭＳ Ｐゴシック"/>
                        </a:rPr>
                        <a:t>ご入力内容をご確認ください</a:t>
                      </a:r>
                    </a:p>
                  </a:txBody>
                  <a:tcPr marL="6677" marR="6677" marT="6677" marB="0" anchor="ctr">
                    <a:lnL>
                      <a:noFill/>
                    </a:lnL>
                    <a:lnR>
                      <a:noFill/>
                    </a:lnR>
                    <a:lnT>
                      <a:noFill/>
                    </a:lnT>
                    <a:lnB>
                      <a:noFill/>
                    </a:lnB>
                    <a:solidFill>
                      <a:schemeClr val="bg1"/>
                    </a:solidFill>
                  </a:tcPr>
                </a:tc>
                <a:tc hMerge="1">
                  <a:txBody>
                    <a:bodyPr/>
                    <a:lstStyle/>
                    <a:p>
                      <a:endParaRPr kumimoji="1" lang="ja-JP" altLang="en-US"/>
                    </a:p>
                  </a:txBody>
                  <a:tcPr/>
                </a:tc>
              </a:tr>
              <a:tr h="382339">
                <a:tc gridSpan="2">
                  <a:txBody>
                    <a:bodyPr/>
                    <a:lstStyle/>
                    <a:p>
                      <a:pPr algn="r" fontAlgn="ctr"/>
                      <a:r>
                        <a:rPr lang="ja-JP" altLang="en-US" sz="1000" b="0" i="0" u="none" strike="noStrike" dirty="0">
                          <a:solidFill>
                            <a:srgbClr val="000000"/>
                          </a:solidFill>
                          <a:latin typeface="ＭＳ Ｐゴシック"/>
                        </a:rPr>
                        <a:t>ご入力日時　　○○○○年○○月○○日（○）　○○：○○</a:t>
                      </a:r>
                      <a:br>
                        <a:rPr lang="ja-JP" altLang="en-US" sz="1000" b="0" i="0" u="none" strike="noStrike" dirty="0">
                          <a:solidFill>
                            <a:srgbClr val="000000"/>
                          </a:solidFill>
                          <a:latin typeface="ＭＳ Ｐゴシック"/>
                        </a:rPr>
                      </a:br>
                      <a:endParaRPr lang="ja-JP" altLang="en-US" sz="1000" b="0" i="0" u="none" strike="noStrike" dirty="0">
                        <a:solidFill>
                          <a:srgbClr val="000000"/>
                        </a:solidFill>
                        <a:latin typeface="ＭＳ Ｐゴシック"/>
                      </a:endParaRPr>
                    </a:p>
                  </a:txBody>
                  <a:tcPr marL="6677" marR="6677" marT="6677"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r>
              <a:tr h="219667">
                <a:tc>
                  <a:txBody>
                    <a:bodyPr/>
                    <a:lstStyle/>
                    <a:p>
                      <a:pPr algn="l" rtl="0" fontAlgn="t"/>
                      <a:r>
                        <a:rPr lang="en-US" altLang="ja-JP" sz="1000" b="0" i="0" u="none" strike="noStrike" dirty="0">
                          <a:solidFill>
                            <a:srgbClr val="000000"/>
                          </a:solidFill>
                          <a:latin typeface="ＭＳ Ｐゴシック" pitchFamily="50" charset="-128"/>
                          <a:ea typeface="ＭＳ Ｐゴシック" pitchFamily="50" charset="-128"/>
                        </a:rPr>
                        <a:t>[1]</a:t>
                      </a:r>
                      <a:r>
                        <a:rPr lang="ja-JP" altLang="en-US" sz="1000" b="0" i="0" u="none" strike="noStrike" dirty="0">
                          <a:solidFill>
                            <a:srgbClr val="000000"/>
                          </a:solidFill>
                          <a:latin typeface="ＭＳ Ｐゴシック" pitchFamily="50" charset="-128"/>
                          <a:ea typeface="ＭＳ Ｐゴシック" pitchFamily="50" charset="-128"/>
                        </a:rPr>
                        <a:t>加盟店</a:t>
                      </a:r>
                      <a:r>
                        <a:rPr lang="en-US" sz="1000" b="0" i="0" u="none" strike="noStrike" dirty="0">
                          <a:solidFill>
                            <a:srgbClr val="00B050"/>
                          </a:solidFill>
                          <a:latin typeface="ＭＳ Ｐゴシック" pitchFamily="50" charset="-128"/>
                          <a:ea typeface="ＭＳ Ｐゴシック" pitchFamily="50" charset="-128"/>
                        </a:rPr>
                        <a:t>ID</a:t>
                      </a:r>
                      <a:r>
                        <a:rPr lang="en-US" sz="1000" b="0" i="0" u="none" strike="noStrike" dirty="0">
                          <a:solidFill>
                            <a:srgbClr val="000000"/>
                          </a:solidFill>
                          <a:latin typeface="ＭＳ Ｐゴシック" pitchFamily="50" charset="-128"/>
                          <a:ea typeface="ＭＳ Ｐゴシック" pitchFamily="50" charset="-128"/>
                        </a:rPr>
                        <a:t>（6</a:t>
                      </a:r>
                      <a:r>
                        <a:rPr lang="ja-JP" altLang="en-US" sz="1000" b="0" i="0" u="none" strike="noStrike" dirty="0">
                          <a:solidFill>
                            <a:srgbClr val="000000"/>
                          </a:solidFill>
                          <a:latin typeface="ＭＳ Ｐゴシック" pitchFamily="50" charset="-128"/>
                          <a:ea typeface="ＭＳ Ｐゴシック" pitchFamily="50" charset="-128"/>
                        </a:rPr>
                        <a:t>桁）   </a:t>
                      </a:r>
                    </a:p>
                  </a:txBody>
                  <a:tcPr marL="6677" marR="6677" marT="6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rowSpan="2">
                  <a:txBody>
                    <a:bodyPr/>
                    <a:lstStyle/>
                    <a:p>
                      <a:pPr algn="l" rtl="0" fontAlgn="t"/>
                      <a:r>
                        <a:rPr lang="ja-JP" altLang="en-US" sz="1000" b="1" i="0" u="none" strike="noStrike" dirty="0">
                          <a:solidFill>
                            <a:srgbClr val="000000"/>
                          </a:solidFill>
                          <a:latin typeface="ＭＳ Ｐゴシック" pitchFamily="50" charset="-128"/>
                          <a:ea typeface="ＭＳ Ｐゴシック" pitchFamily="50" charset="-128"/>
                        </a:rPr>
                        <a:t>〇〇〇〇〇〇  </a:t>
                      </a:r>
                    </a:p>
                  </a:txBody>
                  <a:tcPr marL="6677" marR="6677" marT="6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19667">
                <a:tc>
                  <a:txBody>
                    <a:bodyPr/>
                    <a:lstStyle/>
                    <a:p>
                      <a:pPr algn="l" rtl="0" fontAlgn="t"/>
                      <a:r>
                        <a:rPr lang="en-US" altLang="ja-JP" sz="1000" b="0" i="0" u="none" strike="noStrike" dirty="0">
                          <a:solidFill>
                            <a:srgbClr val="00B050"/>
                          </a:solidFill>
                          <a:latin typeface="ＭＳ Ｐゴシック" pitchFamily="50" charset="-128"/>
                          <a:ea typeface="ＭＳ Ｐゴシック" pitchFamily="50" charset="-128"/>
                        </a:rPr>
                        <a:t>※</a:t>
                      </a:r>
                      <a:r>
                        <a:rPr lang="ja-JP" altLang="en-US" sz="1000" b="0" i="0" u="none" strike="noStrike" dirty="0">
                          <a:solidFill>
                            <a:srgbClr val="00B050"/>
                          </a:solidFill>
                          <a:latin typeface="ＭＳ Ｐゴシック" pitchFamily="50" charset="-128"/>
                          <a:ea typeface="ＭＳ Ｐゴシック" pitchFamily="50" charset="-128"/>
                        </a:rPr>
                        <a:t>不明の場合、未入力で結構です </a:t>
                      </a:r>
                    </a:p>
                  </a:txBody>
                  <a:tcPr marL="6677" marR="6677" marT="6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r>
              <a:tr h="219667">
                <a:tc>
                  <a:txBody>
                    <a:bodyPr/>
                    <a:lstStyle/>
                    <a:p>
                      <a:pPr algn="l" rtl="0" fontAlgn="t"/>
                      <a:r>
                        <a:rPr lang="en-US" altLang="zh-TW" sz="1000" b="0" i="0" u="none" strike="noStrike" dirty="0">
                          <a:solidFill>
                            <a:srgbClr val="7030A0"/>
                          </a:solidFill>
                          <a:latin typeface="ＭＳ Ｐゴシック" pitchFamily="50" charset="-128"/>
                          <a:ea typeface="ＭＳ Ｐゴシック" pitchFamily="50" charset="-128"/>
                        </a:rPr>
                        <a:t>[2]</a:t>
                      </a:r>
                      <a:r>
                        <a:rPr lang="zh-TW" altLang="en-US" sz="1000" b="0" i="0" u="none" strike="noStrike" dirty="0">
                          <a:solidFill>
                            <a:srgbClr val="7030A0"/>
                          </a:solidFill>
                          <a:latin typeface="ＭＳ Ｐゴシック" pitchFamily="50" charset="-128"/>
                          <a:ea typeface="ＭＳ Ｐゴシック" pitchFamily="50" charset="-128"/>
                        </a:rPr>
                        <a:t>端末識別番号（必須） </a:t>
                      </a:r>
                    </a:p>
                  </a:txBody>
                  <a:tcPr marL="6677" marR="6677" marT="6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rowSpan="2">
                  <a:txBody>
                    <a:bodyPr/>
                    <a:lstStyle/>
                    <a:p>
                      <a:pPr algn="l" rtl="0" fontAlgn="t"/>
                      <a:r>
                        <a:rPr lang="ja-JP" altLang="en-US" sz="1000" b="0" i="0" u="none" strike="noStrike">
                          <a:solidFill>
                            <a:srgbClr val="000000"/>
                          </a:solidFill>
                          <a:latin typeface="ＭＳ Ｐゴシック" pitchFamily="50" charset="-128"/>
                          <a:ea typeface="ＭＳ Ｐゴシック" pitchFamily="50" charset="-128"/>
                        </a:rPr>
                        <a:t>〇〇〇〇〇</a:t>
                      </a:r>
                      <a:r>
                        <a:rPr lang="en-US" altLang="ja-JP" sz="1000" b="0" i="0" u="none" strike="noStrike">
                          <a:solidFill>
                            <a:srgbClr val="000000"/>
                          </a:solidFill>
                          <a:latin typeface="ＭＳ Ｐゴシック" pitchFamily="50" charset="-128"/>
                          <a:ea typeface="ＭＳ Ｐゴシック" pitchFamily="50" charset="-128"/>
                        </a:rPr>
                        <a:t>-</a:t>
                      </a:r>
                      <a:r>
                        <a:rPr lang="ja-JP" altLang="en-US" sz="1000" b="0" i="0" u="none" strike="noStrike">
                          <a:solidFill>
                            <a:srgbClr val="000000"/>
                          </a:solidFill>
                          <a:latin typeface="ＭＳ Ｐゴシック" pitchFamily="50" charset="-128"/>
                          <a:ea typeface="ＭＳ Ｐゴシック" pitchFamily="50" charset="-128"/>
                        </a:rPr>
                        <a:t>〇〇〇</a:t>
                      </a:r>
                      <a:r>
                        <a:rPr lang="en-US" altLang="ja-JP" sz="1000" b="0" i="0" u="none" strike="noStrike">
                          <a:solidFill>
                            <a:srgbClr val="000000"/>
                          </a:solidFill>
                          <a:latin typeface="ＭＳ Ｐゴシック" pitchFamily="50" charset="-128"/>
                          <a:ea typeface="ＭＳ Ｐゴシック" pitchFamily="50" charset="-128"/>
                        </a:rPr>
                        <a:t>-</a:t>
                      </a:r>
                      <a:r>
                        <a:rPr lang="ja-JP" altLang="en-US" sz="1000" b="0" i="0" u="none" strike="noStrike">
                          <a:solidFill>
                            <a:srgbClr val="000000"/>
                          </a:solidFill>
                          <a:latin typeface="ＭＳ Ｐゴシック" pitchFamily="50" charset="-128"/>
                          <a:ea typeface="ＭＳ Ｐゴシック" pitchFamily="50" charset="-128"/>
                        </a:rPr>
                        <a:t>〇〇〇〇〇  </a:t>
                      </a:r>
                    </a:p>
                  </a:txBody>
                  <a:tcPr marL="6677" marR="6677" marT="6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19667">
                <a:tc>
                  <a:txBody>
                    <a:bodyPr/>
                    <a:lstStyle/>
                    <a:p>
                      <a:pPr algn="l" rtl="0" fontAlgn="t"/>
                      <a:r>
                        <a:rPr lang="en-US" altLang="ja-JP" sz="1000" b="0" i="0" u="none" strike="noStrike" dirty="0">
                          <a:solidFill>
                            <a:srgbClr val="00B050"/>
                          </a:solidFill>
                          <a:latin typeface="ＭＳ Ｐゴシック" pitchFamily="50" charset="-128"/>
                          <a:ea typeface="ＭＳ Ｐゴシック" pitchFamily="50" charset="-128"/>
                        </a:rPr>
                        <a:t>※</a:t>
                      </a:r>
                      <a:r>
                        <a:rPr lang="ja-JP" altLang="en-US" sz="1000" b="0" i="0" u="none" strike="noStrike" dirty="0">
                          <a:solidFill>
                            <a:srgbClr val="00B050"/>
                          </a:solidFill>
                          <a:latin typeface="ＭＳ Ｐゴシック" pitchFamily="50" charset="-128"/>
                          <a:ea typeface="ＭＳ Ｐゴシック" pitchFamily="50" charset="-128"/>
                        </a:rPr>
                        <a:t>端末の裏に記載がございます  </a:t>
                      </a:r>
                    </a:p>
                  </a:txBody>
                  <a:tcPr marL="6677" marR="6677" marT="6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r>
              <a:tr h="219667">
                <a:tc>
                  <a:txBody>
                    <a:bodyPr/>
                    <a:lstStyle/>
                    <a:p>
                      <a:pPr algn="l" rtl="0" fontAlgn="t"/>
                      <a:r>
                        <a:rPr lang="en-US" altLang="zh-TW" sz="1000" b="0" i="0" u="none" strike="noStrike" dirty="0">
                          <a:solidFill>
                            <a:srgbClr val="000000"/>
                          </a:solidFill>
                          <a:latin typeface="ＭＳ Ｐゴシック" pitchFamily="50" charset="-128"/>
                          <a:ea typeface="ＭＳ Ｐゴシック" pitchFamily="50" charset="-128"/>
                        </a:rPr>
                        <a:t>[3]</a:t>
                      </a:r>
                      <a:r>
                        <a:rPr lang="zh-TW" altLang="en-US" sz="1000" b="0" i="0" u="none" strike="noStrike" dirty="0">
                          <a:solidFill>
                            <a:srgbClr val="000000"/>
                          </a:solidFill>
                          <a:latin typeface="ＭＳ Ｐゴシック" pitchFamily="50" charset="-128"/>
                          <a:ea typeface="ＭＳ Ｐゴシック" pitchFamily="50" charset="-128"/>
                        </a:rPr>
                        <a:t>店舗名（必須） </a:t>
                      </a:r>
                    </a:p>
                  </a:txBody>
                  <a:tcPr marL="6677" marR="6677" marT="6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000" b="0" i="0" u="none" strike="noStrike" dirty="0">
                          <a:solidFill>
                            <a:srgbClr val="000000"/>
                          </a:solidFill>
                          <a:latin typeface="ＭＳ Ｐゴシック" pitchFamily="50" charset="-128"/>
                          <a:ea typeface="ＭＳ Ｐゴシック" pitchFamily="50" charset="-128"/>
                        </a:rPr>
                        <a:t>　</a:t>
                      </a:r>
                    </a:p>
                  </a:txBody>
                  <a:tcPr marL="6677" marR="6677" marT="6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19667">
                <a:tc>
                  <a:txBody>
                    <a:bodyPr/>
                    <a:lstStyle/>
                    <a:p>
                      <a:pPr algn="l" rtl="0" fontAlgn="t"/>
                      <a:r>
                        <a:rPr lang="en-US" altLang="ja-JP" sz="1000" b="0" i="0" u="none" strike="noStrike" dirty="0">
                          <a:solidFill>
                            <a:srgbClr val="7030A0"/>
                          </a:solidFill>
                          <a:latin typeface="ＭＳ Ｐゴシック" pitchFamily="50" charset="-128"/>
                          <a:ea typeface="ＭＳ Ｐゴシック" pitchFamily="50" charset="-128"/>
                        </a:rPr>
                        <a:t>[4]</a:t>
                      </a:r>
                      <a:r>
                        <a:rPr lang="ja-JP" altLang="en-US" sz="1000" b="0" i="0" u="none" strike="noStrike" dirty="0">
                          <a:solidFill>
                            <a:srgbClr val="7030A0"/>
                          </a:solidFill>
                          <a:latin typeface="ＭＳ Ｐゴシック" pitchFamily="50" charset="-128"/>
                          <a:ea typeface="ＭＳ Ｐゴシック" pitchFamily="50" charset="-128"/>
                        </a:rPr>
                        <a:t>メールアドレス（必須） </a:t>
                      </a:r>
                    </a:p>
                  </a:txBody>
                  <a:tcPr marL="6677" marR="6677" marT="6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000" b="0" i="0" u="none" strike="noStrike" dirty="0">
                          <a:solidFill>
                            <a:srgbClr val="000000"/>
                          </a:solidFill>
                          <a:latin typeface="ＭＳ Ｐゴシック" pitchFamily="50" charset="-128"/>
                          <a:ea typeface="ＭＳ Ｐゴシック" pitchFamily="50" charset="-128"/>
                        </a:rPr>
                        <a:t>　</a:t>
                      </a:r>
                    </a:p>
                  </a:txBody>
                  <a:tcPr marL="6677" marR="6677" marT="6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19667">
                <a:tc>
                  <a:txBody>
                    <a:bodyPr/>
                    <a:lstStyle/>
                    <a:p>
                      <a:pPr algn="l" rtl="0" fontAlgn="t"/>
                      <a:r>
                        <a:rPr lang="en-US" altLang="zh-TW" sz="1000" b="0" i="0" u="none" strike="noStrike" dirty="0">
                          <a:solidFill>
                            <a:srgbClr val="7030A0"/>
                          </a:solidFill>
                          <a:latin typeface="ＭＳ Ｐゴシック" pitchFamily="50" charset="-128"/>
                          <a:ea typeface="ＭＳ Ｐゴシック" pitchFamily="50" charset="-128"/>
                        </a:rPr>
                        <a:t>[5]</a:t>
                      </a:r>
                      <a:r>
                        <a:rPr lang="zh-TW" altLang="en-US" sz="1000" b="0" i="0" u="none" strike="noStrike" dirty="0">
                          <a:solidFill>
                            <a:srgbClr val="7030A0"/>
                          </a:solidFill>
                          <a:latin typeface="ＭＳ Ｐゴシック" pitchFamily="50" charset="-128"/>
                          <a:ea typeface="ＭＳ Ｐゴシック" pitchFamily="50" charset="-128"/>
                        </a:rPr>
                        <a:t>送付先住所（必須） </a:t>
                      </a:r>
                    </a:p>
                  </a:txBody>
                  <a:tcPr marL="6677" marR="6677" marT="6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000" b="0" i="0" u="none" strike="noStrike" dirty="0">
                          <a:solidFill>
                            <a:srgbClr val="000000"/>
                          </a:solidFill>
                          <a:latin typeface="ＭＳ Ｐゴシック" pitchFamily="50" charset="-128"/>
                          <a:ea typeface="ＭＳ Ｐゴシック" pitchFamily="50" charset="-128"/>
                        </a:rPr>
                        <a:t>□</a:t>
                      </a:r>
                      <a:r>
                        <a:rPr lang="en-US" altLang="ja-JP" sz="1000" b="0" i="0" u="none" strike="noStrike" dirty="0">
                          <a:solidFill>
                            <a:srgbClr val="FFFFFF"/>
                          </a:solidFill>
                          <a:latin typeface="ＭＳ Ｐゴシック" pitchFamily="50" charset="-128"/>
                          <a:ea typeface="ＭＳ Ｐゴシック" pitchFamily="50" charset="-128"/>
                        </a:rPr>
                        <a:t>5</a:t>
                      </a:r>
                      <a:r>
                        <a:rPr lang="ja-JP" altLang="en-US" sz="1000" b="0" i="0" u="none" strike="noStrike" dirty="0">
                          <a:solidFill>
                            <a:srgbClr val="000000"/>
                          </a:solidFill>
                          <a:latin typeface="ＭＳ Ｐゴシック" pitchFamily="50" charset="-128"/>
                          <a:ea typeface="ＭＳ Ｐゴシック" pitchFamily="50" charset="-128"/>
                        </a:rPr>
                        <a:t>法人　□店舗　□その他住所 </a:t>
                      </a:r>
                    </a:p>
                  </a:txBody>
                  <a:tcPr marL="6677" marR="6677" marT="6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19667">
                <a:tc>
                  <a:txBody>
                    <a:bodyPr/>
                    <a:lstStyle/>
                    <a:p>
                      <a:pPr algn="l" rtl="0" fontAlgn="t"/>
                      <a:r>
                        <a:rPr lang="ja-JP" altLang="en-US" sz="1000" b="0" i="0" u="none" strike="noStrike" dirty="0">
                          <a:solidFill>
                            <a:srgbClr val="00B050"/>
                          </a:solidFill>
                          <a:latin typeface="ＭＳ Ｐゴシック" pitchFamily="50" charset="-128"/>
                          <a:ea typeface="ＭＳ Ｐゴシック" pitchFamily="50" charset="-128"/>
                        </a:rPr>
                        <a:t>その他住所 </a:t>
                      </a:r>
                    </a:p>
                  </a:txBody>
                  <a:tcPr marL="6677" marR="6677" marT="6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rowSpan="2">
                  <a:txBody>
                    <a:bodyPr/>
                    <a:lstStyle/>
                    <a:p>
                      <a:pPr algn="l" rtl="0" fontAlgn="t"/>
                      <a:r>
                        <a:rPr lang="ja-JP" altLang="en-US" sz="1000" b="0" i="0" u="none" strike="noStrike" dirty="0">
                          <a:solidFill>
                            <a:srgbClr val="000000"/>
                          </a:solidFill>
                          <a:latin typeface="ＭＳ Ｐゴシック" pitchFamily="50" charset="-128"/>
                          <a:ea typeface="ＭＳ Ｐゴシック" pitchFamily="50" charset="-128"/>
                        </a:rPr>
                        <a:t>　</a:t>
                      </a:r>
                    </a:p>
                  </a:txBody>
                  <a:tcPr marL="6677" marR="6677" marT="6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82339">
                <a:tc>
                  <a:txBody>
                    <a:bodyPr/>
                    <a:lstStyle/>
                    <a:p>
                      <a:pPr algn="l" rtl="0" fontAlgn="t"/>
                      <a:r>
                        <a:rPr lang="en-US" altLang="ja-JP" sz="1000" b="0" i="0" u="none" strike="noStrike" dirty="0">
                          <a:solidFill>
                            <a:srgbClr val="7030A0"/>
                          </a:solidFill>
                          <a:latin typeface="ＭＳ Ｐゴシック" pitchFamily="50" charset="-128"/>
                          <a:ea typeface="ＭＳ Ｐゴシック" pitchFamily="50" charset="-128"/>
                        </a:rPr>
                        <a:t>※</a:t>
                      </a:r>
                      <a:r>
                        <a:rPr lang="ja-JP" altLang="en-US" sz="1000" b="0" i="0" u="none" strike="noStrike" dirty="0">
                          <a:solidFill>
                            <a:srgbClr val="7030A0"/>
                          </a:solidFill>
                          <a:latin typeface="ＭＳ Ｐゴシック" pitchFamily="50" charset="-128"/>
                          <a:ea typeface="ＭＳ Ｐゴシック" pitchFamily="50" charset="-128"/>
                        </a:rPr>
                        <a:t>その他住所にチェックされた方は、必ずご入力ください   </a:t>
                      </a:r>
                    </a:p>
                  </a:txBody>
                  <a:tcPr marL="6677" marR="6677" marT="6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r>
              <a:tr h="219667">
                <a:tc>
                  <a:txBody>
                    <a:bodyPr/>
                    <a:lstStyle/>
                    <a:p>
                      <a:pPr algn="l" rtl="0" fontAlgn="t"/>
                      <a:r>
                        <a:rPr lang="en-US" sz="1000" b="0" i="0" u="none" strike="noStrike" dirty="0">
                          <a:solidFill>
                            <a:srgbClr val="000000"/>
                          </a:solidFill>
                          <a:latin typeface="ＭＳ Ｐゴシック" pitchFamily="50" charset="-128"/>
                          <a:ea typeface="ＭＳ Ｐゴシック" pitchFamily="50" charset="-128"/>
                        </a:rPr>
                        <a:t>[6]S80（58mmx48</a:t>
                      </a:r>
                      <a:r>
                        <a:rPr lang="el-GR" sz="1000" b="0" i="0" u="none" strike="noStrike" dirty="0">
                          <a:solidFill>
                            <a:srgbClr val="000000"/>
                          </a:solidFill>
                          <a:latin typeface="ＭＳ Ｐゴシック" pitchFamily="50" charset="-128"/>
                          <a:ea typeface="ＭＳ Ｐゴシック" pitchFamily="50" charset="-128"/>
                        </a:rPr>
                        <a:t>Φ）  </a:t>
                      </a:r>
                    </a:p>
                  </a:txBody>
                  <a:tcPr marL="6677" marR="6677" marT="6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rowSpan="2">
                  <a:txBody>
                    <a:bodyPr/>
                    <a:lstStyle/>
                    <a:p>
                      <a:pPr algn="l" rtl="0" fontAlgn="t"/>
                      <a:r>
                        <a:rPr lang="zh-TW" altLang="en-US" sz="1000" b="0" i="0" u="none" strike="noStrike" dirty="0">
                          <a:solidFill>
                            <a:srgbClr val="000000"/>
                          </a:solidFill>
                          <a:latin typeface="ＭＳ Ｐゴシック" pitchFamily="50" charset="-128"/>
                          <a:ea typeface="ＭＳ Ｐゴシック" pitchFamily="50" charset="-128"/>
                        </a:rPr>
                        <a:t>□</a:t>
                      </a:r>
                      <a:r>
                        <a:rPr lang="en-US" altLang="zh-TW" sz="1000" b="0" i="0" u="none" strike="noStrike" dirty="0">
                          <a:solidFill>
                            <a:srgbClr val="FFFFFF"/>
                          </a:solidFill>
                          <a:latin typeface="ＭＳ Ｐゴシック" pitchFamily="50" charset="-128"/>
                          <a:ea typeface="ＭＳ Ｐゴシック" pitchFamily="50" charset="-128"/>
                        </a:rPr>
                        <a:t>5</a:t>
                      </a:r>
                      <a:r>
                        <a:rPr lang="en-US" altLang="zh-TW" sz="1000" b="0" i="0" u="none" strike="noStrike" dirty="0">
                          <a:solidFill>
                            <a:srgbClr val="000000"/>
                          </a:solidFill>
                          <a:latin typeface="ＭＳ Ｐゴシック" pitchFamily="50" charset="-128"/>
                          <a:ea typeface="ＭＳ Ｐゴシック" pitchFamily="50" charset="-128"/>
                        </a:rPr>
                        <a:t>5</a:t>
                      </a:r>
                      <a:r>
                        <a:rPr lang="zh-TW" altLang="en-US" sz="1000" b="0" i="0" u="none" strike="noStrike" dirty="0">
                          <a:solidFill>
                            <a:srgbClr val="000000"/>
                          </a:solidFill>
                          <a:latin typeface="ＭＳ Ｐゴシック" pitchFamily="50" charset="-128"/>
                          <a:ea typeface="ＭＳ Ｐゴシック" pitchFamily="50" charset="-128"/>
                        </a:rPr>
                        <a:t>個　□</a:t>
                      </a:r>
                      <a:r>
                        <a:rPr lang="en-US" altLang="zh-TW" sz="1000" b="0" i="0" u="none" strike="noStrike" dirty="0">
                          <a:solidFill>
                            <a:srgbClr val="000000"/>
                          </a:solidFill>
                          <a:latin typeface="ＭＳ Ｐゴシック" pitchFamily="50" charset="-128"/>
                          <a:ea typeface="ＭＳ Ｐゴシック" pitchFamily="50" charset="-128"/>
                        </a:rPr>
                        <a:t>10</a:t>
                      </a:r>
                      <a:r>
                        <a:rPr lang="zh-TW" altLang="en-US" sz="1000" b="0" i="0" u="none" strike="noStrike" dirty="0">
                          <a:solidFill>
                            <a:srgbClr val="000000"/>
                          </a:solidFill>
                          <a:latin typeface="ＭＳ Ｐゴシック" pitchFamily="50" charset="-128"/>
                          <a:ea typeface="ＭＳ Ｐゴシック" pitchFamily="50" charset="-128"/>
                        </a:rPr>
                        <a:t>個　□</a:t>
                      </a:r>
                      <a:r>
                        <a:rPr lang="en-US" altLang="zh-TW" sz="1000" b="0" i="0" u="none" strike="noStrike" dirty="0">
                          <a:solidFill>
                            <a:srgbClr val="000000"/>
                          </a:solidFill>
                          <a:latin typeface="ＭＳ Ｐゴシック" pitchFamily="50" charset="-128"/>
                          <a:ea typeface="ＭＳ Ｐゴシック" pitchFamily="50" charset="-128"/>
                        </a:rPr>
                        <a:t>20</a:t>
                      </a:r>
                      <a:r>
                        <a:rPr lang="zh-TW" altLang="en-US" sz="1000" b="0" i="0" u="none" strike="noStrike" dirty="0">
                          <a:solidFill>
                            <a:srgbClr val="000000"/>
                          </a:solidFill>
                          <a:latin typeface="ＭＳ Ｐゴシック" pitchFamily="50" charset="-128"/>
                          <a:ea typeface="ＭＳ Ｐゴシック" pitchFamily="50" charset="-128"/>
                        </a:rPr>
                        <a:t>個　 </a:t>
                      </a:r>
                    </a:p>
                  </a:txBody>
                  <a:tcPr marL="6677" marR="6677" marT="6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82339">
                <a:tc>
                  <a:txBody>
                    <a:bodyPr/>
                    <a:lstStyle/>
                    <a:p>
                      <a:pPr algn="l" rtl="0" fontAlgn="t"/>
                      <a:r>
                        <a:rPr lang="en-US" altLang="ja-JP" sz="1000" b="0" i="0" u="none" strike="noStrike" dirty="0">
                          <a:solidFill>
                            <a:srgbClr val="00B050"/>
                          </a:solidFill>
                          <a:latin typeface="ＭＳ Ｐゴシック" pitchFamily="50" charset="-128"/>
                          <a:ea typeface="ＭＳ Ｐゴシック" pitchFamily="50" charset="-128"/>
                        </a:rPr>
                        <a:t>※</a:t>
                      </a:r>
                      <a:r>
                        <a:rPr lang="ja-JP" altLang="en-US" sz="1000" b="0" i="0" u="none" strike="noStrike" dirty="0">
                          <a:solidFill>
                            <a:srgbClr val="00B050"/>
                          </a:solidFill>
                          <a:latin typeface="ＭＳ Ｐゴシック" pitchFamily="50" charset="-128"/>
                          <a:ea typeface="ＭＳ Ｐゴシック" pitchFamily="50" charset="-128"/>
                        </a:rPr>
                        <a:t>端末液晶画面の右下に記載されております </a:t>
                      </a:r>
                    </a:p>
                  </a:txBody>
                  <a:tcPr marL="6677" marR="6677" marT="6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r>
              <a:tr h="219667">
                <a:tc>
                  <a:txBody>
                    <a:bodyPr/>
                    <a:lstStyle/>
                    <a:p>
                      <a:pPr algn="l" rtl="0" fontAlgn="t"/>
                      <a:r>
                        <a:rPr lang="en-US" sz="1000" b="0" i="0" u="none" strike="noStrike" dirty="0">
                          <a:solidFill>
                            <a:srgbClr val="000000"/>
                          </a:solidFill>
                          <a:latin typeface="ＭＳ Ｐゴシック" pitchFamily="50" charset="-128"/>
                          <a:ea typeface="ＭＳ Ｐゴシック" pitchFamily="50" charset="-128"/>
                        </a:rPr>
                        <a:t>[7]S90（58mmx30</a:t>
                      </a:r>
                      <a:r>
                        <a:rPr lang="el-GR" sz="1000" b="0" i="0" u="none" strike="noStrike" dirty="0">
                          <a:solidFill>
                            <a:srgbClr val="000000"/>
                          </a:solidFill>
                          <a:latin typeface="ＭＳ Ｐゴシック" pitchFamily="50" charset="-128"/>
                          <a:ea typeface="ＭＳ Ｐゴシック" pitchFamily="50" charset="-128"/>
                        </a:rPr>
                        <a:t>Φ）  </a:t>
                      </a:r>
                    </a:p>
                  </a:txBody>
                  <a:tcPr marL="6677" marR="6677" marT="6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rowSpan="2">
                  <a:txBody>
                    <a:bodyPr/>
                    <a:lstStyle/>
                    <a:p>
                      <a:pPr algn="l" rtl="0" fontAlgn="t"/>
                      <a:r>
                        <a:rPr lang="zh-TW" altLang="en-US" sz="1000" b="0" i="0" u="none" strike="noStrike" dirty="0">
                          <a:solidFill>
                            <a:srgbClr val="000000"/>
                          </a:solidFill>
                          <a:latin typeface="ＭＳ Ｐゴシック" pitchFamily="50" charset="-128"/>
                          <a:ea typeface="ＭＳ Ｐゴシック" pitchFamily="50" charset="-128"/>
                        </a:rPr>
                        <a:t>□</a:t>
                      </a:r>
                      <a:r>
                        <a:rPr lang="en-US" altLang="zh-TW" sz="1000" b="0" i="0" u="none" strike="noStrike" dirty="0">
                          <a:solidFill>
                            <a:srgbClr val="000000"/>
                          </a:solidFill>
                          <a:latin typeface="ＭＳ Ｐゴシック" pitchFamily="50" charset="-128"/>
                          <a:ea typeface="ＭＳ Ｐゴシック" pitchFamily="50" charset="-128"/>
                        </a:rPr>
                        <a:t>10</a:t>
                      </a:r>
                      <a:r>
                        <a:rPr lang="zh-TW" altLang="en-US" sz="1000" b="0" i="0" u="none" strike="noStrike" dirty="0">
                          <a:solidFill>
                            <a:srgbClr val="000000"/>
                          </a:solidFill>
                          <a:latin typeface="ＭＳ Ｐゴシック" pitchFamily="50" charset="-128"/>
                          <a:ea typeface="ＭＳ Ｐゴシック" pitchFamily="50" charset="-128"/>
                        </a:rPr>
                        <a:t>個　□</a:t>
                      </a:r>
                      <a:r>
                        <a:rPr lang="en-US" altLang="zh-TW" sz="1000" b="0" i="0" u="none" strike="noStrike" dirty="0">
                          <a:solidFill>
                            <a:srgbClr val="000000"/>
                          </a:solidFill>
                          <a:latin typeface="ＭＳ Ｐゴシック" pitchFamily="50" charset="-128"/>
                          <a:ea typeface="ＭＳ Ｐゴシック" pitchFamily="50" charset="-128"/>
                        </a:rPr>
                        <a:t>30</a:t>
                      </a:r>
                      <a:r>
                        <a:rPr lang="zh-TW" altLang="en-US" sz="1000" b="0" i="0" u="none" strike="noStrike" dirty="0">
                          <a:solidFill>
                            <a:srgbClr val="000000"/>
                          </a:solidFill>
                          <a:latin typeface="ＭＳ Ｐゴシック" pitchFamily="50" charset="-128"/>
                          <a:ea typeface="ＭＳ Ｐゴシック" pitchFamily="50" charset="-128"/>
                        </a:rPr>
                        <a:t>個　□</a:t>
                      </a:r>
                      <a:r>
                        <a:rPr lang="en-US" altLang="zh-TW" sz="1000" b="0" i="0" u="none" strike="noStrike" dirty="0">
                          <a:solidFill>
                            <a:srgbClr val="000000"/>
                          </a:solidFill>
                          <a:latin typeface="ＭＳ Ｐゴシック" pitchFamily="50" charset="-128"/>
                          <a:ea typeface="ＭＳ Ｐゴシック" pitchFamily="50" charset="-128"/>
                        </a:rPr>
                        <a:t>50</a:t>
                      </a:r>
                      <a:r>
                        <a:rPr lang="zh-TW" altLang="en-US" sz="1000" b="0" i="0" u="none" strike="noStrike" dirty="0">
                          <a:solidFill>
                            <a:srgbClr val="000000"/>
                          </a:solidFill>
                          <a:latin typeface="ＭＳ Ｐゴシック" pitchFamily="50" charset="-128"/>
                          <a:ea typeface="ＭＳ Ｐゴシック" pitchFamily="50" charset="-128"/>
                        </a:rPr>
                        <a:t>個　 </a:t>
                      </a:r>
                    </a:p>
                  </a:txBody>
                  <a:tcPr marL="6677" marR="6677" marT="6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82339">
                <a:tc>
                  <a:txBody>
                    <a:bodyPr/>
                    <a:lstStyle/>
                    <a:p>
                      <a:pPr algn="l" rtl="0" fontAlgn="t"/>
                      <a:r>
                        <a:rPr lang="en-US" altLang="ja-JP" sz="1000" b="0" i="0" u="none" strike="noStrike" dirty="0">
                          <a:solidFill>
                            <a:srgbClr val="00B050"/>
                          </a:solidFill>
                          <a:latin typeface="ＭＳ Ｐゴシック" pitchFamily="50" charset="-128"/>
                          <a:ea typeface="ＭＳ Ｐゴシック" pitchFamily="50" charset="-128"/>
                        </a:rPr>
                        <a:t>※</a:t>
                      </a:r>
                      <a:r>
                        <a:rPr lang="ja-JP" altLang="en-US" sz="1000" b="0" i="0" u="none" strike="noStrike" dirty="0">
                          <a:solidFill>
                            <a:srgbClr val="00B050"/>
                          </a:solidFill>
                          <a:latin typeface="ＭＳ Ｐゴシック" pitchFamily="50" charset="-128"/>
                          <a:ea typeface="ＭＳ Ｐゴシック" pitchFamily="50" charset="-128"/>
                        </a:rPr>
                        <a:t>端末液晶画面の右下に記載されております</a:t>
                      </a:r>
                      <a:r>
                        <a:rPr lang="ja-JP" altLang="en-US" sz="1000" b="0" i="0" u="none" strike="noStrike" dirty="0">
                          <a:solidFill>
                            <a:srgbClr val="000000"/>
                          </a:solidFill>
                          <a:latin typeface="ＭＳ Ｐゴシック" pitchFamily="50" charset="-128"/>
                          <a:ea typeface="ＭＳ Ｐゴシック" pitchFamily="50" charset="-128"/>
                        </a:rPr>
                        <a:t> </a:t>
                      </a:r>
                      <a:endParaRPr lang="ja-JP" altLang="en-US" sz="1000" b="0" i="0" u="none" strike="noStrike" dirty="0">
                        <a:solidFill>
                          <a:srgbClr val="00B050"/>
                        </a:solidFill>
                        <a:latin typeface="ＭＳ Ｐゴシック" pitchFamily="50" charset="-128"/>
                        <a:ea typeface="ＭＳ Ｐゴシック" pitchFamily="50" charset="-128"/>
                      </a:endParaRPr>
                    </a:p>
                  </a:txBody>
                  <a:tcPr marL="6677" marR="6677" marT="6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r>
              <a:tr h="436601">
                <a:tc>
                  <a:txBody>
                    <a:bodyPr/>
                    <a:lstStyle/>
                    <a:p>
                      <a:pPr algn="l" rtl="0" fontAlgn="t"/>
                      <a:r>
                        <a:rPr lang="en-US" altLang="ja-JP" sz="1000" b="0" i="0" u="none" strike="noStrike" dirty="0">
                          <a:solidFill>
                            <a:srgbClr val="000000"/>
                          </a:solidFill>
                          <a:latin typeface="ＭＳ Ｐゴシック" pitchFamily="50" charset="-128"/>
                          <a:ea typeface="ＭＳ Ｐゴシック" pitchFamily="50" charset="-128"/>
                        </a:rPr>
                        <a:t>[8]</a:t>
                      </a:r>
                      <a:r>
                        <a:rPr lang="ja-JP" altLang="en-US" sz="1000" b="0" i="0" u="none" strike="noStrike" dirty="0">
                          <a:solidFill>
                            <a:srgbClr val="000000"/>
                          </a:solidFill>
                          <a:latin typeface="ＭＳ Ｐゴシック" pitchFamily="50" charset="-128"/>
                          <a:ea typeface="ＭＳ Ｐゴシック" pitchFamily="50" charset="-128"/>
                        </a:rPr>
                        <a:t>備考 </a:t>
                      </a:r>
                    </a:p>
                  </a:txBody>
                  <a:tcPr marL="6677" marR="6677" marT="6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000" b="0" i="0" u="none" strike="noStrike" dirty="0">
                          <a:solidFill>
                            <a:srgbClr val="000000"/>
                          </a:solidFill>
                          <a:latin typeface="ＭＳ Ｐゴシック" pitchFamily="50" charset="-128"/>
                          <a:ea typeface="ＭＳ Ｐゴシック" pitchFamily="50" charset="-128"/>
                        </a:rPr>
                        <a:t>　</a:t>
                      </a:r>
                    </a:p>
                  </a:txBody>
                  <a:tcPr marL="6677" marR="6677" marT="6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776448" cy="369332"/>
          </a:xfrm>
          <a:prstGeom prst="rect">
            <a:avLst/>
          </a:prstGeom>
          <a:noFill/>
        </p:spPr>
        <p:txBody>
          <a:bodyPr wrap="none" rtlCol="0">
            <a:spAutoFit/>
          </a:bodyPr>
          <a:lstStyle/>
          <a:p>
            <a:r>
              <a:rPr kumimoji="1" lang="ja-JP" altLang="en-US" u="sng" dirty="0" smtClean="0"/>
              <a:t>ご利用加盟店様</a:t>
            </a:r>
            <a:endParaRPr kumimoji="1" lang="ja-JP" altLang="en-US" u="sng" dirty="0"/>
          </a:p>
        </p:txBody>
      </p:sp>
      <p:cxnSp>
        <p:nvCxnSpPr>
          <p:cNvPr id="42" name="直線コネクタ 41"/>
          <p:cNvCxnSpPr/>
          <p:nvPr/>
        </p:nvCxnSpPr>
        <p:spPr>
          <a:xfrm>
            <a:off x="1196752" y="3635896"/>
            <a:ext cx="53285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メールの自動返信機能の</a:t>
            </a:r>
            <a:endParaRPr kumimoji="1" lang="en-US" altLang="ja-JP" sz="1600" dirty="0" smtClean="0">
              <a:solidFill>
                <a:srgbClr val="FF0000"/>
              </a:solidFill>
            </a:endParaRPr>
          </a:p>
          <a:p>
            <a:pPr algn="ct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a:t>
            </a:r>
            <a:r>
              <a:rPr lang="ja-JP" altLang="en-US" sz="1000" dirty="0" smtClean="0">
                <a:solidFill>
                  <a:schemeClr val="tx1"/>
                </a:solidFill>
                <a:latin typeface="+mn-ea"/>
              </a:rPr>
              <a:t>発注</a:t>
            </a:r>
            <a:endParaRPr lang="en-US" altLang="ja-JP" sz="1000" dirty="0" smtClean="0">
              <a:solidFill>
                <a:schemeClr val="tx1"/>
              </a:solidFill>
              <a:latin typeface="+mn-ea"/>
            </a:endParaRPr>
          </a:p>
          <a:p>
            <a:r>
              <a:rPr lang="ja-JP" altLang="en-US" sz="800" dirty="0" smtClean="0">
                <a:solidFill>
                  <a:srgbClr val="7030A0"/>
                </a:solidFill>
                <a:latin typeface="+mn-ea"/>
              </a:rPr>
              <a:t>（</a:t>
            </a:r>
            <a:r>
              <a:rPr lang="en-US" altLang="ja-JP" sz="800" dirty="0" smtClean="0">
                <a:solidFill>
                  <a:srgbClr val="7030A0"/>
                </a:solidFill>
                <a:latin typeface="+mn-ea"/>
              </a:rPr>
              <a:t>PAX</a:t>
            </a:r>
            <a:r>
              <a:rPr lang="ja-JP" altLang="en-US" sz="800" dirty="0" smtClean="0">
                <a:solidFill>
                  <a:srgbClr val="7030A0"/>
                </a:solidFill>
                <a:latin typeface="+mn-ea"/>
              </a:rPr>
              <a:t>社製端末）</a:t>
            </a:r>
            <a:endParaRPr lang="en-US" altLang="ja-JP" sz="1000" dirty="0" smtClean="0">
              <a:solidFill>
                <a:schemeClr val="tx1"/>
              </a:solidFill>
              <a:latin typeface="+mn-ea"/>
            </a:endParaRPr>
          </a:p>
        </p:txBody>
      </p:sp>
      <p:sp>
        <p:nvSpPr>
          <p:cNvPr id="59" name="正方形/長方形 58"/>
          <p:cNvSpPr/>
          <p:nvPr/>
        </p:nvSpPr>
        <p:spPr>
          <a:xfrm>
            <a:off x="260648" y="3347864"/>
            <a:ext cx="936104" cy="36004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61" name="正方形/長方形 60"/>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65" name="正方形/長方形 64"/>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sp>
        <p:nvSpPr>
          <p:cNvPr id="25" name="正方形/長方形 24"/>
          <p:cNvSpPr/>
          <p:nvPr/>
        </p:nvSpPr>
        <p:spPr>
          <a:xfrm>
            <a:off x="1484784" y="3923928"/>
            <a:ext cx="4968552" cy="36004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kumimoji="1" lang="ja-JP" altLang="en-US" dirty="0" smtClean="0"/>
              <a:t>｜　</a:t>
            </a:r>
            <a:r>
              <a:rPr kumimoji="1" lang="ja-JP" altLang="en-US" dirty="0" smtClean="0">
                <a:solidFill>
                  <a:srgbClr val="7030A0"/>
                </a:solidFill>
                <a:latin typeface="+mj-ea"/>
                <a:ea typeface="+mj-ea"/>
              </a:rPr>
              <a:t>ご注文</a:t>
            </a:r>
            <a:r>
              <a:rPr lang="ja-JP" altLang="en-US" dirty="0" smtClean="0">
                <a:solidFill>
                  <a:srgbClr val="7030A0"/>
                </a:solidFill>
                <a:latin typeface="+mj-ea"/>
                <a:ea typeface="+mj-ea"/>
              </a:rPr>
              <a:t>有難うございます</a:t>
            </a:r>
            <a:r>
              <a:rPr lang="ja-JP" altLang="en-US" dirty="0" smtClean="0">
                <a:solidFill>
                  <a:srgbClr val="7030A0"/>
                </a:solidFill>
                <a:latin typeface="+mj-ea"/>
                <a:ea typeface="+mj-ea"/>
              </a:rPr>
              <a:t>。</a:t>
            </a:r>
            <a:endParaRPr kumimoji="1" lang="ja-JP" altLang="en-US" dirty="0">
              <a:solidFill>
                <a:srgbClr val="7030A0"/>
              </a:solidFill>
              <a:latin typeface="+mj-ea"/>
              <a:ea typeface="+mj-ea"/>
            </a:endParaRPr>
          </a:p>
        </p:txBody>
      </p:sp>
      <p:cxnSp>
        <p:nvCxnSpPr>
          <p:cNvPr id="26" name="直線コネクタ 25"/>
          <p:cNvCxnSpPr/>
          <p:nvPr/>
        </p:nvCxnSpPr>
        <p:spPr>
          <a:xfrm>
            <a:off x="1484784" y="4644008"/>
            <a:ext cx="489654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684944" y="4716016"/>
            <a:ext cx="2464136" cy="369332"/>
          </a:xfrm>
          <a:prstGeom prst="rect">
            <a:avLst/>
          </a:prstGeom>
          <a:noFill/>
        </p:spPr>
        <p:txBody>
          <a:bodyPr wrap="none" rtlCol="0">
            <a:spAutoFit/>
          </a:bodyPr>
          <a:lstStyle/>
          <a:p>
            <a:r>
              <a:rPr kumimoji="1" lang="ja-JP" altLang="en-US" dirty="0" smtClean="0">
                <a:latin typeface="HGP創英角ｺﾞｼｯｸUB" pitchFamily="50" charset="-128"/>
                <a:ea typeface="HGP創英角ｺﾞｼｯｸUB" pitchFamily="50" charset="-128"/>
              </a:rPr>
              <a:t>送信完了いたしました。</a:t>
            </a:r>
            <a:endParaRPr kumimoji="1" lang="ja-JP" altLang="en-US" dirty="0">
              <a:latin typeface="HGP創英角ｺﾞｼｯｸUB" pitchFamily="50" charset="-128"/>
              <a:ea typeface="HGP創英角ｺﾞｼｯｸUB" pitchFamily="50" charset="-128"/>
            </a:endParaRPr>
          </a:p>
        </p:txBody>
      </p:sp>
      <p:sp>
        <p:nvSpPr>
          <p:cNvPr id="29" name="テキスト ボックス 28"/>
          <p:cNvSpPr txBox="1"/>
          <p:nvPr/>
        </p:nvSpPr>
        <p:spPr>
          <a:xfrm>
            <a:off x="1484784" y="5220072"/>
            <a:ext cx="5107488" cy="1569660"/>
          </a:xfrm>
          <a:prstGeom prst="rect">
            <a:avLst/>
          </a:prstGeom>
          <a:noFill/>
        </p:spPr>
        <p:txBody>
          <a:bodyPr wrap="none" rtlCol="0">
            <a:spAutoFit/>
          </a:bodyPr>
          <a:lstStyle/>
          <a:p>
            <a:r>
              <a:rPr kumimoji="1" lang="ja-JP" altLang="en-US" sz="1200" dirty="0" smtClean="0">
                <a:solidFill>
                  <a:srgbClr val="7030A0"/>
                </a:solidFill>
              </a:rPr>
              <a:t>ロール紙発注フォームの</a:t>
            </a:r>
            <a:r>
              <a:rPr kumimoji="1" lang="ja-JP" altLang="en-US" sz="1200" dirty="0" smtClean="0">
                <a:solidFill>
                  <a:srgbClr val="7030A0"/>
                </a:solidFill>
              </a:rPr>
              <a:t>ご利用ありがとうございます。</a:t>
            </a:r>
            <a:endParaRPr kumimoji="1" lang="en-US" altLang="ja-JP" sz="1200" dirty="0" smtClean="0">
              <a:solidFill>
                <a:srgbClr val="7030A0"/>
              </a:solidFill>
            </a:endParaRPr>
          </a:p>
          <a:p>
            <a:r>
              <a:rPr lang="ja-JP" altLang="en-US" sz="1200" dirty="0" smtClean="0"/>
              <a:t>入力頂いたメールアドレスに受付完了のメールを自動送信しています</a:t>
            </a:r>
            <a:r>
              <a:rPr lang="ja-JP" altLang="en-US" sz="1200" dirty="0" smtClean="0"/>
              <a:t>。</a:t>
            </a:r>
            <a:endParaRPr lang="en-US" altLang="ja-JP" sz="1200" dirty="0" smtClean="0"/>
          </a:p>
          <a:p>
            <a:endParaRPr lang="en-US" altLang="ja-JP" sz="1200" dirty="0" smtClean="0"/>
          </a:p>
          <a:p>
            <a:r>
              <a:rPr lang="ja-JP" altLang="en-US" sz="1200" dirty="0" smtClean="0"/>
              <a:t>お問い合わせ内容につきまして、弊社で確認を行い順次発送いたしますので</a:t>
            </a:r>
            <a:endParaRPr lang="en-US" altLang="ja-JP" sz="1200" dirty="0" smtClean="0"/>
          </a:p>
          <a:p>
            <a:r>
              <a:rPr lang="ja-JP" altLang="en-US" sz="1200" dirty="0" smtClean="0"/>
              <a:t>今しばらくお待ちください。</a:t>
            </a:r>
            <a:endParaRPr lang="en-US" altLang="ja-JP" sz="1200" dirty="0" smtClean="0"/>
          </a:p>
          <a:p>
            <a:endParaRPr kumimoji="1" lang="en-US" altLang="ja-JP" sz="1200" dirty="0" smtClean="0"/>
          </a:p>
          <a:p>
            <a:endParaRPr lang="en-US" altLang="ja-JP" sz="1200" dirty="0" smtClean="0"/>
          </a:p>
          <a:p>
            <a:endParaRPr kumimoji="1" lang="ja-JP" altLang="en-US" sz="1200" dirty="0"/>
          </a:p>
        </p:txBody>
      </p:sp>
      <p:sp>
        <p:nvSpPr>
          <p:cNvPr id="31" name="正方形/長方形 30"/>
          <p:cNvSpPr/>
          <p:nvPr/>
        </p:nvSpPr>
        <p:spPr>
          <a:xfrm>
            <a:off x="1628800" y="6660232"/>
            <a:ext cx="4680520" cy="93610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2362455" y="6698332"/>
            <a:ext cx="3010761" cy="276999"/>
          </a:xfrm>
          <a:prstGeom prst="rect">
            <a:avLst/>
          </a:prstGeom>
          <a:noFill/>
        </p:spPr>
        <p:txBody>
          <a:bodyPr wrap="none" rtlCol="0">
            <a:spAutoFit/>
          </a:bodyPr>
          <a:lstStyle/>
          <a:p>
            <a:r>
              <a:rPr kumimoji="1" lang="ja-JP" altLang="en-US" sz="1200" b="1" dirty="0" smtClean="0">
                <a:solidFill>
                  <a:schemeClr val="tx1">
                    <a:lumMod val="65000"/>
                    <a:lumOff val="35000"/>
                  </a:schemeClr>
                </a:solidFill>
              </a:rPr>
              <a:t>お電話でもお気軽にお問い合わせください。</a:t>
            </a:r>
            <a:endParaRPr kumimoji="1" lang="ja-JP" altLang="en-US" sz="1200" b="1" dirty="0">
              <a:solidFill>
                <a:schemeClr val="tx1">
                  <a:lumMod val="65000"/>
                  <a:lumOff val="35000"/>
                </a:schemeClr>
              </a:solidFill>
            </a:endParaRPr>
          </a:p>
        </p:txBody>
      </p:sp>
      <p:sp>
        <p:nvSpPr>
          <p:cNvPr id="33" name="テキスト ボックス 32"/>
          <p:cNvSpPr txBox="1"/>
          <p:nvPr/>
        </p:nvSpPr>
        <p:spPr>
          <a:xfrm>
            <a:off x="2852936" y="6869350"/>
            <a:ext cx="1999265" cy="477054"/>
          </a:xfrm>
          <a:prstGeom prst="rect">
            <a:avLst/>
          </a:prstGeom>
          <a:noFill/>
        </p:spPr>
        <p:txBody>
          <a:bodyPr wrap="none" rtlCol="0">
            <a:spAutoFit/>
          </a:bodyPr>
          <a:lstStyle/>
          <a:p>
            <a:r>
              <a:rPr kumimoji="1" lang="en-US" altLang="ja-JP" sz="2500" b="1" dirty="0" smtClean="0">
                <a:solidFill>
                  <a:schemeClr val="tx1">
                    <a:lumMod val="65000"/>
                    <a:lumOff val="35000"/>
                  </a:schemeClr>
                </a:solidFill>
              </a:rPr>
              <a:t>03-6279-0521</a:t>
            </a:r>
            <a:endParaRPr kumimoji="1" lang="ja-JP" altLang="en-US" sz="2500" b="1" dirty="0">
              <a:solidFill>
                <a:schemeClr val="tx1">
                  <a:lumMod val="65000"/>
                  <a:lumOff val="35000"/>
                </a:schemeClr>
              </a:solidFill>
            </a:endParaRPr>
          </a:p>
        </p:txBody>
      </p:sp>
      <p:sp>
        <p:nvSpPr>
          <p:cNvPr id="34" name="テキスト ボックス 33"/>
          <p:cNvSpPr txBox="1"/>
          <p:nvPr/>
        </p:nvSpPr>
        <p:spPr>
          <a:xfrm>
            <a:off x="2348880" y="7274396"/>
            <a:ext cx="3090911" cy="276999"/>
          </a:xfrm>
          <a:prstGeom prst="rect">
            <a:avLst/>
          </a:prstGeom>
          <a:noFill/>
        </p:spPr>
        <p:txBody>
          <a:bodyPr wrap="none" rtlCol="0">
            <a:spAutoFit/>
          </a:bodyPr>
          <a:lstStyle/>
          <a:p>
            <a:r>
              <a:rPr lang="en-US" altLang="ja-JP" sz="1200" dirty="0" smtClean="0"/>
              <a:t>9</a:t>
            </a:r>
            <a:r>
              <a:rPr lang="ja-JP" altLang="en-US" sz="1200" dirty="0" smtClean="0"/>
              <a:t>：</a:t>
            </a:r>
            <a:r>
              <a:rPr lang="en-US" altLang="ja-JP" sz="1200" dirty="0" smtClean="0"/>
              <a:t>00AM</a:t>
            </a:r>
            <a:r>
              <a:rPr lang="ja-JP" altLang="en-US" sz="1200" dirty="0" smtClean="0"/>
              <a:t>～</a:t>
            </a:r>
            <a:r>
              <a:rPr lang="en-US" altLang="ja-JP" sz="1200" dirty="0" smtClean="0"/>
              <a:t>17</a:t>
            </a:r>
            <a:r>
              <a:rPr lang="ja-JP" altLang="en-US" sz="1200" dirty="0" smtClean="0"/>
              <a:t>：</a:t>
            </a:r>
            <a:r>
              <a:rPr lang="en-US" altLang="ja-JP" sz="1200" dirty="0" smtClean="0"/>
              <a:t>00PM</a:t>
            </a:r>
            <a:r>
              <a:rPr lang="ja-JP" altLang="en-US" sz="1200" dirty="0" smtClean="0"/>
              <a:t>（土・日・祝・年末年始休）</a:t>
            </a:r>
            <a:endParaRPr kumimoji="1" lang="ja-JP" altLang="en-US" sz="1200" b="1" dirty="0">
              <a:solidFill>
                <a:schemeClr val="tx1">
                  <a:lumMod val="65000"/>
                  <a:lumOff val="35000"/>
                </a:schemeClr>
              </a:solidFill>
            </a:endParaRPr>
          </a:p>
        </p:txBody>
      </p:sp>
      <p:sp>
        <p:nvSpPr>
          <p:cNvPr id="37" name="テキスト ボックス 36"/>
          <p:cNvSpPr txBox="1"/>
          <p:nvPr/>
        </p:nvSpPr>
        <p:spPr>
          <a:xfrm>
            <a:off x="1300223" y="1835696"/>
            <a:ext cx="2848857"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≪ロール紙発注フォーム</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graphicFrame>
        <p:nvGraphicFramePr>
          <p:cNvPr id="35" name="表 34"/>
          <p:cNvGraphicFramePr>
            <a:graphicFrameLocks noGrp="1"/>
          </p:cNvGraphicFramePr>
          <p:nvPr/>
        </p:nvGraphicFramePr>
        <p:xfrm>
          <a:off x="1340767" y="7668344"/>
          <a:ext cx="5256581" cy="1219200"/>
        </p:xfrm>
        <a:graphic>
          <a:graphicData uri="http://schemas.openxmlformats.org/drawingml/2006/table">
            <a:tbl>
              <a:tblPr/>
              <a:tblGrid>
                <a:gridCol w="362827"/>
                <a:gridCol w="3004394"/>
                <a:gridCol w="557516"/>
                <a:gridCol w="557516"/>
                <a:gridCol w="557516"/>
                <a:gridCol w="216812"/>
              </a:tblGrid>
              <a:tr h="100318">
                <a:tc>
                  <a:txBody>
                    <a:bodyPr/>
                    <a:lstStyle/>
                    <a:p>
                      <a:pPr algn="l" fontAlgn="ctr"/>
                      <a:r>
                        <a:rPr lang="ja-JP" altLang="en-US" sz="800" b="0" i="0" u="none" strike="noStrike" dirty="0">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1" i="0" u="none" strike="noStrike" dirty="0">
                          <a:solidFill>
                            <a:srgbClr val="7F7F7F"/>
                          </a:solidFill>
                          <a:latin typeface="HGP創英角ｺﾞｼｯｸUB"/>
                        </a:rPr>
                        <a:t>個人情報の取り扱いについて</a:t>
                      </a:r>
                      <a:r>
                        <a:rPr lang="ja-JP" altLang="en-US" sz="900" b="0" i="0" u="none" strike="noStrike" dirty="0">
                          <a:solidFill>
                            <a:srgbClr val="000000"/>
                          </a:solidFill>
                          <a:latin typeface="HGP創英角ｺﾞｼｯｸUB"/>
                        </a:rPr>
                        <a:t>　</a:t>
                      </a: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2">
                  <a:txBody>
                    <a:bodyPr/>
                    <a:lstStyle/>
                    <a:p>
                      <a:pPr algn="l" fontAlgn="ctr"/>
                      <a:r>
                        <a:rPr lang="ja-JP" altLang="en-US" sz="900" b="0" i="0" u="none" strike="noStrike" dirty="0">
                          <a:solidFill>
                            <a:srgbClr val="7F7F7F"/>
                          </a:solidFill>
                          <a:latin typeface="HGP創英角ｺﾞｼｯｸUB"/>
                        </a:rPr>
                        <a:t>詳細については</a:t>
                      </a:r>
                      <a:r>
                        <a:rPr lang="ja-JP" altLang="en-US" sz="900" b="0" i="0" u="none" strike="noStrike" dirty="0">
                          <a:solidFill>
                            <a:srgbClr val="538ED5"/>
                          </a:solidFill>
                          <a:latin typeface="HGP創英角ｺﾞｼｯｸUB"/>
                        </a:rPr>
                        <a:t>「個人情報の取り扱いについて」</a:t>
                      </a:r>
                      <a:r>
                        <a:rPr lang="ja-JP" altLang="en-US" sz="900" b="0" i="0" u="none" strike="noStrike" dirty="0">
                          <a:solidFill>
                            <a:srgbClr val="7F7F7F"/>
                          </a:solidFill>
                          <a:latin typeface="HGP創英角ｺﾞｼｯｸUB"/>
                        </a:rPr>
                        <a:t>をご覧ください。</a:t>
                      </a: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hMerge="1">
                  <a:txBody>
                    <a:bodyPr/>
                    <a:lstStyle/>
                    <a:p>
                      <a:endParaRPr kumimoji="1" lang="ja-JP" altLang="en-US"/>
                    </a:p>
                  </a:txBody>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4">
                  <a:txBody>
                    <a:bodyPr/>
                    <a:lstStyle/>
                    <a:p>
                      <a:pPr algn="l" fontAlgn="ctr"/>
                      <a:r>
                        <a:rPr lang="ja-JP" altLang="en-US" sz="900" b="0" i="0" u="none" strike="noStrike">
                          <a:solidFill>
                            <a:srgbClr val="7F7F7F"/>
                          </a:solidFill>
                          <a:latin typeface="HGP創英角ｺﾞｼｯｸUB"/>
                        </a:rPr>
                        <a:t>上記「個人情報の取扱いについて」に同意いただける場合は、「同意する」にチェックした上で</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0" i="0" u="none" strike="noStrike">
                          <a:solidFill>
                            <a:srgbClr val="7F7F7F"/>
                          </a:solidFill>
                          <a:latin typeface="HGP創英角ｺﾞｼｯｸUB"/>
                        </a:rPr>
                        <a:t>「内容確認ボタン」を押して下さい。</a:t>
                      </a: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a:solidFill>
                          <a:srgbClr val="000000"/>
                        </a:solidFill>
                        <a:latin typeface="HGP創英角ｺﾞｼｯｸUB"/>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chemeClr val="tx1"/>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tcPr>
                </a:tc>
                <a:tc>
                  <a:txBody>
                    <a:bodyPr/>
                    <a:lstStyle/>
                    <a:p>
                      <a:pPr algn="l" fontAlgn="ctr"/>
                      <a:r>
                        <a:rPr lang="ja-JP" altLang="en-US" sz="900" b="0" i="0" u="none" strike="noStrike" dirty="0">
                          <a:solidFill>
                            <a:schemeClr val="tx1"/>
                          </a:solidFill>
                          <a:latin typeface="HGP創英角ｺﾞｼｯｸUB"/>
                        </a:rPr>
                        <a:t>□　上記「個人情報の取扱いについて」に同意する</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w="6350" cap="flat" cmpd="sng" algn="ctr">
                      <a:solidFill>
                        <a:srgbClr val="7F7F7F"/>
                      </a:solidFill>
                      <a:prstDash val="solid"/>
                      <a:round/>
                      <a:headEnd type="none" w="med" len="med"/>
                      <a:tailEnd type="none" w="med" len="med"/>
                    </a:lnB>
                  </a:tcPr>
                </a:tc>
              </a:tr>
            </a:tbl>
          </a:graphicData>
        </a:graphic>
      </p:graphicFrame>
      <p:sp>
        <p:nvSpPr>
          <p:cNvPr id="36" name="正方形/長方形 35"/>
          <p:cNvSpPr/>
          <p:nvPr/>
        </p:nvSpPr>
        <p:spPr>
          <a:xfrm flipH="1">
            <a:off x="3267968" y="7713092"/>
            <a:ext cx="432048"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800" dirty="0">
                <a:solidFill>
                  <a:schemeClr val="bg1"/>
                </a:solidFill>
              </a:rPr>
              <a:t>必須</a:t>
            </a:r>
            <a:endParaRPr kumimoji="1" lang="ja-JP" altLang="en-US" sz="800" dirty="0">
              <a:solidFill>
                <a:schemeClr val="bg1"/>
              </a:solidFill>
            </a:endParaRPr>
          </a:p>
        </p:txBody>
      </p:sp>
      <p:sp>
        <p:nvSpPr>
          <p:cNvPr id="39" name="テキスト ボックス 38"/>
          <p:cNvSpPr txBox="1"/>
          <p:nvPr/>
        </p:nvSpPr>
        <p:spPr>
          <a:xfrm>
            <a:off x="1268760" y="2267744"/>
            <a:ext cx="5445224" cy="1384995"/>
          </a:xfrm>
          <a:prstGeom prst="rect">
            <a:avLst/>
          </a:prstGeom>
          <a:noFill/>
        </p:spPr>
        <p:txBody>
          <a:bodyPr wrap="square" rtlCol="0">
            <a:spAutoFit/>
          </a:bodyPr>
          <a:lstStyle/>
          <a:p>
            <a:r>
              <a:rPr kumimoji="1" lang="ja-JP" altLang="en-US" sz="1200" dirty="0" smtClean="0"/>
              <a:t>下記のフォームより、</a:t>
            </a:r>
            <a:r>
              <a:rPr kumimoji="1" lang="ja-JP" altLang="en-US" sz="1200" dirty="0" smtClean="0">
                <a:solidFill>
                  <a:srgbClr val="00B050"/>
                </a:solidFill>
              </a:rPr>
              <a:t>必要事項をご入力の上、</a:t>
            </a:r>
            <a:r>
              <a:rPr lang="ja-JP" altLang="en-US" sz="1200" dirty="0" smtClean="0">
                <a:solidFill>
                  <a:srgbClr val="00B050"/>
                </a:solidFill>
              </a:rPr>
              <a:t>ご希望のロール紙個数を注文</a:t>
            </a:r>
            <a:r>
              <a:rPr lang="ja-JP" altLang="en-US" sz="1200" dirty="0" smtClean="0"/>
              <a:t>いただきますよう</a:t>
            </a:r>
            <a:r>
              <a:rPr kumimoji="1" lang="ja-JP" altLang="en-US" sz="1200" dirty="0" smtClean="0"/>
              <a:t>お願い致します</a:t>
            </a:r>
            <a:r>
              <a:rPr kumimoji="1" lang="ja-JP" altLang="en-US" sz="1200" dirty="0" smtClean="0"/>
              <a:t>。ご発注いただいてから、約</a:t>
            </a:r>
            <a:r>
              <a:rPr kumimoji="1" lang="en-US" altLang="ja-JP" sz="1200" dirty="0" smtClean="0"/>
              <a:t>1</a:t>
            </a:r>
            <a:r>
              <a:rPr kumimoji="1" lang="ja-JP" altLang="en-US" sz="1200" dirty="0" smtClean="0"/>
              <a:t>週間程度でご送付させていただきます。</a:t>
            </a:r>
            <a:endParaRPr lang="en-US" altLang="ja-JP" sz="1200" dirty="0" smtClean="0"/>
          </a:p>
          <a:p>
            <a:r>
              <a:rPr kumimoji="1" lang="ja-JP" altLang="en-US" sz="1200" dirty="0" smtClean="0"/>
              <a:t>万が一のため、弊社でメール受信後に自動返信を</a:t>
            </a:r>
            <a:r>
              <a:rPr lang="ja-JP" altLang="en-US" sz="1200" dirty="0" smtClean="0"/>
              <a:t>させていただいておりますが、返信メールが翌日にもない場合には、お電話にて</a:t>
            </a:r>
            <a:r>
              <a:rPr kumimoji="1" lang="ja-JP" altLang="en-US" sz="1200" dirty="0" smtClean="0"/>
              <a:t>お問い合わせ下さいますよう、宜しくお願い申し上げます。</a:t>
            </a:r>
            <a:endParaRPr kumimoji="1" lang="en-US" altLang="ja-JP" sz="1200" dirty="0" smtClean="0"/>
          </a:p>
          <a:p>
            <a:endParaRPr kumimoji="1" lang="ja-JP" alt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776448" cy="369332"/>
          </a:xfrm>
          <a:prstGeom prst="rect">
            <a:avLst/>
          </a:prstGeom>
          <a:noFill/>
        </p:spPr>
        <p:txBody>
          <a:bodyPr wrap="none" rtlCol="0">
            <a:spAutoFit/>
          </a:bodyPr>
          <a:lstStyle/>
          <a:p>
            <a:r>
              <a:rPr kumimoji="1" lang="ja-JP" altLang="en-US" u="sng" dirty="0" smtClean="0">
                <a:solidFill>
                  <a:srgbClr val="00B050"/>
                </a:solidFill>
              </a:rPr>
              <a:t>ご利用加盟店様</a:t>
            </a:r>
            <a:endParaRPr kumimoji="1" lang="ja-JP" altLang="en-US" u="sng" dirty="0">
              <a:solidFill>
                <a:srgbClr val="00B050"/>
              </a:solidFill>
            </a:endParaRPr>
          </a:p>
        </p:txBody>
      </p:sp>
      <p:sp>
        <p:nvSpPr>
          <p:cNvPr id="35" name="テキスト ボックス 34"/>
          <p:cNvSpPr txBox="1"/>
          <p:nvPr/>
        </p:nvSpPr>
        <p:spPr>
          <a:xfrm>
            <a:off x="1300223" y="1835696"/>
            <a:ext cx="2872902"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≪お問い合わせフォーム</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40" name="テキスト ボックス 39"/>
          <p:cNvSpPr txBox="1"/>
          <p:nvPr/>
        </p:nvSpPr>
        <p:spPr>
          <a:xfrm>
            <a:off x="1268760" y="2267744"/>
            <a:ext cx="5445224" cy="1015663"/>
          </a:xfrm>
          <a:prstGeom prst="rect">
            <a:avLst/>
          </a:prstGeom>
          <a:noFill/>
        </p:spPr>
        <p:txBody>
          <a:bodyPr wrap="square" rtlCol="0">
            <a:spAutoFit/>
          </a:bodyPr>
          <a:lstStyle/>
          <a:p>
            <a:r>
              <a:rPr kumimoji="1" lang="ja-JP" altLang="en-US" sz="1200" dirty="0" smtClean="0">
                <a:solidFill>
                  <a:srgbClr val="7030A0"/>
                </a:solidFill>
              </a:rPr>
              <a:t>下記のフォームより、お問い合わせ内容をご入力の上</a:t>
            </a:r>
            <a:r>
              <a:rPr kumimoji="1" lang="ja-JP" altLang="en-US" sz="1200" dirty="0" smtClean="0">
                <a:solidFill>
                  <a:srgbClr val="7030A0"/>
                </a:solidFill>
              </a:rPr>
              <a:t>、送信ください。</a:t>
            </a:r>
            <a:endParaRPr kumimoji="1" lang="en-US" altLang="ja-JP" sz="1200" dirty="0" smtClean="0">
              <a:solidFill>
                <a:srgbClr val="7030A0"/>
              </a:solidFill>
            </a:endParaRPr>
          </a:p>
          <a:p>
            <a:endParaRPr lang="en-US" altLang="ja-JP" sz="1200" dirty="0" smtClean="0"/>
          </a:p>
          <a:p>
            <a:r>
              <a:rPr kumimoji="1" lang="ja-JP" altLang="en-US" sz="1200" dirty="0" smtClean="0"/>
              <a:t>万が一のため、弊社でメール受信後に自動返信を</a:t>
            </a:r>
            <a:r>
              <a:rPr lang="ja-JP" altLang="en-US" sz="1200" dirty="0" smtClean="0"/>
              <a:t>させていただいておりますが、返信メールが翌日にもない場合には、お電話にて</a:t>
            </a:r>
            <a:r>
              <a:rPr kumimoji="1" lang="ja-JP" altLang="en-US" sz="1200" dirty="0" smtClean="0"/>
              <a:t>お問い合わせ下さいますよう、宜しくお願い申し上げます。</a:t>
            </a:r>
            <a:endParaRPr kumimoji="1" lang="ja-JP" altLang="en-US" sz="1200" dirty="0"/>
          </a:p>
        </p:txBody>
      </p:sp>
      <p:cxnSp>
        <p:nvCxnSpPr>
          <p:cNvPr id="42" name="直線コネクタ 41"/>
          <p:cNvCxnSpPr/>
          <p:nvPr/>
        </p:nvCxnSpPr>
        <p:spPr>
          <a:xfrm>
            <a:off x="1196752" y="3635896"/>
            <a:ext cx="53285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00B050"/>
                </a:solidFill>
              </a:rPr>
              <a:t>※</a:t>
            </a:r>
            <a:r>
              <a:rPr kumimoji="1" lang="ja-JP" altLang="en-US" sz="1600" dirty="0" smtClean="0">
                <a:solidFill>
                  <a:srgbClr val="00B050"/>
                </a:solidFill>
              </a:rPr>
              <a:t>メールの自動返信機能の</a:t>
            </a:r>
            <a:endParaRPr kumimoji="1" lang="en-US" altLang="ja-JP" sz="1600" dirty="0" smtClean="0">
              <a:solidFill>
                <a:srgbClr val="00B050"/>
              </a:solidFill>
            </a:endParaRPr>
          </a:p>
          <a:p>
            <a:pPr algn="ctr"/>
            <a:r>
              <a:rPr lang="ja-JP" altLang="en-US" sz="1600" dirty="0" smtClean="0">
                <a:solidFill>
                  <a:srgbClr val="00B050"/>
                </a:solidFill>
              </a:rPr>
              <a:t>追加希望が</a:t>
            </a:r>
            <a:r>
              <a:rPr lang="en-US" altLang="ja-JP" sz="1600" dirty="0" smtClean="0">
                <a:solidFill>
                  <a:srgbClr val="00B050"/>
                </a:solidFill>
              </a:rPr>
              <a:t>BackOffice</a:t>
            </a:r>
            <a:r>
              <a:rPr lang="ja-JP" altLang="en-US" sz="1600" dirty="0" smtClean="0">
                <a:solidFill>
                  <a:srgbClr val="00B050"/>
                </a:solidFill>
              </a:rPr>
              <a:t>より</a:t>
            </a:r>
            <a:endParaRPr lang="en-US" altLang="ja-JP" sz="1600" dirty="0" smtClean="0">
              <a:solidFill>
                <a:srgbClr val="00B050"/>
              </a:solidFill>
            </a:endParaRPr>
          </a:p>
          <a:p>
            <a:pPr algn="ctr"/>
            <a:r>
              <a:rPr lang="ja-JP" altLang="en-US" sz="1600" dirty="0" smtClean="0">
                <a:solidFill>
                  <a:srgbClr val="00B050"/>
                </a:solidFill>
              </a:rPr>
              <a:t>あります</a:t>
            </a:r>
            <a:endParaRPr kumimoji="1" lang="ja-JP" altLang="en-US" sz="1600" dirty="0">
              <a:solidFill>
                <a:srgbClr val="00B05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a:t>
            </a:r>
            <a:r>
              <a:rPr lang="ja-JP" altLang="en-US" sz="1000" dirty="0" smtClean="0">
                <a:solidFill>
                  <a:schemeClr val="tx1"/>
                </a:solidFill>
                <a:latin typeface="+mn-ea"/>
              </a:rPr>
              <a:t>発注</a:t>
            </a:r>
            <a:endParaRPr lang="en-US" altLang="ja-JP" sz="1000" dirty="0" smtClean="0">
              <a:solidFill>
                <a:schemeClr val="tx1"/>
              </a:solidFill>
              <a:latin typeface="+mn-ea"/>
            </a:endParaRPr>
          </a:p>
          <a:p>
            <a:r>
              <a:rPr lang="ja-JP" altLang="en-US" sz="800" dirty="0" smtClean="0">
                <a:solidFill>
                  <a:srgbClr val="7030A0"/>
                </a:solidFill>
                <a:latin typeface="+mn-ea"/>
              </a:rPr>
              <a:t>（</a:t>
            </a:r>
            <a:r>
              <a:rPr lang="en-US" altLang="ja-JP" sz="800" dirty="0" smtClean="0">
                <a:solidFill>
                  <a:srgbClr val="7030A0"/>
                </a:solidFill>
                <a:latin typeface="+mn-ea"/>
              </a:rPr>
              <a:t>PAX</a:t>
            </a:r>
            <a:r>
              <a:rPr lang="ja-JP" altLang="en-US" sz="800" dirty="0" smtClean="0">
                <a:solidFill>
                  <a:srgbClr val="7030A0"/>
                </a:solidFill>
                <a:latin typeface="+mn-ea"/>
              </a:rPr>
              <a:t>社製端末</a:t>
            </a:r>
            <a:r>
              <a:rPr lang="ja-JP" altLang="en-US" sz="800" dirty="0" smtClean="0">
                <a:solidFill>
                  <a:srgbClr val="7030A0"/>
                </a:solidFill>
                <a:latin typeface="+mn-ea"/>
              </a:rPr>
              <a:t>）</a:t>
            </a:r>
            <a:endParaRPr lang="en-US" altLang="ja-JP" sz="1000" dirty="0" smtClean="0">
              <a:solidFill>
                <a:schemeClr val="tx1"/>
              </a:solidFill>
              <a:latin typeface="+mn-ea"/>
            </a:endParaRPr>
          </a:p>
        </p:txBody>
      </p:sp>
      <p:sp>
        <p:nvSpPr>
          <p:cNvPr id="59" name="正方形/長方形 58"/>
          <p:cNvSpPr/>
          <p:nvPr/>
        </p:nvSpPr>
        <p:spPr>
          <a:xfrm>
            <a:off x="260648" y="3347864"/>
            <a:ext cx="936104" cy="36004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61" name="正方形/長方形 60"/>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65" name="正方形/長方形 64"/>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pic>
        <p:nvPicPr>
          <p:cNvPr id="27" name="Picture 2"/>
          <p:cNvPicPr>
            <a:picLocks noChangeAspect="1" noChangeArrowheads="1"/>
          </p:cNvPicPr>
          <p:nvPr/>
        </p:nvPicPr>
        <p:blipFill>
          <a:blip r:embed="rId12" cstate="print"/>
          <a:srcRect/>
          <a:stretch>
            <a:fillRect/>
          </a:stretch>
        </p:blipFill>
        <p:spPr bwMode="auto">
          <a:xfrm>
            <a:off x="3810000" y="10029825"/>
            <a:ext cx="876300" cy="247650"/>
          </a:xfrm>
          <a:prstGeom prst="rect">
            <a:avLst/>
          </a:prstGeom>
          <a:noFill/>
        </p:spPr>
      </p:pic>
      <p:pic>
        <p:nvPicPr>
          <p:cNvPr id="29" name="Picture 4"/>
          <p:cNvPicPr>
            <a:picLocks noChangeAspect="1" noChangeArrowheads="1"/>
          </p:cNvPicPr>
          <p:nvPr/>
        </p:nvPicPr>
        <p:blipFill>
          <a:blip r:embed="rId13" cstate="print"/>
          <a:srcRect/>
          <a:stretch>
            <a:fillRect/>
          </a:stretch>
        </p:blipFill>
        <p:spPr bwMode="auto">
          <a:xfrm>
            <a:off x="5057775" y="10010775"/>
            <a:ext cx="1009650" cy="266700"/>
          </a:xfrm>
          <a:prstGeom prst="rect">
            <a:avLst/>
          </a:prstGeom>
          <a:noFill/>
        </p:spPr>
      </p:pic>
      <p:graphicFrame>
        <p:nvGraphicFramePr>
          <p:cNvPr id="31" name="表 30"/>
          <p:cNvGraphicFramePr>
            <a:graphicFrameLocks noGrp="1"/>
          </p:cNvGraphicFramePr>
          <p:nvPr/>
        </p:nvGraphicFramePr>
        <p:xfrm>
          <a:off x="1340767" y="7668344"/>
          <a:ext cx="5256581" cy="1219200"/>
        </p:xfrm>
        <a:graphic>
          <a:graphicData uri="http://schemas.openxmlformats.org/drawingml/2006/table">
            <a:tbl>
              <a:tblPr/>
              <a:tblGrid>
                <a:gridCol w="362827"/>
                <a:gridCol w="3004394"/>
                <a:gridCol w="557516"/>
                <a:gridCol w="557516"/>
                <a:gridCol w="557516"/>
                <a:gridCol w="216812"/>
              </a:tblGrid>
              <a:tr h="100318">
                <a:tc>
                  <a:txBody>
                    <a:bodyPr/>
                    <a:lstStyle/>
                    <a:p>
                      <a:pPr algn="l" fontAlgn="ctr"/>
                      <a:r>
                        <a:rPr lang="ja-JP" altLang="en-US" sz="800" b="0" i="0" u="none" strike="noStrike" dirty="0">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1" i="0" u="none" strike="noStrike" dirty="0">
                          <a:solidFill>
                            <a:srgbClr val="7F7F7F"/>
                          </a:solidFill>
                          <a:latin typeface="HGP創英角ｺﾞｼｯｸUB"/>
                        </a:rPr>
                        <a:t>個人情報の取り扱いについて</a:t>
                      </a:r>
                      <a:r>
                        <a:rPr lang="ja-JP" altLang="en-US" sz="900" b="0" i="0" u="none" strike="noStrike" dirty="0">
                          <a:solidFill>
                            <a:srgbClr val="000000"/>
                          </a:solidFill>
                          <a:latin typeface="HGP創英角ｺﾞｼｯｸUB"/>
                        </a:rPr>
                        <a:t>　</a:t>
                      </a: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2">
                  <a:txBody>
                    <a:bodyPr/>
                    <a:lstStyle/>
                    <a:p>
                      <a:pPr algn="l" fontAlgn="ctr"/>
                      <a:r>
                        <a:rPr lang="ja-JP" altLang="en-US" sz="900" b="0" i="0" u="none" strike="noStrike" dirty="0">
                          <a:solidFill>
                            <a:srgbClr val="7F7F7F"/>
                          </a:solidFill>
                          <a:latin typeface="HGP創英角ｺﾞｼｯｸUB"/>
                        </a:rPr>
                        <a:t>詳細については</a:t>
                      </a:r>
                      <a:r>
                        <a:rPr lang="ja-JP" altLang="en-US" sz="900" b="0" i="0" u="none" strike="noStrike" dirty="0">
                          <a:solidFill>
                            <a:srgbClr val="538ED5"/>
                          </a:solidFill>
                          <a:latin typeface="HGP創英角ｺﾞｼｯｸUB"/>
                        </a:rPr>
                        <a:t>「個人情報の取り扱いについて」</a:t>
                      </a:r>
                      <a:r>
                        <a:rPr lang="ja-JP" altLang="en-US" sz="900" b="0" i="0" u="none" strike="noStrike" dirty="0">
                          <a:solidFill>
                            <a:srgbClr val="7F7F7F"/>
                          </a:solidFill>
                          <a:latin typeface="HGP創英角ｺﾞｼｯｸUB"/>
                        </a:rPr>
                        <a:t>をご覧ください。</a:t>
                      </a: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hMerge="1">
                  <a:txBody>
                    <a:bodyPr/>
                    <a:lstStyle/>
                    <a:p>
                      <a:endParaRPr kumimoji="1" lang="ja-JP" altLang="en-US"/>
                    </a:p>
                  </a:txBody>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4">
                  <a:txBody>
                    <a:bodyPr/>
                    <a:lstStyle/>
                    <a:p>
                      <a:pPr algn="l" fontAlgn="ctr"/>
                      <a:r>
                        <a:rPr lang="ja-JP" altLang="en-US" sz="900" b="0" i="0" u="none" strike="noStrike">
                          <a:solidFill>
                            <a:srgbClr val="7F7F7F"/>
                          </a:solidFill>
                          <a:latin typeface="HGP創英角ｺﾞｼｯｸUB"/>
                        </a:rPr>
                        <a:t>上記「個人情報の取扱いについて」に同意いただける場合は、「同意する」にチェックした上で</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0" i="0" u="none" strike="noStrike">
                          <a:solidFill>
                            <a:srgbClr val="7F7F7F"/>
                          </a:solidFill>
                          <a:latin typeface="HGP創英角ｺﾞｼｯｸUB"/>
                        </a:rPr>
                        <a:t>「内容確認ボタン」を押して下さい。</a:t>
                      </a: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tcPr>
                </a:tc>
                <a:tc>
                  <a:txBody>
                    <a:bodyPr/>
                    <a:lstStyle/>
                    <a:p>
                      <a:pPr algn="l" fontAlgn="ctr"/>
                      <a:r>
                        <a:rPr lang="ja-JP" altLang="en-US" sz="900" b="0" i="0" u="none" strike="noStrike" dirty="0">
                          <a:solidFill>
                            <a:srgbClr val="00B050"/>
                          </a:solidFill>
                          <a:latin typeface="HGP創英角ｺﾞｼｯｸUB"/>
                        </a:rPr>
                        <a:t>□　</a:t>
                      </a:r>
                      <a:r>
                        <a:rPr lang="ja-JP" altLang="en-US" sz="900" b="0" i="0" u="none" strike="noStrike" dirty="0">
                          <a:solidFill>
                            <a:srgbClr val="7F7F7F"/>
                          </a:solidFill>
                          <a:latin typeface="HGP創英角ｺﾞｼｯｸUB"/>
                        </a:rPr>
                        <a:t>上記「個人情報の取扱いについて」に同意する</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w="6350" cap="flat" cmpd="sng" algn="ctr">
                      <a:solidFill>
                        <a:srgbClr val="7F7F7F"/>
                      </a:solidFill>
                      <a:prstDash val="solid"/>
                      <a:round/>
                      <a:headEnd type="none" w="med" len="med"/>
                      <a:tailEnd type="none" w="med" len="med"/>
                    </a:lnB>
                  </a:tcPr>
                </a:tc>
              </a:tr>
            </a:tbl>
          </a:graphicData>
        </a:graphic>
      </p:graphicFrame>
      <p:sp>
        <p:nvSpPr>
          <p:cNvPr id="32" name="正方形/長方形 31"/>
          <p:cNvSpPr/>
          <p:nvPr/>
        </p:nvSpPr>
        <p:spPr>
          <a:xfrm flipH="1">
            <a:off x="3267968" y="7785100"/>
            <a:ext cx="432048"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800" dirty="0">
                <a:solidFill>
                  <a:schemeClr val="bg1"/>
                </a:solidFill>
              </a:rPr>
              <a:t>必須</a:t>
            </a:r>
            <a:endParaRPr kumimoji="1" lang="ja-JP" altLang="en-US" sz="800" dirty="0">
              <a:solidFill>
                <a:schemeClr val="bg1"/>
              </a:solidFill>
            </a:endParaRPr>
          </a:p>
        </p:txBody>
      </p:sp>
      <p:sp>
        <p:nvSpPr>
          <p:cNvPr id="33" name="正方形/長方形 32"/>
          <p:cNvSpPr/>
          <p:nvPr/>
        </p:nvSpPr>
        <p:spPr>
          <a:xfrm>
            <a:off x="2996952" y="7380312"/>
            <a:ext cx="1409948" cy="201588"/>
          </a:xfrm>
          <a:prstGeom prst="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b="1" dirty="0">
                <a:solidFill>
                  <a:srgbClr val="00B050"/>
                </a:solidFill>
              </a:rPr>
              <a:t>内容を</a:t>
            </a:r>
            <a:r>
              <a:rPr kumimoji="1" lang="ja-JP" altLang="en-US" sz="1200" b="1" dirty="0">
                <a:solidFill>
                  <a:sysClr val="windowText" lastClr="000000"/>
                </a:solidFill>
              </a:rPr>
              <a:t>確認</a:t>
            </a:r>
            <a:r>
              <a:rPr kumimoji="1" lang="ja-JP" altLang="en-US" sz="1200" b="1" dirty="0">
                <a:solidFill>
                  <a:srgbClr val="00B050"/>
                </a:solidFill>
              </a:rPr>
              <a:t>する</a:t>
            </a:r>
          </a:p>
        </p:txBody>
      </p:sp>
      <p:graphicFrame>
        <p:nvGraphicFramePr>
          <p:cNvPr id="34" name="表 33"/>
          <p:cNvGraphicFramePr>
            <a:graphicFrameLocks noGrp="1"/>
          </p:cNvGraphicFramePr>
          <p:nvPr/>
        </p:nvGraphicFramePr>
        <p:xfrm>
          <a:off x="1412776" y="3995938"/>
          <a:ext cx="5112568" cy="3024335"/>
        </p:xfrm>
        <a:graphic>
          <a:graphicData uri="http://schemas.openxmlformats.org/drawingml/2006/table">
            <a:tbl>
              <a:tblPr/>
              <a:tblGrid>
                <a:gridCol w="2492554"/>
                <a:gridCol w="2620014"/>
              </a:tblGrid>
              <a:tr h="302810">
                <a:tc>
                  <a:txBody>
                    <a:bodyPr/>
                    <a:lstStyle/>
                    <a:p>
                      <a:pPr algn="l" rtl="0" fontAlgn="t"/>
                      <a:r>
                        <a:rPr lang="en-US" altLang="zh-TW" sz="1300" b="0" i="0" u="none" strike="noStrike" dirty="0">
                          <a:solidFill>
                            <a:srgbClr val="000000"/>
                          </a:solidFill>
                          <a:latin typeface="ＭＳ Ｐゴシック" pitchFamily="50" charset="-128"/>
                          <a:ea typeface="ＭＳ Ｐゴシック" pitchFamily="50" charset="-128"/>
                        </a:rPr>
                        <a:t>[1]</a:t>
                      </a:r>
                      <a:r>
                        <a:rPr lang="zh-TW" altLang="en-US" sz="1300" b="0" i="0" u="none" strike="noStrike" dirty="0">
                          <a:solidFill>
                            <a:srgbClr val="000000"/>
                          </a:solidFill>
                          <a:latin typeface="ＭＳ Ｐゴシック" pitchFamily="50" charset="-128"/>
                          <a:ea typeface="ＭＳ Ｐゴシック" pitchFamily="50" charset="-128"/>
                        </a:rPr>
                        <a:t>氏名</a:t>
                      </a:r>
                      <a:r>
                        <a:rPr lang="zh-TW" altLang="en-US" sz="1300" b="1" i="0" u="none" strike="noStrike" dirty="0">
                          <a:solidFill>
                            <a:srgbClr val="FF0000"/>
                          </a:solidFill>
                          <a:latin typeface="ＭＳ Ｐゴシック" pitchFamily="50" charset="-128"/>
                          <a:ea typeface="ＭＳ Ｐゴシック" pitchFamily="50" charset="-128"/>
                        </a:rPr>
                        <a:t>（必須）</a:t>
                      </a:r>
                      <a:r>
                        <a:rPr lang="zh-TW" altLang="en-US" sz="1300" b="0" i="0" u="none" strike="noStrike" dirty="0">
                          <a:solidFill>
                            <a:srgbClr val="000000"/>
                          </a:solidFill>
                          <a:latin typeface="ＭＳ Ｐゴシック" pitchFamily="50" charset="-128"/>
                          <a:ea typeface="ＭＳ Ｐゴシック" pitchFamily="50" charset="-128"/>
                        </a:rPr>
                        <a:t> </a:t>
                      </a:r>
                    </a:p>
                  </a:txBody>
                  <a:tcPr marL="9499" marR="9499" marT="94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300" b="0" i="0" u="none" strike="noStrike">
                          <a:solidFill>
                            <a:srgbClr val="000000"/>
                          </a:solidFill>
                          <a:latin typeface="ＭＳ Ｐゴシック" pitchFamily="50" charset="-128"/>
                          <a:ea typeface="ＭＳ Ｐゴシック" pitchFamily="50" charset="-128"/>
                        </a:rPr>
                        <a:t>　</a:t>
                      </a:r>
                    </a:p>
                  </a:txBody>
                  <a:tcPr marL="9499" marR="9499" marT="94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2810">
                <a:tc>
                  <a:txBody>
                    <a:bodyPr/>
                    <a:lstStyle/>
                    <a:p>
                      <a:pPr algn="l" rtl="0" fontAlgn="t"/>
                      <a:r>
                        <a:rPr lang="ja-JP" altLang="en-US" sz="1300" b="0" i="0" u="none" strike="noStrike" dirty="0">
                          <a:solidFill>
                            <a:srgbClr val="000000"/>
                          </a:solidFill>
                          <a:latin typeface="ＭＳ Ｐゴシック" pitchFamily="50" charset="-128"/>
                          <a:ea typeface="ＭＳ Ｐゴシック" pitchFamily="50" charset="-128"/>
                        </a:rPr>
                        <a:t>氏名カナ</a:t>
                      </a:r>
                      <a:r>
                        <a:rPr lang="ja-JP" altLang="en-US" sz="1300" b="1" i="0" u="none" strike="noStrike" dirty="0">
                          <a:solidFill>
                            <a:srgbClr val="FF0000"/>
                          </a:solidFill>
                          <a:latin typeface="ＭＳ Ｐゴシック" pitchFamily="50" charset="-128"/>
                          <a:ea typeface="ＭＳ Ｐゴシック" pitchFamily="50" charset="-128"/>
                        </a:rPr>
                        <a:t>（必須）</a:t>
                      </a:r>
                      <a:r>
                        <a:rPr lang="ja-JP" altLang="en-US" sz="1300" b="0" i="0" u="none" strike="noStrike" dirty="0">
                          <a:solidFill>
                            <a:srgbClr val="000000"/>
                          </a:solidFill>
                          <a:latin typeface="ＭＳ Ｐゴシック" pitchFamily="50" charset="-128"/>
                          <a:ea typeface="ＭＳ Ｐゴシック" pitchFamily="50" charset="-128"/>
                        </a:rPr>
                        <a:t> </a:t>
                      </a:r>
                    </a:p>
                  </a:txBody>
                  <a:tcPr marL="9499" marR="9499" marT="94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300" b="0" i="0" u="none" strike="noStrike">
                          <a:solidFill>
                            <a:srgbClr val="000000"/>
                          </a:solidFill>
                          <a:latin typeface="ＭＳ Ｐゴシック" pitchFamily="50" charset="-128"/>
                          <a:ea typeface="ＭＳ Ｐゴシック" pitchFamily="50" charset="-128"/>
                        </a:rPr>
                        <a:t>　</a:t>
                      </a:r>
                    </a:p>
                  </a:txBody>
                  <a:tcPr marL="9499" marR="9499" marT="94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1855">
                <a:tc>
                  <a:txBody>
                    <a:bodyPr/>
                    <a:lstStyle/>
                    <a:p>
                      <a:pPr algn="l" rtl="0" fontAlgn="t"/>
                      <a:r>
                        <a:rPr lang="en-US" altLang="ja-JP" sz="1300" b="0" i="0" u="none" strike="noStrike" dirty="0">
                          <a:solidFill>
                            <a:srgbClr val="000000"/>
                          </a:solidFill>
                          <a:latin typeface="ＭＳ Ｐゴシック" pitchFamily="50" charset="-128"/>
                          <a:ea typeface="ＭＳ Ｐゴシック" pitchFamily="50" charset="-128"/>
                        </a:rPr>
                        <a:t>[2]</a:t>
                      </a:r>
                      <a:r>
                        <a:rPr lang="ja-JP" altLang="en-US" sz="1300" b="0" i="0" u="none" strike="noStrike" dirty="0">
                          <a:solidFill>
                            <a:srgbClr val="000000"/>
                          </a:solidFill>
                          <a:latin typeface="ＭＳ Ｐゴシック" pitchFamily="50" charset="-128"/>
                          <a:ea typeface="ＭＳ Ｐゴシック" pitchFamily="50" charset="-128"/>
                        </a:rPr>
                        <a:t>会社名</a:t>
                      </a:r>
                      <a:br>
                        <a:rPr lang="ja-JP" altLang="en-US" sz="1300" b="0" i="0" u="none" strike="noStrike" dirty="0">
                          <a:solidFill>
                            <a:srgbClr val="000000"/>
                          </a:solidFill>
                          <a:latin typeface="ＭＳ Ｐゴシック" pitchFamily="50" charset="-128"/>
                          <a:ea typeface="ＭＳ Ｐゴシック" pitchFamily="50" charset="-128"/>
                        </a:rPr>
                      </a:br>
                      <a:r>
                        <a:rPr lang="en-US" altLang="ja-JP" sz="1300" b="0" i="0" u="none" strike="noStrike" dirty="0">
                          <a:solidFill>
                            <a:srgbClr val="000000"/>
                          </a:solidFill>
                          <a:latin typeface="ＭＳ Ｐゴシック" pitchFamily="50" charset="-128"/>
                          <a:ea typeface="ＭＳ Ｐゴシック" pitchFamily="50" charset="-128"/>
                        </a:rPr>
                        <a:t>※</a:t>
                      </a:r>
                      <a:r>
                        <a:rPr lang="ja-JP" altLang="en-US" sz="1300" b="0" i="0" u="none" strike="noStrike" dirty="0">
                          <a:solidFill>
                            <a:srgbClr val="000000"/>
                          </a:solidFill>
                          <a:latin typeface="ＭＳ Ｐゴシック" pitchFamily="50" charset="-128"/>
                          <a:ea typeface="ＭＳ Ｐゴシック" pitchFamily="50" charset="-128"/>
                        </a:rPr>
                        <a:t>個人事業の方は入力不要</a:t>
                      </a:r>
                    </a:p>
                  </a:txBody>
                  <a:tcPr marL="9499" marR="9499" marT="94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300" b="0" i="0" u="none" strike="noStrike" dirty="0">
                          <a:solidFill>
                            <a:srgbClr val="000000"/>
                          </a:solidFill>
                          <a:latin typeface="ＭＳ Ｐゴシック" pitchFamily="50" charset="-128"/>
                          <a:ea typeface="ＭＳ Ｐゴシック" pitchFamily="50" charset="-128"/>
                        </a:rPr>
                        <a:t>　</a:t>
                      </a:r>
                    </a:p>
                  </a:txBody>
                  <a:tcPr marL="9499" marR="9499" marT="94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2810">
                <a:tc>
                  <a:txBody>
                    <a:bodyPr/>
                    <a:lstStyle/>
                    <a:p>
                      <a:pPr algn="l" rtl="0" fontAlgn="t"/>
                      <a:r>
                        <a:rPr lang="en-US" altLang="zh-TW" sz="1300" b="0" i="0" u="none" strike="noStrike">
                          <a:solidFill>
                            <a:srgbClr val="000000"/>
                          </a:solidFill>
                          <a:latin typeface="ＭＳ Ｐゴシック" pitchFamily="50" charset="-128"/>
                          <a:ea typeface="ＭＳ Ｐゴシック" pitchFamily="50" charset="-128"/>
                        </a:rPr>
                        <a:t>[3]</a:t>
                      </a:r>
                      <a:r>
                        <a:rPr lang="zh-TW" altLang="en-US" sz="1300" b="0" i="0" u="none" strike="noStrike">
                          <a:solidFill>
                            <a:srgbClr val="000000"/>
                          </a:solidFill>
                          <a:latin typeface="ＭＳ Ｐゴシック" pitchFamily="50" charset="-128"/>
                          <a:ea typeface="ＭＳ Ｐゴシック" pitchFamily="50" charset="-128"/>
                        </a:rPr>
                        <a:t>電話番号</a:t>
                      </a:r>
                      <a:r>
                        <a:rPr lang="zh-TW" altLang="en-US" sz="1300" b="1" i="0" u="none" strike="noStrike">
                          <a:solidFill>
                            <a:srgbClr val="FF0000"/>
                          </a:solidFill>
                          <a:latin typeface="ＭＳ Ｐゴシック" pitchFamily="50" charset="-128"/>
                          <a:ea typeface="ＭＳ Ｐゴシック" pitchFamily="50" charset="-128"/>
                        </a:rPr>
                        <a:t>（必須）</a:t>
                      </a:r>
                      <a:r>
                        <a:rPr lang="zh-TW" altLang="en-US" sz="1300" b="0" i="0" u="none" strike="noStrike">
                          <a:solidFill>
                            <a:srgbClr val="000000"/>
                          </a:solidFill>
                          <a:latin typeface="ＭＳ Ｐゴシック" pitchFamily="50" charset="-128"/>
                          <a:ea typeface="ＭＳ Ｐゴシック" pitchFamily="50" charset="-128"/>
                        </a:rPr>
                        <a:t> </a:t>
                      </a:r>
                    </a:p>
                  </a:txBody>
                  <a:tcPr marL="9499" marR="9499" marT="94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300" b="0" i="0" u="none" strike="noStrike" dirty="0">
                          <a:solidFill>
                            <a:srgbClr val="000000"/>
                          </a:solidFill>
                          <a:latin typeface="ＭＳ Ｐゴシック" pitchFamily="50" charset="-128"/>
                          <a:ea typeface="ＭＳ Ｐゴシック" pitchFamily="50" charset="-128"/>
                        </a:rPr>
                        <a:t>　</a:t>
                      </a:r>
                    </a:p>
                  </a:txBody>
                  <a:tcPr marL="9499" marR="9499" marT="94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2810">
                <a:tc>
                  <a:txBody>
                    <a:bodyPr/>
                    <a:lstStyle/>
                    <a:p>
                      <a:pPr algn="l" rtl="0" fontAlgn="t"/>
                      <a:r>
                        <a:rPr lang="en-US" altLang="ja-JP" sz="1300" b="0" i="0" u="none" strike="noStrike">
                          <a:solidFill>
                            <a:srgbClr val="000000"/>
                          </a:solidFill>
                          <a:latin typeface="ＭＳ Ｐゴシック" pitchFamily="50" charset="-128"/>
                          <a:ea typeface="ＭＳ Ｐゴシック" pitchFamily="50" charset="-128"/>
                        </a:rPr>
                        <a:t>[4]</a:t>
                      </a:r>
                      <a:r>
                        <a:rPr lang="ja-JP" altLang="en-US" sz="1300" b="0" i="0" u="none" strike="noStrike">
                          <a:solidFill>
                            <a:srgbClr val="000000"/>
                          </a:solidFill>
                          <a:latin typeface="ＭＳ Ｐゴシック" pitchFamily="50" charset="-128"/>
                          <a:ea typeface="ＭＳ Ｐゴシック" pitchFamily="50" charset="-128"/>
                        </a:rPr>
                        <a:t>加盟店</a:t>
                      </a:r>
                      <a:r>
                        <a:rPr lang="en-US" sz="1300" b="0" i="0" u="none" strike="noStrike">
                          <a:solidFill>
                            <a:srgbClr val="00B050"/>
                          </a:solidFill>
                          <a:latin typeface="ＭＳ Ｐゴシック" pitchFamily="50" charset="-128"/>
                          <a:ea typeface="ＭＳ Ｐゴシック" pitchFamily="50" charset="-128"/>
                        </a:rPr>
                        <a:t>ID </a:t>
                      </a:r>
                      <a:endParaRPr lang="en-US" sz="1300" b="0" i="0" u="none" strike="noStrike">
                        <a:solidFill>
                          <a:srgbClr val="000000"/>
                        </a:solidFill>
                        <a:latin typeface="ＭＳ Ｐゴシック" pitchFamily="50" charset="-128"/>
                        <a:ea typeface="ＭＳ Ｐゴシック" pitchFamily="50" charset="-128"/>
                      </a:endParaRPr>
                    </a:p>
                  </a:txBody>
                  <a:tcPr marL="9499" marR="9499" marT="94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300" b="0" i="0" u="none" strike="noStrike" dirty="0">
                          <a:solidFill>
                            <a:srgbClr val="000000"/>
                          </a:solidFill>
                          <a:latin typeface="ＭＳ Ｐゴシック" pitchFamily="50" charset="-128"/>
                          <a:ea typeface="ＭＳ Ｐゴシック" pitchFamily="50" charset="-128"/>
                        </a:rPr>
                        <a:t>　</a:t>
                      </a:r>
                    </a:p>
                  </a:txBody>
                  <a:tcPr marL="9499" marR="9499" marT="94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2810">
                <a:tc>
                  <a:txBody>
                    <a:bodyPr/>
                    <a:lstStyle/>
                    <a:p>
                      <a:pPr algn="l" rtl="0" fontAlgn="t"/>
                      <a:r>
                        <a:rPr lang="en-US" altLang="zh-TW" sz="1300" b="0" i="0" u="none" strike="noStrike">
                          <a:solidFill>
                            <a:srgbClr val="000000"/>
                          </a:solidFill>
                          <a:latin typeface="ＭＳ Ｐゴシック" pitchFamily="50" charset="-128"/>
                          <a:ea typeface="ＭＳ Ｐゴシック" pitchFamily="50" charset="-128"/>
                        </a:rPr>
                        <a:t>[5]</a:t>
                      </a:r>
                      <a:r>
                        <a:rPr lang="zh-TW" altLang="en-US" sz="1300" b="0" i="0" u="none" strike="noStrike">
                          <a:solidFill>
                            <a:srgbClr val="000000"/>
                          </a:solidFill>
                          <a:latin typeface="ＭＳ Ｐゴシック" pitchFamily="50" charset="-128"/>
                          <a:ea typeface="ＭＳ Ｐゴシック" pitchFamily="50" charset="-128"/>
                        </a:rPr>
                        <a:t>店舗名 </a:t>
                      </a:r>
                      <a:r>
                        <a:rPr lang="zh-TW" altLang="en-US" sz="1300" b="1" i="0" u="none" strike="noStrike">
                          <a:solidFill>
                            <a:srgbClr val="FF0000"/>
                          </a:solidFill>
                          <a:latin typeface="ＭＳ Ｐゴシック" pitchFamily="50" charset="-128"/>
                          <a:ea typeface="ＭＳ Ｐゴシック" pitchFamily="50" charset="-128"/>
                        </a:rPr>
                        <a:t>（必須） </a:t>
                      </a:r>
                      <a:endParaRPr lang="zh-TW" altLang="en-US" sz="1300" b="0" i="0" u="none" strike="noStrike">
                        <a:solidFill>
                          <a:srgbClr val="000000"/>
                        </a:solidFill>
                        <a:latin typeface="ＭＳ Ｐゴシック" pitchFamily="50" charset="-128"/>
                        <a:ea typeface="ＭＳ Ｐゴシック" pitchFamily="50" charset="-128"/>
                      </a:endParaRPr>
                    </a:p>
                  </a:txBody>
                  <a:tcPr marL="9499" marR="9499" marT="94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300" b="0" i="0" u="none" strike="noStrike" dirty="0">
                          <a:solidFill>
                            <a:srgbClr val="000000"/>
                          </a:solidFill>
                          <a:latin typeface="ＭＳ Ｐゴシック" pitchFamily="50" charset="-128"/>
                          <a:ea typeface="ＭＳ Ｐゴシック" pitchFamily="50" charset="-128"/>
                        </a:rPr>
                        <a:t>　</a:t>
                      </a:r>
                    </a:p>
                  </a:txBody>
                  <a:tcPr marL="9499" marR="9499" marT="94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2810">
                <a:tc>
                  <a:txBody>
                    <a:bodyPr/>
                    <a:lstStyle/>
                    <a:p>
                      <a:pPr algn="l" rtl="0" fontAlgn="t"/>
                      <a:r>
                        <a:rPr lang="ja-JP" altLang="en-US" sz="1300" b="0" i="0" u="none" strike="noStrike">
                          <a:solidFill>
                            <a:srgbClr val="000000"/>
                          </a:solidFill>
                          <a:latin typeface="ＭＳ Ｐゴシック" pitchFamily="50" charset="-128"/>
                          <a:ea typeface="ＭＳ Ｐゴシック" pitchFamily="50" charset="-128"/>
                        </a:rPr>
                        <a:t>店舗名カナ </a:t>
                      </a:r>
                      <a:r>
                        <a:rPr lang="ja-JP" altLang="en-US" sz="1300" b="1" i="0" u="none" strike="noStrike">
                          <a:solidFill>
                            <a:srgbClr val="FF0000"/>
                          </a:solidFill>
                          <a:latin typeface="ＭＳ Ｐゴシック" pitchFamily="50" charset="-128"/>
                          <a:ea typeface="ＭＳ Ｐゴシック" pitchFamily="50" charset="-128"/>
                        </a:rPr>
                        <a:t>（必須） </a:t>
                      </a:r>
                      <a:endParaRPr lang="ja-JP" altLang="en-US" sz="1300" b="0" i="0" u="none" strike="noStrike">
                        <a:solidFill>
                          <a:srgbClr val="000000"/>
                        </a:solidFill>
                        <a:latin typeface="ＭＳ Ｐゴシック" pitchFamily="50" charset="-128"/>
                        <a:ea typeface="ＭＳ Ｐゴシック" pitchFamily="50" charset="-128"/>
                      </a:endParaRPr>
                    </a:p>
                  </a:txBody>
                  <a:tcPr marL="9499" marR="9499" marT="94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300" b="0" i="0" u="none" strike="noStrike" dirty="0">
                          <a:solidFill>
                            <a:srgbClr val="000000"/>
                          </a:solidFill>
                          <a:latin typeface="ＭＳ Ｐゴシック" pitchFamily="50" charset="-128"/>
                          <a:ea typeface="ＭＳ Ｐゴシック" pitchFamily="50" charset="-128"/>
                        </a:rPr>
                        <a:t>　</a:t>
                      </a:r>
                    </a:p>
                  </a:txBody>
                  <a:tcPr marL="9499" marR="9499" marT="94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2810">
                <a:tc>
                  <a:txBody>
                    <a:bodyPr/>
                    <a:lstStyle/>
                    <a:p>
                      <a:pPr algn="l" rtl="0" fontAlgn="t"/>
                      <a:r>
                        <a:rPr lang="en-US" altLang="ja-JP" sz="1300" b="0" i="0" u="none" strike="noStrike">
                          <a:solidFill>
                            <a:srgbClr val="000000"/>
                          </a:solidFill>
                          <a:latin typeface="ＭＳ Ｐゴシック" pitchFamily="50" charset="-128"/>
                          <a:ea typeface="ＭＳ Ｐゴシック" pitchFamily="50" charset="-128"/>
                        </a:rPr>
                        <a:t>[6]</a:t>
                      </a:r>
                      <a:r>
                        <a:rPr lang="ja-JP" altLang="en-US" sz="1300" b="0" i="0" u="none" strike="noStrike">
                          <a:solidFill>
                            <a:srgbClr val="000000"/>
                          </a:solidFill>
                          <a:latin typeface="ＭＳ Ｐゴシック" pitchFamily="50" charset="-128"/>
                          <a:ea typeface="ＭＳ Ｐゴシック" pitchFamily="50" charset="-128"/>
                        </a:rPr>
                        <a:t>メールアドレス</a:t>
                      </a:r>
                      <a:r>
                        <a:rPr lang="ja-JP" altLang="en-US" sz="1300" b="1" i="0" u="none" strike="noStrike">
                          <a:solidFill>
                            <a:srgbClr val="FF0000"/>
                          </a:solidFill>
                          <a:latin typeface="ＭＳ Ｐゴシック" pitchFamily="50" charset="-128"/>
                          <a:ea typeface="ＭＳ Ｐゴシック" pitchFamily="50" charset="-128"/>
                        </a:rPr>
                        <a:t>（必須） </a:t>
                      </a:r>
                      <a:endParaRPr lang="ja-JP" altLang="en-US" sz="1300" b="0" i="0" u="none" strike="noStrike">
                        <a:solidFill>
                          <a:srgbClr val="000000"/>
                        </a:solidFill>
                        <a:latin typeface="ＭＳ Ｐゴシック" pitchFamily="50" charset="-128"/>
                        <a:ea typeface="ＭＳ Ｐゴシック" pitchFamily="50" charset="-128"/>
                      </a:endParaRPr>
                    </a:p>
                  </a:txBody>
                  <a:tcPr marL="9499" marR="9499" marT="94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500" b="0" i="0" u="none" strike="noStrike" dirty="0">
                          <a:solidFill>
                            <a:srgbClr val="000000"/>
                          </a:solidFill>
                          <a:latin typeface="ＭＳ Ｐゴシック" pitchFamily="50" charset="-128"/>
                          <a:ea typeface="ＭＳ Ｐゴシック" pitchFamily="50" charset="-128"/>
                        </a:rPr>
                        <a:t>　</a:t>
                      </a:r>
                    </a:p>
                  </a:txBody>
                  <a:tcPr marL="9499" marR="9499" marT="94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2810">
                <a:tc>
                  <a:txBody>
                    <a:bodyPr/>
                    <a:lstStyle/>
                    <a:p>
                      <a:pPr algn="l" rtl="0" fontAlgn="t"/>
                      <a:r>
                        <a:rPr lang="en-US" altLang="ja-JP" sz="1300" b="0" i="0" u="none" strike="noStrike">
                          <a:solidFill>
                            <a:srgbClr val="000000"/>
                          </a:solidFill>
                          <a:latin typeface="ＭＳ Ｐゴシック" pitchFamily="50" charset="-128"/>
                          <a:ea typeface="ＭＳ Ｐゴシック" pitchFamily="50" charset="-128"/>
                        </a:rPr>
                        <a:t>[7]</a:t>
                      </a:r>
                      <a:r>
                        <a:rPr lang="ja-JP" altLang="en-US" sz="1300" b="0" i="0" u="none" strike="noStrike">
                          <a:solidFill>
                            <a:srgbClr val="000000"/>
                          </a:solidFill>
                          <a:latin typeface="ＭＳ Ｐゴシック" pitchFamily="50" charset="-128"/>
                          <a:ea typeface="ＭＳ Ｐゴシック" pitchFamily="50" charset="-128"/>
                        </a:rPr>
                        <a:t>お問い合わせ内容 </a:t>
                      </a:r>
                    </a:p>
                  </a:txBody>
                  <a:tcPr marL="9499" marR="9499" marT="94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500" b="0" i="0" u="none" strike="noStrike" dirty="0">
                          <a:solidFill>
                            <a:srgbClr val="000000"/>
                          </a:solidFill>
                          <a:latin typeface="ＭＳ Ｐゴシック" pitchFamily="50" charset="-128"/>
                          <a:ea typeface="ＭＳ Ｐゴシック" pitchFamily="50" charset="-128"/>
                        </a:rPr>
                        <a:t>　</a:t>
                      </a:r>
                    </a:p>
                  </a:txBody>
                  <a:tcPr marL="9499" marR="9499" marT="94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776448" cy="369332"/>
          </a:xfrm>
          <a:prstGeom prst="rect">
            <a:avLst/>
          </a:prstGeom>
          <a:noFill/>
        </p:spPr>
        <p:txBody>
          <a:bodyPr wrap="none" rtlCol="0">
            <a:spAutoFit/>
          </a:bodyPr>
          <a:lstStyle/>
          <a:p>
            <a:r>
              <a:rPr kumimoji="1" lang="ja-JP" altLang="en-US" u="sng" dirty="0" smtClean="0"/>
              <a:t>ご利用加盟店様</a:t>
            </a:r>
            <a:endParaRPr kumimoji="1" lang="ja-JP" altLang="en-US" u="sng" dirty="0"/>
          </a:p>
        </p:txBody>
      </p:sp>
      <p:sp>
        <p:nvSpPr>
          <p:cNvPr id="35" name="テキスト ボックス 34"/>
          <p:cNvSpPr txBox="1"/>
          <p:nvPr/>
        </p:nvSpPr>
        <p:spPr>
          <a:xfrm>
            <a:off x="1300223" y="1835696"/>
            <a:ext cx="2872902"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≪お問い合わせフォーム</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40" name="テキスト ボックス 39"/>
          <p:cNvSpPr txBox="1"/>
          <p:nvPr/>
        </p:nvSpPr>
        <p:spPr>
          <a:xfrm>
            <a:off x="1268760" y="2267744"/>
            <a:ext cx="5445224" cy="1200329"/>
          </a:xfrm>
          <a:prstGeom prst="rect">
            <a:avLst/>
          </a:prstGeom>
          <a:noFill/>
        </p:spPr>
        <p:txBody>
          <a:bodyPr wrap="square" rtlCol="0">
            <a:spAutoFit/>
          </a:bodyPr>
          <a:lstStyle/>
          <a:p>
            <a:r>
              <a:rPr kumimoji="1" lang="ja-JP" altLang="en-US" sz="1200" dirty="0" smtClean="0"/>
              <a:t>下記のフォームより、お問い合わせ内容をご入力の上、お問い合わせ</a:t>
            </a:r>
            <a:r>
              <a:rPr lang="ja-JP" altLang="en-US" sz="1200" dirty="0" smtClean="0"/>
              <a:t>いただきますよう</a:t>
            </a:r>
            <a:r>
              <a:rPr kumimoji="1" lang="ja-JP" altLang="en-US" sz="1200" dirty="0" smtClean="0"/>
              <a:t>お願い致します。</a:t>
            </a:r>
            <a:endParaRPr kumimoji="1" lang="en-US" altLang="ja-JP" sz="1200" dirty="0" smtClean="0"/>
          </a:p>
          <a:p>
            <a:endParaRPr lang="en-US" altLang="ja-JP" sz="1200" dirty="0" smtClean="0"/>
          </a:p>
          <a:p>
            <a:r>
              <a:rPr kumimoji="1" lang="ja-JP" altLang="en-US" sz="1200" dirty="0" smtClean="0"/>
              <a:t>万が一のため、弊社でメール受信後に自動返信を</a:t>
            </a:r>
            <a:r>
              <a:rPr lang="ja-JP" altLang="en-US" sz="1200" dirty="0" smtClean="0"/>
              <a:t>させていただいておりますが、返信メールが翌日にもない場合には、お電話にて</a:t>
            </a:r>
            <a:r>
              <a:rPr kumimoji="1" lang="ja-JP" altLang="en-US" sz="1200" dirty="0" smtClean="0"/>
              <a:t>お問い合わせ下さいますよう、宜しくお願い申し上げます。</a:t>
            </a:r>
            <a:endParaRPr kumimoji="1" lang="ja-JP" altLang="en-US" sz="1200" dirty="0"/>
          </a:p>
        </p:txBody>
      </p:sp>
      <p:cxnSp>
        <p:nvCxnSpPr>
          <p:cNvPr id="42" name="直線コネクタ 41"/>
          <p:cNvCxnSpPr/>
          <p:nvPr/>
        </p:nvCxnSpPr>
        <p:spPr>
          <a:xfrm>
            <a:off x="1196752" y="3635896"/>
            <a:ext cx="53285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メールの自動返信機能の</a:t>
            </a:r>
            <a:endParaRPr kumimoji="1" lang="en-US" altLang="ja-JP" sz="1600" dirty="0" smtClean="0">
              <a:solidFill>
                <a:srgbClr val="FF0000"/>
              </a:solidFill>
            </a:endParaRPr>
          </a:p>
          <a:p>
            <a:pPr algn="ct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a:t>
            </a:r>
            <a:r>
              <a:rPr lang="ja-JP" altLang="en-US" sz="1000" dirty="0" smtClean="0">
                <a:solidFill>
                  <a:schemeClr val="tx1"/>
                </a:solidFill>
                <a:latin typeface="+mn-ea"/>
              </a:rPr>
              <a:t>発注</a:t>
            </a:r>
            <a:endParaRPr lang="en-US" altLang="ja-JP" sz="1000" dirty="0" smtClean="0">
              <a:solidFill>
                <a:schemeClr val="tx1"/>
              </a:solidFill>
              <a:latin typeface="+mn-ea"/>
            </a:endParaRPr>
          </a:p>
          <a:p>
            <a:r>
              <a:rPr lang="ja-JP" altLang="en-US" sz="800" dirty="0" smtClean="0">
                <a:solidFill>
                  <a:srgbClr val="7030A0"/>
                </a:solidFill>
                <a:latin typeface="+mn-ea"/>
              </a:rPr>
              <a:t>（</a:t>
            </a:r>
            <a:r>
              <a:rPr lang="en-US" altLang="ja-JP" sz="800" dirty="0" smtClean="0">
                <a:solidFill>
                  <a:srgbClr val="7030A0"/>
                </a:solidFill>
                <a:latin typeface="+mn-ea"/>
              </a:rPr>
              <a:t>PAX</a:t>
            </a:r>
            <a:r>
              <a:rPr lang="ja-JP" altLang="en-US" sz="800" dirty="0" smtClean="0">
                <a:solidFill>
                  <a:srgbClr val="7030A0"/>
                </a:solidFill>
                <a:latin typeface="+mn-ea"/>
              </a:rPr>
              <a:t>社製端末</a:t>
            </a:r>
            <a:r>
              <a:rPr lang="ja-JP" altLang="en-US" sz="800" dirty="0" smtClean="0">
                <a:solidFill>
                  <a:srgbClr val="7030A0"/>
                </a:solidFill>
                <a:latin typeface="+mn-ea"/>
              </a:rPr>
              <a:t>）</a:t>
            </a:r>
            <a:endParaRPr lang="en-US" altLang="ja-JP" sz="800" dirty="0" smtClean="0">
              <a:solidFill>
                <a:schemeClr val="tx1"/>
              </a:solidFill>
              <a:latin typeface="+mn-ea"/>
            </a:endParaRPr>
          </a:p>
        </p:txBody>
      </p:sp>
      <p:sp>
        <p:nvSpPr>
          <p:cNvPr id="59" name="正方形/長方形 58"/>
          <p:cNvSpPr/>
          <p:nvPr/>
        </p:nvSpPr>
        <p:spPr>
          <a:xfrm>
            <a:off x="260648" y="3347864"/>
            <a:ext cx="936104" cy="36004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61" name="正方形/長方形 60"/>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65" name="正方形/長方形 64"/>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graphicFrame>
        <p:nvGraphicFramePr>
          <p:cNvPr id="68" name="表 67"/>
          <p:cNvGraphicFramePr>
            <a:graphicFrameLocks noGrp="1"/>
          </p:cNvGraphicFramePr>
          <p:nvPr/>
        </p:nvGraphicFramePr>
        <p:xfrm>
          <a:off x="1484784" y="3923929"/>
          <a:ext cx="4968552" cy="3672409"/>
        </p:xfrm>
        <a:graphic>
          <a:graphicData uri="http://schemas.openxmlformats.org/drawingml/2006/table">
            <a:tbl>
              <a:tblPr/>
              <a:tblGrid>
                <a:gridCol w="1753607"/>
                <a:gridCol w="3214945"/>
              </a:tblGrid>
              <a:tr h="513677">
                <a:tc>
                  <a:txBody>
                    <a:bodyPr/>
                    <a:lstStyle/>
                    <a:p>
                      <a:pPr algn="l" rtl="0" fontAlgn="t"/>
                      <a:r>
                        <a:rPr lang="en-US" altLang="zh-TW" sz="1300" b="0" i="0" u="none" strike="noStrike" dirty="0">
                          <a:solidFill>
                            <a:srgbClr val="000000"/>
                          </a:solidFill>
                          <a:latin typeface="Arial"/>
                        </a:rPr>
                        <a:t>[1]</a:t>
                      </a:r>
                      <a:r>
                        <a:rPr lang="zh-TW" altLang="en-US" sz="1300" b="0" i="0" u="none" strike="noStrike" dirty="0">
                          <a:solidFill>
                            <a:srgbClr val="000000"/>
                          </a:solidFill>
                          <a:latin typeface="ＭＳ Ｐゴシック"/>
                        </a:rPr>
                        <a:t>氏名</a:t>
                      </a:r>
                      <a:r>
                        <a:rPr lang="zh-TW" altLang="en-US" sz="1300" b="1" i="0" u="none" strike="noStrike" dirty="0">
                          <a:solidFill>
                            <a:srgbClr val="FF0000"/>
                          </a:solidFill>
                          <a:latin typeface="ＭＳ Ｐゴシック"/>
                        </a:rPr>
                        <a:t>（必須）</a:t>
                      </a:r>
                      <a:endParaRPr lang="zh-TW" altLang="en-US" sz="1300" b="0" i="0" u="none" strike="noStrike" dirty="0">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300" b="0" i="0" u="none" strike="noStrike">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3677">
                <a:tc>
                  <a:txBody>
                    <a:bodyPr/>
                    <a:lstStyle/>
                    <a:p>
                      <a:pPr algn="l" rtl="0" fontAlgn="t"/>
                      <a:r>
                        <a:rPr lang="en-US" altLang="ja-JP" sz="1300" b="0" i="0" u="none" strike="noStrike">
                          <a:solidFill>
                            <a:srgbClr val="000000"/>
                          </a:solidFill>
                          <a:latin typeface="Arial"/>
                        </a:rPr>
                        <a:t>[2]</a:t>
                      </a:r>
                      <a:r>
                        <a:rPr lang="ja-JP" altLang="en-US" sz="1300" b="0" i="0" u="none" strike="noStrike">
                          <a:solidFill>
                            <a:srgbClr val="000000"/>
                          </a:solidFill>
                          <a:latin typeface="ＭＳ Ｐゴシック"/>
                        </a:rPr>
                        <a:t>会社名</a:t>
                      </a:r>
                      <a:r>
                        <a:rPr lang="ja-JP" altLang="en-US" sz="1300" b="1" i="0" u="none" strike="noStrike">
                          <a:solidFill>
                            <a:srgbClr val="FF0000"/>
                          </a:solidFill>
                          <a:latin typeface="ＭＳ Ｐゴシック"/>
                        </a:rPr>
                        <a:t>（必須）</a:t>
                      </a:r>
                      <a:endParaRPr lang="ja-JP" altLang="en-US" sz="1300" b="0" i="0" u="none" strike="noStrike">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300" b="0" i="0" u="none" strike="noStrike">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3677">
                <a:tc>
                  <a:txBody>
                    <a:bodyPr/>
                    <a:lstStyle/>
                    <a:p>
                      <a:pPr algn="l" rtl="0" fontAlgn="t"/>
                      <a:r>
                        <a:rPr lang="en-US" altLang="zh-TW" sz="1300" b="0" i="0" u="none" strike="noStrike" dirty="0">
                          <a:solidFill>
                            <a:srgbClr val="000000"/>
                          </a:solidFill>
                          <a:latin typeface="Arial"/>
                        </a:rPr>
                        <a:t>[3]</a:t>
                      </a:r>
                      <a:r>
                        <a:rPr lang="zh-TW" altLang="en-US" sz="1300" b="0" i="0" u="none" strike="noStrike" dirty="0">
                          <a:solidFill>
                            <a:srgbClr val="000000"/>
                          </a:solidFill>
                          <a:latin typeface="ＭＳ Ｐゴシック"/>
                        </a:rPr>
                        <a:t>電話番号</a:t>
                      </a:r>
                      <a:r>
                        <a:rPr lang="zh-TW" altLang="en-US" sz="1300" b="1" i="0" u="none" strike="noStrike" dirty="0">
                          <a:solidFill>
                            <a:srgbClr val="FF0000"/>
                          </a:solidFill>
                          <a:latin typeface="ＭＳ Ｐゴシック"/>
                        </a:rPr>
                        <a:t>（必須）</a:t>
                      </a:r>
                      <a:endParaRPr lang="zh-TW" altLang="en-US" sz="1300" b="0" i="0" u="none" strike="noStrike" dirty="0">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ja-JP" altLang="en-US" sz="1300" b="0" i="0" u="none" strike="noStrike">
                          <a:solidFill>
                            <a:srgbClr val="000000"/>
                          </a:solidFill>
                          <a:latin typeface="Calibri"/>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3677">
                <a:tc>
                  <a:txBody>
                    <a:bodyPr/>
                    <a:lstStyle/>
                    <a:p>
                      <a:pPr algn="l" rtl="0" fontAlgn="t"/>
                      <a:r>
                        <a:rPr lang="en-US" altLang="ja-JP" sz="1300" b="0" i="0" u="none" strike="noStrike">
                          <a:solidFill>
                            <a:srgbClr val="000000"/>
                          </a:solidFill>
                          <a:latin typeface="Arial"/>
                        </a:rPr>
                        <a:t>[4]</a:t>
                      </a:r>
                      <a:r>
                        <a:rPr lang="ja-JP" altLang="en-US" sz="1300" b="0" i="0" u="none" strike="noStrike">
                          <a:solidFill>
                            <a:srgbClr val="000000"/>
                          </a:solidFill>
                          <a:latin typeface="ＭＳ Ｐゴシック"/>
                        </a:rPr>
                        <a:t>加盟店番号</a:t>
                      </a:r>
                      <a:endParaRPr lang="ja-JP" altLang="en-US" sz="1300" b="0" i="0" u="none" strike="noStrike">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ja-JP" altLang="en-US" sz="1300" b="0" i="0" u="none" strike="noStrike">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3677">
                <a:tc>
                  <a:txBody>
                    <a:bodyPr/>
                    <a:lstStyle/>
                    <a:p>
                      <a:pPr algn="l" rtl="0" fontAlgn="t"/>
                      <a:r>
                        <a:rPr lang="en-US" altLang="ja-JP" sz="1300" b="0" i="0" u="none" strike="noStrike">
                          <a:solidFill>
                            <a:srgbClr val="000000"/>
                          </a:solidFill>
                          <a:latin typeface="Arial"/>
                        </a:rPr>
                        <a:t>[5]</a:t>
                      </a:r>
                      <a:r>
                        <a:rPr lang="ja-JP" altLang="en-US" sz="1300" b="0" i="0" u="none" strike="noStrike">
                          <a:solidFill>
                            <a:srgbClr val="000000"/>
                          </a:solidFill>
                          <a:latin typeface="ＭＳ Ｐゴシック"/>
                        </a:rPr>
                        <a:t>店舗名</a:t>
                      </a:r>
                      <a:endParaRPr lang="ja-JP" altLang="en-US" sz="1300" b="0" i="0" u="none" strike="noStrike">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300" b="0" i="0" u="none" strike="noStrike">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012">
                <a:tc>
                  <a:txBody>
                    <a:bodyPr/>
                    <a:lstStyle/>
                    <a:p>
                      <a:pPr algn="l" rtl="0" fontAlgn="t"/>
                      <a:r>
                        <a:rPr lang="en-US" altLang="ja-JP" sz="1300" b="0" i="0" u="none" strike="noStrike">
                          <a:solidFill>
                            <a:srgbClr val="000000"/>
                          </a:solidFill>
                          <a:latin typeface="Arial"/>
                        </a:rPr>
                        <a:t>[6]</a:t>
                      </a:r>
                      <a:r>
                        <a:rPr lang="ja-JP" altLang="en-US" sz="1300" b="0" i="0" u="none" strike="noStrike">
                          <a:solidFill>
                            <a:srgbClr val="000000"/>
                          </a:solidFill>
                          <a:latin typeface="ＭＳ Ｐゴシック"/>
                        </a:rPr>
                        <a:t>メールアドレス</a:t>
                      </a:r>
                      <a:endParaRPr lang="ja-JP" altLang="en-US" sz="1300" b="0" i="0" u="none" strike="noStrike">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500" b="0" i="0" u="none" strike="noStrike">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012">
                <a:tc>
                  <a:txBody>
                    <a:bodyPr/>
                    <a:lstStyle/>
                    <a:p>
                      <a:pPr algn="l" fontAlgn="t"/>
                      <a:r>
                        <a:rPr lang="en-US" altLang="ja-JP" sz="1300" b="0" i="0" u="none" strike="noStrike">
                          <a:solidFill>
                            <a:srgbClr val="000000"/>
                          </a:solidFill>
                          <a:latin typeface="Arial"/>
                        </a:rPr>
                        <a:t>[7]</a:t>
                      </a:r>
                      <a:r>
                        <a:rPr lang="ja-JP" altLang="en-US" sz="1300" b="0" i="0" u="none" strike="noStrike">
                          <a:solidFill>
                            <a:srgbClr val="000000"/>
                          </a:solidFill>
                          <a:latin typeface="ＭＳ Ｐゴシック"/>
                        </a:rPr>
                        <a:t>お問い合わせ内容</a:t>
                      </a:r>
                      <a:endParaRPr lang="ja-JP" altLang="en-US" sz="1300" b="0" i="0" u="none" strike="noStrike">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500" b="0" i="0" u="none" strike="noStrike" dirty="0">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8" name="Picture 2"/>
          <p:cNvPicPr>
            <a:picLocks noChangeAspect="1" noChangeArrowheads="1"/>
          </p:cNvPicPr>
          <p:nvPr/>
        </p:nvPicPr>
        <p:blipFill>
          <a:blip r:embed="rId12" cstate="print"/>
          <a:srcRect/>
          <a:stretch>
            <a:fillRect/>
          </a:stretch>
        </p:blipFill>
        <p:spPr bwMode="auto">
          <a:xfrm>
            <a:off x="1196753" y="7698323"/>
            <a:ext cx="5661247" cy="1266165"/>
          </a:xfrm>
          <a:prstGeom prst="rect">
            <a:avLst/>
          </a:prstGeom>
          <a:noFill/>
          <a:ln w="9525">
            <a:noFill/>
            <a:miter lim="800000"/>
            <a:headEnd/>
            <a:tailEnd/>
          </a:ln>
        </p:spPr>
      </p:pic>
      <p:sp>
        <p:nvSpPr>
          <p:cNvPr id="25" name="正方形/長方形 24"/>
          <p:cNvSpPr/>
          <p:nvPr/>
        </p:nvSpPr>
        <p:spPr>
          <a:xfrm>
            <a:off x="1344960" y="3707904"/>
            <a:ext cx="5513040" cy="5184576"/>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Picture 2"/>
          <p:cNvPicPr>
            <a:picLocks noChangeAspect="1" noChangeArrowheads="1"/>
          </p:cNvPicPr>
          <p:nvPr/>
        </p:nvPicPr>
        <p:blipFill>
          <a:blip r:embed="rId13" cstate="print"/>
          <a:srcRect/>
          <a:stretch>
            <a:fillRect/>
          </a:stretch>
        </p:blipFill>
        <p:spPr bwMode="auto">
          <a:xfrm>
            <a:off x="3810000" y="10029825"/>
            <a:ext cx="876300" cy="247650"/>
          </a:xfrm>
          <a:prstGeom prst="rect">
            <a:avLst/>
          </a:prstGeom>
          <a:noFill/>
        </p:spPr>
      </p:pic>
      <p:pic>
        <p:nvPicPr>
          <p:cNvPr id="29" name="Picture 4"/>
          <p:cNvPicPr>
            <a:picLocks noChangeAspect="1" noChangeArrowheads="1"/>
          </p:cNvPicPr>
          <p:nvPr/>
        </p:nvPicPr>
        <p:blipFill>
          <a:blip r:embed="rId14" cstate="print"/>
          <a:srcRect/>
          <a:stretch>
            <a:fillRect/>
          </a:stretch>
        </p:blipFill>
        <p:spPr bwMode="auto">
          <a:xfrm>
            <a:off x="5057775" y="10010775"/>
            <a:ext cx="1009650" cy="266700"/>
          </a:xfrm>
          <a:prstGeom prst="rect">
            <a:avLst/>
          </a:prstGeom>
          <a:noFill/>
        </p:spPr>
      </p:pic>
      <p:pic>
        <p:nvPicPr>
          <p:cNvPr id="31" name="Picture 2"/>
          <p:cNvPicPr>
            <a:picLocks noChangeAspect="1" noChangeArrowheads="1"/>
          </p:cNvPicPr>
          <p:nvPr/>
        </p:nvPicPr>
        <p:blipFill>
          <a:blip r:embed="rId13" cstate="print"/>
          <a:srcRect/>
          <a:stretch>
            <a:fillRect/>
          </a:stretch>
        </p:blipFill>
        <p:spPr bwMode="auto">
          <a:xfrm>
            <a:off x="2996952" y="7956376"/>
            <a:ext cx="876300" cy="247650"/>
          </a:xfrm>
          <a:prstGeom prst="rect">
            <a:avLst/>
          </a:prstGeom>
          <a:noFill/>
        </p:spPr>
      </p:pic>
      <p:pic>
        <p:nvPicPr>
          <p:cNvPr id="32" name="Picture 4"/>
          <p:cNvPicPr>
            <a:picLocks noChangeAspect="1" noChangeArrowheads="1"/>
          </p:cNvPicPr>
          <p:nvPr/>
        </p:nvPicPr>
        <p:blipFill>
          <a:blip r:embed="rId14" cstate="print"/>
          <a:srcRect/>
          <a:stretch>
            <a:fillRect/>
          </a:stretch>
        </p:blipFill>
        <p:spPr bwMode="auto">
          <a:xfrm>
            <a:off x="4293096" y="7956376"/>
            <a:ext cx="1009650" cy="266700"/>
          </a:xfrm>
          <a:prstGeom prst="rect">
            <a:avLst/>
          </a:prstGeom>
          <a:noFill/>
        </p:spPr>
      </p:pic>
      <p:graphicFrame>
        <p:nvGraphicFramePr>
          <p:cNvPr id="33" name="表 32"/>
          <p:cNvGraphicFramePr>
            <a:graphicFrameLocks noGrp="1"/>
          </p:cNvGraphicFramePr>
          <p:nvPr/>
        </p:nvGraphicFramePr>
        <p:xfrm>
          <a:off x="1556792" y="3923928"/>
          <a:ext cx="5040560" cy="3744418"/>
        </p:xfrm>
        <a:graphic>
          <a:graphicData uri="http://schemas.openxmlformats.org/drawingml/2006/table">
            <a:tbl>
              <a:tblPr/>
              <a:tblGrid>
                <a:gridCol w="2457447"/>
                <a:gridCol w="2583113"/>
              </a:tblGrid>
              <a:tr h="217281">
                <a:tc gridSpan="2">
                  <a:txBody>
                    <a:bodyPr/>
                    <a:lstStyle/>
                    <a:p>
                      <a:pPr algn="ctr" fontAlgn="ctr"/>
                      <a:r>
                        <a:rPr lang="ja-JP" altLang="en-US" sz="1100" b="1" i="0" u="none" strike="noStrike" dirty="0">
                          <a:solidFill>
                            <a:srgbClr val="000000"/>
                          </a:solidFill>
                          <a:latin typeface="ＭＳ Ｐゴシック"/>
                        </a:rPr>
                        <a:t>ご入力内容をご確認ください</a:t>
                      </a:r>
                    </a:p>
                  </a:txBody>
                  <a:tcPr marL="9452" marR="9452" marT="9452" marB="0" anchor="ctr">
                    <a:lnL>
                      <a:noFill/>
                    </a:lnL>
                    <a:lnR>
                      <a:noFill/>
                    </a:lnR>
                    <a:lnT>
                      <a:noFill/>
                    </a:lnT>
                    <a:lnB>
                      <a:noFill/>
                    </a:lnB>
                    <a:solidFill>
                      <a:schemeClr val="bg1"/>
                    </a:solidFill>
                  </a:tcPr>
                </a:tc>
                <a:tc hMerge="1">
                  <a:txBody>
                    <a:bodyPr/>
                    <a:lstStyle/>
                    <a:p>
                      <a:endParaRPr kumimoji="1" lang="ja-JP" altLang="en-US"/>
                    </a:p>
                  </a:txBody>
                  <a:tcPr/>
                </a:tc>
              </a:tr>
              <a:tr h="422963">
                <a:tc gridSpan="2">
                  <a:txBody>
                    <a:bodyPr/>
                    <a:lstStyle/>
                    <a:p>
                      <a:pPr algn="r" fontAlgn="ctr"/>
                      <a:r>
                        <a:rPr lang="ja-JP" altLang="en-US" sz="1100" b="0" i="0" u="none" strike="noStrike" dirty="0">
                          <a:solidFill>
                            <a:srgbClr val="000000"/>
                          </a:solidFill>
                          <a:latin typeface="ＭＳ Ｐゴシック"/>
                        </a:rPr>
                        <a:t>ご入力日時　　○○○○年○○月○○日（○）　○○：○○</a:t>
                      </a:r>
                      <a:br>
                        <a:rPr lang="ja-JP" altLang="en-US" sz="1100" b="0" i="0" u="none" strike="noStrike" dirty="0">
                          <a:solidFill>
                            <a:srgbClr val="000000"/>
                          </a:solidFill>
                          <a:latin typeface="ＭＳ Ｐゴシック"/>
                        </a:rPr>
                      </a:br>
                      <a:endParaRPr lang="ja-JP" altLang="en-US" sz="1100" b="0" i="0" u="none" strike="noStrike" dirty="0">
                        <a:solidFill>
                          <a:srgbClr val="000000"/>
                        </a:solidFill>
                        <a:latin typeface="ＭＳ Ｐゴシック"/>
                      </a:endParaRPr>
                    </a:p>
                  </a:txBody>
                  <a:tcPr marL="9452" marR="9452" marT="9452"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r>
              <a:tr h="310804">
                <a:tc>
                  <a:txBody>
                    <a:bodyPr/>
                    <a:lstStyle/>
                    <a:p>
                      <a:pPr algn="l" rtl="0" fontAlgn="t"/>
                      <a:r>
                        <a:rPr lang="en-US" altLang="zh-TW" sz="1300" b="0" i="0" u="none" strike="noStrike" dirty="0">
                          <a:solidFill>
                            <a:srgbClr val="000000"/>
                          </a:solidFill>
                          <a:latin typeface="ＭＳ Ｐゴシック" pitchFamily="50" charset="-128"/>
                          <a:ea typeface="ＭＳ Ｐゴシック" pitchFamily="50" charset="-128"/>
                        </a:rPr>
                        <a:t>[1]</a:t>
                      </a:r>
                      <a:r>
                        <a:rPr lang="zh-TW" altLang="en-US" sz="1300" b="0" i="0" u="none" strike="noStrike" dirty="0">
                          <a:solidFill>
                            <a:srgbClr val="000000"/>
                          </a:solidFill>
                          <a:latin typeface="ＭＳ Ｐゴシック" pitchFamily="50" charset="-128"/>
                          <a:ea typeface="ＭＳ Ｐゴシック" pitchFamily="50" charset="-128"/>
                        </a:rPr>
                        <a:t>氏名</a:t>
                      </a:r>
                      <a:r>
                        <a:rPr lang="zh-TW" altLang="en-US" sz="1300" b="1" i="0" u="none" strike="noStrike" dirty="0">
                          <a:solidFill>
                            <a:srgbClr val="FF0000"/>
                          </a:solidFill>
                          <a:latin typeface="ＭＳ Ｐゴシック" pitchFamily="50" charset="-128"/>
                          <a:ea typeface="ＭＳ Ｐゴシック" pitchFamily="50" charset="-128"/>
                        </a:rPr>
                        <a:t>（必須）</a:t>
                      </a:r>
                      <a:r>
                        <a:rPr lang="zh-TW" altLang="en-US" sz="1300" b="0" i="0" u="none" strike="noStrike" dirty="0">
                          <a:solidFill>
                            <a:srgbClr val="000000"/>
                          </a:solidFill>
                          <a:latin typeface="ＭＳ Ｐゴシック" pitchFamily="50" charset="-128"/>
                          <a:ea typeface="ＭＳ Ｐゴシック" pitchFamily="50" charset="-128"/>
                        </a:rPr>
                        <a:t> </a:t>
                      </a:r>
                    </a:p>
                  </a:txBody>
                  <a:tcPr marL="9452" marR="9452" marT="94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300" b="0" i="0" u="none" strike="noStrike" dirty="0">
                          <a:solidFill>
                            <a:srgbClr val="000000"/>
                          </a:solidFill>
                          <a:latin typeface="Arial"/>
                        </a:rPr>
                        <a:t>　</a:t>
                      </a:r>
                    </a:p>
                  </a:txBody>
                  <a:tcPr marL="9452" marR="9452" marT="94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10804">
                <a:tc>
                  <a:txBody>
                    <a:bodyPr/>
                    <a:lstStyle/>
                    <a:p>
                      <a:pPr algn="l" rtl="0" fontAlgn="t"/>
                      <a:r>
                        <a:rPr lang="ja-JP" altLang="en-US" sz="1300" b="0" i="0" u="none" strike="noStrike" dirty="0">
                          <a:solidFill>
                            <a:srgbClr val="000000"/>
                          </a:solidFill>
                          <a:latin typeface="ＭＳ Ｐゴシック" pitchFamily="50" charset="-128"/>
                          <a:ea typeface="ＭＳ Ｐゴシック" pitchFamily="50" charset="-128"/>
                        </a:rPr>
                        <a:t>氏名カナ</a:t>
                      </a:r>
                      <a:r>
                        <a:rPr lang="ja-JP" altLang="en-US" sz="1300" b="1" i="0" u="none" strike="noStrike" dirty="0">
                          <a:solidFill>
                            <a:srgbClr val="FF0000"/>
                          </a:solidFill>
                          <a:latin typeface="ＭＳ Ｐゴシック" pitchFamily="50" charset="-128"/>
                          <a:ea typeface="ＭＳ Ｐゴシック" pitchFamily="50" charset="-128"/>
                        </a:rPr>
                        <a:t>（必須）</a:t>
                      </a:r>
                      <a:r>
                        <a:rPr lang="ja-JP" altLang="en-US" sz="1300" b="0" i="0" u="none" strike="noStrike" dirty="0">
                          <a:solidFill>
                            <a:srgbClr val="000000"/>
                          </a:solidFill>
                          <a:latin typeface="ＭＳ Ｐゴシック" pitchFamily="50" charset="-128"/>
                          <a:ea typeface="ＭＳ Ｐゴシック" pitchFamily="50" charset="-128"/>
                        </a:rPr>
                        <a:t> </a:t>
                      </a:r>
                    </a:p>
                  </a:txBody>
                  <a:tcPr marL="9452" marR="9452" marT="94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300" b="0" i="0" u="none" strike="noStrike" dirty="0">
                          <a:solidFill>
                            <a:srgbClr val="000000"/>
                          </a:solidFill>
                          <a:latin typeface="Arial"/>
                        </a:rPr>
                        <a:t>　</a:t>
                      </a:r>
                    </a:p>
                  </a:txBody>
                  <a:tcPr marL="9452" marR="9452" marT="94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17742">
                <a:tc>
                  <a:txBody>
                    <a:bodyPr/>
                    <a:lstStyle/>
                    <a:p>
                      <a:pPr algn="l" rtl="0" fontAlgn="t"/>
                      <a:r>
                        <a:rPr lang="en-US" altLang="ja-JP" sz="1300" b="0" i="0" u="none" strike="noStrike" dirty="0">
                          <a:solidFill>
                            <a:srgbClr val="000000"/>
                          </a:solidFill>
                          <a:latin typeface="ＭＳ Ｐゴシック" pitchFamily="50" charset="-128"/>
                          <a:ea typeface="ＭＳ Ｐゴシック" pitchFamily="50" charset="-128"/>
                        </a:rPr>
                        <a:t>[2]</a:t>
                      </a:r>
                      <a:r>
                        <a:rPr lang="ja-JP" altLang="en-US" sz="1300" b="0" i="0" u="none" strike="noStrike" dirty="0">
                          <a:solidFill>
                            <a:srgbClr val="000000"/>
                          </a:solidFill>
                          <a:latin typeface="ＭＳ Ｐゴシック" pitchFamily="50" charset="-128"/>
                          <a:ea typeface="ＭＳ Ｐゴシック" pitchFamily="50" charset="-128"/>
                        </a:rPr>
                        <a:t>会社名</a:t>
                      </a:r>
                      <a:br>
                        <a:rPr lang="ja-JP" altLang="en-US" sz="1300" b="0" i="0" u="none" strike="noStrike" dirty="0">
                          <a:solidFill>
                            <a:srgbClr val="000000"/>
                          </a:solidFill>
                          <a:latin typeface="ＭＳ Ｐゴシック" pitchFamily="50" charset="-128"/>
                          <a:ea typeface="ＭＳ Ｐゴシック" pitchFamily="50" charset="-128"/>
                        </a:rPr>
                      </a:br>
                      <a:r>
                        <a:rPr lang="en-US" altLang="ja-JP" sz="1300" b="0" i="0" u="none" strike="noStrike" dirty="0">
                          <a:solidFill>
                            <a:srgbClr val="000000"/>
                          </a:solidFill>
                          <a:latin typeface="ＭＳ Ｐゴシック" pitchFamily="50" charset="-128"/>
                          <a:ea typeface="ＭＳ Ｐゴシック" pitchFamily="50" charset="-128"/>
                        </a:rPr>
                        <a:t>※</a:t>
                      </a:r>
                      <a:r>
                        <a:rPr lang="ja-JP" altLang="en-US" sz="1300" b="0" i="0" u="none" strike="noStrike" dirty="0">
                          <a:solidFill>
                            <a:srgbClr val="000000"/>
                          </a:solidFill>
                          <a:latin typeface="ＭＳ Ｐゴシック" pitchFamily="50" charset="-128"/>
                          <a:ea typeface="ＭＳ Ｐゴシック" pitchFamily="50" charset="-128"/>
                        </a:rPr>
                        <a:t>個人事業の方は入力不要</a:t>
                      </a:r>
                    </a:p>
                  </a:txBody>
                  <a:tcPr marL="9452" marR="9452" marT="94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300" b="0" i="0" u="none" strike="noStrike" dirty="0">
                          <a:solidFill>
                            <a:srgbClr val="000000"/>
                          </a:solidFill>
                          <a:latin typeface="Arial"/>
                        </a:rPr>
                        <a:t>　</a:t>
                      </a:r>
                    </a:p>
                  </a:txBody>
                  <a:tcPr marL="9452" marR="9452" marT="94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10804">
                <a:tc>
                  <a:txBody>
                    <a:bodyPr/>
                    <a:lstStyle/>
                    <a:p>
                      <a:pPr algn="l" rtl="0" fontAlgn="t"/>
                      <a:r>
                        <a:rPr lang="en-US" altLang="zh-TW" sz="1300" b="0" i="0" u="none" strike="noStrike" dirty="0">
                          <a:solidFill>
                            <a:srgbClr val="000000"/>
                          </a:solidFill>
                          <a:latin typeface="ＭＳ Ｐゴシック" pitchFamily="50" charset="-128"/>
                          <a:ea typeface="ＭＳ Ｐゴシック" pitchFamily="50" charset="-128"/>
                        </a:rPr>
                        <a:t>[3]</a:t>
                      </a:r>
                      <a:r>
                        <a:rPr lang="zh-TW" altLang="en-US" sz="1300" b="0" i="0" u="none" strike="noStrike" dirty="0">
                          <a:solidFill>
                            <a:srgbClr val="000000"/>
                          </a:solidFill>
                          <a:latin typeface="ＭＳ Ｐゴシック" pitchFamily="50" charset="-128"/>
                          <a:ea typeface="ＭＳ Ｐゴシック" pitchFamily="50" charset="-128"/>
                        </a:rPr>
                        <a:t>電話番号</a:t>
                      </a:r>
                      <a:r>
                        <a:rPr lang="zh-TW" altLang="en-US" sz="1300" b="1" i="0" u="none" strike="noStrike" dirty="0">
                          <a:solidFill>
                            <a:srgbClr val="FF0000"/>
                          </a:solidFill>
                          <a:latin typeface="ＭＳ Ｐゴシック" pitchFamily="50" charset="-128"/>
                          <a:ea typeface="ＭＳ Ｐゴシック" pitchFamily="50" charset="-128"/>
                        </a:rPr>
                        <a:t>（必須）</a:t>
                      </a:r>
                      <a:r>
                        <a:rPr lang="zh-TW" altLang="en-US" sz="1300" b="0" i="0" u="none" strike="noStrike" dirty="0">
                          <a:solidFill>
                            <a:srgbClr val="000000"/>
                          </a:solidFill>
                          <a:latin typeface="ＭＳ Ｐゴシック" pitchFamily="50" charset="-128"/>
                          <a:ea typeface="ＭＳ Ｐゴシック" pitchFamily="50" charset="-128"/>
                        </a:rPr>
                        <a:t> </a:t>
                      </a:r>
                    </a:p>
                  </a:txBody>
                  <a:tcPr marL="9452" marR="9452" marT="94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300" b="0" i="0" u="none" strike="noStrike" dirty="0">
                          <a:solidFill>
                            <a:srgbClr val="000000"/>
                          </a:solidFill>
                          <a:latin typeface="Arial"/>
                        </a:rPr>
                        <a:t>　</a:t>
                      </a:r>
                    </a:p>
                  </a:txBody>
                  <a:tcPr marL="9452" marR="9452" marT="94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10804">
                <a:tc>
                  <a:txBody>
                    <a:bodyPr/>
                    <a:lstStyle/>
                    <a:p>
                      <a:pPr algn="l" rtl="0" fontAlgn="t"/>
                      <a:r>
                        <a:rPr lang="en-US" altLang="ja-JP" sz="1300" b="0" i="0" u="none" strike="noStrike" dirty="0">
                          <a:solidFill>
                            <a:srgbClr val="000000"/>
                          </a:solidFill>
                          <a:latin typeface="ＭＳ Ｐゴシック" pitchFamily="50" charset="-128"/>
                          <a:ea typeface="ＭＳ Ｐゴシック" pitchFamily="50" charset="-128"/>
                        </a:rPr>
                        <a:t>[4]</a:t>
                      </a:r>
                      <a:r>
                        <a:rPr lang="ja-JP" altLang="en-US" sz="1300" b="0" i="0" u="none" strike="noStrike" dirty="0">
                          <a:solidFill>
                            <a:srgbClr val="000000"/>
                          </a:solidFill>
                          <a:latin typeface="ＭＳ Ｐゴシック" pitchFamily="50" charset="-128"/>
                          <a:ea typeface="ＭＳ Ｐゴシック" pitchFamily="50" charset="-128"/>
                        </a:rPr>
                        <a:t>加盟店</a:t>
                      </a:r>
                      <a:r>
                        <a:rPr lang="en-US" sz="1300" b="0" i="0" u="none" strike="noStrike" dirty="0">
                          <a:solidFill>
                            <a:srgbClr val="00B050"/>
                          </a:solidFill>
                          <a:latin typeface="ＭＳ Ｐゴシック" pitchFamily="50" charset="-128"/>
                          <a:ea typeface="ＭＳ Ｐゴシック" pitchFamily="50" charset="-128"/>
                        </a:rPr>
                        <a:t>ID </a:t>
                      </a:r>
                      <a:endParaRPr lang="en-US" sz="1300" b="0" i="0" u="none" strike="noStrike" dirty="0">
                        <a:solidFill>
                          <a:srgbClr val="000000"/>
                        </a:solidFill>
                        <a:latin typeface="ＭＳ Ｐゴシック" pitchFamily="50" charset="-128"/>
                        <a:ea typeface="ＭＳ Ｐゴシック" pitchFamily="50" charset="-128"/>
                      </a:endParaRPr>
                    </a:p>
                  </a:txBody>
                  <a:tcPr marL="9452" marR="9452" marT="94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300" b="0" i="0" u="none" strike="noStrike" dirty="0">
                          <a:solidFill>
                            <a:srgbClr val="000000"/>
                          </a:solidFill>
                          <a:latin typeface="Arial"/>
                        </a:rPr>
                        <a:t>　</a:t>
                      </a:r>
                    </a:p>
                  </a:txBody>
                  <a:tcPr marL="9452" marR="9452" marT="94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10804">
                <a:tc>
                  <a:txBody>
                    <a:bodyPr/>
                    <a:lstStyle/>
                    <a:p>
                      <a:pPr algn="l" rtl="0" fontAlgn="t"/>
                      <a:r>
                        <a:rPr lang="en-US" altLang="zh-TW" sz="1300" b="0" i="0" u="none" strike="noStrike" dirty="0">
                          <a:solidFill>
                            <a:srgbClr val="000000"/>
                          </a:solidFill>
                          <a:latin typeface="ＭＳ Ｐゴシック" pitchFamily="50" charset="-128"/>
                          <a:ea typeface="ＭＳ Ｐゴシック" pitchFamily="50" charset="-128"/>
                        </a:rPr>
                        <a:t>[5]</a:t>
                      </a:r>
                      <a:r>
                        <a:rPr lang="zh-TW" altLang="en-US" sz="1300" b="0" i="0" u="none" strike="noStrike" dirty="0">
                          <a:solidFill>
                            <a:srgbClr val="000000"/>
                          </a:solidFill>
                          <a:latin typeface="ＭＳ Ｐゴシック" pitchFamily="50" charset="-128"/>
                          <a:ea typeface="ＭＳ Ｐゴシック" pitchFamily="50" charset="-128"/>
                        </a:rPr>
                        <a:t>店舗名 </a:t>
                      </a:r>
                      <a:r>
                        <a:rPr lang="zh-TW" altLang="en-US" sz="1300" b="1" i="0" u="none" strike="noStrike" dirty="0">
                          <a:solidFill>
                            <a:srgbClr val="FF0000"/>
                          </a:solidFill>
                          <a:latin typeface="ＭＳ Ｐゴシック" pitchFamily="50" charset="-128"/>
                          <a:ea typeface="ＭＳ Ｐゴシック" pitchFamily="50" charset="-128"/>
                        </a:rPr>
                        <a:t>（必須） </a:t>
                      </a:r>
                      <a:endParaRPr lang="zh-TW" altLang="en-US" sz="1300" b="0" i="0" u="none" strike="noStrike" dirty="0">
                        <a:solidFill>
                          <a:srgbClr val="000000"/>
                        </a:solidFill>
                        <a:latin typeface="ＭＳ Ｐゴシック" pitchFamily="50" charset="-128"/>
                        <a:ea typeface="ＭＳ Ｐゴシック" pitchFamily="50" charset="-128"/>
                      </a:endParaRPr>
                    </a:p>
                  </a:txBody>
                  <a:tcPr marL="9452" marR="9452" marT="94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300" b="0" i="0" u="none" strike="noStrike" dirty="0">
                          <a:solidFill>
                            <a:srgbClr val="000000"/>
                          </a:solidFill>
                          <a:latin typeface="Arial"/>
                        </a:rPr>
                        <a:t>　</a:t>
                      </a:r>
                    </a:p>
                  </a:txBody>
                  <a:tcPr marL="9452" marR="9452" marT="94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10804">
                <a:tc>
                  <a:txBody>
                    <a:bodyPr/>
                    <a:lstStyle/>
                    <a:p>
                      <a:pPr algn="l" rtl="0" fontAlgn="t"/>
                      <a:r>
                        <a:rPr lang="ja-JP" altLang="en-US" sz="1300" b="0" i="0" u="none" strike="noStrike" dirty="0">
                          <a:solidFill>
                            <a:srgbClr val="000000"/>
                          </a:solidFill>
                          <a:latin typeface="ＭＳ Ｐゴシック" pitchFamily="50" charset="-128"/>
                          <a:ea typeface="ＭＳ Ｐゴシック" pitchFamily="50" charset="-128"/>
                        </a:rPr>
                        <a:t>店舗名カナ </a:t>
                      </a:r>
                      <a:r>
                        <a:rPr lang="ja-JP" altLang="en-US" sz="1300" b="1" i="0" u="none" strike="noStrike" dirty="0">
                          <a:solidFill>
                            <a:srgbClr val="FF0000"/>
                          </a:solidFill>
                          <a:latin typeface="ＭＳ Ｐゴシック" pitchFamily="50" charset="-128"/>
                          <a:ea typeface="ＭＳ Ｐゴシック" pitchFamily="50" charset="-128"/>
                        </a:rPr>
                        <a:t>（必須） </a:t>
                      </a:r>
                      <a:endParaRPr lang="ja-JP" altLang="en-US" sz="1300" b="0" i="0" u="none" strike="noStrike" dirty="0">
                        <a:solidFill>
                          <a:srgbClr val="000000"/>
                        </a:solidFill>
                        <a:latin typeface="ＭＳ Ｐゴシック" pitchFamily="50" charset="-128"/>
                        <a:ea typeface="ＭＳ Ｐゴシック" pitchFamily="50" charset="-128"/>
                      </a:endParaRPr>
                    </a:p>
                  </a:txBody>
                  <a:tcPr marL="9452" marR="9452" marT="94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300" b="0" i="0" u="none" strike="noStrike" dirty="0">
                          <a:solidFill>
                            <a:srgbClr val="000000"/>
                          </a:solidFill>
                          <a:latin typeface="Arial"/>
                        </a:rPr>
                        <a:t>　</a:t>
                      </a:r>
                    </a:p>
                  </a:txBody>
                  <a:tcPr marL="9452" marR="9452" marT="94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10804">
                <a:tc>
                  <a:txBody>
                    <a:bodyPr/>
                    <a:lstStyle/>
                    <a:p>
                      <a:pPr algn="l" rtl="0" fontAlgn="t"/>
                      <a:r>
                        <a:rPr lang="en-US" altLang="ja-JP" sz="1300" b="0" i="0" u="none" strike="noStrike" dirty="0">
                          <a:solidFill>
                            <a:srgbClr val="000000"/>
                          </a:solidFill>
                          <a:latin typeface="ＭＳ Ｐゴシック" pitchFamily="50" charset="-128"/>
                          <a:ea typeface="ＭＳ Ｐゴシック" pitchFamily="50" charset="-128"/>
                        </a:rPr>
                        <a:t>[6]</a:t>
                      </a:r>
                      <a:r>
                        <a:rPr lang="ja-JP" altLang="en-US" sz="1300" b="0" i="0" u="none" strike="noStrike" dirty="0">
                          <a:solidFill>
                            <a:srgbClr val="000000"/>
                          </a:solidFill>
                          <a:latin typeface="ＭＳ Ｐゴシック" pitchFamily="50" charset="-128"/>
                          <a:ea typeface="ＭＳ Ｐゴシック" pitchFamily="50" charset="-128"/>
                        </a:rPr>
                        <a:t>メールアドレス</a:t>
                      </a:r>
                      <a:r>
                        <a:rPr lang="ja-JP" altLang="en-US" sz="1300" b="1" i="0" u="none" strike="noStrike" dirty="0">
                          <a:solidFill>
                            <a:srgbClr val="FF0000"/>
                          </a:solidFill>
                          <a:latin typeface="ＭＳ Ｐゴシック" pitchFamily="50" charset="-128"/>
                          <a:ea typeface="ＭＳ Ｐゴシック" pitchFamily="50" charset="-128"/>
                        </a:rPr>
                        <a:t>（必須） </a:t>
                      </a:r>
                      <a:endParaRPr lang="ja-JP" altLang="en-US" sz="1300" b="0" i="0" u="none" strike="noStrike" dirty="0">
                        <a:solidFill>
                          <a:srgbClr val="000000"/>
                        </a:solidFill>
                        <a:latin typeface="ＭＳ Ｐゴシック" pitchFamily="50" charset="-128"/>
                        <a:ea typeface="ＭＳ Ｐゴシック" pitchFamily="50" charset="-128"/>
                      </a:endParaRPr>
                    </a:p>
                  </a:txBody>
                  <a:tcPr marL="9452" marR="9452" marT="94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500" b="0" i="0" u="none" strike="noStrike" dirty="0">
                          <a:solidFill>
                            <a:srgbClr val="000000"/>
                          </a:solidFill>
                          <a:latin typeface="Arial"/>
                        </a:rPr>
                        <a:t>　</a:t>
                      </a:r>
                    </a:p>
                  </a:txBody>
                  <a:tcPr marL="9452" marR="9452" marT="94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10804">
                <a:tc>
                  <a:txBody>
                    <a:bodyPr/>
                    <a:lstStyle/>
                    <a:p>
                      <a:pPr algn="l" rtl="0" fontAlgn="t"/>
                      <a:r>
                        <a:rPr lang="en-US" altLang="ja-JP" sz="1300" b="0" i="0" u="none" strike="noStrike" dirty="0">
                          <a:solidFill>
                            <a:srgbClr val="000000"/>
                          </a:solidFill>
                          <a:latin typeface="ＭＳ Ｐゴシック" pitchFamily="50" charset="-128"/>
                          <a:ea typeface="ＭＳ Ｐゴシック" pitchFamily="50" charset="-128"/>
                        </a:rPr>
                        <a:t>[7]</a:t>
                      </a:r>
                      <a:r>
                        <a:rPr lang="ja-JP" altLang="en-US" sz="1300" b="0" i="0" u="none" strike="noStrike" dirty="0">
                          <a:solidFill>
                            <a:srgbClr val="000000"/>
                          </a:solidFill>
                          <a:latin typeface="ＭＳ Ｐゴシック" pitchFamily="50" charset="-128"/>
                          <a:ea typeface="ＭＳ Ｐゴシック" pitchFamily="50" charset="-128"/>
                        </a:rPr>
                        <a:t>お問い合わせ内容 </a:t>
                      </a:r>
                    </a:p>
                  </a:txBody>
                  <a:tcPr marL="9452" marR="9452" marT="94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500" b="0" i="0" u="none" strike="noStrike" dirty="0">
                          <a:solidFill>
                            <a:srgbClr val="000000"/>
                          </a:solidFill>
                          <a:latin typeface="Arial"/>
                        </a:rPr>
                        <a:t>　</a:t>
                      </a:r>
                    </a:p>
                  </a:txBody>
                  <a:tcPr marL="9452" marR="9452" marT="94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6155</TotalTime>
  <Words>4290</Words>
  <Application>Microsoft Office PowerPoint</Application>
  <PresentationFormat>画面に合わせる (4:3)</PresentationFormat>
  <Paragraphs>1283</Paragraphs>
  <Slides>19</Slides>
  <Notes>0</Notes>
  <HiddenSlides>0</HiddenSlides>
  <MMClips>0</MMClips>
  <ScaleCrop>false</ScaleCrop>
  <HeadingPairs>
    <vt:vector size="4" baseType="variant">
      <vt:variant>
        <vt:lpstr>テーマ</vt:lpstr>
      </vt:variant>
      <vt:variant>
        <vt:i4>1</vt:i4>
      </vt:variant>
      <vt:variant>
        <vt:lpstr>スライド タイトル</vt:lpstr>
      </vt:variant>
      <vt:variant>
        <vt:i4>19</vt:i4>
      </vt:variant>
    </vt:vector>
  </HeadingPairs>
  <TitlesOfParts>
    <vt:vector size="20" baseType="lpstr">
      <vt:lpstr>Office テーマ</vt:lpstr>
      <vt:lpstr>スライド 1</vt:lpstr>
      <vt:lpstr>スライド 2</vt:lpstr>
      <vt:lpstr>スライド 3</vt:lpstr>
      <vt:lpstr>スライド 4</vt:lpstr>
      <vt:lpstr>スライド 5</vt:lpstr>
      <vt:lpstr>スライド 6</vt:lpstr>
      <vt:lpstr>スライド 7</vt:lpstr>
      <vt:lpstr>スライド 8</vt:lpstr>
      <vt:lpstr>スライド 9</vt:lpstr>
      <vt:lpstr>スライド 10</vt:lpstr>
      <vt:lpstr>スライド 11</vt:lpstr>
      <vt:lpstr>スライド 12</vt:lpstr>
      <vt:lpstr>スライド 13</vt:lpstr>
      <vt:lpstr>スライド 14</vt:lpstr>
      <vt:lpstr>スライド 15</vt:lpstr>
      <vt:lpstr>スライド 16</vt:lpstr>
      <vt:lpstr>スライド 17</vt:lpstr>
      <vt:lpstr>スライド 18</vt:lpstr>
      <vt:lpstr>スライド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栗田　浩敬</dc:creator>
  <cp:lastModifiedBy>masanori.hayashi</cp:lastModifiedBy>
  <cp:revision>504</cp:revision>
  <dcterms:created xsi:type="dcterms:W3CDTF">2016-05-10T03:36:57Z</dcterms:created>
  <dcterms:modified xsi:type="dcterms:W3CDTF">2016-06-03T12:08:07Z</dcterms:modified>
</cp:coreProperties>
</file>