
<file path=[Content_Types].xml><?xml version="1.0" encoding="utf-8"?>
<Types xmlns="http://schemas.openxmlformats.org/package/2006/content-types">
  <Override PartName="/ppt/diagrams/colors22.xml" ContentType="application/vnd.openxmlformats-officedocument.drawingml.diagramColors+xml"/>
  <Override PartName="/ppt/diagrams/data35.xml" ContentType="application/vnd.openxmlformats-officedocument.drawingml.diagramData+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diagrams/quickStyle17.xml" ContentType="application/vnd.openxmlformats-officedocument.drawingml.diagramStyle+xml"/>
  <Override PartName="/ppt/diagrams/drawing18.xml" ContentType="application/vnd.ms-office.drawingml.diagramDrawing+xml"/>
  <Override PartName="/ppt/diagrams/layout39.xml" ContentType="application/vnd.openxmlformats-officedocument.drawingml.diagramLayout+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colors3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Default Extension="png" ContentType="image/png"/>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presProps.xml" ContentType="application/vnd.openxmlformats-officedocument.presentationml.presProps+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36.xml" ContentType="application/vnd.openxmlformats-officedocument.drawingml.diagramStyle+xml"/>
  <Override PartName="/ppt/diagrams/drawing37.xml" ContentType="application/vnd.ms-office.drawingml.diagramDrawing+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colors35.xml" ContentType="application/vnd.openxmlformats-officedocument.drawingml.diagramColors+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rawing38.xml" ContentType="application/vnd.ms-office.drawingml.diagramDrawing+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layout37.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diagrams/layout33.xml" ContentType="application/vnd.openxmlformats-officedocument.drawingml.diagramLayout+xml"/>
  <Override PartName="/ppt/diagrams/colors3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rawing39.xml" ContentType="application/vnd.ms-office.drawingml.diagramDrawing+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diagrams/layout38.xml" ContentType="application/vnd.openxmlformats-officedocument.drawingml.diagramLayout+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colors37.xml" ContentType="application/vnd.openxmlformats-officedocument.drawingml.diagramColors+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diagrams/data39.xml" ContentType="application/vnd.openxmlformats-officedocument.drawingml.diagramData+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data31.xml" ContentType="application/vnd.openxmlformats-officedocument.drawingml.diagramData+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slides/slide10.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0" r:id="rId2"/>
    <p:sldId id="321" r:id="rId3"/>
    <p:sldId id="322" r:id="rId4"/>
    <p:sldId id="323" r:id="rId5"/>
    <p:sldId id="339" r:id="rId6"/>
    <p:sldId id="273" r:id="rId7"/>
    <p:sldId id="298" r:id="rId8"/>
    <p:sldId id="299" r:id="rId9"/>
    <p:sldId id="300" r:id="rId10"/>
    <p:sldId id="304" r:id="rId11"/>
    <p:sldId id="302" r:id="rId12"/>
    <p:sldId id="303" r:id="rId13"/>
    <p:sldId id="285" r:id="rId14"/>
    <p:sldId id="330" r:id="rId15"/>
    <p:sldId id="331" r:id="rId16"/>
    <p:sldId id="332" r:id="rId17"/>
    <p:sldId id="336" r:id="rId18"/>
    <p:sldId id="337" r:id="rId19"/>
    <p:sldId id="338" r:id="rId20"/>
  </p:sldIdLst>
  <p:sldSz cx="6858000" cy="9144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autoAdjust="0"/>
    <p:restoredTop sz="94660"/>
  </p:normalViewPr>
  <p:slideViewPr>
    <p:cSldViewPr>
      <p:cViewPr>
        <p:scale>
          <a:sx n="100" d="100"/>
          <a:sy n="100" d="100"/>
        </p:scale>
        <p:origin x="-942" y="18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0FA63CF6-06E1-483A-BB69-87626FEEE811}" type="presOf" srcId="{816B225A-6D9C-45A5-A08D-C6272DC2B9BE}" destId="{FB970023-0AD8-4257-9D69-0D38BBE98C0B}" srcOrd="0" destOrd="0" presId="urn:microsoft.com/office/officeart/2005/8/layout/default"/>
    <dgm:cxn modelId="{4D993360-D7D4-4A7F-A102-4FB967A157FC}" type="presOf" srcId="{719CC07F-E7E8-4D5D-812D-B4FE5927E5EE}" destId="{EF93FE5D-CECB-421C-A5E7-C8A146A6D18C}"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88093FE6-8DD9-4911-B1AE-1CCBBC349F2A}" type="presOf" srcId="{7B17B44F-FC52-4305-B7B4-359C8BB0CC78}" destId="{9E71994E-CAF8-46B6-9D24-24B986C042F2}"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8AE21AE1-C215-4AB5-91C3-E906602057BA}" type="presOf" srcId="{032D3BBA-FECA-4A09-86B8-D22A26B2D692}" destId="{DE94FCB2-DC8D-4E9C-99AC-1B4A02F51ED1}" srcOrd="0" destOrd="0" presId="urn:microsoft.com/office/officeart/2005/8/layout/default"/>
    <dgm:cxn modelId="{203AAD2C-C5E7-4522-8FB2-C69660668B28}" type="presOf" srcId="{62B35D10-1538-4D55-950A-2A2BA79ABB01}" destId="{4872DE25-18B2-4051-AC2E-50E8F9E547B9}" srcOrd="0" destOrd="0" presId="urn:microsoft.com/office/officeart/2005/8/layout/default"/>
    <dgm:cxn modelId="{B3567488-F8CB-4964-B153-44C3ECEC0367}"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6A2AE087-7EB2-48CE-9A43-EF5CADCC8551}" type="presOf" srcId="{40401B07-2BC1-43D1-990D-EA08A2E96199}" destId="{FFE1DB0B-A649-43C1-B7D2-CEF3FA2CA620}" srcOrd="0" destOrd="0" presId="urn:microsoft.com/office/officeart/2005/8/layout/default"/>
    <dgm:cxn modelId="{546911A6-939B-491F-A608-69CCE24ECCFE}" type="presParOf" srcId="{FB970023-0AD8-4257-9D69-0D38BBE98C0B}" destId="{FFE1DB0B-A649-43C1-B7D2-CEF3FA2CA620}" srcOrd="0" destOrd="0" presId="urn:microsoft.com/office/officeart/2005/8/layout/default"/>
    <dgm:cxn modelId="{88C50F2E-19EC-4241-9FEF-9AA8E2145289}" type="presParOf" srcId="{FB970023-0AD8-4257-9D69-0D38BBE98C0B}" destId="{2801E637-8C93-40BB-8D47-B379444342CD}" srcOrd="1" destOrd="0" presId="urn:microsoft.com/office/officeart/2005/8/layout/default"/>
    <dgm:cxn modelId="{B467C367-B092-4885-AEFF-47D464A3CA5B}" type="presParOf" srcId="{FB970023-0AD8-4257-9D69-0D38BBE98C0B}" destId="{DE94FCB2-DC8D-4E9C-99AC-1B4A02F51ED1}" srcOrd="2" destOrd="0" presId="urn:microsoft.com/office/officeart/2005/8/layout/default"/>
    <dgm:cxn modelId="{30734B08-E79D-40B3-BB84-ABB24D771F39}" type="presParOf" srcId="{FB970023-0AD8-4257-9D69-0D38BBE98C0B}" destId="{B79BEC52-4A3C-4665-948E-5AB634E4DDD1}" srcOrd="3" destOrd="0" presId="urn:microsoft.com/office/officeart/2005/8/layout/default"/>
    <dgm:cxn modelId="{9DB55F44-EE08-408B-BE10-E3394D15E9D6}" type="presParOf" srcId="{FB970023-0AD8-4257-9D69-0D38BBE98C0B}" destId="{9E71994E-CAF8-46B6-9D24-24B986C042F2}" srcOrd="4" destOrd="0" presId="urn:microsoft.com/office/officeart/2005/8/layout/default"/>
    <dgm:cxn modelId="{F57764EC-5E5D-4003-AD4C-02A3385ED05C}" type="presParOf" srcId="{FB970023-0AD8-4257-9D69-0D38BBE98C0B}" destId="{738F86CF-128D-470E-936B-6A3F88B3548B}" srcOrd="5" destOrd="0" presId="urn:microsoft.com/office/officeart/2005/8/layout/default"/>
    <dgm:cxn modelId="{BCF7472C-0851-43C0-8059-512A77521C5E}" type="presParOf" srcId="{FB970023-0AD8-4257-9D69-0D38BBE98C0B}" destId="{AB46F437-0746-4546-925E-0EB7C7D5DEEE}" srcOrd="6" destOrd="0" presId="urn:microsoft.com/office/officeart/2005/8/layout/default"/>
    <dgm:cxn modelId="{2FD48139-0F00-43B0-9E34-E5B6C886381E}" type="presParOf" srcId="{FB970023-0AD8-4257-9D69-0D38BBE98C0B}" destId="{DFB5A0A0-5AAF-4E7A-96E3-6AAED3E2A4DE}" srcOrd="7" destOrd="0" presId="urn:microsoft.com/office/officeart/2005/8/layout/default"/>
    <dgm:cxn modelId="{DC8EC972-DA00-42A9-9CD2-CB545CDF86D7}" type="presParOf" srcId="{FB970023-0AD8-4257-9D69-0D38BBE98C0B}" destId="{EF93FE5D-CECB-421C-A5E7-C8A146A6D18C}" srcOrd="8" destOrd="0" presId="urn:microsoft.com/office/officeart/2005/8/layout/default"/>
    <dgm:cxn modelId="{572BE956-F121-4D3E-A115-E3055EF0D5C7}" type="presParOf" srcId="{FB970023-0AD8-4257-9D69-0D38BBE98C0B}" destId="{69C1F5B3-E374-4A16-AD71-1F7CD42FE451}" srcOrd="9" destOrd="0" presId="urn:microsoft.com/office/officeart/2005/8/layout/default"/>
    <dgm:cxn modelId="{7D2C46CA-E3CB-49B3-BAA1-E42599FD11F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97D2EA77-F2E1-4EFA-A6FB-AF956A8C785E}" type="presOf" srcId="{62B35D10-1538-4D55-950A-2A2BA79ABB01}" destId="{4872DE25-18B2-4051-AC2E-50E8F9E547B9}"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5A540B92-9383-4F72-BA04-983CA409DC86}" type="presOf" srcId="{816B225A-6D9C-45A5-A08D-C6272DC2B9BE}" destId="{FB970023-0AD8-4257-9D69-0D38BBE98C0B}" srcOrd="0" destOrd="0" presId="urn:microsoft.com/office/officeart/2005/8/layout/default"/>
    <dgm:cxn modelId="{1C837967-E053-408E-8E34-534A00A35734}" type="presOf" srcId="{7B17B44F-FC52-4305-B7B4-359C8BB0CC78}" destId="{9E71994E-CAF8-46B6-9D24-24B986C042F2}" srcOrd="0" destOrd="0" presId="urn:microsoft.com/office/officeart/2005/8/layout/default"/>
    <dgm:cxn modelId="{DDAD9611-7EA5-4C9F-89E8-150E6A6A4912}" type="presOf" srcId="{A8173AC5-747C-4629-AFDD-A87911240C17}" destId="{AB46F437-0746-4546-925E-0EB7C7D5DEEE}"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14745245-BE14-4839-9FDA-DD32C972D2BE}" type="presOf" srcId="{40401B07-2BC1-43D1-990D-EA08A2E96199}" destId="{FFE1DB0B-A649-43C1-B7D2-CEF3FA2CA620}" srcOrd="0" destOrd="0" presId="urn:microsoft.com/office/officeart/2005/8/layout/default"/>
    <dgm:cxn modelId="{865703F9-64EF-4A63-97ED-6EF041197D15}" type="presOf" srcId="{719CC07F-E7E8-4D5D-812D-B4FE5927E5EE}" destId="{EF93FE5D-CECB-421C-A5E7-C8A146A6D18C}" srcOrd="0" destOrd="0" presId="urn:microsoft.com/office/officeart/2005/8/layout/default"/>
    <dgm:cxn modelId="{9BC5C936-2D43-4AD8-8F8B-A337E449AF35}" type="presOf" srcId="{032D3BBA-FECA-4A09-86B8-D22A26B2D692}" destId="{DE94FCB2-DC8D-4E9C-99AC-1B4A02F51ED1}"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1C36BF11-8ABB-44F3-9910-81B9411D15FF}" type="presParOf" srcId="{FB970023-0AD8-4257-9D69-0D38BBE98C0B}" destId="{FFE1DB0B-A649-43C1-B7D2-CEF3FA2CA620}" srcOrd="0" destOrd="0" presId="urn:microsoft.com/office/officeart/2005/8/layout/default"/>
    <dgm:cxn modelId="{1DDF3CD0-B95F-434C-A79D-9537C163956D}" type="presParOf" srcId="{FB970023-0AD8-4257-9D69-0D38BBE98C0B}" destId="{2801E637-8C93-40BB-8D47-B379444342CD}" srcOrd="1" destOrd="0" presId="urn:microsoft.com/office/officeart/2005/8/layout/default"/>
    <dgm:cxn modelId="{856585EC-88E9-44F8-8C71-833CCC3CCB5E}" type="presParOf" srcId="{FB970023-0AD8-4257-9D69-0D38BBE98C0B}" destId="{DE94FCB2-DC8D-4E9C-99AC-1B4A02F51ED1}" srcOrd="2" destOrd="0" presId="urn:microsoft.com/office/officeart/2005/8/layout/default"/>
    <dgm:cxn modelId="{398D8F24-0DDF-48FB-8C88-541FAF548927}" type="presParOf" srcId="{FB970023-0AD8-4257-9D69-0D38BBE98C0B}" destId="{B79BEC52-4A3C-4665-948E-5AB634E4DDD1}" srcOrd="3" destOrd="0" presId="urn:microsoft.com/office/officeart/2005/8/layout/default"/>
    <dgm:cxn modelId="{76B2CE6B-E7FD-4B20-877A-6AF696217648}" type="presParOf" srcId="{FB970023-0AD8-4257-9D69-0D38BBE98C0B}" destId="{9E71994E-CAF8-46B6-9D24-24B986C042F2}" srcOrd="4" destOrd="0" presId="urn:microsoft.com/office/officeart/2005/8/layout/default"/>
    <dgm:cxn modelId="{B2274D11-4108-480F-8405-27D0668884AC}" type="presParOf" srcId="{FB970023-0AD8-4257-9D69-0D38BBE98C0B}" destId="{738F86CF-128D-470E-936B-6A3F88B3548B}" srcOrd="5" destOrd="0" presId="urn:microsoft.com/office/officeart/2005/8/layout/default"/>
    <dgm:cxn modelId="{7B8B3035-A901-4333-AD5B-291D3AC636DF}" type="presParOf" srcId="{FB970023-0AD8-4257-9D69-0D38BBE98C0B}" destId="{AB46F437-0746-4546-925E-0EB7C7D5DEEE}" srcOrd="6" destOrd="0" presId="urn:microsoft.com/office/officeart/2005/8/layout/default"/>
    <dgm:cxn modelId="{9CD5A416-4218-474C-A7CC-39E528A1CF0B}" type="presParOf" srcId="{FB970023-0AD8-4257-9D69-0D38BBE98C0B}" destId="{DFB5A0A0-5AAF-4E7A-96E3-6AAED3E2A4DE}" srcOrd="7" destOrd="0" presId="urn:microsoft.com/office/officeart/2005/8/layout/default"/>
    <dgm:cxn modelId="{5E9C7FEB-B58C-4807-868F-7664D0C7BDC5}" type="presParOf" srcId="{FB970023-0AD8-4257-9D69-0D38BBE98C0B}" destId="{EF93FE5D-CECB-421C-A5E7-C8A146A6D18C}" srcOrd="8" destOrd="0" presId="urn:microsoft.com/office/officeart/2005/8/layout/default"/>
    <dgm:cxn modelId="{B843425D-3F77-4690-BA94-681DCA0EE1E1}" type="presParOf" srcId="{FB970023-0AD8-4257-9D69-0D38BBE98C0B}" destId="{69C1F5B3-E374-4A16-AD71-1F7CD42FE451}" srcOrd="9" destOrd="0" presId="urn:microsoft.com/office/officeart/2005/8/layout/default"/>
    <dgm:cxn modelId="{C1723ED7-D2B2-43F2-8752-178CB158816E}"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0167A5BD-380D-4BFE-BFC7-FB1904778845}" type="presOf" srcId="{40401B07-2BC1-43D1-990D-EA08A2E96199}" destId="{FFE1DB0B-A649-43C1-B7D2-CEF3FA2CA620}" srcOrd="0" destOrd="0" presId="urn:microsoft.com/office/officeart/2005/8/layout/default"/>
    <dgm:cxn modelId="{0649D8C7-098B-4986-9B82-85270E792AB1}" type="presOf" srcId="{62B35D10-1538-4D55-950A-2A2BA79ABB01}" destId="{4872DE25-18B2-4051-AC2E-50E8F9E547B9}" srcOrd="0" destOrd="0" presId="urn:microsoft.com/office/officeart/2005/8/layout/default"/>
    <dgm:cxn modelId="{DA6DFD88-DAF5-4DAD-8565-DFBD6738DC4E}" type="presOf" srcId="{A8173AC5-747C-4629-AFDD-A87911240C17}" destId="{AB46F437-0746-4546-925E-0EB7C7D5DEEE}"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B56BEC67-FF18-4631-931B-33FDB8919B3E}" type="presOf" srcId="{7B17B44F-FC52-4305-B7B4-359C8BB0CC78}" destId="{9E71994E-CAF8-46B6-9D24-24B986C042F2}" srcOrd="0" destOrd="0" presId="urn:microsoft.com/office/officeart/2005/8/layout/default"/>
    <dgm:cxn modelId="{BCCCD073-78B7-41BE-97A1-A2EB65732578}" type="presOf" srcId="{816B225A-6D9C-45A5-A08D-C6272DC2B9BE}" destId="{FB970023-0AD8-4257-9D69-0D38BBE98C0B}" srcOrd="0" destOrd="0" presId="urn:microsoft.com/office/officeart/2005/8/layout/default"/>
    <dgm:cxn modelId="{6E810748-D12F-4B98-A086-B15F09216A9B}" type="presOf" srcId="{032D3BBA-FECA-4A09-86B8-D22A26B2D692}" destId="{DE94FCB2-DC8D-4E9C-99AC-1B4A02F51ED1}"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EB80165E-BB4F-4A5B-8F37-89E4FAABFD45}" type="presOf" srcId="{719CC07F-E7E8-4D5D-812D-B4FE5927E5EE}" destId="{EF93FE5D-CECB-421C-A5E7-C8A146A6D18C}" srcOrd="0" destOrd="0" presId="urn:microsoft.com/office/officeart/2005/8/layout/default"/>
    <dgm:cxn modelId="{459E7147-80D0-4839-9641-F916188D9CB3}" type="presParOf" srcId="{FB970023-0AD8-4257-9D69-0D38BBE98C0B}" destId="{FFE1DB0B-A649-43C1-B7D2-CEF3FA2CA620}" srcOrd="0" destOrd="0" presId="urn:microsoft.com/office/officeart/2005/8/layout/default"/>
    <dgm:cxn modelId="{525F8CCB-71AE-4AB1-9FC2-D34C544B50C4}" type="presParOf" srcId="{FB970023-0AD8-4257-9D69-0D38BBE98C0B}" destId="{2801E637-8C93-40BB-8D47-B379444342CD}" srcOrd="1" destOrd="0" presId="urn:microsoft.com/office/officeart/2005/8/layout/default"/>
    <dgm:cxn modelId="{3DD1300C-299C-4A87-B038-5171EF1EAA32}" type="presParOf" srcId="{FB970023-0AD8-4257-9D69-0D38BBE98C0B}" destId="{DE94FCB2-DC8D-4E9C-99AC-1B4A02F51ED1}" srcOrd="2" destOrd="0" presId="urn:microsoft.com/office/officeart/2005/8/layout/default"/>
    <dgm:cxn modelId="{A790998A-F65F-4C63-B4ED-BFE613699F3F}" type="presParOf" srcId="{FB970023-0AD8-4257-9D69-0D38BBE98C0B}" destId="{B79BEC52-4A3C-4665-948E-5AB634E4DDD1}" srcOrd="3" destOrd="0" presId="urn:microsoft.com/office/officeart/2005/8/layout/default"/>
    <dgm:cxn modelId="{FCF9299C-434B-44F7-9BE9-35F67DDAE242}" type="presParOf" srcId="{FB970023-0AD8-4257-9D69-0D38BBE98C0B}" destId="{9E71994E-CAF8-46B6-9D24-24B986C042F2}" srcOrd="4" destOrd="0" presId="urn:microsoft.com/office/officeart/2005/8/layout/default"/>
    <dgm:cxn modelId="{FE11B958-798D-4F3B-A32E-372EC6917058}" type="presParOf" srcId="{FB970023-0AD8-4257-9D69-0D38BBE98C0B}" destId="{738F86CF-128D-470E-936B-6A3F88B3548B}" srcOrd="5" destOrd="0" presId="urn:microsoft.com/office/officeart/2005/8/layout/default"/>
    <dgm:cxn modelId="{A341B49B-EB2D-4B62-BD2E-FB06DB1BC399}" type="presParOf" srcId="{FB970023-0AD8-4257-9D69-0D38BBE98C0B}" destId="{AB46F437-0746-4546-925E-0EB7C7D5DEEE}" srcOrd="6" destOrd="0" presId="urn:microsoft.com/office/officeart/2005/8/layout/default"/>
    <dgm:cxn modelId="{CD200F9A-E16C-4C83-B954-DAD389C14FA5}" type="presParOf" srcId="{FB970023-0AD8-4257-9D69-0D38BBE98C0B}" destId="{DFB5A0A0-5AAF-4E7A-96E3-6AAED3E2A4DE}" srcOrd="7" destOrd="0" presId="urn:microsoft.com/office/officeart/2005/8/layout/default"/>
    <dgm:cxn modelId="{54EB6B2B-3E82-46D9-9FE0-21AA193329CE}" type="presParOf" srcId="{FB970023-0AD8-4257-9D69-0D38BBE98C0B}" destId="{EF93FE5D-CECB-421C-A5E7-C8A146A6D18C}" srcOrd="8" destOrd="0" presId="urn:microsoft.com/office/officeart/2005/8/layout/default"/>
    <dgm:cxn modelId="{76DCFCFC-A45D-4F6E-B340-F5604981650D}" type="presParOf" srcId="{FB970023-0AD8-4257-9D69-0D38BBE98C0B}" destId="{69C1F5B3-E374-4A16-AD71-1F7CD42FE451}" srcOrd="9" destOrd="0" presId="urn:microsoft.com/office/officeart/2005/8/layout/default"/>
    <dgm:cxn modelId="{5FDE94B6-F685-4340-B2B4-8427F3979AB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D9A7B22F-224A-4EA7-8A10-439C9B7D69EA}" type="presOf" srcId="{40401B07-2BC1-43D1-990D-EA08A2E96199}" destId="{FFE1DB0B-A649-43C1-B7D2-CEF3FA2CA620}" srcOrd="0" destOrd="0" presId="urn:microsoft.com/office/officeart/2005/8/layout/default"/>
    <dgm:cxn modelId="{11F0C3E8-0DA9-4D08-BBC5-D3C847F75011}" type="presOf" srcId="{62B35D10-1538-4D55-950A-2A2BA79ABB01}" destId="{4872DE25-18B2-4051-AC2E-50E8F9E547B9}" srcOrd="0" destOrd="0" presId="urn:microsoft.com/office/officeart/2005/8/layout/default"/>
    <dgm:cxn modelId="{A6F6EAF8-5DF7-4EA7-A7AE-C90FF66DF6B1}"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16AA5EB7-730A-4B49-91AD-A78E7C2ADE0D}" type="presOf" srcId="{7B17B44F-FC52-4305-B7B4-359C8BB0CC78}" destId="{9E71994E-CAF8-46B6-9D24-24B986C042F2}" srcOrd="0" destOrd="0" presId="urn:microsoft.com/office/officeart/2005/8/layout/default"/>
    <dgm:cxn modelId="{0A978B99-678A-4813-828D-673DB90B5438}" type="presOf" srcId="{816B225A-6D9C-45A5-A08D-C6272DC2B9BE}" destId="{FB970023-0AD8-4257-9D69-0D38BBE98C0B}" srcOrd="0" destOrd="0" presId="urn:microsoft.com/office/officeart/2005/8/layout/default"/>
    <dgm:cxn modelId="{9C8F44F6-9044-4B5C-9888-CDCC5540CB38}" type="presOf" srcId="{032D3BBA-FECA-4A09-86B8-D22A26B2D692}" destId="{DE94FCB2-DC8D-4E9C-99AC-1B4A02F51ED1}" srcOrd="0" destOrd="0" presId="urn:microsoft.com/office/officeart/2005/8/layout/default"/>
    <dgm:cxn modelId="{D4E7BD57-7150-4BB8-83F4-32A63441419A}"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DAF7C1A1-D2BD-4ABD-A32F-BD31231684CE}" type="presParOf" srcId="{FB970023-0AD8-4257-9D69-0D38BBE98C0B}" destId="{FFE1DB0B-A649-43C1-B7D2-CEF3FA2CA620}" srcOrd="0" destOrd="0" presId="urn:microsoft.com/office/officeart/2005/8/layout/default"/>
    <dgm:cxn modelId="{F43BFE0E-33BA-4500-A4B8-59FBD3276015}" type="presParOf" srcId="{FB970023-0AD8-4257-9D69-0D38BBE98C0B}" destId="{2801E637-8C93-40BB-8D47-B379444342CD}" srcOrd="1" destOrd="0" presId="urn:microsoft.com/office/officeart/2005/8/layout/default"/>
    <dgm:cxn modelId="{9A677629-B243-45F1-8F1D-D0FB676800A2}" type="presParOf" srcId="{FB970023-0AD8-4257-9D69-0D38BBE98C0B}" destId="{DE94FCB2-DC8D-4E9C-99AC-1B4A02F51ED1}" srcOrd="2" destOrd="0" presId="urn:microsoft.com/office/officeart/2005/8/layout/default"/>
    <dgm:cxn modelId="{208E53C5-1684-4785-84FD-6DE35E60F430}" type="presParOf" srcId="{FB970023-0AD8-4257-9D69-0D38BBE98C0B}" destId="{B79BEC52-4A3C-4665-948E-5AB634E4DDD1}" srcOrd="3" destOrd="0" presId="urn:microsoft.com/office/officeart/2005/8/layout/default"/>
    <dgm:cxn modelId="{42522884-659C-4E58-8F2A-F5E143ADE4B6}" type="presParOf" srcId="{FB970023-0AD8-4257-9D69-0D38BBE98C0B}" destId="{9E71994E-CAF8-46B6-9D24-24B986C042F2}" srcOrd="4" destOrd="0" presId="urn:microsoft.com/office/officeart/2005/8/layout/default"/>
    <dgm:cxn modelId="{A8BF445F-90D6-4894-AC47-FAD313DC4932}" type="presParOf" srcId="{FB970023-0AD8-4257-9D69-0D38BBE98C0B}" destId="{738F86CF-128D-470E-936B-6A3F88B3548B}" srcOrd="5" destOrd="0" presId="urn:microsoft.com/office/officeart/2005/8/layout/default"/>
    <dgm:cxn modelId="{367A14F6-EFEA-4A3D-9900-3BD7DC1A4C06}" type="presParOf" srcId="{FB970023-0AD8-4257-9D69-0D38BBE98C0B}" destId="{AB46F437-0746-4546-925E-0EB7C7D5DEEE}" srcOrd="6" destOrd="0" presId="urn:microsoft.com/office/officeart/2005/8/layout/default"/>
    <dgm:cxn modelId="{F4CF0E5F-56E0-4B1A-9D3D-6807BFB67776}" type="presParOf" srcId="{FB970023-0AD8-4257-9D69-0D38BBE98C0B}" destId="{DFB5A0A0-5AAF-4E7A-96E3-6AAED3E2A4DE}" srcOrd="7" destOrd="0" presId="urn:microsoft.com/office/officeart/2005/8/layout/default"/>
    <dgm:cxn modelId="{D317B028-9219-42C6-A66F-D07A1C43ECFB}" type="presParOf" srcId="{FB970023-0AD8-4257-9D69-0D38BBE98C0B}" destId="{EF93FE5D-CECB-421C-A5E7-C8A146A6D18C}" srcOrd="8" destOrd="0" presId="urn:microsoft.com/office/officeart/2005/8/layout/default"/>
    <dgm:cxn modelId="{35A13F9E-E184-4A3D-BB32-AE16F007CB92}" type="presParOf" srcId="{FB970023-0AD8-4257-9D69-0D38BBE98C0B}" destId="{69C1F5B3-E374-4A16-AD71-1F7CD42FE451}" srcOrd="9" destOrd="0" presId="urn:microsoft.com/office/officeart/2005/8/layout/default"/>
    <dgm:cxn modelId="{CE4AD12F-C333-4DC7-96D9-114276E0D91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4B2CE1B0-5864-46D6-A6C5-5F2B0ABA61D4}" type="presOf" srcId="{7B17B44F-FC52-4305-B7B4-359C8BB0CC78}" destId="{9E71994E-CAF8-46B6-9D24-24B986C042F2}"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7015E79B-BA20-4B39-B031-985CAEE6C11F}" type="presOf" srcId="{719CC07F-E7E8-4D5D-812D-B4FE5927E5EE}" destId="{EF93FE5D-CECB-421C-A5E7-C8A146A6D18C}" srcOrd="0" destOrd="0" presId="urn:microsoft.com/office/officeart/2005/8/layout/default"/>
    <dgm:cxn modelId="{029B06E3-2E3B-4636-83CD-EF2118808D62}" type="presOf" srcId="{62B35D10-1538-4D55-950A-2A2BA79ABB01}" destId="{4872DE25-18B2-4051-AC2E-50E8F9E547B9}" srcOrd="0" destOrd="0" presId="urn:microsoft.com/office/officeart/2005/8/layout/default"/>
    <dgm:cxn modelId="{B428B8F8-86A2-4E00-A2CF-13A48872BA32}" type="presOf" srcId="{816B225A-6D9C-45A5-A08D-C6272DC2B9BE}" destId="{FB970023-0AD8-4257-9D69-0D38BBE98C0B}" srcOrd="0" destOrd="0" presId="urn:microsoft.com/office/officeart/2005/8/layout/default"/>
    <dgm:cxn modelId="{E4144B80-D7D6-4D4E-B3F2-523C56DBC357}" type="presOf" srcId="{40401B07-2BC1-43D1-990D-EA08A2E96199}" destId="{FFE1DB0B-A649-43C1-B7D2-CEF3FA2CA620}" srcOrd="0" destOrd="0" presId="urn:microsoft.com/office/officeart/2005/8/layout/default"/>
    <dgm:cxn modelId="{B5E7891B-5348-49DB-BC43-75FC744B0418}" type="presOf" srcId="{032D3BBA-FECA-4A09-86B8-D22A26B2D692}" destId="{DE94FCB2-DC8D-4E9C-99AC-1B4A02F51ED1}" srcOrd="0" destOrd="0" presId="urn:microsoft.com/office/officeart/2005/8/layout/default"/>
    <dgm:cxn modelId="{E89D2FCF-0582-42F8-BEFC-09A8F617DF50}"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D38214D5-16A3-4D92-853E-8BDA7BDB8525}" type="presParOf" srcId="{FB970023-0AD8-4257-9D69-0D38BBE98C0B}" destId="{FFE1DB0B-A649-43C1-B7D2-CEF3FA2CA620}" srcOrd="0" destOrd="0" presId="urn:microsoft.com/office/officeart/2005/8/layout/default"/>
    <dgm:cxn modelId="{F5F95CF3-6819-4685-B0A1-12E9363EA9BC}" type="presParOf" srcId="{FB970023-0AD8-4257-9D69-0D38BBE98C0B}" destId="{2801E637-8C93-40BB-8D47-B379444342CD}" srcOrd="1" destOrd="0" presId="urn:microsoft.com/office/officeart/2005/8/layout/default"/>
    <dgm:cxn modelId="{BA4069FD-FB80-461A-A23F-9AB6451D9698}" type="presParOf" srcId="{FB970023-0AD8-4257-9D69-0D38BBE98C0B}" destId="{DE94FCB2-DC8D-4E9C-99AC-1B4A02F51ED1}" srcOrd="2" destOrd="0" presId="urn:microsoft.com/office/officeart/2005/8/layout/default"/>
    <dgm:cxn modelId="{EAD5474C-E426-47D3-BC70-3B324C0563C3}" type="presParOf" srcId="{FB970023-0AD8-4257-9D69-0D38BBE98C0B}" destId="{B79BEC52-4A3C-4665-948E-5AB634E4DDD1}" srcOrd="3" destOrd="0" presId="urn:microsoft.com/office/officeart/2005/8/layout/default"/>
    <dgm:cxn modelId="{EBBC64C6-6740-46BA-8EB8-7BD9AD276AD5}" type="presParOf" srcId="{FB970023-0AD8-4257-9D69-0D38BBE98C0B}" destId="{9E71994E-CAF8-46B6-9D24-24B986C042F2}" srcOrd="4" destOrd="0" presId="urn:microsoft.com/office/officeart/2005/8/layout/default"/>
    <dgm:cxn modelId="{37F12EF7-1638-492E-BC7D-C410C0C8ED82}" type="presParOf" srcId="{FB970023-0AD8-4257-9D69-0D38BBE98C0B}" destId="{738F86CF-128D-470E-936B-6A3F88B3548B}" srcOrd="5" destOrd="0" presId="urn:microsoft.com/office/officeart/2005/8/layout/default"/>
    <dgm:cxn modelId="{6724A9FE-327F-499B-AD82-C75A888CFA2C}" type="presParOf" srcId="{FB970023-0AD8-4257-9D69-0D38BBE98C0B}" destId="{AB46F437-0746-4546-925E-0EB7C7D5DEEE}" srcOrd="6" destOrd="0" presId="urn:microsoft.com/office/officeart/2005/8/layout/default"/>
    <dgm:cxn modelId="{A91722C7-DBEA-4664-B2A7-1B6EDECD2534}" type="presParOf" srcId="{FB970023-0AD8-4257-9D69-0D38BBE98C0B}" destId="{DFB5A0A0-5AAF-4E7A-96E3-6AAED3E2A4DE}" srcOrd="7" destOrd="0" presId="urn:microsoft.com/office/officeart/2005/8/layout/default"/>
    <dgm:cxn modelId="{CB4A07A6-4919-493D-B424-8D838E76ED96}" type="presParOf" srcId="{FB970023-0AD8-4257-9D69-0D38BBE98C0B}" destId="{EF93FE5D-CECB-421C-A5E7-C8A146A6D18C}" srcOrd="8" destOrd="0" presId="urn:microsoft.com/office/officeart/2005/8/layout/default"/>
    <dgm:cxn modelId="{BBE554BF-E7DF-4A3F-9FE1-3501082E99DE}" type="presParOf" srcId="{FB970023-0AD8-4257-9D69-0D38BBE98C0B}" destId="{69C1F5B3-E374-4A16-AD71-1F7CD42FE451}" srcOrd="9" destOrd="0" presId="urn:microsoft.com/office/officeart/2005/8/layout/default"/>
    <dgm:cxn modelId="{B72C7B6D-BADE-4B12-B96A-9D61F096535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a:t>
          </a:r>
          <a:r>
            <a:rPr kumimoji="1" lang="ja-JP" altLang="en-US" dirty="0" smtClean="0"/>
            <a:t>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8FDAE48D-FBCB-4CA9-A9D2-71916C235B54}" type="presOf" srcId="{A8173AC5-747C-4629-AFDD-A87911240C17}" destId="{AB46F437-0746-4546-925E-0EB7C7D5DEEE}" srcOrd="0" destOrd="0" presId="urn:microsoft.com/office/officeart/2005/8/layout/default"/>
    <dgm:cxn modelId="{14BED778-1E4F-402F-BD66-048F43FDDFDB}" type="presOf" srcId="{719CC07F-E7E8-4D5D-812D-B4FE5927E5EE}" destId="{EF93FE5D-CECB-421C-A5E7-C8A146A6D18C}"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B41247DC-24FB-4786-AA5E-EF5A7C67F4D8}" type="presOf" srcId="{032D3BBA-FECA-4A09-86B8-D22A26B2D692}" destId="{DE94FCB2-DC8D-4E9C-99AC-1B4A02F51ED1}"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60AB6878-C746-4461-B577-D65B27F68A0B}" type="presOf" srcId="{62B35D10-1538-4D55-950A-2A2BA79ABB01}" destId="{4872DE25-18B2-4051-AC2E-50E8F9E547B9}" srcOrd="0" destOrd="0" presId="urn:microsoft.com/office/officeart/2005/8/layout/default"/>
    <dgm:cxn modelId="{14944083-71F8-4771-AB52-CDC4A962EBD5}"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80FCF4B6-6881-4B5B-9803-E1CD4EE48839}"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6AAA1A6A-5352-495A-AF86-65FB511FF729}" type="presOf" srcId="{7B17B44F-FC52-4305-B7B4-359C8BB0CC78}" destId="{9E71994E-CAF8-46B6-9D24-24B986C042F2}" srcOrd="0" destOrd="0" presId="urn:microsoft.com/office/officeart/2005/8/layout/default"/>
    <dgm:cxn modelId="{138CAB6B-EB3E-41C1-ACEC-D16EA3905E67}" type="presParOf" srcId="{FB970023-0AD8-4257-9D69-0D38BBE98C0B}" destId="{FFE1DB0B-A649-43C1-B7D2-CEF3FA2CA620}" srcOrd="0" destOrd="0" presId="urn:microsoft.com/office/officeart/2005/8/layout/default"/>
    <dgm:cxn modelId="{1FCF94F5-FDC7-48B4-B6C3-446BF5FA34CD}" type="presParOf" srcId="{FB970023-0AD8-4257-9D69-0D38BBE98C0B}" destId="{2801E637-8C93-40BB-8D47-B379444342CD}" srcOrd="1" destOrd="0" presId="urn:microsoft.com/office/officeart/2005/8/layout/default"/>
    <dgm:cxn modelId="{1D42198A-A7B3-44B3-9516-9DA0CF3E340E}" type="presParOf" srcId="{FB970023-0AD8-4257-9D69-0D38BBE98C0B}" destId="{DE94FCB2-DC8D-4E9C-99AC-1B4A02F51ED1}" srcOrd="2" destOrd="0" presId="urn:microsoft.com/office/officeart/2005/8/layout/default"/>
    <dgm:cxn modelId="{13DFE84E-5580-4BF0-ACA7-E232E887A2DB}" type="presParOf" srcId="{FB970023-0AD8-4257-9D69-0D38BBE98C0B}" destId="{B79BEC52-4A3C-4665-948E-5AB634E4DDD1}" srcOrd="3" destOrd="0" presId="urn:microsoft.com/office/officeart/2005/8/layout/default"/>
    <dgm:cxn modelId="{0B1B3327-7DA1-4F32-AC82-5217209FD388}" type="presParOf" srcId="{FB970023-0AD8-4257-9D69-0D38BBE98C0B}" destId="{9E71994E-CAF8-46B6-9D24-24B986C042F2}" srcOrd="4" destOrd="0" presId="urn:microsoft.com/office/officeart/2005/8/layout/default"/>
    <dgm:cxn modelId="{F7428FAD-665A-47C2-885C-D68FC30C588A}" type="presParOf" srcId="{FB970023-0AD8-4257-9D69-0D38BBE98C0B}" destId="{738F86CF-128D-470E-936B-6A3F88B3548B}" srcOrd="5" destOrd="0" presId="urn:microsoft.com/office/officeart/2005/8/layout/default"/>
    <dgm:cxn modelId="{3B8DA61E-A527-4197-ACA3-9596FDF85AD7}" type="presParOf" srcId="{FB970023-0AD8-4257-9D69-0D38BBE98C0B}" destId="{AB46F437-0746-4546-925E-0EB7C7D5DEEE}" srcOrd="6" destOrd="0" presId="urn:microsoft.com/office/officeart/2005/8/layout/default"/>
    <dgm:cxn modelId="{C90E4455-D9C0-46AC-AC1F-66C2002DC8EC}" type="presParOf" srcId="{FB970023-0AD8-4257-9D69-0D38BBE98C0B}" destId="{DFB5A0A0-5AAF-4E7A-96E3-6AAED3E2A4DE}" srcOrd="7" destOrd="0" presId="urn:microsoft.com/office/officeart/2005/8/layout/default"/>
    <dgm:cxn modelId="{E1E36094-18D8-4A22-9B25-D2A1E5AA3A3A}" type="presParOf" srcId="{FB970023-0AD8-4257-9D69-0D38BBE98C0B}" destId="{EF93FE5D-CECB-421C-A5E7-C8A146A6D18C}" srcOrd="8" destOrd="0" presId="urn:microsoft.com/office/officeart/2005/8/layout/default"/>
    <dgm:cxn modelId="{06F43044-147D-42FB-89CA-633FA3567308}" type="presParOf" srcId="{FB970023-0AD8-4257-9D69-0D38BBE98C0B}" destId="{69C1F5B3-E374-4A16-AD71-1F7CD42FE451}" srcOrd="9" destOrd="0" presId="urn:microsoft.com/office/officeart/2005/8/layout/default"/>
    <dgm:cxn modelId="{1711CEF8-28C5-488A-8281-EA0F2FD28FF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5C4C273-FC32-4162-8653-4A1B9A0D5E8E}" type="doc">
      <dgm:prSet loTypeId="urn:microsoft.com/office/officeart/2005/8/layout/chevron1" loCatId="process" qsTypeId="urn:microsoft.com/office/officeart/2005/8/quickstyle/3d1" qsCatId="3D" csTypeId="urn:microsoft.com/office/officeart/2005/8/colors/colorful1" csCatId="colorful" phldr="1"/>
      <dgm:spPr/>
    </dgm:pt>
    <dgm:pt modelId="{A9ABF84E-9BD1-4D89-AC46-F46894FE00B6}">
      <dgm:prSet phldrT="[テキスト]" custT="1"/>
      <dgm:spPr/>
      <dgm:t>
        <a:bodyPr/>
        <a:lstStyle/>
        <a:p>
          <a:r>
            <a:rPr kumimoji="1" lang="ja-JP" altLang="en-US" sz="2800" dirty="0" smtClean="0"/>
            <a:t>認知</a:t>
          </a:r>
          <a:endParaRPr kumimoji="1" lang="en-US" altLang="ja-JP" sz="2800" dirty="0" smtClean="0"/>
        </a:p>
      </dgm:t>
    </dgm:pt>
    <dgm:pt modelId="{8CC3D0E0-7B2C-4446-A99B-50A47FFDB0A3}" type="parTrans" cxnId="{97218C21-BAD1-4372-AFCD-51EA00A52B33}">
      <dgm:prSet/>
      <dgm:spPr/>
      <dgm:t>
        <a:bodyPr/>
        <a:lstStyle/>
        <a:p>
          <a:endParaRPr kumimoji="1" lang="ja-JP" altLang="en-US" sz="1200"/>
        </a:p>
      </dgm:t>
    </dgm:pt>
    <dgm:pt modelId="{D95D6B62-2EC0-4B51-BA73-2934345BDD24}" type="sibTrans" cxnId="{97218C21-BAD1-4372-AFCD-51EA00A52B33}">
      <dgm:prSet/>
      <dgm:spPr/>
      <dgm:t>
        <a:bodyPr/>
        <a:lstStyle/>
        <a:p>
          <a:endParaRPr kumimoji="1" lang="ja-JP" altLang="en-US" sz="1200"/>
        </a:p>
      </dgm:t>
    </dgm:pt>
    <dgm:pt modelId="{6C4DA4B0-896A-43FF-A54D-E9461A56CA60}">
      <dgm:prSet phldrT="[テキスト]" custT="1"/>
      <dgm:spPr/>
      <dgm:t>
        <a:bodyPr/>
        <a:lstStyle/>
        <a:p>
          <a:r>
            <a:rPr kumimoji="1" lang="ja-JP" altLang="en-US" sz="2800" dirty="0" smtClean="0"/>
            <a:t>来店</a:t>
          </a:r>
          <a:endParaRPr kumimoji="1" lang="ja-JP" altLang="en-US" sz="2800" dirty="0"/>
        </a:p>
      </dgm:t>
    </dgm:pt>
    <dgm:pt modelId="{A7B38325-4258-480D-BB94-3D87024F908A}" type="parTrans" cxnId="{30667F9C-6318-4B25-B2AF-874433BF0864}">
      <dgm:prSet/>
      <dgm:spPr/>
      <dgm:t>
        <a:bodyPr/>
        <a:lstStyle/>
        <a:p>
          <a:endParaRPr kumimoji="1" lang="ja-JP" altLang="en-US" sz="1200"/>
        </a:p>
      </dgm:t>
    </dgm:pt>
    <dgm:pt modelId="{388D5FA6-C077-46C0-9E33-85E2FAA376E4}" type="sibTrans" cxnId="{30667F9C-6318-4B25-B2AF-874433BF0864}">
      <dgm:prSet/>
      <dgm:spPr/>
      <dgm:t>
        <a:bodyPr/>
        <a:lstStyle/>
        <a:p>
          <a:endParaRPr kumimoji="1" lang="ja-JP" altLang="en-US" sz="1200"/>
        </a:p>
      </dgm:t>
    </dgm:pt>
    <dgm:pt modelId="{B47180F5-653B-40DC-81A8-EB545F9A8353}">
      <dgm:prSet phldrT="[テキスト]" custT="1"/>
      <dgm:spPr/>
      <dgm:t>
        <a:bodyPr/>
        <a:lstStyle/>
        <a:p>
          <a:r>
            <a:rPr kumimoji="1" lang="ja-JP" altLang="en-US" sz="2800" dirty="0" smtClean="0"/>
            <a:t>購入</a:t>
          </a:r>
          <a:endParaRPr kumimoji="1" lang="ja-JP" altLang="en-US" sz="2800" dirty="0"/>
        </a:p>
      </dgm:t>
    </dgm:pt>
    <dgm:pt modelId="{E5034C52-DEB2-4D57-B6A7-9BB08146A41D}" type="parTrans" cxnId="{3A5CD1E8-CA3C-428D-9CD2-2C7E114A315E}">
      <dgm:prSet/>
      <dgm:spPr/>
      <dgm:t>
        <a:bodyPr/>
        <a:lstStyle/>
        <a:p>
          <a:endParaRPr kumimoji="1" lang="ja-JP" altLang="en-US" sz="1200"/>
        </a:p>
      </dgm:t>
    </dgm:pt>
    <dgm:pt modelId="{0726A370-1FD0-47B4-8937-BFFB13DD59A8}" type="sibTrans" cxnId="{3A5CD1E8-CA3C-428D-9CD2-2C7E114A315E}">
      <dgm:prSet/>
      <dgm:spPr/>
      <dgm:t>
        <a:bodyPr/>
        <a:lstStyle/>
        <a:p>
          <a:endParaRPr kumimoji="1" lang="ja-JP" altLang="en-US" sz="1200"/>
        </a:p>
      </dgm:t>
    </dgm:pt>
    <dgm:pt modelId="{24D82E8B-AF13-49EC-BE21-6E953FAE1690}" type="pres">
      <dgm:prSet presAssocID="{65C4C273-FC32-4162-8653-4A1B9A0D5E8E}" presName="Name0" presStyleCnt="0">
        <dgm:presLayoutVars>
          <dgm:dir/>
          <dgm:animLvl val="lvl"/>
          <dgm:resizeHandles val="exact"/>
        </dgm:presLayoutVars>
      </dgm:prSet>
      <dgm:spPr/>
    </dgm:pt>
    <dgm:pt modelId="{C07F3EC0-A4F1-4DED-BAA3-E01C673F2D85}" type="pres">
      <dgm:prSet presAssocID="{A9ABF84E-9BD1-4D89-AC46-F46894FE00B6}" presName="parTxOnly" presStyleLbl="node1" presStyleIdx="0" presStyleCnt="3">
        <dgm:presLayoutVars>
          <dgm:chMax val="0"/>
          <dgm:chPref val="0"/>
          <dgm:bulletEnabled val="1"/>
        </dgm:presLayoutVars>
      </dgm:prSet>
      <dgm:spPr/>
      <dgm:t>
        <a:bodyPr/>
        <a:lstStyle/>
        <a:p>
          <a:endParaRPr kumimoji="1" lang="ja-JP" altLang="en-US"/>
        </a:p>
      </dgm:t>
    </dgm:pt>
    <dgm:pt modelId="{03E395DA-DA84-4BE3-9AA6-21CD197F5320}" type="pres">
      <dgm:prSet presAssocID="{D95D6B62-2EC0-4B51-BA73-2934345BDD24}" presName="parTxOnlySpace" presStyleCnt="0"/>
      <dgm:spPr/>
    </dgm:pt>
    <dgm:pt modelId="{12708B4B-6EC6-4E53-8771-841D16E2360C}" type="pres">
      <dgm:prSet presAssocID="{6C4DA4B0-896A-43FF-A54D-E9461A56CA60}" presName="parTxOnly" presStyleLbl="node1" presStyleIdx="1" presStyleCnt="3">
        <dgm:presLayoutVars>
          <dgm:chMax val="0"/>
          <dgm:chPref val="0"/>
          <dgm:bulletEnabled val="1"/>
        </dgm:presLayoutVars>
      </dgm:prSet>
      <dgm:spPr/>
      <dgm:t>
        <a:bodyPr/>
        <a:lstStyle/>
        <a:p>
          <a:endParaRPr kumimoji="1" lang="ja-JP" altLang="en-US"/>
        </a:p>
      </dgm:t>
    </dgm:pt>
    <dgm:pt modelId="{14514232-E5BB-4D4A-BDFB-857223DAB432}" type="pres">
      <dgm:prSet presAssocID="{388D5FA6-C077-46C0-9E33-85E2FAA376E4}" presName="parTxOnlySpace" presStyleCnt="0"/>
      <dgm:spPr/>
    </dgm:pt>
    <dgm:pt modelId="{9F736232-B526-4CE2-BA62-D9D1E840BBCB}" type="pres">
      <dgm:prSet presAssocID="{B47180F5-653B-40DC-81A8-EB545F9A8353}" presName="parTxOnly" presStyleLbl="node1" presStyleIdx="2" presStyleCnt="3">
        <dgm:presLayoutVars>
          <dgm:chMax val="0"/>
          <dgm:chPref val="0"/>
          <dgm:bulletEnabled val="1"/>
        </dgm:presLayoutVars>
      </dgm:prSet>
      <dgm:spPr/>
      <dgm:t>
        <a:bodyPr/>
        <a:lstStyle/>
        <a:p>
          <a:endParaRPr kumimoji="1" lang="ja-JP" altLang="en-US"/>
        </a:p>
      </dgm:t>
    </dgm:pt>
  </dgm:ptLst>
  <dgm:cxnLst>
    <dgm:cxn modelId="{C8F66780-CA2E-4E72-93EA-F7B6AEAB0E41}" type="presOf" srcId="{65C4C273-FC32-4162-8653-4A1B9A0D5E8E}" destId="{24D82E8B-AF13-49EC-BE21-6E953FAE1690}" srcOrd="0" destOrd="0" presId="urn:microsoft.com/office/officeart/2005/8/layout/chevron1"/>
    <dgm:cxn modelId="{E1DD1C74-B824-4B9F-AFF8-E8E2B1AA6973}" type="presOf" srcId="{6C4DA4B0-896A-43FF-A54D-E9461A56CA60}" destId="{12708B4B-6EC6-4E53-8771-841D16E2360C}" srcOrd="0" destOrd="0" presId="urn:microsoft.com/office/officeart/2005/8/layout/chevron1"/>
    <dgm:cxn modelId="{3A5CD1E8-CA3C-428D-9CD2-2C7E114A315E}" srcId="{65C4C273-FC32-4162-8653-4A1B9A0D5E8E}" destId="{B47180F5-653B-40DC-81A8-EB545F9A8353}" srcOrd="2" destOrd="0" parTransId="{E5034C52-DEB2-4D57-B6A7-9BB08146A41D}" sibTransId="{0726A370-1FD0-47B4-8937-BFFB13DD59A8}"/>
    <dgm:cxn modelId="{2F28ECB7-88FF-447F-BBF8-F9FBEC528CCF}" type="presOf" srcId="{A9ABF84E-9BD1-4D89-AC46-F46894FE00B6}" destId="{C07F3EC0-A4F1-4DED-BAA3-E01C673F2D85}" srcOrd="0" destOrd="0" presId="urn:microsoft.com/office/officeart/2005/8/layout/chevron1"/>
    <dgm:cxn modelId="{30667F9C-6318-4B25-B2AF-874433BF0864}" srcId="{65C4C273-FC32-4162-8653-4A1B9A0D5E8E}" destId="{6C4DA4B0-896A-43FF-A54D-E9461A56CA60}" srcOrd="1" destOrd="0" parTransId="{A7B38325-4258-480D-BB94-3D87024F908A}" sibTransId="{388D5FA6-C077-46C0-9E33-85E2FAA376E4}"/>
    <dgm:cxn modelId="{06EBB531-8AB1-43BD-8531-2F9C4D1C5BE2}" type="presOf" srcId="{B47180F5-653B-40DC-81A8-EB545F9A8353}" destId="{9F736232-B526-4CE2-BA62-D9D1E840BBCB}" srcOrd="0" destOrd="0" presId="urn:microsoft.com/office/officeart/2005/8/layout/chevron1"/>
    <dgm:cxn modelId="{97218C21-BAD1-4372-AFCD-51EA00A52B33}" srcId="{65C4C273-FC32-4162-8653-4A1B9A0D5E8E}" destId="{A9ABF84E-9BD1-4D89-AC46-F46894FE00B6}" srcOrd="0" destOrd="0" parTransId="{8CC3D0E0-7B2C-4446-A99B-50A47FFDB0A3}" sibTransId="{D95D6B62-2EC0-4B51-BA73-2934345BDD24}"/>
    <dgm:cxn modelId="{4700A9EA-D78C-4466-9D4A-1A2A30970BBC}" type="presParOf" srcId="{24D82E8B-AF13-49EC-BE21-6E953FAE1690}" destId="{C07F3EC0-A4F1-4DED-BAA3-E01C673F2D85}" srcOrd="0" destOrd="0" presId="urn:microsoft.com/office/officeart/2005/8/layout/chevron1"/>
    <dgm:cxn modelId="{80CDA353-6B3F-45F2-8743-91BA0E19BA5B}" type="presParOf" srcId="{24D82E8B-AF13-49EC-BE21-6E953FAE1690}" destId="{03E395DA-DA84-4BE3-9AA6-21CD197F5320}" srcOrd="1" destOrd="0" presId="urn:microsoft.com/office/officeart/2005/8/layout/chevron1"/>
    <dgm:cxn modelId="{635C32D1-9485-4AE0-BBD1-F88125334949}" type="presParOf" srcId="{24D82E8B-AF13-49EC-BE21-6E953FAE1690}" destId="{12708B4B-6EC6-4E53-8771-841D16E2360C}" srcOrd="2" destOrd="0" presId="urn:microsoft.com/office/officeart/2005/8/layout/chevron1"/>
    <dgm:cxn modelId="{0B46CE18-63AE-4859-BA7F-C0253F666909}" type="presParOf" srcId="{24D82E8B-AF13-49EC-BE21-6E953FAE1690}" destId="{14514232-E5BB-4D4A-BDFB-857223DAB432}" srcOrd="3" destOrd="0" presId="urn:microsoft.com/office/officeart/2005/8/layout/chevron1"/>
    <dgm:cxn modelId="{E57B746A-3A3A-404A-93F3-B41D977FB5CE}" type="presParOf" srcId="{24D82E8B-AF13-49EC-BE21-6E953FAE1690}" destId="{9F736232-B526-4CE2-BA62-D9D1E840BBCB}" srcOrd="4" destOrd="0" presId="urn:microsoft.com/office/officeart/2005/8/layout/chevron1"/>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E0581222-8801-4494-AFF2-CEDB223879A1}" type="presOf" srcId="{40401B07-2BC1-43D1-990D-EA08A2E96199}" destId="{FFE1DB0B-A649-43C1-B7D2-CEF3FA2CA620}"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35C86621-C033-4D4A-8F91-F98A15979E64}"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FEC06197-18AB-426C-AD4A-A86A6481F533}" type="presOf" srcId="{719CC07F-E7E8-4D5D-812D-B4FE5927E5EE}" destId="{EF93FE5D-CECB-421C-A5E7-C8A146A6D18C}"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32EA722-D64D-4337-BCD0-DB568DCB6898}" type="presOf" srcId="{032D3BBA-FECA-4A09-86B8-D22A26B2D692}" destId="{DE94FCB2-DC8D-4E9C-99AC-1B4A02F51ED1}" srcOrd="0" destOrd="0" presId="urn:microsoft.com/office/officeart/2005/8/layout/default"/>
    <dgm:cxn modelId="{0C8000F1-A9A9-4D6E-AE94-3C6D5B8D4E5D}" type="presOf" srcId="{A8173AC5-747C-4629-AFDD-A87911240C17}" destId="{AB46F437-0746-4546-925E-0EB7C7D5DEEE}" srcOrd="0" destOrd="0" presId="urn:microsoft.com/office/officeart/2005/8/layout/default"/>
    <dgm:cxn modelId="{D25CDFD0-BD18-4878-A82C-86D76C6352A1}" type="presOf" srcId="{62B35D10-1538-4D55-950A-2A2BA79ABB01}" destId="{4872DE25-18B2-4051-AC2E-50E8F9E547B9}" srcOrd="0" destOrd="0" presId="urn:microsoft.com/office/officeart/2005/8/layout/default"/>
    <dgm:cxn modelId="{DCDB940C-AC99-4649-94B0-9398AED07248}"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0F6DC504-F021-46B2-8101-E61B352C2DE1}" type="presParOf" srcId="{FB970023-0AD8-4257-9D69-0D38BBE98C0B}" destId="{FFE1DB0B-A649-43C1-B7D2-CEF3FA2CA620}" srcOrd="0" destOrd="0" presId="urn:microsoft.com/office/officeart/2005/8/layout/default"/>
    <dgm:cxn modelId="{4D2BC124-FBDC-4E9D-AA60-B18CD96FAF9C}" type="presParOf" srcId="{FB970023-0AD8-4257-9D69-0D38BBE98C0B}" destId="{2801E637-8C93-40BB-8D47-B379444342CD}" srcOrd="1" destOrd="0" presId="urn:microsoft.com/office/officeart/2005/8/layout/default"/>
    <dgm:cxn modelId="{3E101BFC-3CCB-443E-8881-E93ACD873703}" type="presParOf" srcId="{FB970023-0AD8-4257-9D69-0D38BBE98C0B}" destId="{DE94FCB2-DC8D-4E9C-99AC-1B4A02F51ED1}" srcOrd="2" destOrd="0" presId="urn:microsoft.com/office/officeart/2005/8/layout/default"/>
    <dgm:cxn modelId="{B826753B-26B4-4E90-8E08-210436DB1EBD}" type="presParOf" srcId="{FB970023-0AD8-4257-9D69-0D38BBE98C0B}" destId="{B79BEC52-4A3C-4665-948E-5AB634E4DDD1}" srcOrd="3" destOrd="0" presId="urn:microsoft.com/office/officeart/2005/8/layout/default"/>
    <dgm:cxn modelId="{05279476-A16B-4D29-AC6D-5D172F0B7D28}" type="presParOf" srcId="{FB970023-0AD8-4257-9D69-0D38BBE98C0B}" destId="{9E71994E-CAF8-46B6-9D24-24B986C042F2}" srcOrd="4" destOrd="0" presId="urn:microsoft.com/office/officeart/2005/8/layout/default"/>
    <dgm:cxn modelId="{9892DAA3-20BE-4396-B857-C354A8DF5CB7}" type="presParOf" srcId="{FB970023-0AD8-4257-9D69-0D38BBE98C0B}" destId="{738F86CF-128D-470E-936B-6A3F88B3548B}" srcOrd="5" destOrd="0" presId="urn:microsoft.com/office/officeart/2005/8/layout/default"/>
    <dgm:cxn modelId="{C89C872E-6820-48D5-B4E9-FB9A4570F9C9}" type="presParOf" srcId="{FB970023-0AD8-4257-9D69-0D38BBE98C0B}" destId="{AB46F437-0746-4546-925E-0EB7C7D5DEEE}" srcOrd="6" destOrd="0" presId="urn:microsoft.com/office/officeart/2005/8/layout/default"/>
    <dgm:cxn modelId="{17CF3447-063B-43EA-9349-8A39B27BA1D1}" type="presParOf" srcId="{FB970023-0AD8-4257-9D69-0D38BBE98C0B}" destId="{DFB5A0A0-5AAF-4E7A-96E3-6AAED3E2A4DE}" srcOrd="7" destOrd="0" presId="urn:microsoft.com/office/officeart/2005/8/layout/default"/>
    <dgm:cxn modelId="{66422244-467B-4D72-99CD-0EF38963B15B}" type="presParOf" srcId="{FB970023-0AD8-4257-9D69-0D38BBE98C0B}" destId="{EF93FE5D-CECB-421C-A5E7-C8A146A6D18C}" srcOrd="8" destOrd="0" presId="urn:microsoft.com/office/officeart/2005/8/layout/default"/>
    <dgm:cxn modelId="{D8AAB664-EAD8-41E8-A650-F69B87452838}" type="presParOf" srcId="{FB970023-0AD8-4257-9D69-0D38BBE98C0B}" destId="{69C1F5B3-E374-4A16-AD71-1F7CD42FE451}" srcOrd="9" destOrd="0" presId="urn:microsoft.com/office/officeart/2005/8/layout/default"/>
    <dgm:cxn modelId="{0B99FDF7-837E-45E4-B3C5-5352CBE9249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1C2B4426-6B3E-41C8-AAF7-43CE0FF080C9}" type="presOf" srcId="{62B35D10-1538-4D55-950A-2A2BA79ABB01}" destId="{4872DE25-18B2-4051-AC2E-50E8F9E547B9}" srcOrd="0" destOrd="0" presId="urn:microsoft.com/office/officeart/2005/8/layout/default"/>
    <dgm:cxn modelId="{D76C17B5-E759-4B56-94AF-5DCBD2D90214}" type="presOf" srcId="{816B225A-6D9C-45A5-A08D-C6272DC2B9BE}" destId="{FB970023-0AD8-4257-9D69-0D38BBE98C0B}" srcOrd="0" destOrd="0" presId="urn:microsoft.com/office/officeart/2005/8/layout/default"/>
    <dgm:cxn modelId="{CADA1E92-4D1B-4658-8EFA-0E7B5E11DF04}" type="presOf" srcId="{7B17B44F-FC52-4305-B7B4-359C8BB0CC78}" destId="{9E71994E-CAF8-46B6-9D24-24B986C042F2}" srcOrd="0" destOrd="0" presId="urn:microsoft.com/office/officeart/2005/8/layout/default"/>
    <dgm:cxn modelId="{3ED97474-40C2-4AEE-A268-8EC64F34B0F7}" type="presOf" srcId="{719CC07F-E7E8-4D5D-812D-B4FE5927E5EE}" destId="{EF93FE5D-CECB-421C-A5E7-C8A146A6D18C}" srcOrd="0" destOrd="0" presId="urn:microsoft.com/office/officeart/2005/8/layout/default"/>
    <dgm:cxn modelId="{D8CB3B4A-2A03-44F7-9A44-D5B623F8934C}" type="presOf" srcId="{032D3BBA-FECA-4A09-86B8-D22A26B2D692}" destId="{DE94FCB2-DC8D-4E9C-99AC-1B4A02F51ED1}" srcOrd="0" destOrd="0" presId="urn:microsoft.com/office/officeart/2005/8/layout/default"/>
    <dgm:cxn modelId="{9F8EA100-6184-419B-9119-BDA41BAB68C8}" type="presOf" srcId="{A8173AC5-747C-4629-AFDD-A87911240C17}" destId="{AB46F437-0746-4546-925E-0EB7C7D5DEEE}"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62C88BEE-019C-463B-9803-544354EAEFB7}"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1EF1F8F9-82D5-4A97-A68B-9DB8D6A58E38}" type="presParOf" srcId="{FB970023-0AD8-4257-9D69-0D38BBE98C0B}" destId="{FFE1DB0B-A649-43C1-B7D2-CEF3FA2CA620}" srcOrd="0" destOrd="0" presId="urn:microsoft.com/office/officeart/2005/8/layout/default"/>
    <dgm:cxn modelId="{5B990C48-EA48-4764-9D6F-EC775260E33C}" type="presParOf" srcId="{FB970023-0AD8-4257-9D69-0D38BBE98C0B}" destId="{2801E637-8C93-40BB-8D47-B379444342CD}" srcOrd="1" destOrd="0" presId="urn:microsoft.com/office/officeart/2005/8/layout/default"/>
    <dgm:cxn modelId="{2556D81A-2708-4ED9-AC7B-7EB9A1775083}" type="presParOf" srcId="{FB970023-0AD8-4257-9D69-0D38BBE98C0B}" destId="{DE94FCB2-DC8D-4E9C-99AC-1B4A02F51ED1}" srcOrd="2" destOrd="0" presId="urn:microsoft.com/office/officeart/2005/8/layout/default"/>
    <dgm:cxn modelId="{9DF9008A-9832-4EB3-B6C7-566C2324CD90}" type="presParOf" srcId="{FB970023-0AD8-4257-9D69-0D38BBE98C0B}" destId="{B79BEC52-4A3C-4665-948E-5AB634E4DDD1}" srcOrd="3" destOrd="0" presId="urn:microsoft.com/office/officeart/2005/8/layout/default"/>
    <dgm:cxn modelId="{A181A3DB-2329-4621-A5ED-A88DA46EBC69}" type="presParOf" srcId="{FB970023-0AD8-4257-9D69-0D38BBE98C0B}" destId="{9E71994E-CAF8-46B6-9D24-24B986C042F2}" srcOrd="4" destOrd="0" presId="urn:microsoft.com/office/officeart/2005/8/layout/default"/>
    <dgm:cxn modelId="{A4ACFC54-7478-4129-9E40-562EF418C4DC}" type="presParOf" srcId="{FB970023-0AD8-4257-9D69-0D38BBE98C0B}" destId="{738F86CF-128D-470E-936B-6A3F88B3548B}" srcOrd="5" destOrd="0" presId="urn:microsoft.com/office/officeart/2005/8/layout/default"/>
    <dgm:cxn modelId="{0D565066-3885-49EF-AF10-A6E27661BA34}" type="presParOf" srcId="{FB970023-0AD8-4257-9D69-0D38BBE98C0B}" destId="{AB46F437-0746-4546-925E-0EB7C7D5DEEE}" srcOrd="6" destOrd="0" presId="urn:microsoft.com/office/officeart/2005/8/layout/default"/>
    <dgm:cxn modelId="{DE398334-69B7-4CFD-8BF2-731C593515CC}" type="presParOf" srcId="{FB970023-0AD8-4257-9D69-0D38BBE98C0B}" destId="{DFB5A0A0-5AAF-4E7A-96E3-6AAED3E2A4DE}" srcOrd="7" destOrd="0" presId="urn:microsoft.com/office/officeart/2005/8/layout/default"/>
    <dgm:cxn modelId="{29BFD837-3C8C-4295-B8DF-B53FD8D34F44}" type="presParOf" srcId="{FB970023-0AD8-4257-9D69-0D38BBE98C0B}" destId="{EF93FE5D-CECB-421C-A5E7-C8A146A6D18C}" srcOrd="8" destOrd="0" presId="urn:microsoft.com/office/officeart/2005/8/layout/default"/>
    <dgm:cxn modelId="{CB664B43-456D-4F21-A9C3-A7CC06CDFC5F}" type="presParOf" srcId="{FB970023-0AD8-4257-9D69-0D38BBE98C0B}" destId="{69C1F5B3-E374-4A16-AD71-1F7CD42FE451}" srcOrd="9" destOrd="0" presId="urn:microsoft.com/office/officeart/2005/8/layout/default"/>
    <dgm:cxn modelId="{F2B60B90-8693-4EC4-B187-EA826526ECB7}"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26920A99-448C-4400-A6EC-957D6A548F53}" type="presOf" srcId="{032D3BBA-FECA-4A09-86B8-D22A26B2D692}" destId="{DE94FCB2-DC8D-4E9C-99AC-1B4A02F51ED1}" srcOrd="0" destOrd="0" presId="urn:microsoft.com/office/officeart/2005/8/layout/default"/>
    <dgm:cxn modelId="{00EA8FE9-EE38-475E-8221-F610282FED5A}" type="presOf" srcId="{816B225A-6D9C-45A5-A08D-C6272DC2B9BE}" destId="{FB970023-0AD8-4257-9D69-0D38BBE98C0B}" srcOrd="0" destOrd="0" presId="urn:microsoft.com/office/officeart/2005/8/layout/default"/>
    <dgm:cxn modelId="{B7BCCF01-DDC3-426F-919E-42627F108324}" type="presOf" srcId="{A8173AC5-747C-4629-AFDD-A87911240C17}" destId="{AB46F437-0746-4546-925E-0EB7C7D5DEEE}" srcOrd="0" destOrd="0" presId="urn:microsoft.com/office/officeart/2005/8/layout/default"/>
    <dgm:cxn modelId="{8BECCA8F-8174-498F-848F-9CFD356080F6}" type="presOf" srcId="{7B17B44F-FC52-4305-B7B4-359C8BB0CC78}" destId="{9E71994E-CAF8-46B6-9D24-24B986C042F2}" srcOrd="0" destOrd="0" presId="urn:microsoft.com/office/officeart/2005/8/layout/default"/>
    <dgm:cxn modelId="{2A2A0993-1D3F-4D66-A808-CD0F82CE538B}" type="presOf" srcId="{40401B07-2BC1-43D1-990D-EA08A2E96199}" destId="{FFE1DB0B-A649-43C1-B7D2-CEF3FA2CA620}"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019D40A4-B870-42E1-82AB-C2B32A8803BD}" type="presOf" srcId="{719CC07F-E7E8-4D5D-812D-B4FE5927E5EE}" destId="{EF93FE5D-CECB-421C-A5E7-C8A146A6D18C}" srcOrd="0" destOrd="0" presId="urn:microsoft.com/office/officeart/2005/8/layout/default"/>
    <dgm:cxn modelId="{613E128E-9A87-4BEF-B516-1414B40B1B60}" type="presOf" srcId="{62B35D10-1538-4D55-950A-2A2BA79ABB01}" destId="{4872DE25-18B2-4051-AC2E-50E8F9E547B9}" srcOrd="0" destOrd="0" presId="urn:microsoft.com/office/officeart/2005/8/layout/default"/>
    <dgm:cxn modelId="{ED0AD4EF-E6DC-417B-BD1C-D80010170EB8}" type="presParOf" srcId="{FB970023-0AD8-4257-9D69-0D38BBE98C0B}" destId="{FFE1DB0B-A649-43C1-B7D2-CEF3FA2CA620}" srcOrd="0" destOrd="0" presId="urn:microsoft.com/office/officeart/2005/8/layout/default"/>
    <dgm:cxn modelId="{51B9DD0B-5000-4277-B636-9651B3A02150}" type="presParOf" srcId="{FB970023-0AD8-4257-9D69-0D38BBE98C0B}" destId="{2801E637-8C93-40BB-8D47-B379444342CD}" srcOrd="1" destOrd="0" presId="urn:microsoft.com/office/officeart/2005/8/layout/default"/>
    <dgm:cxn modelId="{4DF3D2C4-D1E7-45B1-8233-1B6FE89FA8D5}" type="presParOf" srcId="{FB970023-0AD8-4257-9D69-0D38BBE98C0B}" destId="{DE94FCB2-DC8D-4E9C-99AC-1B4A02F51ED1}" srcOrd="2" destOrd="0" presId="urn:microsoft.com/office/officeart/2005/8/layout/default"/>
    <dgm:cxn modelId="{F0E0AE6F-8ABD-4692-8CE4-7E1FE73CAF44}" type="presParOf" srcId="{FB970023-0AD8-4257-9D69-0D38BBE98C0B}" destId="{B79BEC52-4A3C-4665-948E-5AB634E4DDD1}" srcOrd="3" destOrd="0" presId="urn:microsoft.com/office/officeart/2005/8/layout/default"/>
    <dgm:cxn modelId="{C7EA08FF-73EB-4E60-BF9D-335CB8B7B80C}" type="presParOf" srcId="{FB970023-0AD8-4257-9D69-0D38BBE98C0B}" destId="{9E71994E-CAF8-46B6-9D24-24B986C042F2}" srcOrd="4" destOrd="0" presId="urn:microsoft.com/office/officeart/2005/8/layout/default"/>
    <dgm:cxn modelId="{80291DB9-4236-493E-B0F0-59D5A83C3883}" type="presParOf" srcId="{FB970023-0AD8-4257-9D69-0D38BBE98C0B}" destId="{738F86CF-128D-470E-936B-6A3F88B3548B}" srcOrd="5" destOrd="0" presId="urn:microsoft.com/office/officeart/2005/8/layout/default"/>
    <dgm:cxn modelId="{2D0A4F3D-5727-4B5A-809B-436A0590C2CE}" type="presParOf" srcId="{FB970023-0AD8-4257-9D69-0D38BBE98C0B}" destId="{AB46F437-0746-4546-925E-0EB7C7D5DEEE}" srcOrd="6" destOrd="0" presId="urn:microsoft.com/office/officeart/2005/8/layout/default"/>
    <dgm:cxn modelId="{11051040-73B2-4C69-9312-3A80DB7052BB}" type="presParOf" srcId="{FB970023-0AD8-4257-9D69-0D38BBE98C0B}" destId="{DFB5A0A0-5AAF-4E7A-96E3-6AAED3E2A4DE}" srcOrd="7" destOrd="0" presId="urn:microsoft.com/office/officeart/2005/8/layout/default"/>
    <dgm:cxn modelId="{85594CE4-C247-4DE5-9206-18D015315497}" type="presParOf" srcId="{FB970023-0AD8-4257-9D69-0D38BBE98C0B}" destId="{EF93FE5D-CECB-421C-A5E7-C8A146A6D18C}" srcOrd="8" destOrd="0" presId="urn:microsoft.com/office/officeart/2005/8/layout/default"/>
    <dgm:cxn modelId="{25FA8101-5525-4B61-8A50-73D66EBAA146}" type="presParOf" srcId="{FB970023-0AD8-4257-9D69-0D38BBE98C0B}" destId="{69C1F5B3-E374-4A16-AD71-1F7CD42FE451}" srcOrd="9" destOrd="0" presId="urn:microsoft.com/office/officeart/2005/8/layout/default"/>
    <dgm:cxn modelId="{6DB02896-A828-49FF-89C8-257A3117386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custLinFactNeighborX="-32831" custLinFactNeighborY="-1451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6810673B-782B-415E-BE56-39DF6A2EEAC4}" type="presOf" srcId="{A8173AC5-747C-4629-AFDD-A87911240C17}" destId="{AB46F437-0746-4546-925E-0EB7C7D5DEEE}" srcOrd="0" destOrd="0" presId="urn:microsoft.com/office/officeart/2005/8/layout/default"/>
    <dgm:cxn modelId="{47C29CB4-50BD-4E50-B75D-3AA646402E65}" type="presOf" srcId="{7B17B44F-FC52-4305-B7B4-359C8BB0CC78}" destId="{9E71994E-CAF8-46B6-9D24-24B986C042F2}" srcOrd="0" destOrd="0" presId="urn:microsoft.com/office/officeart/2005/8/layout/default"/>
    <dgm:cxn modelId="{9DD4632C-0526-4C1B-82F8-302E992811FC}" type="presOf" srcId="{719CC07F-E7E8-4D5D-812D-B4FE5927E5EE}" destId="{EF93FE5D-CECB-421C-A5E7-C8A146A6D18C}" srcOrd="0" destOrd="0" presId="urn:microsoft.com/office/officeart/2005/8/layout/default"/>
    <dgm:cxn modelId="{BAABBDF0-AA75-4050-A004-B1D1CD2BB621}" type="presOf" srcId="{62B35D10-1538-4D55-950A-2A2BA79ABB01}" destId="{4872DE25-18B2-4051-AC2E-50E8F9E547B9}"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5056650A-C9CC-46E3-A8B8-05703AF4B1AC}" type="presOf" srcId="{816B225A-6D9C-45A5-A08D-C6272DC2B9BE}" destId="{FB970023-0AD8-4257-9D69-0D38BBE98C0B}" srcOrd="0" destOrd="0" presId="urn:microsoft.com/office/officeart/2005/8/layout/default"/>
    <dgm:cxn modelId="{E9AC37CD-D422-4643-BCEF-EB9927EE1AB7}" type="presOf" srcId="{032D3BBA-FECA-4A09-86B8-D22A26B2D692}" destId="{DE94FCB2-DC8D-4E9C-99AC-1B4A02F51ED1}" srcOrd="0" destOrd="0" presId="urn:microsoft.com/office/officeart/2005/8/layout/default"/>
    <dgm:cxn modelId="{4AFCF239-1F87-4086-A2DE-EB9D80520D3F}" type="presOf" srcId="{40401B07-2BC1-43D1-990D-EA08A2E96199}" destId="{FFE1DB0B-A649-43C1-B7D2-CEF3FA2CA620}" srcOrd="0" destOrd="0" presId="urn:microsoft.com/office/officeart/2005/8/layout/default"/>
    <dgm:cxn modelId="{DCC8845D-C73B-4D51-B96B-07C31EA54059}" type="presParOf" srcId="{FB970023-0AD8-4257-9D69-0D38BBE98C0B}" destId="{FFE1DB0B-A649-43C1-B7D2-CEF3FA2CA620}" srcOrd="0" destOrd="0" presId="urn:microsoft.com/office/officeart/2005/8/layout/default"/>
    <dgm:cxn modelId="{9B4F2D84-9D67-427A-88A9-9A5E824372E1}" type="presParOf" srcId="{FB970023-0AD8-4257-9D69-0D38BBE98C0B}" destId="{2801E637-8C93-40BB-8D47-B379444342CD}" srcOrd="1" destOrd="0" presId="urn:microsoft.com/office/officeart/2005/8/layout/default"/>
    <dgm:cxn modelId="{C484CC49-8BE0-4961-A116-720545B84C23}" type="presParOf" srcId="{FB970023-0AD8-4257-9D69-0D38BBE98C0B}" destId="{DE94FCB2-DC8D-4E9C-99AC-1B4A02F51ED1}" srcOrd="2" destOrd="0" presId="urn:microsoft.com/office/officeart/2005/8/layout/default"/>
    <dgm:cxn modelId="{9AB6ABC6-B105-4C81-AC06-EC6BEBB0E86A}" type="presParOf" srcId="{FB970023-0AD8-4257-9D69-0D38BBE98C0B}" destId="{B79BEC52-4A3C-4665-948E-5AB634E4DDD1}" srcOrd="3" destOrd="0" presId="urn:microsoft.com/office/officeart/2005/8/layout/default"/>
    <dgm:cxn modelId="{1382442B-D1F4-4575-8E06-8D5D19014631}" type="presParOf" srcId="{FB970023-0AD8-4257-9D69-0D38BBE98C0B}" destId="{9E71994E-CAF8-46B6-9D24-24B986C042F2}" srcOrd="4" destOrd="0" presId="urn:microsoft.com/office/officeart/2005/8/layout/default"/>
    <dgm:cxn modelId="{94D80A75-D73E-44C0-A769-E1162944152B}" type="presParOf" srcId="{FB970023-0AD8-4257-9D69-0D38BBE98C0B}" destId="{738F86CF-128D-470E-936B-6A3F88B3548B}" srcOrd="5" destOrd="0" presId="urn:microsoft.com/office/officeart/2005/8/layout/default"/>
    <dgm:cxn modelId="{7614887F-0D0C-4E75-B1EB-BBA8F4C72CF5}" type="presParOf" srcId="{FB970023-0AD8-4257-9D69-0D38BBE98C0B}" destId="{AB46F437-0746-4546-925E-0EB7C7D5DEEE}" srcOrd="6" destOrd="0" presId="urn:microsoft.com/office/officeart/2005/8/layout/default"/>
    <dgm:cxn modelId="{3EA0BB16-CEF8-4479-BCAE-3DCB9961223A}" type="presParOf" srcId="{FB970023-0AD8-4257-9D69-0D38BBE98C0B}" destId="{DFB5A0A0-5AAF-4E7A-96E3-6AAED3E2A4DE}" srcOrd="7" destOrd="0" presId="urn:microsoft.com/office/officeart/2005/8/layout/default"/>
    <dgm:cxn modelId="{9F2BD588-EDB2-4F4A-B119-06CB6CF82D9D}" type="presParOf" srcId="{FB970023-0AD8-4257-9D69-0D38BBE98C0B}" destId="{EF93FE5D-CECB-421C-A5E7-C8A146A6D18C}" srcOrd="8" destOrd="0" presId="urn:microsoft.com/office/officeart/2005/8/layout/default"/>
    <dgm:cxn modelId="{E7670F57-3CA4-48F0-90DF-CA1007695EC8}" type="presParOf" srcId="{FB970023-0AD8-4257-9D69-0D38BBE98C0B}" destId="{69C1F5B3-E374-4A16-AD71-1F7CD42FE451}" srcOrd="9" destOrd="0" presId="urn:microsoft.com/office/officeart/2005/8/layout/default"/>
    <dgm:cxn modelId="{0E27C767-7646-47DC-A328-61D67751F4B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3894FF05-6E31-40D5-B638-70604322BD29}" type="presOf" srcId="{719CC07F-E7E8-4D5D-812D-B4FE5927E5EE}" destId="{EF93FE5D-CECB-421C-A5E7-C8A146A6D18C}" srcOrd="0" destOrd="0" presId="urn:microsoft.com/office/officeart/2005/8/layout/default"/>
    <dgm:cxn modelId="{BF967BEE-5A10-4323-ADDE-09EBD625D6BA}" type="presOf" srcId="{032D3BBA-FECA-4A09-86B8-D22A26B2D692}" destId="{DE94FCB2-DC8D-4E9C-99AC-1B4A02F51ED1}" srcOrd="0" destOrd="0" presId="urn:microsoft.com/office/officeart/2005/8/layout/default"/>
    <dgm:cxn modelId="{5C963FD8-6BDA-4FDC-935C-73F5854293AD}"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73DD6EAA-6883-4874-AFF5-07D502178C29}" type="presOf" srcId="{A8173AC5-747C-4629-AFDD-A87911240C17}" destId="{AB46F437-0746-4546-925E-0EB7C7D5DEEE}" srcOrd="0" destOrd="0" presId="urn:microsoft.com/office/officeart/2005/8/layout/default"/>
    <dgm:cxn modelId="{5ACBABF4-ECFA-4F3E-8CDF-BF7AA0347E03}" type="presOf" srcId="{40401B07-2BC1-43D1-990D-EA08A2E96199}" destId="{FFE1DB0B-A649-43C1-B7D2-CEF3FA2CA620}" srcOrd="0" destOrd="0" presId="urn:microsoft.com/office/officeart/2005/8/layout/default"/>
    <dgm:cxn modelId="{508BFD2A-4AB2-4A0E-BB24-BE944B968615}" type="presOf" srcId="{816B225A-6D9C-45A5-A08D-C6272DC2B9BE}" destId="{FB970023-0AD8-4257-9D69-0D38BBE98C0B}" srcOrd="0" destOrd="0" presId="urn:microsoft.com/office/officeart/2005/8/layout/default"/>
    <dgm:cxn modelId="{5EA85F38-9AF4-4186-8407-2CCC6C020FF5}" type="presOf" srcId="{62B35D10-1538-4D55-950A-2A2BA79ABB01}" destId="{4872DE25-18B2-4051-AC2E-50E8F9E547B9}" srcOrd="0" destOrd="0" presId="urn:microsoft.com/office/officeart/2005/8/layout/default"/>
    <dgm:cxn modelId="{AB227EF9-142C-46E3-A09C-D57F8BF7B2A9}" type="presParOf" srcId="{FB970023-0AD8-4257-9D69-0D38BBE98C0B}" destId="{FFE1DB0B-A649-43C1-B7D2-CEF3FA2CA620}" srcOrd="0" destOrd="0" presId="urn:microsoft.com/office/officeart/2005/8/layout/default"/>
    <dgm:cxn modelId="{3497B253-FA6A-4400-A20F-5C36B960CD7E}" type="presParOf" srcId="{FB970023-0AD8-4257-9D69-0D38BBE98C0B}" destId="{2801E637-8C93-40BB-8D47-B379444342CD}" srcOrd="1" destOrd="0" presId="urn:microsoft.com/office/officeart/2005/8/layout/default"/>
    <dgm:cxn modelId="{E72396D0-B4A6-4AD2-B9CC-2F1B70BF79C5}" type="presParOf" srcId="{FB970023-0AD8-4257-9D69-0D38BBE98C0B}" destId="{DE94FCB2-DC8D-4E9C-99AC-1B4A02F51ED1}" srcOrd="2" destOrd="0" presId="urn:microsoft.com/office/officeart/2005/8/layout/default"/>
    <dgm:cxn modelId="{0D05E23F-EBFB-4C00-8BBE-F8D7B800BEF9}" type="presParOf" srcId="{FB970023-0AD8-4257-9D69-0D38BBE98C0B}" destId="{B79BEC52-4A3C-4665-948E-5AB634E4DDD1}" srcOrd="3" destOrd="0" presId="urn:microsoft.com/office/officeart/2005/8/layout/default"/>
    <dgm:cxn modelId="{91EEC96A-1FD5-4919-889B-E28EEDAAECBB}" type="presParOf" srcId="{FB970023-0AD8-4257-9D69-0D38BBE98C0B}" destId="{9E71994E-CAF8-46B6-9D24-24B986C042F2}" srcOrd="4" destOrd="0" presId="urn:microsoft.com/office/officeart/2005/8/layout/default"/>
    <dgm:cxn modelId="{CF68A5CF-0569-4187-BC88-9A6B5D3C4B59}" type="presParOf" srcId="{FB970023-0AD8-4257-9D69-0D38BBE98C0B}" destId="{738F86CF-128D-470E-936B-6A3F88B3548B}" srcOrd="5" destOrd="0" presId="urn:microsoft.com/office/officeart/2005/8/layout/default"/>
    <dgm:cxn modelId="{73EC263C-652C-406A-B920-061C04F456FB}" type="presParOf" srcId="{FB970023-0AD8-4257-9D69-0D38BBE98C0B}" destId="{AB46F437-0746-4546-925E-0EB7C7D5DEEE}" srcOrd="6" destOrd="0" presId="urn:microsoft.com/office/officeart/2005/8/layout/default"/>
    <dgm:cxn modelId="{9C7D89CD-A487-4266-B523-FFD2F408EE1C}" type="presParOf" srcId="{FB970023-0AD8-4257-9D69-0D38BBE98C0B}" destId="{DFB5A0A0-5AAF-4E7A-96E3-6AAED3E2A4DE}" srcOrd="7" destOrd="0" presId="urn:microsoft.com/office/officeart/2005/8/layout/default"/>
    <dgm:cxn modelId="{611D9A4E-312D-4FC2-8D87-982EAE0E2194}" type="presParOf" srcId="{FB970023-0AD8-4257-9D69-0D38BBE98C0B}" destId="{EF93FE5D-CECB-421C-A5E7-C8A146A6D18C}" srcOrd="8" destOrd="0" presId="urn:microsoft.com/office/officeart/2005/8/layout/default"/>
    <dgm:cxn modelId="{CBB9B5D1-3E75-44FA-A9DA-1E990276E4E9}" type="presParOf" srcId="{FB970023-0AD8-4257-9D69-0D38BBE98C0B}" destId="{69C1F5B3-E374-4A16-AD71-1F7CD42FE451}" srcOrd="9" destOrd="0" presId="urn:microsoft.com/office/officeart/2005/8/layout/default"/>
    <dgm:cxn modelId="{AD319EB5-D49D-4A4B-B206-0612C4BC9F7E}"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080B3F8F-6827-415C-A565-AD809CD37CC9}" type="presOf" srcId="{032D3BBA-FECA-4A09-86B8-D22A26B2D692}" destId="{DE94FCB2-DC8D-4E9C-99AC-1B4A02F51ED1}"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4820EBE0-CB7D-4650-B7D6-A9A88305A8D6}" type="presOf" srcId="{7B17B44F-FC52-4305-B7B4-359C8BB0CC78}" destId="{9E71994E-CAF8-46B6-9D24-24B986C042F2}" srcOrd="0" destOrd="0" presId="urn:microsoft.com/office/officeart/2005/8/layout/default"/>
    <dgm:cxn modelId="{80E36C91-22CC-4DA2-BB23-1FA99B870A0D}"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0E2AC688-2344-4058-9497-8671FE6C7F9D}" type="presOf" srcId="{A8173AC5-747C-4629-AFDD-A87911240C17}" destId="{AB46F437-0746-4546-925E-0EB7C7D5DEEE}" srcOrd="0" destOrd="0" presId="urn:microsoft.com/office/officeart/2005/8/layout/default"/>
    <dgm:cxn modelId="{791C0BA6-EA6B-4784-A8D1-EEAA03A1E2BB}" type="presOf" srcId="{816B225A-6D9C-45A5-A08D-C6272DC2B9BE}" destId="{FB970023-0AD8-4257-9D69-0D38BBE98C0B}" srcOrd="0" destOrd="0" presId="urn:microsoft.com/office/officeart/2005/8/layout/default"/>
    <dgm:cxn modelId="{9AFEF9A5-5825-4F6F-8367-8B99B87C3C3D}"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7B7D3BCE-A027-4E3E-9B0E-E8B7F05478D4}" type="presOf" srcId="{40401B07-2BC1-43D1-990D-EA08A2E96199}" destId="{FFE1DB0B-A649-43C1-B7D2-CEF3FA2CA620}" srcOrd="0" destOrd="0" presId="urn:microsoft.com/office/officeart/2005/8/layout/default"/>
    <dgm:cxn modelId="{9E0E1180-EFDD-48A3-963A-D1F1D7C31A19}" type="presParOf" srcId="{FB970023-0AD8-4257-9D69-0D38BBE98C0B}" destId="{FFE1DB0B-A649-43C1-B7D2-CEF3FA2CA620}" srcOrd="0" destOrd="0" presId="urn:microsoft.com/office/officeart/2005/8/layout/default"/>
    <dgm:cxn modelId="{C204E8C9-9E6A-48E5-86F9-D7DE026DC112}" type="presParOf" srcId="{FB970023-0AD8-4257-9D69-0D38BBE98C0B}" destId="{2801E637-8C93-40BB-8D47-B379444342CD}" srcOrd="1" destOrd="0" presId="urn:microsoft.com/office/officeart/2005/8/layout/default"/>
    <dgm:cxn modelId="{92E84C50-A892-4BB8-ABF3-8D3D9E0BA9E3}" type="presParOf" srcId="{FB970023-0AD8-4257-9D69-0D38BBE98C0B}" destId="{DE94FCB2-DC8D-4E9C-99AC-1B4A02F51ED1}" srcOrd="2" destOrd="0" presId="urn:microsoft.com/office/officeart/2005/8/layout/default"/>
    <dgm:cxn modelId="{61FE9977-B71F-49BC-851B-3A74E3F6EB1F}" type="presParOf" srcId="{FB970023-0AD8-4257-9D69-0D38BBE98C0B}" destId="{B79BEC52-4A3C-4665-948E-5AB634E4DDD1}" srcOrd="3" destOrd="0" presId="urn:microsoft.com/office/officeart/2005/8/layout/default"/>
    <dgm:cxn modelId="{D84B8990-F5A7-4446-BDE0-B5742B1D6378}" type="presParOf" srcId="{FB970023-0AD8-4257-9D69-0D38BBE98C0B}" destId="{9E71994E-CAF8-46B6-9D24-24B986C042F2}" srcOrd="4" destOrd="0" presId="urn:microsoft.com/office/officeart/2005/8/layout/default"/>
    <dgm:cxn modelId="{63B03A7A-0DCC-4F3C-B7F0-9E26F8628364}" type="presParOf" srcId="{FB970023-0AD8-4257-9D69-0D38BBE98C0B}" destId="{738F86CF-128D-470E-936B-6A3F88B3548B}" srcOrd="5" destOrd="0" presId="urn:microsoft.com/office/officeart/2005/8/layout/default"/>
    <dgm:cxn modelId="{7253CD74-262D-4873-BD4F-889108B21B59}" type="presParOf" srcId="{FB970023-0AD8-4257-9D69-0D38BBE98C0B}" destId="{AB46F437-0746-4546-925E-0EB7C7D5DEEE}" srcOrd="6" destOrd="0" presId="urn:microsoft.com/office/officeart/2005/8/layout/default"/>
    <dgm:cxn modelId="{88CA807A-7025-4826-9D7E-DFC319AE7E3D}" type="presParOf" srcId="{FB970023-0AD8-4257-9D69-0D38BBE98C0B}" destId="{DFB5A0A0-5AAF-4E7A-96E3-6AAED3E2A4DE}" srcOrd="7" destOrd="0" presId="urn:microsoft.com/office/officeart/2005/8/layout/default"/>
    <dgm:cxn modelId="{5093E3E2-02DF-42DA-AF13-9038AE191426}" type="presParOf" srcId="{FB970023-0AD8-4257-9D69-0D38BBE98C0B}" destId="{EF93FE5D-CECB-421C-A5E7-C8A146A6D18C}" srcOrd="8" destOrd="0" presId="urn:microsoft.com/office/officeart/2005/8/layout/default"/>
    <dgm:cxn modelId="{CCB2C0C8-FA3E-44CF-A26C-DE6CCFAA82A9}" type="presParOf" srcId="{FB970023-0AD8-4257-9D69-0D38BBE98C0B}" destId="{69C1F5B3-E374-4A16-AD71-1F7CD42FE451}" srcOrd="9" destOrd="0" presId="urn:microsoft.com/office/officeart/2005/8/layout/default"/>
    <dgm:cxn modelId="{0DA00818-6CB6-4089-B97A-5EC54AD9349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959199EF-B426-4CAB-ACB3-92D8F9BC121A}" type="presOf" srcId="{A8173AC5-747C-4629-AFDD-A87911240C17}" destId="{AB46F437-0746-4546-925E-0EB7C7D5DEEE}" srcOrd="0" destOrd="0" presId="urn:microsoft.com/office/officeart/2005/8/layout/default"/>
    <dgm:cxn modelId="{0DFA6836-25A9-4050-93B5-8AD543BF401A}" type="presOf" srcId="{032D3BBA-FECA-4A09-86B8-D22A26B2D692}" destId="{DE94FCB2-DC8D-4E9C-99AC-1B4A02F51ED1}"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04C7DD2A-5A48-4468-9897-0FE18B82A840}" type="presOf" srcId="{816B225A-6D9C-45A5-A08D-C6272DC2B9BE}" destId="{FB970023-0AD8-4257-9D69-0D38BBE98C0B}"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8D4244BB-D0B8-424D-B03A-92E9FD661C5D}" type="presOf" srcId="{719CC07F-E7E8-4D5D-812D-B4FE5927E5EE}" destId="{EF93FE5D-CECB-421C-A5E7-C8A146A6D18C}" srcOrd="0" destOrd="0" presId="urn:microsoft.com/office/officeart/2005/8/layout/default"/>
    <dgm:cxn modelId="{E356CC0F-9EC7-4994-B360-92A778C0A052}" type="presOf" srcId="{62B35D10-1538-4D55-950A-2A2BA79ABB01}" destId="{4872DE25-18B2-4051-AC2E-50E8F9E547B9}" srcOrd="0" destOrd="0" presId="urn:microsoft.com/office/officeart/2005/8/layout/default"/>
    <dgm:cxn modelId="{67A6D4FB-A2BC-4D7A-8460-90124EF920CA}" type="presOf" srcId="{40401B07-2BC1-43D1-990D-EA08A2E96199}" destId="{FFE1DB0B-A649-43C1-B7D2-CEF3FA2CA620}" srcOrd="0" destOrd="0" presId="urn:microsoft.com/office/officeart/2005/8/layout/default"/>
    <dgm:cxn modelId="{166B1BA6-9E86-4E9F-8D13-F983684DC61D}" type="presOf" srcId="{7B17B44F-FC52-4305-B7B4-359C8BB0CC78}" destId="{9E71994E-CAF8-46B6-9D24-24B986C042F2}"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B120D974-908E-469A-A397-70F056DD9718}" type="presParOf" srcId="{FB970023-0AD8-4257-9D69-0D38BBE98C0B}" destId="{FFE1DB0B-A649-43C1-B7D2-CEF3FA2CA620}" srcOrd="0" destOrd="0" presId="urn:microsoft.com/office/officeart/2005/8/layout/default"/>
    <dgm:cxn modelId="{4DB877D6-269C-46DF-AB84-183D537E882F}" type="presParOf" srcId="{FB970023-0AD8-4257-9D69-0D38BBE98C0B}" destId="{2801E637-8C93-40BB-8D47-B379444342CD}" srcOrd="1" destOrd="0" presId="urn:microsoft.com/office/officeart/2005/8/layout/default"/>
    <dgm:cxn modelId="{FD5D0930-EE8E-4EFD-941C-0A145451E649}" type="presParOf" srcId="{FB970023-0AD8-4257-9D69-0D38BBE98C0B}" destId="{DE94FCB2-DC8D-4E9C-99AC-1B4A02F51ED1}" srcOrd="2" destOrd="0" presId="urn:microsoft.com/office/officeart/2005/8/layout/default"/>
    <dgm:cxn modelId="{667A3FE3-411C-4C63-BBBA-ED738CDB436A}" type="presParOf" srcId="{FB970023-0AD8-4257-9D69-0D38BBE98C0B}" destId="{B79BEC52-4A3C-4665-948E-5AB634E4DDD1}" srcOrd="3" destOrd="0" presId="urn:microsoft.com/office/officeart/2005/8/layout/default"/>
    <dgm:cxn modelId="{B4AA6544-48FE-44B6-85A9-9E37D86F582C}" type="presParOf" srcId="{FB970023-0AD8-4257-9D69-0D38BBE98C0B}" destId="{9E71994E-CAF8-46B6-9D24-24B986C042F2}" srcOrd="4" destOrd="0" presId="urn:microsoft.com/office/officeart/2005/8/layout/default"/>
    <dgm:cxn modelId="{59889BAD-26E3-400D-A370-D9DF043971CC}" type="presParOf" srcId="{FB970023-0AD8-4257-9D69-0D38BBE98C0B}" destId="{738F86CF-128D-470E-936B-6A3F88B3548B}" srcOrd="5" destOrd="0" presId="urn:microsoft.com/office/officeart/2005/8/layout/default"/>
    <dgm:cxn modelId="{82DB96AC-06A2-43DE-80DD-31EED3FD2DFC}" type="presParOf" srcId="{FB970023-0AD8-4257-9D69-0D38BBE98C0B}" destId="{AB46F437-0746-4546-925E-0EB7C7D5DEEE}" srcOrd="6" destOrd="0" presId="urn:microsoft.com/office/officeart/2005/8/layout/default"/>
    <dgm:cxn modelId="{6966CCFE-07B9-4DFB-B1D1-B99F547FF6EA}" type="presParOf" srcId="{FB970023-0AD8-4257-9D69-0D38BBE98C0B}" destId="{DFB5A0A0-5AAF-4E7A-96E3-6AAED3E2A4DE}" srcOrd="7" destOrd="0" presId="urn:microsoft.com/office/officeart/2005/8/layout/default"/>
    <dgm:cxn modelId="{F899F4B6-FF8D-48AC-8E4C-C5B32538125F}" type="presParOf" srcId="{FB970023-0AD8-4257-9D69-0D38BBE98C0B}" destId="{EF93FE5D-CECB-421C-A5E7-C8A146A6D18C}" srcOrd="8" destOrd="0" presId="urn:microsoft.com/office/officeart/2005/8/layout/default"/>
    <dgm:cxn modelId="{EA2BBEBF-1098-4AD5-A3FB-D02B02214B87}" type="presParOf" srcId="{FB970023-0AD8-4257-9D69-0D38BBE98C0B}" destId="{69C1F5B3-E374-4A16-AD71-1F7CD42FE451}" srcOrd="9" destOrd="0" presId="urn:microsoft.com/office/officeart/2005/8/layout/default"/>
    <dgm:cxn modelId="{DFD6097A-5A2C-44C0-91B3-D3528B840323}"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6E13B4CE-497D-4BBA-A663-85479D5C22E5}" type="presOf" srcId="{A8173AC5-747C-4629-AFDD-A87911240C17}" destId="{AB46F437-0746-4546-925E-0EB7C7D5DEEE}"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50921551-D1E5-4881-AA82-3D58CFC5F72A}" type="presOf" srcId="{816B225A-6D9C-45A5-A08D-C6272DC2B9BE}" destId="{FB970023-0AD8-4257-9D69-0D38BBE98C0B}" srcOrd="0" destOrd="0" presId="urn:microsoft.com/office/officeart/2005/8/layout/default"/>
    <dgm:cxn modelId="{132A28F1-11B5-44CF-A4D8-D765FC78EA98}" type="presOf" srcId="{62B35D10-1538-4D55-950A-2A2BA79ABB01}" destId="{4872DE25-18B2-4051-AC2E-50E8F9E547B9}" srcOrd="0" destOrd="0" presId="urn:microsoft.com/office/officeart/2005/8/layout/default"/>
    <dgm:cxn modelId="{1BB95ED2-4C88-452F-8B7A-4527E0FB7937}" type="presOf" srcId="{7B17B44F-FC52-4305-B7B4-359C8BB0CC78}" destId="{9E71994E-CAF8-46B6-9D24-24B986C042F2}"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C752749C-C489-40F2-B765-4152A854F25F}" type="presOf" srcId="{032D3BBA-FECA-4A09-86B8-D22A26B2D692}" destId="{DE94FCB2-DC8D-4E9C-99AC-1B4A02F51ED1}" srcOrd="0" destOrd="0" presId="urn:microsoft.com/office/officeart/2005/8/layout/default"/>
    <dgm:cxn modelId="{2E87FB5F-2193-4290-B0A0-49E6A94D1590}" type="presOf" srcId="{719CC07F-E7E8-4D5D-812D-B4FE5927E5EE}" destId="{EF93FE5D-CECB-421C-A5E7-C8A146A6D18C}" srcOrd="0" destOrd="0" presId="urn:microsoft.com/office/officeart/2005/8/layout/default"/>
    <dgm:cxn modelId="{D6742843-7443-4CB0-8112-A52243831BD5}" type="presOf" srcId="{40401B07-2BC1-43D1-990D-EA08A2E96199}" destId="{FFE1DB0B-A649-43C1-B7D2-CEF3FA2CA620}"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8EF7A6B2-93FD-4FC9-841D-3DB209624607}" type="presParOf" srcId="{FB970023-0AD8-4257-9D69-0D38BBE98C0B}" destId="{FFE1DB0B-A649-43C1-B7D2-CEF3FA2CA620}" srcOrd="0" destOrd="0" presId="urn:microsoft.com/office/officeart/2005/8/layout/default"/>
    <dgm:cxn modelId="{9DF6448C-06BF-41DA-A26A-93A6B86FB832}" type="presParOf" srcId="{FB970023-0AD8-4257-9D69-0D38BBE98C0B}" destId="{2801E637-8C93-40BB-8D47-B379444342CD}" srcOrd="1" destOrd="0" presId="urn:microsoft.com/office/officeart/2005/8/layout/default"/>
    <dgm:cxn modelId="{71AD120B-D843-4B68-AF8C-354527EA08BF}" type="presParOf" srcId="{FB970023-0AD8-4257-9D69-0D38BBE98C0B}" destId="{DE94FCB2-DC8D-4E9C-99AC-1B4A02F51ED1}" srcOrd="2" destOrd="0" presId="urn:microsoft.com/office/officeart/2005/8/layout/default"/>
    <dgm:cxn modelId="{48292E7F-FC15-46FD-80CF-5577154B8015}" type="presParOf" srcId="{FB970023-0AD8-4257-9D69-0D38BBE98C0B}" destId="{B79BEC52-4A3C-4665-948E-5AB634E4DDD1}" srcOrd="3" destOrd="0" presId="urn:microsoft.com/office/officeart/2005/8/layout/default"/>
    <dgm:cxn modelId="{4672B31B-AB40-467C-9D30-D19BF03390EF}" type="presParOf" srcId="{FB970023-0AD8-4257-9D69-0D38BBE98C0B}" destId="{9E71994E-CAF8-46B6-9D24-24B986C042F2}" srcOrd="4" destOrd="0" presId="urn:microsoft.com/office/officeart/2005/8/layout/default"/>
    <dgm:cxn modelId="{6BCF23CC-1938-48DD-9F5B-B2536E4F47F4}" type="presParOf" srcId="{FB970023-0AD8-4257-9D69-0D38BBE98C0B}" destId="{738F86CF-128D-470E-936B-6A3F88B3548B}" srcOrd="5" destOrd="0" presId="urn:microsoft.com/office/officeart/2005/8/layout/default"/>
    <dgm:cxn modelId="{51F04161-A3BD-4BBA-8E4E-64AEEE500C7C}" type="presParOf" srcId="{FB970023-0AD8-4257-9D69-0D38BBE98C0B}" destId="{AB46F437-0746-4546-925E-0EB7C7D5DEEE}" srcOrd="6" destOrd="0" presId="urn:microsoft.com/office/officeart/2005/8/layout/default"/>
    <dgm:cxn modelId="{0FD79108-32FC-4C9A-9FB7-35F0CC38E893}" type="presParOf" srcId="{FB970023-0AD8-4257-9D69-0D38BBE98C0B}" destId="{DFB5A0A0-5AAF-4E7A-96E3-6AAED3E2A4DE}" srcOrd="7" destOrd="0" presId="urn:microsoft.com/office/officeart/2005/8/layout/default"/>
    <dgm:cxn modelId="{47799840-2EA9-4F43-A392-9D57E5DB85EE}" type="presParOf" srcId="{FB970023-0AD8-4257-9D69-0D38BBE98C0B}" destId="{EF93FE5D-CECB-421C-A5E7-C8A146A6D18C}" srcOrd="8" destOrd="0" presId="urn:microsoft.com/office/officeart/2005/8/layout/default"/>
    <dgm:cxn modelId="{D6542C3E-50B0-41AF-9D69-0C3566DFAA93}" type="presParOf" srcId="{FB970023-0AD8-4257-9D69-0D38BBE98C0B}" destId="{69C1F5B3-E374-4A16-AD71-1F7CD42FE451}" srcOrd="9" destOrd="0" presId="urn:microsoft.com/office/officeart/2005/8/layout/default"/>
    <dgm:cxn modelId="{0787252E-585F-41D3-B370-DD68066BF1F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0AAB8B59-042E-44EB-AC37-CDC3B4B34C2D}" type="presOf" srcId="{032D3BBA-FECA-4A09-86B8-D22A26B2D692}" destId="{DE94FCB2-DC8D-4E9C-99AC-1B4A02F51ED1}" srcOrd="0" destOrd="0" presId="urn:microsoft.com/office/officeart/2005/8/layout/default"/>
    <dgm:cxn modelId="{01A17447-8207-40C0-8478-C2D22918AFCB}" type="presOf" srcId="{A8173AC5-747C-4629-AFDD-A87911240C17}" destId="{AB46F437-0746-4546-925E-0EB7C7D5DEEE}" srcOrd="0" destOrd="0" presId="urn:microsoft.com/office/officeart/2005/8/layout/default"/>
    <dgm:cxn modelId="{AC2BA8D8-3653-4CF0-B87F-EA57B86C4A7E}" type="presOf" srcId="{719CC07F-E7E8-4D5D-812D-B4FE5927E5EE}" destId="{EF93FE5D-CECB-421C-A5E7-C8A146A6D18C}" srcOrd="0" destOrd="0" presId="urn:microsoft.com/office/officeart/2005/8/layout/default"/>
    <dgm:cxn modelId="{14D4A2F3-C82B-4723-9AEB-068A6C01B414}" type="presOf" srcId="{62B35D10-1538-4D55-950A-2A2BA79ABB01}" destId="{4872DE25-18B2-4051-AC2E-50E8F9E547B9}" srcOrd="0" destOrd="0" presId="urn:microsoft.com/office/officeart/2005/8/layout/default"/>
    <dgm:cxn modelId="{33855F25-3F10-47AC-AF6A-825632D70D8F}" type="presOf" srcId="{816B225A-6D9C-45A5-A08D-C6272DC2B9BE}" destId="{FB970023-0AD8-4257-9D69-0D38BBE98C0B}" srcOrd="0" destOrd="0" presId="urn:microsoft.com/office/officeart/2005/8/layout/default"/>
    <dgm:cxn modelId="{AC4A5BC0-5E51-4EFC-9C91-A7B35B9DEC10}" type="presOf" srcId="{40401B07-2BC1-43D1-990D-EA08A2E96199}" destId="{FFE1DB0B-A649-43C1-B7D2-CEF3FA2CA620}"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C9DA9043-EE17-4963-AC2F-C57661C2F8FE}" type="presOf" srcId="{7B17B44F-FC52-4305-B7B4-359C8BB0CC78}" destId="{9E71994E-CAF8-46B6-9D24-24B986C042F2}" srcOrd="0" destOrd="0" presId="urn:microsoft.com/office/officeart/2005/8/layout/default"/>
    <dgm:cxn modelId="{EF26BE6E-FCF1-4336-BD19-378C862810A7}" type="presParOf" srcId="{FB970023-0AD8-4257-9D69-0D38BBE98C0B}" destId="{FFE1DB0B-A649-43C1-B7D2-CEF3FA2CA620}" srcOrd="0" destOrd="0" presId="urn:microsoft.com/office/officeart/2005/8/layout/default"/>
    <dgm:cxn modelId="{D17DB19E-65B9-4DC8-9039-7AC1957F499B}" type="presParOf" srcId="{FB970023-0AD8-4257-9D69-0D38BBE98C0B}" destId="{2801E637-8C93-40BB-8D47-B379444342CD}" srcOrd="1" destOrd="0" presId="urn:microsoft.com/office/officeart/2005/8/layout/default"/>
    <dgm:cxn modelId="{0340CF1F-90D2-474E-A333-16C93FC62699}" type="presParOf" srcId="{FB970023-0AD8-4257-9D69-0D38BBE98C0B}" destId="{DE94FCB2-DC8D-4E9C-99AC-1B4A02F51ED1}" srcOrd="2" destOrd="0" presId="urn:microsoft.com/office/officeart/2005/8/layout/default"/>
    <dgm:cxn modelId="{64872463-ADF7-4612-A68F-96E5A537CA54}" type="presParOf" srcId="{FB970023-0AD8-4257-9D69-0D38BBE98C0B}" destId="{B79BEC52-4A3C-4665-948E-5AB634E4DDD1}" srcOrd="3" destOrd="0" presId="urn:microsoft.com/office/officeart/2005/8/layout/default"/>
    <dgm:cxn modelId="{72F28697-2FC5-4384-8CFF-B115BA8F7059}" type="presParOf" srcId="{FB970023-0AD8-4257-9D69-0D38BBE98C0B}" destId="{9E71994E-CAF8-46B6-9D24-24B986C042F2}" srcOrd="4" destOrd="0" presId="urn:microsoft.com/office/officeart/2005/8/layout/default"/>
    <dgm:cxn modelId="{178B596C-4A58-413D-AB66-68F1AAD68B17}" type="presParOf" srcId="{FB970023-0AD8-4257-9D69-0D38BBE98C0B}" destId="{738F86CF-128D-470E-936B-6A3F88B3548B}" srcOrd="5" destOrd="0" presId="urn:microsoft.com/office/officeart/2005/8/layout/default"/>
    <dgm:cxn modelId="{54669338-548A-4F87-9D3C-5E0811F2ACFD}" type="presParOf" srcId="{FB970023-0AD8-4257-9D69-0D38BBE98C0B}" destId="{AB46F437-0746-4546-925E-0EB7C7D5DEEE}" srcOrd="6" destOrd="0" presId="urn:microsoft.com/office/officeart/2005/8/layout/default"/>
    <dgm:cxn modelId="{F71379E4-FF5E-463D-AE76-4A3BE6F903A9}" type="presParOf" srcId="{FB970023-0AD8-4257-9D69-0D38BBE98C0B}" destId="{DFB5A0A0-5AAF-4E7A-96E3-6AAED3E2A4DE}" srcOrd="7" destOrd="0" presId="urn:microsoft.com/office/officeart/2005/8/layout/default"/>
    <dgm:cxn modelId="{8ED180CD-F94C-4227-B9AE-276C732FED0A}" type="presParOf" srcId="{FB970023-0AD8-4257-9D69-0D38BBE98C0B}" destId="{EF93FE5D-CECB-421C-A5E7-C8A146A6D18C}" srcOrd="8" destOrd="0" presId="urn:microsoft.com/office/officeart/2005/8/layout/default"/>
    <dgm:cxn modelId="{AE5153A5-D8AF-40BA-B2AE-4C4B18349903}" type="presParOf" srcId="{FB970023-0AD8-4257-9D69-0D38BBE98C0B}" destId="{69C1F5B3-E374-4A16-AD71-1F7CD42FE451}" srcOrd="9" destOrd="0" presId="urn:microsoft.com/office/officeart/2005/8/layout/default"/>
    <dgm:cxn modelId="{4FCE0C60-DD3F-45F7-AF4C-F68E561B5B5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15E8D063-3EFA-4F6D-A14F-7094DD95A7C7}" type="presOf" srcId="{40401B07-2BC1-43D1-990D-EA08A2E96199}" destId="{FFE1DB0B-A649-43C1-B7D2-CEF3FA2CA620}" srcOrd="0" destOrd="0" presId="urn:microsoft.com/office/officeart/2005/8/layout/default"/>
    <dgm:cxn modelId="{FC51F5E9-A4B1-424D-8907-C5567781949C}" type="presOf" srcId="{032D3BBA-FECA-4A09-86B8-D22A26B2D692}" destId="{DE94FCB2-DC8D-4E9C-99AC-1B4A02F51ED1}" srcOrd="0" destOrd="0" presId="urn:microsoft.com/office/officeart/2005/8/layout/default"/>
    <dgm:cxn modelId="{673CFD2F-CB80-45BF-8E5B-A00010E488CD}" type="presOf" srcId="{719CC07F-E7E8-4D5D-812D-B4FE5927E5EE}" destId="{EF93FE5D-CECB-421C-A5E7-C8A146A6D18C}" srcOrd="0" destOrd="0" presId="urn:microsoft.com/office/officeart/2005/8/layout/default"/>
    <dgm:cxn modelId="{976FE007-6B54-4E9B-91B2-D11B0A4E3D0B}" type="presOf" srcId="{816B225A-6D9C-45A5-A08D-C6272DC2B9BE}" destId="{FB970023-0AD8-4257-9D69-0D38BBE98C0B}" srcOrd="0" destOrd="0" presId="urn:microsoft.com/office/officeart/2005/8/layout/default"/>
    <dgm:cxn modelId="{2B22BAE0-BD3B-4C09-B78C-B030CB6D8794}" type="presOf" srcId="{7B17B44F-FC52-4305-B7B4-359C8BB0CC78}" destId="{9E71994E-CAF8-46B6-9D24-24B986C042F2}" srcOrd="0" destOrd="0" presId="urn:microsoft.com/office/officeart/2005/8/layout/default"/>
    <dgm:cxn modelId="{C9793343-909B-471D-A95E-2F40C5E9B181}" type="presOf" srcId="{62B35D10-1538-4D55-950A-2A2BA79ABB01}" destId="{4872DE25-18B2-4051-AC2E-50E8F9E547B9}"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792ECAD2-B286-44BF-9762-43E8638CD17A}"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284DE265-96E7-410D-A786-34896E9AEE53}" type="presParOf" srcId="{FB970023-0AD8-4257-9D69-0D38BBE98C0B}" destId="{FFE1DB0B-A649-43C1-B7D2-CEF3FA2CA620}" srcOrd="0" destOrd="0" presId="urn:microsoft.com/office/officeart/2005/8/layout/default"/>
    <dgm:cxn modelId="{F099095F-6C84-458A-98E2-161F06393A8A}" type="presParOf" srcId="{FB970023-0AD8-4257-9D69-0D38BBE98C0B}" destId="{2801E637-8C93-40BB-8D47-B379444342CD}" srcOrd="1" destOrd="0" presId="urn:microsoft.com/office/officeart/2005/8/layout/default"/>
    <dgm:cxn modelId="{8C5ACF1D-2FB8-4968-A57A-4C2955A61ECF}" type="presParOf" srcId="{FB970023-0AD8-4257-9D69-0D38BBE98C0B}" destId="{DE94FCB2-DC8D-4E9C-99AC-1B4A02F51ED1}" srcOrd="2" destOrd="0" presId="urn:microsoft.com/office/officeart/2005/8/layout/default"/>
    <dgm:cxn modelId="{34D9334B-D740-4DD0-96DA-708E1AE75D4E}" type="presParOf" srcId="{FB970023-0AD8-4257-9D69-0D38BBE98C0B}" destId="{B79BEC52-4A3C-4665-948E-5AB634E4DDD1}" srcOrd="3" destOrd="0" presId="urn:microsoft.com/office/officeart/2005/8/layout/default"/>
    <dgm:cxn modelId="{1E48D6BA-2E92-4891-9571-3D23BB4E9AA0}" type="presParOf" srcId="{FB970023-0AD8-4257-9D69-0D38BBE98C0B}" destId="{9E71994E-CAF8-46B6-9D24-24B986C042F2}" srcOrd="4" destOrd="0" presId="urn:microsoft.com/office/officeart/2005/8/layout/default"/>
    <dgm:cxn modelId="{8A69DE33-29FE-4379-8875-37C791D5AC14}" type="presParOf" srcId="{FB970023-0AD8-4257-9D69-0D38BBE98C0B}" destId="{738F86CF-128D-470E-936B-6A3F88B3548B}" srcOrd="5" destOrd="0" presId="urn:microsoft.com/office/officeart/2005/8/layout/default"/>
    <dgm:cxn modelId="{D0C0C4EE-8F6B-440E-B1F2-DA6C37F45D2E}" type="presParOf" srcId="{FB970023-0AD8-4257-9D69-0D38BBE98C0B}" destId="{AB46F437-0746-4546-925E-0EB7C7D5DEEE}" srcOrd="6" destOrd="0" presId="urn:microsoft.com/office/officeart/2005/8/layout/default"/>
    <dgm:cxn modelId="{8D5BF073-F9AE-4784-B4D2-0701212EBD52}" type="presParOf" srcId="{FB970023-0AD8-4257-9D69-0D38BBE98C0B}" destId="{DFB5A0A0-5AAF-4E7A-96E3-6AAED3E2A4DE}" srcOrd="7" destOrd="0" presId="urn:microsoft.com/office/officeart/2005/8/layout/default"/>
    <dgm:cxn modelId="{4FE9460E-0395-4AE3-B26F-9850B1919940}" type="presParOf" srcId="{FB970023-0AD8-4257-9D69-0D38BBE98C0B}" destId="{EF93FE5D-CECB-421C-A5E7-C8A146A6D18C}" srcOrd="8" destOrd="0" presId="urn:microsoft.com/office/officeart/2005/8/layout/default"/>
    <dgm:cxn modelId="{EA95370E-408C-4954-8C43-CAFE9827B125}" type="presParOf" srcId="{FB970023-0AD8-4257-9D69-0D38BBE98C0B}" destId="{69C1F5B3-E374-4A16-AD71-1F7CD42FE451}" srcOrd="9" destOrd="0" presId="urn:microsoft.com/office/officeart/2005/8/layout/default"/>
    <dgm:cxn modelId="{93BA4B90-C48F-4204-8E57-4F9193C3BB6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D6775354-DD8F-4B41-83D3-A8065AE76376}" type="presOf" srcId="{62B35D10-1538-4D55-950A-2A2BA79ABB01}" destId="{4872DE25-18B2-4051-AC2E-50E8F9E547B9}" srcOrd="0" destOrd="0" presId="urn:microsoft.com/office/officeart/2005/8/layout/default"/>
    <dgm:cxn modelId="{4F88143E-F474-4458-B5C0-5DE054C423D8}" type="presOf" srcId="{719CC07F-E7E8-4D5D-812D-B4FE5927E5EE}" destId="{EF93FE5D-CECB-421C-A5E7-C8A146A6D18C}" srcOrd="0" destOrd="0" presId="urn:microsoft.com/office/officeart/2005/8/layout/default"/>
    <dgm:cxn modelId="{D28BFEEE-EF9A-4911-8B20-5FBDFB87CB3B}" type="presOf" srcId="{032D3BBA-FECA-4A09-86B8-D22A26B2D692}" destId="{DE94FCB2-DC8D-4E9C-99AC-1B4A02F51ED1}" srcOrd="0" destOrd="0" presId="urn:microsoft.com/office/officeart/2005/8/layout/default"/>
    <dgm:cxn modelId="{277D5A2E-4B4A-4B62-80FD-E69C2AC34F02}"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B7FA83CB-0EFE-4A8F-B3BD-7A23C278607D}" type="presOf" srcId="{40401B07-2BC1-43D1-990D-EA08A2E96199}" destId="{FFE1DB0B-A649-43C1-B7D2-CEF3FA2CA620}" srcOrd="0" destOrd="0" presId="urn:microsoft.com/office/officeart/2005/8/layout/default"/>
    <dgm:cxn modelId="{917DA741-4D1F-4C02-B79E-DF69833C9FF5}" type="presOf" srcId="{7B17B44F-FC52-4305-B7B4-359C8BB0CC78}" destId="{9E71994E-CAF8-46B6-9D24-24B986C042F2}" srcOrd="0" destOrd="0" presId="urn:microsoft.com/office/officeart/2005/8/layout/default"/>
    <dgm:cxn modelId="{38BD21CC-AE05-429C-84C6-EADE5F22637A}"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BC85DBEB-75F7-49E2-A333-4708B7BD7017}" type="presParOf" srcId="{FB970023-0AD8-4257-9D69-0D38BBE98C0B}" destId="{FFE1DB0B-A649-43C1-B7D2-CEF3FA2CA620}" srcOrd="0" destOrd="0" presId="urn:microsoft.com/office/officeart/2005/8/layout/default"/>
    <dgm:cxn modelId="{6E71376A-340A-4BE8-A9D9-12F12D8A2861}" type="presParOf" srcId="{FB970023-0AD8-4257-9D69-0D38BBE98C0B}" destId="{2801E637-8C93-40BB-8D47-B379444342CD}" srcOrd="1" destOrd="0" presId="urn:microsoft.com/office/officeart/2005/8/layout/default"/>
    <dgm:cxn modelId="{86CC44ED-94BB-45E8-A6AE-6E6B78C24393}" type="presParOf" srcId="{FB970023-0AD8-4257-9D69-0D38BBE98C0B}" destId="{DE94FCB2-DC8D-4E9C-99AC-1B4A02F51ED1}" srcOrd="2" destOrd="0" presId="urn:microsoft.com/office/officeart/2005/8/layout/default"/>
    <dgm:cxn modelId="{ABC70E24-2C3B-4A23-9AF6-7C77562CF16F}" type="presParOf" srcId="{FB970023-0AD8-4257-9D69-0D38BBE98C0B}" destId="{B79BEC52-4A3C-4665-948E-5AB634E4DDD1}" srcOrd="3" destOrd="0" presId="urn:microsoft.com/office/officeart/2005/8/layout/default"/>
    <dgm:cxn modelId="{6F23C64E-0236-42A6-94DC-6170D5273664}" type="presParOf" srcId="{FB970023-0AD8-4257-9D69-0D38BBE98C0B}" destId="{9E71994E-CAF8-46B6-9D24-24B986C042F2}" srcOrd="4" destOrd="0" presId="urn:microsoft.com/office/officeart/2005/8/layout/default"/>
    <dgm:cxn modelId="{41E02A97-1ECC-42E4-8914-7BCB41209E3D}" type="presParOf" srcId="{FB970023-0AD8-4257-9D69-0D38BBE98C0B}" destId="{738F86CF-128D-470E-936B-6A3F88B3548B}" srcOrd="5" destOrd="0" presId="urn:microsoft.com/office/officeart/2005/8/layout/default"/>
    <dgm:cxn modelId="{015A5AAD-05D6-4D68-B0B9-CEDE66A3E7E8}" type="presParOf" srcId="{FB970023-0AD8-4257-9D69-0D38BBE98C0B}" destId="{AB46F437-0746-4546-925E-0EB7C7D5DEEE}" srcOrd="6" destOrd="0" presId="urn:microsoft.com/office/officeart/2005/8/layout/default"/>
    <dgm:cxn modelId="{8C44D6A8-770A-4871-AB16-9A9B2D78684C}" type="presParOf" srcId="{FB970023-0AD8-4257-9D69-0D38BBE98C0B}" destId="{DFB5A0A0-5AAF-4E7A-96E3-6AAED3E2A4DE}" srcOrd="7" destOrd="0" presId="urn:microsoft.com/office/officeart/2005/8/layout/default"/>
    <dgm:cxn modelId="{FE3DC59F-F5D6-46A3-815A-303AE6BAE3D3}" type="presParOf" srcId="{FB970023-0AD8-4257-9D69-0D38BBE98C0B}" destId="{EF93FE5D-CECB-421C-A5E7-C8A146A6D18C}" srcOrd="8" destOrd="0" presId="urn:microsoft.com/office/officeart/2005/8/layout/default"/>
    <dgm:cxn modelId="{A31CDC95-B65B-41B6-BBA8-31C97271F386}" type="presParOf" srcId="{FB970023-0AD8-4257-9D69-0D38BBE98C0B}" destId="{69C1F5B3-E374-4A16-AD71-1F7CD42FE451}" srcOrd="9" destOrd="0" presId="urn:microsoft.com/office/officeart/2005/8/layout/default"/>
    <dgm:cxn modelId="{E9E1295F-2A10-41F5-8A51-DBB1FA9D4AB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72BC13A4-A22F-45B8-9360-23BCF9DCAE56}" type="presOf" srcId="{40401B07-2BC1-43D1-990D-EA08A2E96199}" destId="{FFE1DB0B-A649-43C1-B7D2-CEF3FA2CA620}"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9A27F281-1757-4D17-A743-1F8D848B052C}" type="presOf" srcId="{816B225A-6D9C-45A5-A08D-C6272DC2B9BE}" destId="{FB970023-0AD8-4257-9D69-0D38BBE98C0B}" srcOrd="0" destOrd="0" presId="urn:microsoft.com/office/officeart/2005/8/layout/default"/>
    <dgm:cxn modelId="{F38BCABD-1EA0-4C86-BAC0-5BE3CDF380CD}" type="presOf" srcId="{A8173AC5-747C-4629-AFDD-A87911240C17}" destId="{AB46F437-0746-4546-925E-0EB7C7D5DEEE}" srcOrd="0" destOrd="0" presId="urn:microsoft.com/office/officeart/2005/8/layout/default"/>
    <dgm:cxn modelId="{E67980BD-3D46-4B3B-8481-9DC1F7263338}" type="presOf" srcId="{032D3BBA-FECA-4A09-86B8-D22A26B2D692}" destId="{DE94FCB2-DC8D-4E9C-99AC-1B4A02F51ED1}"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77EC0E6E-2CE2-4035-812D-E1F35491F203}" type="presOf" srcId="{719CC07F-E7E8-4D5D-812D-B4FE5927E5EE}" destId="{EF93FE5D-CECB-421C-A5E7-C8A146A6D18C}" srcOrd="0" destOrd="0" presId="urn:microsoft.com/office/officeart/2005/8/layout/default"/>
    <dgm:cxn modelId="{37058BE9-AB5C-4A19-A80A-015C31439217}" type="presOf" srcId="{7B17B44F-FC52-4305-B7B4-359C8BB0CC78}" destId="{9E71994E-CAF8-46B6-9D24-24B986C042F2}" srcOrd="0" destOrd="0" presId="urn:microsoft.com/office/officeart/2005/8/layout/default"/>
    <dgm:cxn modelId="{EE87B7B3-7CE6-4ECC-A071-3A513C8317C1}"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0B91090A-FCD6-4692-BE85-0782C6F9FDE0}" type="presParOf" srcId="{FB970023-0AD8-4257-9D69-0D38BBE98C0B}" destId="{FFE1DB0B-A649-43C1-B7D2-CEF3FA2CA620}" srcOrd="0" destOrd="0" presId="urn:microsoft.com/office/officeart/2005/8/layout/default"/>
    <dgm:cxn modelId="{82593830-3B8E-4236-A2E4-F59FA66CFF6C}" type="presParOf" srcId="{FB970023-0AD8-4257-9D69-0D38BBE98C0B}" destId="{2801E637-8C93-40BB-8D47-B379444342CD}" srcOrd="1" destOrd="0" presId="urn:microsoft.com/office/officeart/2005/8/layout/default"/>
    <dgm:cxn modelId="{E29E8D29-C662-4F54-98D6-E71399413B5A}" type="presParOf" srcId="{FB970023-0AD8-4257-9D69-0D38BBE98C0B}" destId="{DE94FCB2-DC8D-4E9C-99AC-1B4A02F51ED1}" srcOrd="2" destOrd="0" presId="urn:microsoft.com/office/officeart/2005/8/layout/default"/>
    <dgm:cxn modelId="{3BE57567-EC03-4DAB-8E9C-275C53C79EE2}" type="presParOf" srcId="{FB970023-0AD8-4257-9D69-0D38BBE98C0B}" destId="{B79BEC52-4A3C-4665-948E-5AB634E4DDD1}" srcOrd="3" destOrd="0" presId="urn:microsoft.com/office/officeart/2005/8/layout/default"/>
    <dgm:cxn modelId="{5EBC12C6-CF53-43A9-A9E4-86C39ECC32F6}" type="presParOf" srcId="{FB970023-0AD8-4257-9D69-0D38BBE98C0B}" destId="{9E71994E-CAF8-46B6-9D24-24B986C042F2}" srcOrd="4" destOrd="0" presId="urn:microsoft.com/office/officeart/2005/8/layout/default"/>
    <dgm:cxn modelId="{8A8FF677-4C6D-453D-BE82-B1F9A646DE30}" type="presParOf" srcId="{FB970023-0AD8-4257-9D69-0D38BBE98C0B}" destId="{738F86CF-128D-470E-936B-6A3F88B3548B}" srcOrd="5" destOrd="0" presId="urn:microsoft.com/office/officeart/2005/8/layout/default"/>
    <dgm:cxn modelId="{C1CD6EC2-520F-43A7-92A5-677080E0A137}" type="presParOf" srcId="{FB970023-0AD8-4257-9D69-0D38BBE98C0B}" destId="{AB46F437-0746-4546-925E-0EB7C7D5DEEE}" srcOrd="6" destOrd="0" presId="urn:microsoft.com/office/officeart/2005/8/layout/default"/>
    <dgm:cxn modelId="{C1C58789-512B-4563-89DE-B683329FD2E7}" type="presParOf" srcId="{FB970023-0AD8-4257-9D69-0D38BBE98C0B}" destId="{DFB5A0A0-5AAF-4E7A-96E3-6AAED3E2A4DE}" srcOrd="7" destOrd="0" presId="urn:microsoft.com/office/officeart/2005/8/layout/default"/>
    <dgm:cxn modelId="{1A1625E1-273B-4420-8911-2A6E9ADDFC2D}" type="presParOf" srcId="{FB970023-0AD8-4257-9D69-0D38BBE98C0B}" destId="{EF93FE5D-CECB-421C-A5E7-C8A146A6D18C}" srcOrd="8" destOrd="0" presId="urn:microsoft.com/office/officeart/2005/8/layout/default"/>
    <dgm:cxn modelId="{EB4963C8-F563-4900-86D5-CB1EAF2BB2AF}" type="presParOf" srcId="{FB970023-0AD8-4257-9D69-0D38BBE98C0B}" destId="{69C1F5B3-E374-4A16-AD71-1F7CD42FE451}" srcOrd="9" destOrd="0" presId="urn:microsoft.com/office/officeart/2005/8/layout/default"/>
    <dgm:cxn modelId="{C9DE9198-D866-4100-8973-DD82EA017177}"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B8D85C2E-9072-4345-BDC5-CE81F3B7FEDC}" type="presOf" srcId="{719CC07F-E7E8-4D5D-812D-B4FE5927E5EE}" destId="{EF93FE5D-CECB-421C-A5E7-C8A146A6D18C}" srcOrd="0" destOrd="0" presId="urn:microsoft.com/office/officeart/2005/8/layout/default"/>
    <dgm:cxn modelId="{8C7B41EB-1012-45B5-B1C3-04507F1E3868}" type="presOf" srcId="{032D3BBA-FECA-4A09-86B8-D22A26B2D692}" destId="{DE94FCB2-DC8D-4E9C-99AC-1B4A02F51ED1}" srcOrd="0" destOrd="0" presId="urn:microsoft.com/office/officeart/2005/8/layout/default"/>
    <dgm:cxn modelId="{83D63FC6-C3F0-41E5-9511-8669E52DB829}" type="presOf" srcId="{7B17B44F-FC52-4305-B7B4-359C8BB0CC78}" destId="{9E71994E-CAF8-46B6-9D24-24B986C042F2}" srcOrd="0" destOrd="0" presId="urn:microsoft.com/office/officeart/2005/8/layout/default"/>
    <dgm:cxn modelId="{1C1FDB6D-C4EA-4924-BF13-A64303ABAA73}" type="presOf" srcId="{62B35D10-1538-4D55-950A-2A2BA79ABB01}" destId="{4872DE25-18B2-4051-AC2E-50E8F9E547B9}" srcOrd="0" destOrd="0" presId="urn:microsoft.com/office/officeart/2005/8/layout/default"/>
    <dgm:cxn modelId="{D5F0999C-8AA8-4980-B550-E669B99CB10F}" type="presOf" srcId="{A8173AC5-747C-4629-AFDD-A87911240C17}" destId="{AB46F437-0746-4546-925E-0EB7C7D5DEEE}"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B5EB74ED-C884-404E-886A-1DB039F6DB3B}" type="presOf" srcId="{40401B07-2BC1-43D1-990D-EA08A2E96199}" destId="{FFE1DB0B-A649-43C1-B7D2-CEF3FA2CA620}" srcOrd="0" destOrd="0" presId="urn:microsoft.com/office/officeart/2005/8/layout/default"/>
    <dgm:cxn modelId="{7DD1B773-18A9-4813-BE6B-4EE8218DC7B2}" type="presOf" srcId="{816B225A-6D9C-45A5-A08D-C6272DC2B9BE}" destId="{FB970023-0AD8-4257-9D69-0D38BBE98C0B}" srcOrd="0" destOrd="0" presId="urn:microsoft.com/office/officeart/2005/8/layout/default"/>
    <dgm:cxn modelId="{4729623F-09DF-49DF-BF03-B09F9EA2198B}" type="presParOf" srcId="{FB970023-0AD8-4257-9D69-0D38BBE98C0B}" destId="{FFE1DB0B-A649-43C1-B7D2-CEF3FA2CA620}" srcOrd="0" destOrd="0" presId="urn:microsoft.com/office/officeart/2005/8/layout/default"/>
    <dgm:cxn modelId="{F2E1453F-8A2A-4B5C-9688-7E66B97FD2D4}" type="presParOf" srcId="{FB970023-0AD8-4257-9D69-0D38BBE98C0B}" destId="{2801E637-8C93-40BB-8D47-B379444342CD}" srcOrd="1" destOrd="0" presId="urn:microsoft.com/office/officeart/2005/8/layout/default"/>
    <dgm:cxn modelId="{8045D70E-A1FD-46B5-B4F7-E6B5AEA11F1B}" type="presParOf" srcId="{FB970023-0AD8-4257-9D69-0D38BBE98C0B}" destId="{DE94FCB2-DC8D-4E9C-99AC-1B4A02F51ED1}" srcOrd="2" destOrd="0" presId="urn:microsoft.com/office/officeart/2005/8/layout/default"/>
    <dgm:cxn modelId="{F2FC8EF4-C021-415D-9B8D-19EEB0A373A9}" type="presParOf" srcId="{FB970023-0AD8-4257-9D69-0D38BBE98C0B}" destId="{B79BEC52-4A3C-4665-948E-5AB634E4DDD1}" srcOrd="3" destOrd="0" presId="urn:microsoft.com/office/officeart/2005/8/layout/default"/>
    <dgm:cxn modelId="{97F74241-53D3-44B9-B3A6-28B3DC0E757A}" type="presParOf" srcId="{FB970023-0AD8-4257-9D69-0D38BBE98C0B}" destId="{9E71994E-CAF8-46B6-9D24-24B986C042F2}" srcOrd="4" destOrd="0" presId="urn:microsoft.com/office/officeart/2005/8/layout/default"/>
    <dgm:cxn modelId="{DC6A52F7-E0A0-484C-8A83-032237724949}" type="presParOf" srcId="{FB970023-0AD8-4257-9D69-0D38BBE98C0B}" destId="{738F86CF-128D-470E-936B-6A3F88B3548B}" srcOrd="5" destOrd="0" presId="urn:microsoft.com/office/officeart/2005/8/layout/default"/>
    <dgm:cxn modelId="{A082D16A-1C74-43A1-B1DE-21EFC01E7B07}" type="presParOf" srcId="{FB970023-0AD8-4257-9D69-0D38BBE98C0B}" destId="{AB46F437-0746-4546-925E-0EB7C7D5DEEE}" srcOrd="6" destOrd="0" presId="urn:microsoft.com/office/officeart/2005/8/layout/default"/>
    <dgm:cxn modelId="{93C501E4-30DA-4E3D-BC0B-F3CB8188179C}" type="presParOf" srcId="{FB970023-0AD8-4257-9D69-0D38BBE98C0B}" destId="{DFB5A0A0-5AAF-4E7A-96E3-6AAED3E2A4DE}" srcOrd="7" destOrd="0" presId="urn:microsoft.com/office/officeart/2005/8/layout/default"/>
    <dgm:cxn modelId="{B09F798C-B22A-4BC2-A316-0B8AB3283592}" type="presParOf" srcId="{FB970023-0AD8-4257-9D69-0D38BBE98C0B}" destId="{EF93FE5D-CECB-421C-A5E7-C8A146A6D18C}" srcOrd="8" destOrd="0" presId="urn:microsoft.com/office/officeart/2005/8/layout/default"/>
    <dgm:cxn modelId="{A4A63968-23E3-4DA4-A18A-C035EBF9BC26}" type="presParOf" srcId="{FB970023-0AD8-4257-9D69-0D38BBE98C0B}" destId="{69C1F5B3-E374-4A16-AD71-1F7CD42FE451}" srcOrd="9" destOrd="0" presId="urn:microsoft.com/office/officeart/2005/8/layout/default"/>
    <dgm:cxn modelId="{E316A731-4D00-41A5-8DDB-E13E9C3012B2}"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896E2EBB-4FC4-4F8A-A86E-B492C808946E}" type="presOf" srcId="{62B35D10-1538-4D55-950A-2A2BA79ABB01}" destId="{4872DE25-18B2-4051-AC2E-50E8F9E547B9}"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558FB641-82F0-4D73-9586-7EF0C4312302}" type="presOf" srcId="{816B225A-6D9C-45A5-A08D-C6272DC2B9BE}" destId="{FB970023-0AD8-4257-9D69-0D38BBE98C0B}"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3997F079-DA26-421B-9F9B-DADCA3647E94}" type="presOf" srcId="{40401B07-2BC1-43D1-990D-EA08A2E96199}" destId="{FFE1DB0B-A649-43C1-B7D2-CEF3FA2CA620}" srcOrd="0" destOrd="0" presId="urn:microsoft.com/office/officeart/2005/8/layout/default"/>
    <dgm:cxn modelId="{D1DFA8D1-2ADE-489F-9685-1A2637D23722}" type="presOf" srcId="{719CC07F-E7E8-4D5D-812D-B4FE5927E5EE}" destId="{EF93FE5D-CECB-421C-A5E7-C8A146A6D18C}" srcOrd="0" destOrd="0" presId="urn:microsoft.com/office/officeart/2005/8/layout/default"/>
    <dgm:cxn modelId="{1F0BEE5A-C8FF-40BB-BB8F-D984C358244A}" type="presOf" srcId="{A8173AC5-747C-4629-AFDD-A87911240C17}" destId="{AB46F437-0746-4546-925E-0EB7C7D5DEEE}" srcOrd="0" destOrd="0" presId="urn:microsoft.com/office/officeart/2005/8/layout/default"/>
    <dgm:cxn modelId="{126DE8B3-B084-4181-A676-B4497529E0C1}"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D4878895-A915-4FED-9DA5-66E276EABAAC}" type="presOf" srcId="{032D3BBA-FECA-4A09-86B8-D22A26B2D692}" destId="{DE94FCB2-DC8D-4E9C-99AC-1B4A02F51ED1}" srcOrd="0" destOrd="0" presId="urn:microsoft.com/office/officeart/2005/8/layout/default"/>
    <dgm:cxn modelId="{13B4DB43-F0E5-48F7-B4C8-8940CD11D622}" type="presParOf" srcId="{FB970023-0AD8-4257-9D69-0D38BBE98C0B}" destId="{FFE1DB0B-A649-43C1-B7D2-CEF3FA2CA620}" srcOrd="0" destOrd="0" presId="urn:microsoft.com/office/officeart/2005/8/layout/default"/>
    <dgm:cxn modelId="{3379498B-E2BE-4B0C-8058-22449A5BC5C7}" type="presParOf" srcId="{FB970023-0AD8-4257-9D69-0D38BBE98C0B}" destId="{2801E637-8C93-40BB-8D47-B379444342CD}" srcOrd="1" destOrd="0" presId="urn:microsoft.com/office/officeart/2005/8/layout/default"/>
    <dgm:cxn modelId="{D4327C09-C01C-480B-939C-E26490445409}" type="presParOf" srcId="{FB970023-0AD8-4257-9D69-0D38BBE98C0B}" destId="{DE94FCB2-DC8D-4E9C-99AC-1B4A02F51ED1}" srcOrd="2" destOrd="0" presId="urn:microsoft.com/office/officeart/2005/8/layout/default"/>
    <dgm:cxn modelId="{3B1A6E06-715B-4C29-9DA2-DDBCEE0F3ED1}" type="presParOf" srcId="{FB970023-0AD8-4257-9D69-0D38BBE98C0B}" destId="{B79BEC52-4A3C-4665-948E-5AB634E4DDD1}" srcOrd="3" destOrd="0" presId="urn:microsoft.com/office/officeart/2005/8/layout/default"/>
    <dgm:cxn modelId="{70153020-7437-4E9B-A79E-CDC6117F0AAA}" type="presParOf" srcId="{FB970023-0AD8-4257-9D69-0D38BBE98C0B}" destId="{9E71994E-CAF8-46B6-9D24-24B986C042F2}" srcOrd="4" destOrd="0" presId="urn:microsoft.com/office/officeart/2005/8/layout/default"/>
    <dgm:cxn modelId="{517996B3-7AA4-47CE-B5B3-973502F2769E}" type="presParOf" srcId="{FB970023-0AD8-4257-9D69-0D38BBE98C0B}" destId="{738F86CF-128D-470E-936B-6A3F88B3548B}" srcOrd="5" destOrd="0" presId="urn:microsoft.com/office/officeart/2005/8/layout/default"/>
    <dgm:cxn modelId="{3E6D57A3-5EDE-4DAC-A3EE-1C9B9032D38C}" type="presParOf" srcId="{FB970023-0AD8-4257-9D69-0D38BBE98C0B}" destId="{AB46F437-0746-4546-925E-0EB7C7D5DEEE}" srcOrd="6" destOrd="0" presId="urn:microsoft.com/office/officeart/2005/8/layout/default"/>
    <dgm:cxn modelId="{B018C71A-4349-4FED-80CB-9E4FBC2E91A1}" type="presParOf" srcId="{FB970023-0AD8-4257-9D69-0D38BBE98C0B}" destId="{DFB5A0A0-5AAF-4E7A-96E3-6AAED3E2A4DE}" srcOrd="7" destOrd="0" presId="urn:microsoft.com/office/officeart/2005/8/layout/default"/>
    <dgm:cxn modelId="{0700124C-060B-42B8-AD71-B2A0AEC15E71}" type="presParOf" srcId="{FB970023-0AD8-4257-9D69-0D38BBE98C0B}" destId="{EF93FE5D-CECB-421C-A5E7-C8A146A6D18C}" srcOrd="8" destOrd="0" presId="urn:microsoft.com/office/officeart/2005/8/layout/default"/>
    <dgm:cxn modelId="{95A36A10-BC75-42DF-BCBC-3561F6AC1FFD}" type="presParOf" srcId="{FB970023-0AD8-4257-9D69-0D38BBE98C0B}" destId="{69C1F5B3-E374-4A16-AD71-1F7CD42FE451}" srcOrd="9" destOrd="0" presId="urn:microsoft.com/office/officeart/2005/8/layout/default"/>
    <dgm:cxn modelId="{CC53F71B-2350-4100-8F15-DEDD915A563B}"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004B3ABA-16A8-41A0-87F8-BA2B56ACC04D}" type="presOf" srcId="{62B35D10-1538-4D55-950A-2A2BA79ABB01}" destId="{4872DE25-18B2-4051-AC2E-50E8F9E547B9}" srcOrd="0" destOrd="0" presId="urn:microsoft.com/office/officeart/2005/8/layout/default"/>
    <dgm:cxn modelId="{2F8340EB-63C9-4B1D-A114-26505D06A85E}" type="presOf" srcId="{40401B07-2BC1-43D1-990D-EA08A2E96199}" destId="{FFE1DB0B-A649-43C1-B7D2-CEF3FA2CA620}"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3FA48E98-A212-44E2-91F2-5647861C0FB9}"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30BCB4A7-B003-45AA-AEDA-D0C49451A953}" type="presOf" srcId="{719CC07F-E7E8-4D5D-812D-B4FE5927E5EE}" destId="{EF93FE5D-CECB-421C-A5E7-C8A146A6D18C}" srcOrd="0" destOrd="0" presId="urn:microsoft.com/office/officeart/2005/8/layout/default"/>
    <dgm:cxn modelId="{ECA57BB8-B637-4D4B-9CC4-F7EA04B60E9D}" type="presOf" srcId="{A8173AC5-747C-4629-AFDD-A87911240C17}" destId="{AB46F437-0746-4546-925E-0EB7C7D5DEEE}" srcOrd="0" destOrd="0" presId="urn:microsoft.com/office/officeart/2005/8/layout/default"/>
    <dgm:cxn modelId="{7CE2303B-D62B-498E-9C72-5B41C514BD73}"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9FD74BEF-645D-41E0-B248-CBB7485FD639}" type="presOf" srcId="{032D3BBA-FECA-4A09-86B8-D22A26B2D692}" destId="{DE94FCB2-DC8D-4E9C-99AC-1B4A02F51ED1}" srcOrd="0" destOrd="0" presId="urn:microsoft.com/office/officeart/2005/8/layout/default"/>
    <dgm:cxn modelId="{013AF835-ADB8-45D8-8633-F9D3E14BC679}" type="presParOf" srcId="{FB970023-0AD8-4257-9D69-0D38BBE98C0B}" destId="{FFE1DB0B-A649-43C1-B7D2-CEF3FA2CA620}" srcOrd="0" destOrd="0" presId="urn:microsoft.com/office/officeart/2005/8/layout/default"/>
    <dgm:cxn modelId="{1B5C436C-0A59-40FB-9C65-A403A7BEC8E6}" type="presParOf" srcId="{FB970023-0AD8-4257-9D69-0D38BBE98C0B}" destId="{2801E637-8C93-40BB-8D47-B379444342CD}" srcOrd="1" destOrd="0" presId="urn:microsoft.com/office/officeart/2005/8/layout/default"/>
    <dgm:cxn modelId="{D6619A52-3083-479B-80B4-E376A0C99DC7}" type="presParOf" srcId="{FB970023-0AD8-4257-9D69-0D38BBE98C0B}" destId="{DE94FCB2-DC8D-4E9C-99AC-1B4A02F51ED1}" srcOrd="2" destOrd="0" presId="urn:microsoft.com/office/officeart/2005/8/layout/default"/>
    <dgm:cxn modelId="{EB0AB401-89F0-4701-A583-03A9F5573B65}" type="presParOf" srcId="{FB970023-0AD8-4257-9D69-0D38BBE98C0B}" destId="{B79BEC52-4A3C-4665-948E-5AB634E4DDD1}" srcOrd="3" destOrd="0" presId="urn:microsoft.com/office/officeart/2005/8/layout/default"/>
    <dgm:cxn modelId="{C15C8903-E78C-4538-9873-C3A4FDE864E5}" type="presParOf" srcId="{FB970023-0AD8-4257-9D69-0D38BBE98C0B}" destId="{9E71994E-CAF8-46B6-9D24-24B986C042F2}" srcOrd="4" destOrd="0" presId="urn:microsoft.com/office/officeart/2005/8/layout/default"/>
    <dgm:cxn modelId="{1E945B17-01D8-4641-AFE6-051883B4B758}" type="presParOf" srcId="{FB970023-0AD8-4257-9D69-0D38BBE98C0B}" destId="{738F86CF-128D-470E-936B-6A3F88B3548B}" srcOrd="5" destOrd="0" presId="urn:microsoft.com/office/officeart/2005/8/layout/default"/>
    <dgm:cxn modelId="{B9FAD293-29E2-4F66-8572-8C6368D6F358}" type="presParOf" srcId="{FB970023-0AD8-4257-9D69-0D38BBE98C0B}" destId="{AB46F437-0746-4546-925E-0EB7C7D5DEEE}" srcOrd="6" destOrd="0" presId="urn:microsoft.com/office/officeart/2005/8/layout/default"/>
    <dgm:cxn modelId="{D5411679-28A2-4C1E-9872-B0A9B788A523}" type="presParOf" srcId="{FB970023-0AD8-4257-9D69-0D38BBE98C0B}" destId="{DFB5A0A0-5AAF-4E7A-96E3-6AAED3E2A4DE}" srcOrd="7" destOrd="0" presId="urn:microsoft.com/office/officeart/2005/8/layout/default"/>
    <dgm:cxn modelId="{4CA6F06B-4ADB-48C5-80E0-ED8186DB4DE9}" type="presParOf" srcId="{FB970023-0AD8-4257-9D69-0D38BBE98C0B}" destId="{EF93FE5D-CECB-421C-A5E7-C8A146A6D18C}" srcOrd="8" destOrd="0" presId="urn:microsoft.com/office/officeart/2005/8/layout/default"/>
    <dgm:cxn modelId="{EDA63369-A35E-408F-A942-76D6CBED5EF3}" type="presParOf" srcId="{FB970023-0AD8-4257-9D69-0D38BBE98C0B}" destId="{69C1F5B3-E374-4A16-AD71-1F7CD42FE451}" srcOrd="9" destOrd="0" presId="urn:microsoft.com/office/officeart/2005/8/layout/default"/>
    <dgm:cxn modelId="{E198F41D-9CD5-48CF-A31A-91FA85957F3C}"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AF61462-8456-4994-B74A-7EC916A1A1C8}" type="presOf" srcId="{7B17B44F-FC52-4305-B7B4-359C8BB0CC78}" destId="{9E71994E-CAF8-46B6-9D24-24B986C042F2}"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F247F68E-D708-48F4-9D32-30F10AF8E49F}" type="presOf" srcId="{62B35D10-1538-4D55-950A-2A2BA79ABB01}" destId="{4872DE25-18B2-4051-AC2E-50E8F9E547B9}"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D0F1CC62-F3A3-4866-BEA9-9BAB73889C8E}" type="presOf" srcId="{A8173AC5-747C-4629-AFDD-A87911240C17}" destId="{AB46F437-0746-4546-925E-0EB7C7D5DEEE}" srcOrd="0" destOrd="0" presId="urn:microsoft.com/office/officeart/2005/8/layout/default"/>
    <dgm:cxn modelId="{EDA44517-6B85-4FCB-B209-AE0B7F17EDE9}"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37F5ABE4-2A00-47E9-AD99-E0C2A5D5CF6F}" type="presOf" srcId="{40401B07-2BC1-43D1-990D-EA08A2E96199}" destId="{FFE1DB0B-A649-43C1-B7D2-CEF3FA2CA620}" srcOrd="0" destOrd="0" presId="urn:microsoft.com/office/officeart/2005/8/layout/default"/>
    <dgm:cxn modelId="{C516E1DD-FA12-46A7-B9F9-E8DDC46AE750}" type="presOf" srcId="{032D3BBA-FECA-4A09-86B8-D22A26B2D692}" destId="{DE94FCB2-DC8D-4E9C-99AC-1B4A02F51ED1}"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B1C9DB43-4575-495D-8C94-C92F54B77494}" type="presOf" srcId="{719CC07F-E7E8-4D5D-812D-B4FE5927E5EE}" destId="{EF93FE5D-CECB-421C-A5E7-C8A146A6D18C}" srcOrd="0" destOrd="0" presId="urn:microsoft.com/office/officeart/2005/8/layout/default"/>
    <dgm:cxn modelId="{E525C138-9104-49E9-BEF7-B586D055074C}" type="presParOf" srcId="{FB970023-0AD8-4257-9D69-0D38BBE98C0B}" destId="{FFE1DB0B-A649-43C1-B7D2-CEF3FA2CA620}" srcOrd="0" destOrd="0" presId="urn:microsoft.com/office/officeart/2005/8/layout/default"/>
    <dgm:cxn modelId="{BE9717C1-6D4B-4FCB-A061-70BFB4DD583A}" type="presParOf" srcId="{FB970023-0AD8-4257-9D69-0D38BBE98C0B}" destId="{2801E637-8C93-40BB-8D47-B379444342CD}" srcOrd="1" destOrd="0" presId="urn:microsoft.com/office/officeart/2005/8/layout/default"/>
    <dgm:cxn modelId="{531F13F2-4B25-4D48-ACA9-E881EA138D7E}" type="presParOf" srcId="{FB970023-0AD8-4257-9D69-0D38BBE98C0B}" destId="{DE94FCB2-DC8D-4E9C-99AC-1B4A02F51ED1}" srcOrd="2" destOrd="0" presId="urn:microsoft.com/office/officeart/2005/8/layout/default"/>
    <dgm:cxn modelId="{1FB6D17D-3799-4B8A-9562-C6168A278C4F}" type="presParOf" srcId="{FB970023-0AD8-4257-9D69-0D38BBE98C0B}" destId="{B79BEC52-4A3C-4665-948E-5AB634E4DDD1}" srcOrd="3" destOrd="0" presId="urn:microsoft.com/office/officeart/2005/8/layout/default"/>
    <dgm:cxn modelId="{7C14BC1D-F543-4504-89A4-FC890976432D}" type="presParOf" srcId="{FB970023-0AD8-4257-9D69-0D38BBE98C0B}" destId="{9E71994E-CAF8-46B6-9D24-24B986C042F2}" srcOrd="4" destOrd="0" presId="urn:microsoft.com/office/officeart/2005/8/layout/default"/>
    <dgm:cxn modelId="{11D88383-BF47-4F3B-A2A2-DEFEFBF334D0}" type="presParOf" srcId="{FB970023-0AD8-4257-9D69-0D38BBE98C0B}" destId="{738F86CF-128D-470E-936B-6A3F88B3548B}" srcOrd="5" destOrd="0" presId="urn:microsoft.com/office/officeart/2005/8/layout/default"/>
    <dgm:cxn modelId="{9EA35A90-039C-4A66-94D2-CE1186E9920A}" type="presParOf" srcId="{FB970023-0AD8-4257-9D69-0D38BBE98C0B}" destId="{AB46F437-0746-4546-925E-0EB7C7D5DEEE}" srcOrd="6" destOrd="0" presId="urn:microsoft.com/office/officeart/2005/8/layout/default"/>
    <dgm:cxn modelId="{07C93181-E28C-48AC-9803-C0A67258BAEB}" type="presParOf" srcId="{FB970023-0AD8-4257-9D69-0D38BBE98C0B}" destId="{DFB5A0A0-5AAF-4E7A-96E3-6AAED3E2A4DE}" srcOrd="7" destOrd="0" presId="urn:microsoft.com/office/officeart/2005/8/layout/default"/>
    <dgm:cxn modelId="{C6896733-DF27-4331-8F2D-8F12A8A563AE}" type="presParOf" srcId="{FB970023-0AD8-4257-9D69-0D38BBE98C0B}" destId="{EF93FE5D-CECB-421C-A5E7-C8A146A6D18C}" srcOrd="8" destOrd="0" presId="urn:microsoft.com/office/officeart/2005/8/layout/default"/>
    <dgm:cxn modelId="{59E75208-4A5F-4B8A-8A19-2220FF685785}" type="presParOf" srcId="{FB970023-0AD8-4257-9D69-0D38BBE98C0B}" destId="{69C1F5B3-E374-4A16-AD71-1F7CD42FE451}" srcOrd="9" destOrd="0" presId="urn:microsoft.com/office/officeart/2005/8/layout/default"/>
    <dgm:cxn modelId="{2A92F90C-81FD-41DC-8D5D-F2CB3EE2A80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2F979D23-E54C-423E-B072-36202EDBC370}" type="presOf" srcId="{A8173AC5-747C-4629-AFDD-A87911240C17}" destId="{AB46F437-0746-4546-925E-0EB7C7D5DEEE}" srcOrd="0" destOrd="0" presId="urn:microsoft.com/office/officeart/2005/8/layout/default"/>
    <dgm:cxn modelId="{F9812960-CEFB-40AB-BD25-E43F77AE9D7E}" type="presOf" srcId="{719CC07F-E7E8-4D5D-812D-B4FE5927E5EE}" destId="{EF93FE5D-CECB-421C-A5E7-C8A146A6D18C}" srcOrd="0" destOrd="0" presId="urn:microsoft.com/office/officeart/2005/8/layout/default"/>
    <dgm:cxn modelId="{C52E143A-B81A-4562-A1D3-9B3A353693F5}" type="presOf" srcId="{816B225A-6D9C-45A5-A08D-C6272DC2B9BE}" destId="{FB970023-0AD8-4257-9D69-0D38BBE98C0B}"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09014090-54C8-494C-939E-CA77F9174FD4}" type="presOf" srcId="{40401B07-2BC1-43D1-990D-EA08A2E96199}" destId="{FFE1DB0B-A649-43C1-B7D2-CEF3FA2CA620}" srcOrd="0" destOrd="0" presId="urn:microsoft.com/office/officeart/2005/8/layout/default"/>
    <dgm:cxn modelId="{F84588E0-E2C0-4E94-8710-3446F180206D}" type="presOf" srcId="{032D3BBA-FECA-4A09-86B8-D22A26B2D692}" destId="{DE94FCB2-DC8D-4E9C-99AC-1B4A02F51ED1}" srcOrd="0" destOrd="0" presId="urn:microsoft.com/office/officeart/2005/8/layout/default"/>
    <dgm:cxn modelId="{AF0BBB80-EFEB-421B-85DB-A382783225BB}" type="presOf" srcId="{7B17B44F-FC52-4305-B7B4-359C8BB0CC78}" destId="{9E71994E-CAF8-46B6-9D24-24B986C042F2}" srcOrd="0" destOrd="0" presId="urn:microsoft.com/office/officeart/2005/8/layout/default"/>
    <dgm:cxn modelId="{FC45D198-6588-4F0C-855D-AE089781C407}"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A5371E7D-0494-4D9B-9BE0-D909BD80AE4D}" type="presParOf" srcId="{FB970023-0AD8-4257-9D69-0D38BBE98C0B}" destId="{FFE1DB0B-A649-43C1-B7D2-CEF3FA2CA620}" srcOrd="0" destOrd="0" presId="urn:microsoft.com/office/officeart/2005/8/layout/default"/>
    <dgm:cxn modelId="{023DE111-7712-429F-A6DD-C0BCA7AA36C5}" type="presParOf" srcId="{FB970023-0AD8-4257-9D69-0D38BBE98C0B}" destId="{2801E637-8C93-40BB-8D47-B379444342CD}" srcOrd="1" destOrd="0" presId="urn:microsoft.com/office/officeart/2005/8/layout/default"/>
    <dgm:cxn modelId="{4C0CA90E-2AE6-42B8-ABBD-57740A4CB8BC}" type="presParOf" srcId="{FB970023-0AD8-4257-9D69-0D38BBE98C0B}" destId="{DE94FCB2-DC8D-4E9C-99AC-1B4A02F51ED1}" srcOrd="2" destOrd="0" presId="urn:microsoft.com/office/officeart/2005/8/layout/default"/>
    <dgm:cxn modelId="{19BA6C3A-9E95-41D9-ADF5-77AC5AB375D1}" type="presParOf" srcId="{FB970023-0AD8-4257-9D69-0D38BBE98C0B}" destId="{B79BEC52-4A3C-4665-948E-5AB634E4DDD1}" srcOrd="3" destOrd="0" presId="urn:microsoft.com/office/officeart/2005/8/layout/default"/>
    <dgm:cxn modelId="{5EDC29D1-9070-4B25-994C-0F088D5BEA0F}" type="presParOf" srcId="{FB970023-0AD8-4257-9D69-0D38BBE98C0B}" destId="{9E71994E-CAF8-46B6-9D24-24B986C042F2}" srcOrd="4" destOrd="0" presId="urn:microsoft.com/office/officeart/2005/8/layout/default"/>
    <dgm:cxn modelId="{F6A28023-3FD1-4D45-9BFC-99F8131A373D}" type="presParOf" srcId="{FB970023-0AD8-4257-9D69-0D38BBE98C0B}" destId="{738F86CF-128D-470E-936B-6A3F88B3548B}" srcOrd="5" destOrd="0" presId="urn:microsoft.com/office/officeart/2005/8/layout/default"/>
    <dgm:cxn modelId="{85FB8FB7-62CE-4851-85B6-5D27446A0FD3}" type="presParOf" srcId="{FB970023-0AD8-4257-9D69-0D38BBE98C0B}" destId="{AB46F437-0746-4546-925E-0EB7C7D5DEEE}" srcOrd="6" destOrd="0" presId="urn:microsoft.com/office/officeart/2005/8/layout/default"/>
    <dgm:cxn modelId="{3EFBD359-FFA6-423B-AD74-12A7F430613D}" type="presParOf" srcId="{FB970023-0AD8-4257-9D69-0D38BBE98C0B}" destId="{DFB5A0A0-5AAF-4E7A-96E3-6AAED3E2A4DE}" srcOrd="7" destOrd="0" presId="urn:microsoft.com/office/officeart/2005/8/layout/default"/>
    <dgm:cxn modelId="{85A564D7-6530-46E7-8829-A2E2D4D6EAED}" type="presParOf" srcId="{FB970023-0AD8-4257-9D69-0D38BBE98C0B}" destId="{EF93FE5D-CECB-421C-A5E7-C8A146A6D18C}" srcOrd="8" destOrd="0" presId="urn:microsoft.com/office/officeart/2005/8/layout/default"/>
    <dgm:cxn modelId="{99CE6A95-56FC-40F5-AEA5-9D33B2C8D830}" type="presParOf" srcId="{FB970023-0AD8-4257-9D69-0D38BBE98C0B}" destId="{69C1F5B3-E374-4A16-AD71-1F7CD42FE451}" srcOrd="9" destOrd="0" presId="urn:microsoft.com/office/officeart/2005/8/layout/default"/>
    <dgm:cxn modelId="{5DBD7E41-3CB2-4BC0-85E7-85C965F2BAB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4704FCAC-E13F-411F-B638-541F8AD6ADD0}" type="presOf" srcId="{032D3BBA-FECA-4A09-86B8-D22A26B2D692}" destId="{DE94FCB2-DC8D-4E9C-99AC-1B4A02F51ED1}" srcOrd="0" destOrd="0" presId="urn:microsoft.com/office/officeart/2005/8/layout/default"/>
    <dgm:cxn modelId="{928AE674-198F-4B66-A750-88A216E2C6AF}" type="presOf" srcId="{62B35D10-1538-4D55-950A-2A2BA79ABB01}" destId="{4872DE25-18B2-4051-AC2E-50E8F9E547B9}"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19E8F791-ED0F-456B-AB28-4FB5952795BD}" type="presOf" srcId="{40401B07-2BC1-43D1-990D-EA08A2E96199}" destId="{FFE1DB0B-A649-43C1-B7D2-CEF3FA2CA620}" srcOrd="0" destOrd="0" presId="urn:microsoft.com/office/officeart/2005/8/layout/default"/>
    <dgm:cxn modelId="{53694A7E-BE91-46F2-98C6-0A0D38448884}"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161453F0-6DC3-4823-A895-4A41A3648D4E}" type="presOf" srcId="{7B17B44F-FC52-4305-B7B4-359C8BB0CC78}" destId="{9E71994E-CAF8-46B6-9D24-24B986C042F2}" srcOrd="0" destOrd="0" presId="urn:microsoft.com/office/officeart/2005/8/layout/default"/>
    <dgm:cxn modelId="{C5A6AE2E-433A-4A44-858C-3A8757820B5A}" type="presOf" srcId="{719CC07F-E7E8-4D5D-812D-B4FE5927E5EE}" destId="{EF93FE5D-CECB-421C-A5E7-C8A146A6D18C}" srcOrd="0" destOrd="0" presId="urn:microsoft.com/office/officeart/2005/8/layout/default"/>
    <dgm:cxn modelId="{2F31C2BE-0E42-4173-9E16-ED2BB0585E4D}" type="presOf" srcId="{816B225A-6D9C-45A5-A08D-C6272DC2B9BE}" destId="{FB970023-0AD8-4257-9D69-0D38BBE98C0B}" srcOrd="0" destOrd="0" presId="urn:microsoft.com/office/officeart/2005/8/layout/default"/>
    <dgm:cxn modelId="{AACCFAC0-3432-4860-B94A-D27C5EB41499}" type="presParOf" srcId="{FB970023-0AD8-4257-9D69-0D38BBE98C0B}" destId="{FFE1DB0B-A649-43C1-B7D2-CEF3FA2CA620}" srcOrd="0" destOrd="0" presId="urn:microsoft.com/office/officeart/2005/8/layout/default"/>
    <dgm:cxn modelId="{FD9E5628-057B-40A6-8D4B-5C3B85612C61}" type="presParOf" srcId="{FB970023-0AD8-4257-9D69-0D38BBE98C0B}" destId="{2801E637-8C93-40BB-8D47-B379444342CD}" srcOrd="1" destOrd="0" presId="urn:microsoft.com/office/officeart/2005/8/layout/default"/>
    <dgm:cxn modelId="{4B435ED2-1502-4662-A39F-9C97E358B96B}" type="presParOf" srcId="{FB970023-0AD8-4257-9D69-0D38BBE98C0B}" destId="{DE94FCB2-DC8D-4E9C-99AC-1B4A02F51ED1}" srcOrd="2" destOrd="0" presId="urn:microsoft.com/office/officeart/2005/8/layout/default"/>
    <dgm:cxn modelId="{1A0923D4-82B2-4460-BE56-8D8C4454A2ED}" type="presParOf" srcId="{FB970023-0AD8-4257-9D69-0D38BBE98C0B}" destId="{B79BEC52-4A3C-4665-948E-5AB634E4DDD1}" srcOrd="3" destOrd="0" presId="urn:microsoft.com/office/officeart/2005/8/layout/default"/>
    <dgm:cxn modelId="{A258594D-0AD8-455B-83C9-5514AD6D71CA}" type="presParOf" srcId="{FB970023-0AD8-4257-9D69-0D38BBE98C0B}" destId="{9E71994E-CAF8-46B6-9D24-24B986C042F2}" srcOrd="4" destOrd="0" presId="urn:microsoft.com/office/officeart/2005/8/layout/default"/>
    <dgm:cxn modelId="{B622EE34-93CC-4A1A-B851-708D000C493B}" type="presParOf" srcId="{FB970023-0AD8-4257-9D69-0D38BBE98C0B}" destId="{738F86CF-128D-470E-936B-6A3F88B3548B}" srcOrd="5" destOrd="0" presId="urn:microsoft.com/office/officeart/2005/8/layout/default"/>
    <dgm:cxn modelId="{DA6124D3-7275-43AA-A46F-3A463FB7BA44}" type="presParOf" srcId="{FB970023-0AD8-4257-9D69-0D38BBE98C0B}" destId="{AB46F437-0746-4546-925E-0EB7C7D5DEEE}" srcOrd="6" destOrd="0" presId="urn:microsoft.com/office/officeart/2005/8/layout/default"/>
    <dgm:cxn modelId="{4EAEC783-790C-42EE-B34F-812C165C038C}" type="presParOf" srcId="{FB970023-0AD8-4257-9D69-0D38BBE98C0B}" destId="{DFB5A0A0-5AAF-4E7A-96E3-6AAED3E2A4DE}" srcOrd="7" destOrd="0" presId="urn:microsoft.com/office/officeart/2005/8/layout/default"/>
    <dgm:cxn modelId="{85A38DBB-B8B7-43FD-8010-D9FD4B583D1B}" type="presParOf" srcId="{FB970023-0AD8-4257-9D69-0D38BBE98C0B}" destId="{EF93FE5D-CECB-421C-A5E7-C8A146A6D18C}" srcOrd="8" destOrd="0" presId="urn:microsoft.com/office/officeart/2005/8/layout/default"/>
    <dgm:cxn modelId="{E3B30F3B-6FF9-4971-88DC-61D756F68DBC}" type="presParOf" srcId="{FB970023-0AD8-4257-9D69-0D38BBE98C0B}" destId="{69C1F5B3-E374-4A16-AD71-1F7CD42FE451}" srcOrd="9" destOrd="0" presId="urn:microsoft.com/office/officeart/2005/8/layout/default"/>
    <dgm:cxn modelId="{3C8E9302-74D5-4D50-845A-8CDA36B4CC37}"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D47CEDB0-FBDC-4855-9121-A28BFD71915F}" type="presOf" srcId="{40401B07-2BC1-43D1-990D-EA08A2E96199}" destId="{FFE1DB0B-A649-43C1-B7D2-CEF3FA2CA620}" srcOrd="0" destOrd="0" presId="urn:microsoft.com/office/officeart/2005/8/layout/default"/>
    <dgm:cxn modelId="{73B92AF4-5D23-4DAE-96D7-289D846E9760}" type="presOf" srcId="{7B17B44F-FC52-4305-B7B4-359C8BB0CC78}" destId="{9E71994E-CAF8-46B6-9D24-24B986C042F2}" srcOrd="0" destOrd="0" presId="urn:microsoft.com/office/officeart/2005/8/layout/default"/>
    <dgm:cxn modelId="{7D84D2C2-C715-469C-A4F9-7DE9204A3832}" type="presOf" srcId="{816B225A-6D9C-45A5-A08D-C6272DC2B9BE}" destId="{FB970023-0AD8-4257-9D69-0D38BBE98C0B}" srcOrd="0" destOrd="0" presId="urn:microsoft.com/office/officeart/2005/8/layout/default"/>
    <dgm:cxn modelId="{78585166-C7CF-4540-ABA2-BD5A7219300D}" type="presOf" srcId="{032D3BBA-FECA-4A09-86B8-D22A26B2D692}" destId="{DE94FCB2-DC8D-4E9C-99AC-1B4A02F51ED1}" srcOrd="0" destOrd="0" presId="urn:microsoft.com/office/officeart/2005/8/layout/default"/>
    <dgm:cxn modelId="{CD04A971-C8B1-4052-A8EE-F7E18EC8AAD0}"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909B4172-8C42-4D3D-9F1F-BCE06F098E46}" type="presOf" srcId="{A8173AC5-747C-4629-AFDD-A87911240C17}" destId="{AB46F437-0746-4546-925E-0EB7C7D5DEEE}" srcOrd="0" destOrd="0" presId="urn:microsoft.com/office/officeart/2005/8/layout/default"/>
    <dgm:cxn modelId="{7D7345EE-25C4-4A60-896A-55A10DF4D17E}" type="presOf" srcId="{62B35D10-1538-4D55-950A-2A2BA79ABB01}" destId="{4872DE25-18B2-4051-AC2E-50E8F9E547B9}" srcOrd="0" destOrd="0" presId="urn:microsoft.com/office/officeart/2005/8/layout/default"/>
    <dgm:cxn modelId="{45C30AFD-CBDA-4050-A4C4-29B9E0D025A2}" type="presParOf" srcId="{FB970023-0AD8-4257-9D69-0D38BBE98C0B}" destId="{FFE1DB0B-A649-43C1-B7D2-CEF3FA2CA620}" srcOrd="0" destOrd="0" presId="urn:microsoft.com/office/officeart/2005/8/layout/default"/>
    <dgm:cxn modelId="{4FE58589-C807-48F4-8334-A4AD02D1312A}" type="presParOf" srcId="{FB970023-0AD8-4257-9D69-0D38BBE98C0B}" destId="{2801E637-8C93-40BB-8D47-B379444342CD}" srcOrd="1" destOrd="0" presId="urn:microsoft.com/office/officeart/2005/8/layout/default"/>
    <dgm:cxn modelId="{B4916F26-A035-41C8-A303-E1EB909A8A32}" type="presParOf" srcId="{FB970023-0AD8-4257-9D69-0D38BBE98C0B}" destId="{DE94FCB2-DC8D-4E9C-99AC-1B4A02F51ED1}" srcOrd="2" destOrd="0" presId="urn:microsoft.com/office/officeart/2005/8/layout/default"/>
    <dgm:cxn modelId="{4CFCD868-5804-4D6D-A58F-B8632CF33B34}" type="presParOf" srcId="{FB970023-0AD8-4257-9D69-0D38BBE98C0B}" destId="{B79BEC52-4A3C-4665-948E-5AB634E4DDD1}" srcOrd="3" destOrd="0" presId="urn:microsoft.com/office/officeart/2005/8/layout/default"/>
    <dgm:cxn modelId="{377911E4-BD1A-48E1-9A6E-1F130C00F45A}" type="presParOf" srcId="{FB970023-0AD8-4257-9D69-0D38BBE98C0B}" destId="{9E71994E-CAF8-46B6-9D24-24B986C042F2}" srcOrd="4" destOrd="0" presId="urn:microsoft.com/office/officeart/2005/8/layout/default"/>
    <dgm:cxn modelId="{E1654426-23DA-4351-BA02-FFD5826498FA}" type="presParOf" srcId="{FB970023-0AD8-4257-9D69-0D38BBE98C0B}" destId="{738F86CF-128D-470E-936B-6A3F88B3548B}" srcOrd="5" destOrd="0" presId="urn:microsoft.com/office/officeart/2005/8/layout/default"/>
    <dgm:cxn modelId="{F270C632-E9CB-4D59-AA5B-9EF832DD15E3}" type="presParOf" srcId="{FB970023-0AD8-4257-9D69-0D38BBE98C0B}" destId="{AB46F437-0746-4546-925E-0EB7C7D5DEEE}" srcOrd="6" destOrd="0" presId="urn:microsoft.com/office/officeart/2005/8/layout/default"/>
    <dgm:cxn modelId="{D4710401-BA53-4A81-AE5E-05148EED75B1}" type="presParOf" srcId="{FB970023-0AD8-4257-9D69-0D38BBE98C0B}" destId="{DFB5A0A0-5AAF-4E7A-96E3-6AAED3E2A4DE}" srcOrd="7" destOrd="0" presId="urn:microsoft.com/office/officeart/2005/8/layout/default"/>
    <dgm:cxn modelId="{EE8681C2-8069-4C51-9324-EEAB925CA712}" type="presParOf" srcId="{FB970023-0AD8-4257-9D69-0D38BBE98C0B}" destId="{EF93FE5D-CECB-421C-A5E7-C8A146A6D18C}" srcOrd="8" destOrd="0" presId="urn:microsoft.com/office/officeart/2005/8/layout/default"/>
    <dgm:cxn modelId="{8D353040-6F10-4530-8F1D-DFDD9C1795BD}" type="presParOf" srcId="{FB970023-0AD8-4257-9D69-0D38BBE98C0B}" destId="{69C1F5B3-E374-4A16-AD71-1F7CD42FE451}" srcOrd="9" destOrd="0" presId="urn:microsoft.com/office/officeart/2005/8/layout/default"/>
    <dgm:cxn modelId="{777A3816-3C55-4F03-8FAF-F1E2879D58A5}"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58C5AE88-918D-4FBA-9F23-FE254C02A7BF}" type="presOf" srcId="{032D3BBA-FECA-4A09-86B8-D22A26B2D692}" destId="{DE94FCB2-DC8D-4E9C-99AC-1B4A02F51ED1}" srcOrd="0" destOrd="0" presId="urn:microsoft.com/office/officeart/2005/8/layout/default"/>
    <dgm:cxn modelId="{D290D187-9959-493F-9435-215766C5EC0F}" type="presOf" srcId="{719CC07F-E7E8-4D5D-812D-B4FE5927E5EE}" destId="{EF93FE5D-CECB-421C-A5E7-C8A146A6D18C}"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4C7B3970-2A3A-47D7-9737-439C3F44C875}" type="presOf" srcId="{62B35D10-1538-4D55-950A-2A2BA79ABB01}" destId="{4872DE25-18B2-4051-AC2E-50E8F9E547B9}" srcOrd="0" destOrd="0" presId="urn:microsoft.com/office/officeart/2005/8/layout/default"/>
    <dgm:cxn modelId="{E9FFD84C-F341-4CBD-8B94-8D0687B9D6F1}" type="presOf" srcId="{A8173AC5-747C-4629-AFDD-A87911240C17}" destId="{AB46F437-0746-4546-925E-0EB7C7D5DEEE}" srcOrd="0" destOrd="0" presId="urn:microsoft.com/office/officeart/2005/8/layout/default"/>
    <dgm:cxn modelId="{4C8B2988-9365-4303-B98F-99CDB8A07E2C}"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B9697143-AB8E-4293-A754-827B997AC0B8}" type="presOf" srcId="{40401B07-2BC1-43D1-990D-EA08A2E96199}" destId="{FFE1DB0B-A649-43C1-B7D2-CEF3FA2CA620}"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640A965D-3B11-4EA3-AAEA-37CC9A631F5C}" type="presOf" srcId="{7B17B44F-FC52-4305-B7B4-359C8BB0CC78}" destId="{9E71994E-CAF8-46B6-9D24-24B986C042F2}" srcOrd="0" destOrd="0" presId="urn:microsoft.com/office/officeart/2005/8/layout/default"/>
    <dgm:cxn modelId="{56EB174B-D721-430B-BD56-A1564638EEA9}" type="presParOf" srcId="{FB970023-0AD8-4257-9D69-0D38BBE98C0B}" destId="{FFE1DB0B-A649-43C1-B7D2-CEF3FA2CA620}" srcOrd="0" destOrd="0" presId="urn:microsoft.com/office/officeart/2005/8/layout/default"/>
    <dgm:cxn modelId="{E6435008-7D2A-4F35-B628-7D128196D3AD}" type="presParOf" srcId="{FB970023-0AD8-4257-9D69-0D38BBE98C0B}" destId="{2801E637-8C93-40BB-8D47-B379444342CD}" srcOrd="1" destOrd="0" presId="urn:microsoft.com/office/officeart/2005/8/layout/default"/>
    <dgm:cxn modelId="{2779B99A-B2A8-479D-8553-042DC818E1CF}" type="presParOf" srcId="{FB970023-0AD8-4257-9D69-0D38BBE98C0B}" destId="{DE94FCB2-DC8D-4E9C-99AC-1B4A02F51ED1}" srcOrd="2" destOrd="0" presId="urn:microsoft.com/office/officeart/2005/8/layout/default"/>
    <dgm:cxn modelId="{BA9A85A1-6BB0-4715-8EA6-6E998C6C2CB2}" type="presParOf" srcId="{FB970023-0AD8-4257-9D69-0D38BBE98C0B}" destId="{B79BEC52-4A3C-4665-948E-5AB634E4DDD1}" srcOrd="3" destOrd="0" presId="urn:microsoft.com/office/officeart/2005/8/layout/default"/>
    <dgm:cxn modelId="{1F7BBD24-DE22-4CB8-917E-89DC52B06721}" type="presParOf" srcId="{FB970023-0AD8-4257-9D69-0D38BBE98C0B}" destId="{9E71994E-CAF8-46B6-9D24-24B986C042F2}" srcOrd="4" destOrd="0" presId="urn:microsoft.com/office/officeart/2005/8/layout/default"/>
    <dgm:cxn modelId="{6662FF2A-01D7-47C3-8A17-361CFCE247D5}" type="presParOf" srcId="{FB970023-0AD8-4257-9D69-0D38BBE98C0B}" destId="{738F86CF-128D-470E-936B-6A3F88B3548B}" srcOrd="5" destOrd="0" presId="urn:microsoft.com/office/officeart/2005/8/layout/default"/>
    <dgm:cxn modelId="{4602D54D-2D93-4503-8AA3-2BD50A38BD67}" type="presParOf" srcId="{FB970023-0AD8-4257-9D69-0D38BBE98C0B}" destId="{AB46F437-0746-4546-925E-0EB7C7D5DEEE}" srcOrd="6" destOrd="0" presId="urn:microsoft.com/office/officeart/2005/8/layout/default"/>
    <dgm:cxn modelId="{AD8115FD-125F-4118-AADE-95DB2CADCD40}" type="presParOf" srcId="{FB970023-0AD8-4257-9D69-0D38BBE98C0B}" destId="{DFB5A0A0-5AAF-4E7A-96E3-6AAED3E2A4DE}" srcOrd="7" destOrd="0" presId="urn:microsoft.com/office/officeart/2005/8/layout/default"/>
    <dgm:cxn modelId="{18504770-8F79-454A-AEBD-7BF3082EC5E1}" type="presParOf" srcId="{FB970023-0AD8-4257-9D69-0D38BBE98C0B}" destId="{EF93FE5D-CECB-421C-A5E7-C8A146A6D18C}" srcOrd="8" destOrd="0" presId="urn:microsoft.com/office/officeart/2005/8/layout/default"/>
    <dgm:cxn modelId="{A782AEDD-8857-4A6C-8D92-8D90C8254F39}" type="presParOf" srcId="{FB970023-0AD8-4257-9D69-0D38BBE98C0B}" destId="{69C1F5B3-E374-4A16-AD71-1F7CD42FE451}" srcOrd="9" destOrd="0" presId="urn:microsoft.com/office/officeart/2005/8/layout/default"/>
    <dgm:cxn modelId="{B6E3265C-3DDD-4FE1-9BA6-6224C0CF74E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C0232268-21BD-4BA8-8229-C32F828A4D94}" type="presOf" srcId="{816B225A-6D9C-45A5-A08D-C6272DC2B9BE}" destId="{FB970023-0AD8-4257-9D69-0D38BBE98C0B}" srcOrd="0" destOrd="0" presId="urn:microsoft.com/office/officeart/2005/8/layout/default"/>
    <dgm:cxn modelId="{52FC6A97-CCD0-4CF2-BD60-BCA8E5E160AF}" type="presOf" srcId="{719CC07F-E7E8-4D5D-812D-B4FE5927E5EE}" destId="{EF93FE5D-CECB-421C-A5E7-C8A146A6D18C}" srcOrd="0" destOrd="0" presId="urn:microsoft.com/office/officeart/2005/8/layout/default"/>
    <dgm:cxn modelId="{66E65A8F-A089-4E81-9C6E-5296D2063EFA}" type="presOf" srcId="{40401B07-2BC1-43D1-990D-EA08A2E96199}" destId="{FFE1DB0B-A649-43C1-B7D2-CEF3FA2CA620}" srcOrd="0" destOrd="0" presId="urn:microsoft.com/office/officeart/2005/8/layout/default"/>
    <dgm:cxn modelId="{81DAB83F-1FA8-46A4-9F95-028B82DD598F}" type="presOf" srcId="{62B35D10-1538-4D55-950A-2A2BA79ABB01}" destId="{4872DE25-18B2-4051-AC2E-50E8F9E547B9}" srcOrd="0" destOrd="0" presId="urn:microsoft.com/office/officeart/2005/8/layout/default"/>
    <dgm:cxn modelId="{FE25660D-B820-4BA4-AEE9-28E2F3D11F96}" type="presOf" srcId="{A8173AC5-747C-4629-AFDD-A87911240C17}" destId="{AB46F437-0746-4546-925E-0EB7C7D5DEEE}" srcOrd="0" destOrd="0" presId="urn:microsoft.com/office/officeart/2005/8/layout/default"/>
    <dgm:cxn modelId="{1C7A84A4-599D-4AF6-8C58-00BBDC1DF7EC}"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0EE6E56C-DF22-4064-A567-ACD9DE6DD9EA}" type="presOf" srcId="{032D3BBA-FECA-4A09-86B8-D22A26B2D692}" destId="{DE94FCB2-DC8D-4E9C-99AC-1B4A02F51ED1}" srcOrd="0" destOrd="0" presId="urn:microsoft.com/office/officeart/2005/8/layout/default"/>
    <dgm:cxn modelId="{77EDF295-474C-4948-BD6F-2BEEFD7CBA77}" type="presParOf" srcId="{FB970023-0AD8-4257-9D69-0D38BBE98C0B}" destId="{FFE1DB0B-A649-43C1-B7D2-CEF3FA2CA620}" srcOrd="0" destOrd="0" presId="urn:microsoft.com/office/officeart/2005/8/layout/default"/>
    <dgm:cxn modelId="{9093C38E-BD21-4499-84B3-5128C908D164}" type="presParOf" srcId="{FB970023-0AD8-4257-9D69-0D38BBE98C0B}" destId="{2801E637-8C93-40BB-8D47-B379444342CD}" srcOrd="1" destOrd="0" presId="urn:microsoft.com/office/officeart/2005/8/layout/default"/>
    <dgm:cxn modelId="{9B223D8B-CF16-4E29-9E31-EA3C907B629E}" type="presParOf" srcId="{FB970023-0AD8-4257-9D69-0D38BBE98C0B}" destId="{DE94FCB2-DC8D-4E9C-99AC-1B4A02F51ED1}" srcOrd="2" destOrd="0" presId="urn:microsoft.com/office/officeart/2005/8/layout/default"/>
    <dgm:cxn modelId="{4D9E9D1F-F408-42C4-B61B-902D359376F7}" type="presParOf" srcId="{FB970023-0AD8-4257-9D69-0D38BBE98C0B}" destId="{B79BEC52-4A3C-4665-948E-5AB634E4DDD1}" srcOrd="3" destOrd="0" presId="urn:microsoft.com/office/officeart/2005/8/layout/default"/>
    <dgm:cxn modelId="{2AC9FCFB-2D02-40A0-AEF7-526E0754341B}" type="presParOf" srcId="{FB970023-0AD8-4257-9D69-0D38BBE98C0B}" destId="{9E71994E-CAF8-46B6-9D24-24B986C042F2}" srcOrd="4" destOrd="0" presId="urn:microsoft.com/office/officeart/2005/8/layout/default"/>
    <dgm:cxn modelId="{5679B643-5F2F-4389-BBE1-4F0889DA3A2F}" type="presParOf" srcId="{FB970023-0AD8-4257-9D69-0D38BBE98C0B}" destId="{738F86CF-128D-470E-936B-6A3F88B3548B}" srcOrd="5" destOrd="0" presId="urn:microsoft.com/office/officeart/2005/8/layout/default"/>
    <dgm:cxn modelId="{03A4AA7A-0EEB-49F1-A358-468E39A43F58}" type="presParOf" srcId="{FB970023-0AD8-4257-9D69-0D38BBE98C0B}" destId="{AB46F437-0746-4546-925E-0EB7C7D5DEEE}" srcOrd="6" destOrd="0" presId="urn:microsoft.com/office/officeart/2005/8/layout/default"/>
    <dgm:cxn modelId="{23277CD6-2BB0-49A2-966E-51C9D7E9DC90}" type="presParOf" srcId="{FB970023-0AD8-4257-9D69-0D38BBE98C0B}" destId="{DFB5A0A0-5AAF-4E7A-96E3-6AAED3E2A4DE}" srcOrd="7" destOrd="0" presId="urn:microsoft.com/office/officeart/2005/8/layout/default"/>
    <dgm:cxn modelId="{AF256D93-2498-4532-BF5B-6548F31B88C1}" type="presParOf" srcId="{FB970023-0AD8-4257-9D69-0D38BBE98C0B}" destId="{EF93FE5D-CECB-421C-A5E7-C8A146A6D18C}" srcOrd="8" destOrd="0" presId="urn:microsoft.com/office/officeart/2005/8/layout/default"/>
    <dgm:cxn modelId="{B42C40D1-FDE7-466B-9CB0-966679435BC7}" type="presParOf" srcId="{FB970023-0AD8-4257-9D69-0D38BBE98C0B}" destId="{69C1F5B3-E374-4A16-AD71-1F7CD42FE451}" srcOrd="9" destOrd="0" presId="urn:microsoft.com/office/officeart/2005/8/layout/default"/>
    <dgm:cxn modelId="{B41C0857-2AA0-454E-95D2-2E53549BCCCD}"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C05A0750-96EA-4CB1-9B45-6755C9E1A440}" type="presOf" srcId="{032D3BBA-FECA-4A09-86B8-D22A26B2D692}" destId="{DE94FCB2-DC8D-4E9C-99AC-1B4A02F51ED1}" srcOrd="0" destOrd="0" presId="urn:microsoft.com/office/officeart/2005/8/layout/default"/>
    <dgm:cxn modelId="{E9A9C45E-CC87-466B-B1D5-2FB09D0BC4B3}" type="presOf" srcId="{40401B07-2BC1-43D1-990D-EA08A2E96199}" destId="{FFE1DB0B-A649-43C1-B7D2-CEF3FA2CA620}" srcOrd="0" destOrd="0" presId="urn:microsoft.com/office/officeart/2005/8/layout/default"/>
    <dgm:cxn modelId="{11BB8957-E37D-4CA9-8DED-C9CA65779D90}" type="presOf" srcId="{A8173AC5-747C-4629-AFDD-A87911240C17}" destId="{AB46F437-0746-4546-925E-0EB7C7D5DEEE}" srcOrd="0" destOrd="0" presId="urn:microsoft.com/office/officeart/2005/8/layout/default"/>
    <dgm:cxn modelId="{C7B2141E-928A-4359-B14D-9BEF60E51C4F}" type="presOf" srcId="{62B35D10-1538-4D55-950A-2A2BA79ABB01}" destId="{4872DE25-18B2-4051-AC2E-50E8F9E547B9}" srcOrd="0" destOrd="0" presId="urn:microsoft.com/office/officeart/2005/8/layout/default"/>
    <dgm:cxn modelId="{C744B3DC-BCAB-496A-A8D2-8FB4CE03426E}"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F8597097-325A-4487-A74B-AFDC16605E6F}" type="presOf" srcId="{816B225A-6D9C-45A5-A08D-C6272DC2B9BE}" destId="{FB970023-0AD8-4257-9D69-0D38BBE98C0B}" srcOrd="0" destOrd="0" presId="urn:microsoft.com/office/officeart/2005/8/layout/default"/>
    <dgm:cxn modelId="{68A84148-A5A8-4DEC-9B67-F0F44AAD611C}" type="presOf" srcId="{719CC07F-E7E8-4D5D-812D-B4FE5927E5EE}" destId="{EF93FE5D-CECB-421C-A5E7-C8A146A6D18C}" srcOrd="0" destOrd="0" presId="urn:microsoft.com/office/officeart/2005/8/layout/default"/>
    <dgm:cxn modelId="{ABA52161-1837-4779-8237-328E54EEF22B}" type="presParOf" srcId="{FB970023-0AD8-4257-9D69-0D38BBE98C0B}" destId="{FFE1DB0B-A649-43C1-B7D2-CEF3FA2CA620}" srcOrd="0" destOrd="0" presId="urn:microsoft.com/office/officeart/2005/8/layout/default"/>
    <dgm:cxn modelId="{94F25B2A-532D-4117-AC13-A785AE43B7FB}" type="presParOf" srcId="{FB970023-0AD8-4257-9D69-0D38BBE98C0B}" destId="{2801E637-8C93-40BB-8D47-B379444342CD}" srcOrd="1" destOrd="0" presId="urn:microsoft.com/office/officeart/2005/8/layout/default"/>
    <dgm:cxn modelId="{1CB6DFBF-E4CC-425B-B9CE-443890E58813}" type="presParOf" srcId="{FB970023-0AD8-4257-9D69-0D38BBE98C0B}" destId="{DE94FCB2-DC8D-4E9C-99AC-1B4A02F51ED1}" srcOrd="2" destOrd="0" presId="urn:microsoft.com/office/officeart/2005/8/layout/default"/>
    <dgm:cxn modelId="{BB5EA23E-2708-4B96-93A3-40B2B433B2C7}" type="presParOf" srcId="{FB970023-0AD8-4257-9D69-0D38BBE98C0B}" destId="{B79BEC52-4A3C-4665-948E-5AB634E4DDD1}" srcOrd="3" destOrd="0" presId="urn:microsoft.com/office/officeart/2005/8/layout/default"/>
    <dgm:cxn modelId="{6E21C135-7D72-4948-AAD9-3C7B2BF42F7D}" type="presParOf" srcId="{FB970023-0AD8-4257-9D69-0D38BBE98C0B}" destId="{9E71994E-CAF8-46B6-9D24-24B986C042F2}" srcOrd="4" destOrd="0" presId="urn:microsoft.com/office/officeart/2005/8/layout/default"/>
    <dgm:cxn modelId="{9384F146-4278-46D1-BF61-57E8A5E184B1}" type="presParOf" srcId="{FB970023-0AD8-4257-9D69-0D38BBE98C0B}" destId="{738F86CF-128D-470E-936B-6A3F88B3548B}" srcOrd="5" destOrd="0" presId="urn:microsoft.com/office/officeart/2005/8/layout/default"/>
    <dgm:cxn modelId="{497CCF02-BAD9-4277-8FDB-833074CB84CD}" type="presParOf" srcId="{FB970023-0AD8-4257-9D69-0D38BBE98C0B}" destId="{AB46F437-0746-4546-925E-0EB7C7D5DEEE}" srcOrd="6" destOrd="0" presId="urn:microsoft.com/office/officeart/2005/8/layout/default"/>
    <dgm:cxn modelId="{0DF48C50-F5E6-4787-9553-A37526614D11}" type="presParOf" srcId="{FB970023-0AD8-4257-9D69-0D38BBE98C0B}" destId="{DFB5A0A0-5AAF-4E7A-96E3-6AAED3E2A4DE}" srcOrd="7" destOrd="0" presId="urn:microsoft.com/office/officeart/2005/8/layout/default"/>
    <dgm:cxn modelId="{07695BB7-E303-44BC-A896-14CAF6592143}" type="presParOf" srcId="{FB970023-0AD8-4257-9D69-0D38BBE98C0B}" destId="{EF93FE5D-CECB-421C-A5E7-C8A146A6D18C}" srcOrd="8" destOrd="0" presId="urn:microsoft.com/office/officeart/2005/8/layout/default"/>
    <dgm:cxn modelId="{218C3F58-0F5A-4065-BD2D-0C25A27AC673}" type="presParOf" srcId="{FB970023-0AD8-4257-9D69-0D38BBE98C0B}" destId="{69C1F5B3-E374-4A16-AD71-1F7CD42FE451}" srcOrd="9" destOrd="0" presId="urn:microsoft.com/office/officeart/2005/8/layout/default"/>
    <dgm:cxn modelId="{75B37697-2085-4F4F-A60E-38CD07B18C4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D5269B1-45C5-468C-90AA-5CC72BD0826D}"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AAA29A49-FA53-415C-B663-3BA6434368DA}"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4174139-AEF0-403A-A951-EAB8786F9FDC}" type="presOf" srcId="{40401B07-2BC1-43D1-990D-EA08A2E96199}" destId="{FFE1DB0B-A649-43C1-B7D2-CEF3FA2CA620}" srcOrd="0" destOrd="0" presId="urn:microsoft.com/office/officeart/2005/8/layout/default"/>
    <dgm:cxn modelId="{8124E38D-32B1-4902-B428-EA9936140121}" type="presOf" srcId="{032D3BBA-FECA-4A09-86B8-D22A26B2D692}" destId="{DE94FCB2-DC8D-4E9C-99AC-1B4A02F51ED1}" srcOrd="0" destOrd="0" presId="urn:microsoft.com/office/officeart/2005/8/layout/default"/>
    <dgm:cxn modelId="{6012BCA2-7ECC-4F3E-AF77-D97D911656F0}"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EA2FEFEE-9EBE-4752-B717-DADC4B7BD2D4}" type="presOf" srcId="{62B35D10-1538-4D55-950A-2A2BA79ABB01}" destId="{4872DE25-18B2-4051-AC2E-50E8F9E547B9}" srcOrd="0" destOrd="0" presId="urn:microsoft.com/office/officeart/2005/8/layout/default"/>
    <dgm:cxn modelId="{5A801E03-7349-4F39-A159-5113821CCD03}"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FE976909-8083-402C-92A9-99BB64371B25}" type="presParOf" srcId="{FB970023-0AD8-4257-9D69-0D38BBE98C0B}" destId="{FFE1DB0B-A649-43C1-B7D2-CEF3FA2CA620}" srcOrd="0" destOrd="0" presId="urn:microsoft.com/office/officeart/2005/8/layout/default"/>
    <dgm:cxn modelId="{19792E1F-8575-4937-BADF-1533B5CF95C3}" type="presParOf" srcId="{FB970023-0AD8-4257-9D69-0D38BBE98C0B}" destId="{2801E637-8C93-40BB-8D47-B379444342CD}" srcOrd="1" destOrd="0" presId="urn:microsoft.com/office/officeart/2005/8/layout/default"/>
    <dgm:cxn modelId="{9CBD4A70-DBD5-4F6B-8CF1-75AB01404001}" type="presParOf" srcId="{FB970023-0AD8-4257-9D69-0D38BBE98C0B}" destId="{DE94FCB2-DC8D-4E9C-99AC-1B4A02F51ED1}" srcOrd="2" destOrd="0" presId="urn:microsoft.com/office/officeart/2005/8/layout/default"/>
    <dgm:cxn modelId="{122CDD96-CBDA-4733-80F0-AEA0EA3EC9A0}" type="presParOf" srcId="{FB970023-0AD8-4257-9D69-0D38BBE98C0B}" destId="{B79BEC52-4A3C-4665-948E-5AB634E4DDD1}" srcOrd="3" destOrd="0" presId="urn:microsoft.com/office/officeart/2005/8/layout/default"/>
    <dgm:cxn modelId="{0C99017B-3C82-4848-AC94-0C6584F33413}" type="presParOf" srcId="{FB970023-0AD8-4257-9D69-0D38BBE98C0B}" destId="{9E71994E-CAF8-46B6-9D24-24B986C042F2}" srcOrd="4" destOrd="0" presId="urn:microsoft.com/office/officeart/2005/8/layout/default"/>
    <dgm:cxn modelId="{F89AA939-D81E-4DD8-8590-C31EB05FD50F}" type="presParOf" srcId="{FB970023-0AD8-4257-9D69-0D38BBE98C0B}" destId="{738F86CF-128D-470E-936B-6A3F88B3548B}" srcOrd="5" destOrd="0" presId="urn:microsoft.com/office/officeart/2005/8/layout/default"/>
    <dgm:cxn modelId="{FE21ED21-B2B7-4066-8680-85001BA6A4D1}" type="presParOf" srcId="{FB970023-0AD8-4257-9D69-0D38BBE98C0B}" destId="{AB46F437-0746-4546-925E-0EB7C7D5DEEE}" srcOrd="6" destOrd="0" presId="urn:microsoft.com/office/officeart/2005/8/layout/default"/>
    <dgm:cxn modelId="{62FF7C76-0E44-492A-9600-18B7742C4561}" type="presParOf" srcId="{FB970023-0AD8-4257-9D69-0D38BBE98C0B}" destId="{DFB5A0A0-5AAF-4E7A-96E3-6AAED3E2A4DE}" srcOrd="7" destOrd="0" presId="urn:microsoft.com/office/officeart/2005/8/layout/default"/>
    <dgm:cxn modelId="{64285FC9-AE95-4A6D-8EF9-98450050356E}" type="presParOf" srcId="{FB970023-0AD8-4257-9D69-0D38BBE98C0B}" destId="{EF93FE5D-CECB-421C-A5E7-C8A146A6D18C}" srcOrd="8" destOrd="0" presId="urn:microsoft.com/office/officeart/2005/8/layout/default"/>
    <dgm:cxn modelId="{D3FB9D3C-1F6A-4574-96A0-065C2049F63C}" type="presParOf" srcId="{FB970023-0AD8-4257-9D69-0D38BBE98C0B}" destId="{69C1F5B3-E374-4A16-AD71-1F7CD42FE451}" srcOrd="9" destOrd="0" presId="urn:microsoft.com/office/officeart/2005/8/layout/default"/>
    <dgm:cxn modelId="{E19D4D0F-CB97-46EC-9453-8DCB5F5A9A2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E4763EEA-EEF6-4C58-ABE0-C4D3CAAED2BF}" type="presOf" srcId="{816B225A-6D9C-45A5-A08D-C6272DC2B9BE}" destId="{FB970023-0AD8-4257-9D69-0D38BBE98C0B}" srcOrd="0" destOrd="0" presId="urn:microsoft.com/office/officeart/2005/8/layout/default"/>
    <dgm:cxn modelId="{101A161D-EFF5-415D-B1B1-3A5AF6259172}" type="presOf" srcId="{7B17B44F-FC52-4305-B7B4-359C8BB0CC78}" destId="{9E71994E-CAF8-46B6-9D24-24B986C042F2}"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E7F0FB35-F807-4A05-9924-6B3F42404AFA}"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6BF09DED-C6AF-43A6-8E7E-FE64CF446F73}" type="presOf" srcId="{62B35D10-1538-4D55-950A-2A2BA79ABB01}" destId="{4872DE25-18B2-4051-AC2E-50E8F9E547B9}" srcOrd="0" destOrd="0" presId="urn:microsoft.com/office/officeart/2005/8/layout/default"/>
    <dgm:cxn modelId="{E9B73A3E-3231-4280-B133-44088B312EC8}"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25E9D677-E90B-49F8-890E-D7CBA8646443}" type="presOf" srcId="{032D3BBA-FECA-4A09-86B8-D22A26B2D692}" destId="{DE94FCB2-DC8D-4E9C-99AC-1B4A02F51ED1}" srcOrd="0" destOrd="0" presId="urn:microsoft.com/office/officeart/2005/8/layout/default"/>
    <dgm:cxn modelId="{402343ED-49D0-4983-BCFE-BD71E7B37787}" type="presOf" srcId="{40401B07-2BC1-43D1-990D-EA08A2E96199}" destId="{FFE1DB0B-A649-43C1-B7D2-CEF3FA2CA620}"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E1B13799-4821-418B-83BD-1FBC12E17FBF}" type="presParOf" srcId="{FB970023-0AD8-4257-9D69-0D38BBE98C0B}" destId="{FFE1DB0B-A649-43C1-B7D2-CEF3FA2CA620}" srcOrd="0" destOrd="0" presId="urn:microsoft.com/office/officeart/2005/8/layout/default"/>
    <dgm:cxn modelId="{30015531-106F-487A-9D77-06CDCA6F8022}" type="presParOf" srcId="{FB970023-0AD8-4257-9D69-0D38BBE98C0B}" destId="{2801E637-8C93-40BB-8D47-B379444342CD}" srcOrd="1" destOrd="0" presId="urn:microsoft.com/office/officeart/2005/8/layout/default"/>
    <dgm:cxn modelId="{E65E7950-1770-480D-A215-5933BDABDDDC}" type="presParOf" srcId="{FB970023-0AD8-4257-9D69-0D38BBE98C0B}" destId="{DE94FCB2-DC8D-4E9C-99AC-1B4A02F51ED1}" srcOrd="2" destOrd="0" presId="urn:microsoft.com/office/officeart/2005/8/layout/default"/>
    <dgm:cxn modelId="{2D0FB9A4-0324-4CEB-800C-1D15119E3C89}" type="presParOf" srcId="{FB970023-0AD8-4257-9D69-0D38BBE98C0B}" destId="{B79BEC52-4A3C-4665-948E-5AB634E4DDD1}" srcOrd="3" destOrd="0" presId="urn:microsoft.com/office/officeart/2005/8/layout/default"/>
    <dgm:cxn modelId="{33D98CBD-9FAA-4019-8D1B-43C6907D32C7}" type="presParOf" srcId="{FB970023-0AD8-4257-9D69-0D38BBE98C0B}" destId="{9E71994E-CAF8-46B6-9D24-24B986C042F2}" srcOrd="4" destOrd="0" presId="urn:microsoft.com/office/officeart/2005/8/layout/default"/>
    <dgm:cxn modelId="{B98A2FC6-E74C-4AFA-A6CA-2B37684B45C3}" type="presParOf" srcId="{FB970023-0AD8-4257-9D69-0D38BBE98C0B}" destId="{738F86CF-128D-470E-936B-6A3F88B3548B}" srcOrd="5" destOrd="0" presId="urn:microsoft.com/office/officeart/2005/8/layout/default"/>
    <dgm:cxn modelId="{6D71D02C-5273-4D12-94B5-3BAC7C802CCF}" type="presParOf" srcId="{FB970023-0AD8-4257-9D69-0D38BBE98C0B}" destId="{AB46F437-0746-4546-925E-0EB7C7D5DEEE}" srcOrd="6" destOrd="0" presId="urn:microsoft.com/office/officeart/2005/8/layout/default"/>
    <dgm:cxn modelId="{522E19B9-1B86-4E9A-9454-7CD177C7A3AC}" type="presParOf" srcId="{FB970023-0AD8-4257-9D69-0D38BBE98C0B}" destId="{DFB5A0A0-5AAF-4E7A-96E3-6AAED3E2A4DE}" srcOrd="7" destOrd="0" presId="urn:microsoft.com/office/officeart/2005/8/layout/default"/>
    <dgm:cxn modelId="{84923A75-0F27-49E5-9E4D-707CC1FE9D81}" type="presParOf" srcId="{FB970023-0AD8-4257-9D69-0D38BBE98C0B}" destId="{EF93FE5D-CECB-421C-A5E7-C8A146A6D18C}" srcOrd="8" destOrd="0" presId="urn:microsoft.com/office/officeart/2005/8/layout/default"/>
    <dgm:cxn modelId="{039A2266-9DBA-492D-8283-FE334E6867C5}" type="presParOf" srcId="{FB970023-0AD8-4257-9D69-0D38BBE98C0B}" destId="{69C1F5B3-E374-4A16-AD71-1F7CD42FE451}" srcOrd="9" destOrd="0" presId="urn:microsoft.com/office/officeart/2005/8/layout/default"/>
    <dgm:cxn modelId="{E81D491F-A75D-4B8B-A466-DF123F33D03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A3A2E047-24EF-4924-BA55-650919121526}" type="presOf" srcId="{032D3BBA-FECA-4A09-86B8-D22A26B2D692}" destId="{DE94FCB2-DC8D-4E9C-99AC-1B4A02F51ED1}" srcOrd="0" destOrd="0" presId="urn:microsoft.com/office/officeart/2005/8/layout/default"/>
    <dgm:cxn modelId="{B8242D92-B11B-482F-971C-EA9E7E9C29B4}" type="presOf" srcId="{816B225A-6D9C-45A5-A08D-C6272DC2B9BE}" destId="{FB970023-0AD8-4257-9D69-0D38BBE98C0B}" srcOrd="0" destOrd="0" presId="urn:microsoft.com/office/officeart/2005/8/layout/default"/>
    <dgm:cxn modelId="{65317F90-ECCA-48E7-99F3-B849D893EAE9}" type="presOf" srcId="{62B35D10-1538-4D55-950A-2A2BA79ABB01}" destId="{4872DE25-18B2-4051-AC2E-50E8F9E547B9}" srcOrd="0" destOrd="0" presId="urn:microsoft.com/office/officeart/2005/8/layout/default"/>
    <dgm:cxn modelId="{88ACFCB4-8E5B-4C43-A2D4-47C32DEBD129}" type="presOf" srcId="{40401B07-2BC1-43D1-990D-EA08A2E96199}" destId="{FFE1DB0B-A649-43C1-B7D2-CEF3FA2CA620}" srcOrd="0" destOrd="0" presId="urn:microsoft.com/office/officeart/2005/8/layout/default"/>
    <dgm:cxn modelId="{946C6F37-BE2E-46C6-B69A-6CAD43CF70C2}" type="presOf" srcId="{A8173AC5-747C-4629-AFDD-A87911240C17}" destId="{AB46F437-0746-4546-925E-0EB7C7D5DEEE}" srcOrd="0" destOrd="0" presId="urn:microsoft.com/office/officeart/2005/8/layout/default"/>
    <dgm:cxn modelId="{70FC48C1-86CF-408D-A32E-9BF0EE3250F6}" type="presOf" srcId="{719CC07F-E7E8-4D5D-812D-B4FE5927E5EE}" destId="{EF93FE5D-CECB-421C-A5E7-C8A146A6D18C}" srcOrd="0" destOrd="0" presId="urn:microsoft.com/office/officeart/2005/8/layout/default"/>
    <dgm:cxn modelId="{5C0BB63E-F6E6-4A86-9253-FBF6D359EF8E}"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3FC86547-B567-486F-B57A-68618225AFCD}" type="presParOf" srcId="{FB970023-0AD8-4257-9D69-0D38BBE98C0B}" destId="{FFE1DB0B-A649-43C1-B7D2-CEF3FA2CA620}" srcOrd="0" destOrd="0" presId="urn:microsoft.com/office/officeart/2005/8/layout/default"/>
    <dgm:cxn modelId="{FD2CC3AA-85CF-4C40-AD45-3281FF0BD2E1}" type="presParOf" srcId="{FB970023-0AD8-4257-9D69-0D38BBE98C0B}" destId="{2801E637-8C93-40BB-8D47-B379444342CD}" srcOrd="1" destOrd="0" presId="urn:microsoft.com/office/officeart/2005/8/layout/default"/>
    <dgm:cxn modelId="{087C767D-6683-46D6-A2F1-8CF34B67762A}" type="presParOf" srcId="{FB970023-0AD8-4257-9D69-0D38BBE98C0B}" destId="{DE94FCB2-DC8D-4E9C-99AC-1B4A02F51ED1}" srcOrd="2" destOrd="0" presId="urn:microsoft.com/office/officeart/2005/8/layout/default"/>
    <dgm:cxn modelId="{578F28D3-8481-4B4D-9E0A-EB54BAB65612}" type="presParOf" srcId="{FB970023-0AD8-4257-9D69-0D38BBE98C0B}" destId="{B79BEC52-4A3C-4665-948E-5AB634E4DDD1}" srcOrd="3" destOrd="0" presId="urn:microsoft.com/office/officeart/2005/8/layout/default"/>
    <dgm:cxn modelId="{F798AC2F-9078-433D-B4C4-2E14D628C6FE}" type="presParOf" srcId="{FB970023-0AD8-4257-9D69-0D38BBE98C0B}" destId="{9E71994E-CAF8-46B6-9D24-24B986C042F2}" srcOrd="4" destOrd="0" presId="urn:microsoft.com/office/officeart/2005/8/layout/default"/>
    <dgm:cxn modelId="{EF714BBA-ED93-4973-9449-076F9FAC4DE5}" type="presParOf" srcId="{FB970023-0AD8-4257-9D69-0D38BBE98C0B}" destId="{738F86CF-128D-470E-936B-6A3F88B3548B}" srcOrd="5" destOrd="0" presId="urn:microsoft.com/office/officeart/2005/8/layout/default"/>
    <dgm:cxn modelId="{8CAF54A2-5BC8-4B61-BFCA-6B598F9ED4FF}" type="presParOf" srcId="{FB970023-0AD8-4257-9D69-0D38BBE98C0B}" destId="{AB46F437-0746-4546-925E-0EB7C7D5DEEE}" srcOrd="6" destOrd="0" presId="urn:microsoft.com/office/officeart/2005/8/layout/default"/>
    <dgm:cxn modelId="{D3901269-D166-49FF-BC8C-ACCD3D62430C}" type="presParOf" srcId="{FB970023-0AD8-4257-9D69-0D38BBE98C0B}" destId="{DFB5A0A0-5AAF-4E7A-96E3-6AAED3E2A4DE}" srcOrd="7" destOrd="0" presId="urn:microsoft.com/office/officeart/2005/8/layout/default"/>
    <dgm:cxn modelId="{F6C9F12F-6F04-47BA-93B7-BE27D78D30BE}" type="presParOf" srcId="{FB970023-0AD8-4257-9D69-0D38BBE98C0B}" destId="{EF93FE5D-CECB-421C-A5E7-C8A146A6D18C}" srcOrd="8" destOrd="0" presId="urn:microsoft.com/office/officeart/2005/8/layout/default"/>
    <dgm:cxn modelId="{69AD849A-1E81-4917-9DA8-0EF811520727}" type="presParOf" srcId="{FB970023-0AD8-4257-9D69-0D38BBE98C0B}" destId="{69C1F5B3-E374-4A16-AD71-1F7CD42FE451}" srcOrd="9" destOrd="0" presId="urn:microsoft.com/office/officeart/2005/8/layout/default"/>
    <dgm:cxn modelId="{A0EEE7AB-5412-4C12-81AB-2329AAE8B79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880C201-46C1-4C3C-8B60-8D8B297ACAC4}"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75E6746D-795C-40FF-B225-964DE6CE7E90}" type="presOf" srcId="{40401B07-2BC1-43D1-990D-EA08A2E96199}" destId="{FFE1DB0B-A649-43C1-B7D2-CEF3FA2CA620}"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B88166C-B40F-4ABC-9CC5-61ECD7441AB5}" type="presOf" srcId="{032D3BBA-FECA-4A09-86B8-D22A26B2D692}" destId="{DE94FCB2-DC8D-4E9C-99AC-1B4A02F51ED1}" srcOrd="0" destOrd="0" presId="urn:microsoft.com/office/officeart/2005/8/layout/default"/>
    <dgm:cxn modelId="{DA56341A-0DD8-4BEF-8EF5-D05E1B7E0624}" type="presOf" srcId="{719CC07F-E7E8-4D5D-812D-B4FE5927E5EE}" destId="{EF93FE5D-CECB-421C-A5E7-C8A146A6D18C}"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51CB6E6B-C170-4450-A317-1B807D707895}" type="presOf" srcId="{A8173AC5-747C-4629-AFDD-A87911240C17}" destId="{AB46F437-0746-4546-925E-0EB7C7D5DEEE}"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315DE0AB-65B7-420C-8544-796C0AE983BD}" type="presOf" srcId="{62B35D10-1538-4D55-950A-2A2BA79ABB01}" destId="{4872DE25-18B2-4051-AC2E-50E8F9E547B9}" srcOrd="0" destOrd="0" presId="urn:microsoft.com/office/officeart/2005/8/layout/default"/>
    <dgm:cxn modelId="{7EE91780-0BA9-4C80-8F73-4EA75EE9FDFE}"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6A1762DF-7C29-4A0A-8748-CEA318AD2CB0}" srcId="{816B225A-6D9C-45A5-A08D-C6272DC2B9BE}" destId="{40401B07-2BC1-43D1-990D-EA08A2E96199}" srcOrd="0" destOrd="0" parTransId="{7810A5FF-DD0E-4847-BB51-CCA58505CB3C}" sibTransId="{87D7B1F8-6123-41EB-9EE4-4365B501F819}"/>
    <dgm:cxn modelId="{7511D8B9-53B6-4938-9C57-BD4B0C7C0831}" type="presParOf" srcId="{FB970023-0AD8-4257-9D69-0D38BBE98C0B}" destId="{FFE1DB0B-A649-43C1-B7D2-CEF3FA2CA620}" srcOrd="0" destOrd="0" presId="urn:microsoft.com/office/officeart/2005/8/layout/default"/>
    <dgm:cxn modelId="{B5348F2D-14E0-4FEF-A8F2-EE7088EB3683}" type="presParOf" srcId="{FB970023-0AD8-4257-9D69-0D38BBE98C0B}" destId="{2801E637-8C93-40BB-8D47-B379444342CD}" srcOrd="1" destOrd="0" presId="urn:microsoft.com/office/officeart/2005/8/layout/default"/>
    <dgm:cxn modelId="{DC3B60A7-2221-421E-B443-3ACFC67278D1}" type="presParOf" srcId="{FB970023-0AD8-4257-9D69-0D38BBE98C0B}" destId="{DE94FCB2-DC8D-4E9C-99AC-1B4A02F51ED1}" srcOrd="2" destOrd="0" presId="urn:microsoft.com/office/officeart/2005/8/layout/default"/>
    <dgm:cxn modelId="{6BB25152-3CF7-4D68-AD2E-5B486E72C881}" type="presParOf" srcId="{FB970023-0AD8-4257-9D69-0D38BBE98C0B}" destId="{B79BEC52-4A3C-4665-948E-5AB634E4DDD1}" srcOrd="3" destOrd="0" presId="urn:microsoft.com/office/officeart/2005/8/layout/default"/>
    <dgm:cxn modelId="{96A7317D-8CDF-4921-A9F0-79CBB86CA86F}" type="presParOf" srcId="{FB970023-0AD8-4257-9D69-0D38BBE98C0B}" destId="{9E71994E-CAF8-46B6-9D24-24B986C042F2}" srcOrd="4" destOrd="0" presId="urn:microsoft.com/office/officeart/2005/8/layout/default"/>
    <dgm:cxn modelId="{D2884CF5-43B4-46EC-9F47-755227D17328}" type="presParOf" srcId="{FB970023-0AD8-4257-9D69-0D38BBE98C0B}" destId="{738F86CF-128D-470E-936B-6A3F88B3548B}" srcOrd="5" destOrd="0" presId="urn:microsoft.com/office/officeart/2005/8/layout/default"/>
    <dgm:cxn modelId="{4B9801AB-0A70-4793-A8D2-C6D868E09B81}" type="presParOf" srcId="{FB970023-0AD8-4257-9D69-0D38BBE98C0B}" destId="{AB46F437-0746-4546-925E-0EB7C7D5DEEE}" srcOrd="6" destOrd="0" presId="urn:microsoft.com/office/officeart/2005/8/layout/default"/>
    <dgm:cxn modelId="{78AF7515-F081-47B4-897E-C7E8A62BF831}" type="presParOf" srcId="{FB970023-0AD8-4257-9D69-0D38BBE98C0B}" destId="{DFB5A0A0-5AAF-4E7A-96E3-6AAED3E2A4DE}" srcOrd="7" destOrd="0" presId="urn:microsoft.com/office/officeart/2005/8/layout/default"/>
    <dgm:cxn modelId="{E654E21B-4C09-428E-A495-C6E43FA9351C}" type="presParOf" srcId="{FB970023-0AD8-4257-9D69-0D38BBE98C0B}" destId="{EF93FE5D-CECB-421C-A5E7-C8A146A6D18C}" srcOrd="8" destOrd="0" presId="urn:microsoft.com/office/officeart/2005/8/layout/default"/>
    <dgm:cxn modelId="{89EF8027-EEBD-435B-8B1E-ABAC72A8340E}" type="presParOf" srcId="{FB970023-0AD8-4257-9D69-0D38BBE98C0B}" destId="{69C1F5B3-E374-4A16-AD71-1F7CD42FE451}" srcOrd="9" destOrd="0" presId="urn:microsoft.com/office/officeart/2005/8/layout/default"/>
    <dgm:cxn modelId="{5022537D-94AE-4345-AFCC-223FF37D1305}"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BB18F481-EC89-4815-BE7F-2E612C9BB5F5}" type="presOf" srcId="{816B225A-6D9C-45A5-A08D-C6272DC2B9BE}" destId="{FB970023-0AD8-4257-9D69-0D38BBE98C0B}" srcOrd="0" destOrd="0" presId="urn:microsoft.com/office/officeart/2005/8/layout/default"/>
    <dgm:cxn modelId="{147F5F13-908A-4D55-B2FF-B742F1F535EA}" type="presOf" srcId="{40401B07-2BC1-43D1-990D-EA08A2E96199}" destId="{FFE1DB0B-A649-43C1-B7D2-CEF3FA2CA620}" srcOrd="0" destOrd="0" presId="urn:microsoft.com/office/officeart/2005/8/layout/default"/>
    <dgm:cxn modelId="{DE7CF018-4515-43B0-97C2-3BC1912872B8}" type="presOf" srcId="{7B17B44F-FC52-4305-B7B4-359C8BB0CC78}" destId="{9E71994E-CAF8-46B6-9D24-24B986C042F2}" srcOrd="0" destOrd="0" presId="urn:microsoft.com/office/officeart/2005/8/layout/default"/>
    <dgm:cxn modelId="{8DAC66D4-74E5-4651-8B2A-0BE6D470C594}" type="presOf" srcId="{A8173AC5-747C-4629-AFDD-A87911240C17}" destId="{AB46F437-0746-4546-925E-0EB7C7D5DEEE}" srcOrd="0" destOrd="0" presId="urn:microsoft.com/office/officeart/2005/8/layout/default"/>
    <dgm:cxn modelId="{391AF588-AE8A-4C7D-B0CF-1C73560A0D10}" type="presOf" srcId="{032D3BBA-FECA-4A09-86B8-D22A26B2D692}" destId="{DE94FCB2-DC8D-4E9C-99AC-1B4A02F51ED1}"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57DE1183-01E4-4042-AE64-B1F783A7D1DB}"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6E4BFC3D-1668-496A-8249-22F6D9E28D37}"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8CB50B5E-223F-40F1-8731-D3FDFC289D3E}" type="presParOf" srcId="{FB970023-0AD8-4257-9D69-0D38BBE98C0B}" destId="{FFE1DB0B-A649-43C1-B7D2-CEF3FA2CA620}" srcOrd="0" destOrd="0" presId="urn:microsoft.com/office/officeart/2005/8/layout/default"/>
    <dgm:cxn modelId="{D1ACB87B-A510-4E8A-9149-1E4C9901082C}" type="presParOf" srcId="{FB970023-0AD8-4257-9D69-0D38BBE98C0B}" destId="{2801E637-8C93-40BB-8D47-B379444342CD}" srcOrd="1" destOrd="0" presId="urn:microsoft.com/office/officeart/2005/8/layout/default"/>
    <dgm:cxn modelId="{9CFE37C5-6DD4-4D0A-BB68-F42D2631D854}" type="presParOf" srcId="{FB970023-0AD8-4257-9D69-0D38BBE98C0B}" destId="{DE94FCB2-DC8D-4E9C-99AC-1B4A02F51ED1}" srcOrd="2" destOrd="0" presId="urn:microsoft.com/office/officeart/2005/8/layout/default"/>
    <dgm:cxn modelId="{34029979-2B6D-400D-BF81-EE798B88B79B}" type="presParOf" srcId="{FB970023-0AD8-4257-9D69-0D38BBE98C0B}" destId="{B79BEC52-4A3C-4665-948E-5AB634E4DDD1}" srcOrd="3" destOrd="0" presId="urn:microsoft.com/office/officeart/2005/8/layout/default"/>
    <dgm:cxn modelId="{08F8D961-90A2-4CD4-9428-BF57F8DA4005}" type="presParOf" srcId="{FB970023-0AD8-4257-9D69-0D38BBE98C0B}" destId="{9E71994E-CAF8-46B6-9D24-24B986C042F2}" srcOrd="4" destOrd="0" presId="urn:microsoft.com/office/officeart/2005/8/layout/default"/>
    <dgm:cxn modelId="{C00E9EC4-DCCF-4892-A816-AA72F18504F5}" type="presParOf" srcId="{FB970023-0AD8-4257-9D69-0D38BBE98C0B}" destId="{738F86CF-128D-470E-936B-6A3F88B3548B}" srcOrd="5" destOrd="0" presId="urn:microsoft.com/office/officeart/2005/8/layout/default"/>
    <dgm:cxn modelId="{06B76F73-C525-4140-AC1B-53EEE9D205C7}" type="presParOf" srcId="{FB970023-0AD8-4257-9D69-0D38BBE98C0B}" destId="{AB46F437-0746-4546-925E-0EB7C7D5DEEE}" srcOrd="6" destOrd="0" presId="urn:microsoft.com/office/officeart/2005/8/layout/default"/>
    <dgm:cxn modelId="{F6DC625C-BC98-4442-9177-134B7A293C74}" type="presParOf" srcId="{FB970023-0AD8-4257-9D69-0D38BBE98C0B}" destId="{DFB5A0A0-5AAF-4E7A-96E3-6AAED3E2A4DE}" srcOrd="7" destOrd="0" presId="urn:microsoft.com/office/officeart/2005/8/layout/default"/>
    <dgm:cxn modelId="{7C23C168-0425-4AA3-B9B6-80FE5BE74E1F}" type="presParOf" srcId="{FB970023-0AD8-4257-9D69-0D38BBE98C0B}" destId="{EF93FE5D-CECB-421C-A5E7-C8A146A6D18C}" srcOrd="8" destOrd="0" presId="urn:microsoft.com/office/officeart/2005/8/layout/default"/>
    <dgm:cxn modelId="{BDAD9140-069A-4BCB-8291-43D574901E61}" type="presParOf" srcId="{FB970023-0AD8-4257-9D69-0D38BBE98C0B}" destId="{69C1F5B3-E374-4A16-AD71-1F7CD42FE451}" srcOrd="9" destOrd="0" presId="urn:microsoft.com/office/officeart/2005/8/layout/default"/>
    <dgm:cxn modelId="{1A078DB0-5C85-46B8-8AC7-4E41CB2D29C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4A45215B-159A-4940-8EA0-F7233DE0C90D}"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42479D66-21B4-4284-A98D-E0CFA8F2192C}" type="presOf" srcId="{7B17B44F-FC52-4305-B7B4-359C8BB0CC78}" destId="{9E71994E-CAF8-46B6-9D24-24B986C042F2}" srcOrd="0" destOrd="0" presId="urn:microsoft.com/office/officeart/2005/8/layout/default"/>
    <dgm:cxn modelId="{4A406153-C342-4979-B4BB-09EA64BC99D5}" type="presOf" srcId="{032D3BBA-FECA-4A09-86B8-D22A26B2D692}" destId="{DE94FCB2-DC8D-4E9C-99AC-1B4A02F51ED1}"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A387BA9F-F049-4CAD-851A-155EDB6BAC80}"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B8E9E28A-E746-40DE-93F0-94551D81FBF8}" type="presOf" srcId="{A8173AC5-747C-4629-AFDD-A87911240C17}" destId="{AB46F437-0746-4546-925E-0EB7C7D5DEEE}" srcOrd="0" destOrd="0" presId="urn:microsoft.com/office/officeart/2005/8/layout/default"/>
    <dgm:cxn modelId="{DE13C4B9-7EB8-48D1-AAD6-6CC061CE8F24}" type="presOf" srcId="{62B35D10-1538-4D55-950A-2A2BA79ABB01}" destId="{4872DE25-18B2-4051-AC2E-50E8F9E547B9}" srcOrd="0" destOrd="0" presId="urn:microsoft.com/office/officeart/2005/8/layout/default"/>
    <dgm:cxn modelId="{6C7EB477-6896-4005-AAE8-6317F7524CEE}" type="presOf" srcId="{719CC07F-E7E8-4D5D-812D-B4FE5927E5EE}" destId="{EF93FE5D-CECB-421C-A5E7-C8A146A6D18C}"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675B0571-BBFA-4179-A903-F5D93E5DC06B}" type="presParOf" srcId="{FB970023-0AD8-4257-9D69-0D38BBE98C0B}" destId="{FFE1DB0B-A649-43C1-B7D2-CEF3FA2CA620}" srcOrd="0" destOrd="0" presId="urn:microsoft.com/office/officeart/2005/8/layout/default"/>
    <dgm:cxn modelId="{4862A6DE-23C3-4FAE-967D-354D46832F3A}" type="presParOf" srcId="{FB970023-0AD8-4257-9D69-0D38BBE98C0B}" destId="{2801E637-8C93-40BB-8D47-B379444342CD}" srcOrd="1" destOrd="0" presId="urn:microsoft.com/office/officeart/2005/8/layout/default"/>
    <dgm:cxn modelId="{1F564CF3-F937-4F2B-93D8-CBF2A92B8982}" type="presParOf" srcId="{FB970023-0AD8-4257-9D69-0D38BBE98C0B}" destId="{DE94FCB2-DC8D-4E9C-99AC-1B4A02F51ED1}" srcOrd="2" destOrd="0" presId="urn:microsoft.com/office/officeart/2005/8/layout/default"/>
    <dgm:cxn modelId="{D9681023-C57F-4797-BCB9-728626AACDA6}" type="presParOf" srcId="{FB970023-0AD8-4257-9D69-0D38BBE98C0B}" destId="{B79BEC52-4A3C-4665-948E-5AB634E4DDD1}" srcOrd="3" destOrd="0" presId="urn:microsoft.com/office/officeart/2005/8/layout/default"/>
    <dgm:cxn modelId="{B3E80A32-AC1A-48BF-A35C-467AB3BF8F35}" type="presParOf" srcId="{FB970023-0AD8-4257-9D69-0D38BBE98C0B}" destId="{9E71994E-CAF8-46B6-9D24-24B986C042F2}" srcOrd="4" destOrd="0" presId="urn:microsoft.com/office/officeart/2005/8/layout/default"/>
    <dgm:cxn modelId="{BB7B0666-B96F-4F60-AD4A-DB05EBC6CF1D}" type="presParOf" srcId="{FB970023-0AD8-4257-9D69-0D38BBE98C0B}" destId="{738F86CF-128D-470E-936B-6A3F88B3548B}" srcOrd="5" destOrd="0" presId="urn:microsoft.com/office/officeart/2005/8/layout/default"/>
    <dgm:cxn modelId="{258DFC15-6033-461B-9A04-6882863992B7}" type="presParOf" srcId="{FB970023-0AD8-4257-9D69-0D38BBE98C0B}" destId="{AB46F437-0746-4546-925E-0EB7C7D5DEEE}" srcOrd="6" destOrd="0" presId="urn:microsoft.com/office/officeart/2005/8/layout/default"/>
    <dgm:cxn modelId="{707B04C5-BDB2-4924-91D4-F8FCADF7D3FE}" type="presParOf" srcId="{FB970023-0AD8-4257-9D69-0D38BBE98C0B}" destId="{DFB5A0A0-5AAF-4E7A-96E3-6AAED3E2A4DE}" srcOrd="7" destOrd="0" presId="urn:microsoft.com/office/officeart/2005/8/layout/default"/>
    <dgm:cxn modelId="{79A2F10E-7904-4E12-9C6C-4FC41EE1C4D3}" type="presParOf" srcId="{FB970023-0AD8-4257-9D69-0D38BBE98C0B}" destId="{EF93FE5D-CECB-421C-A5E7-C8A146A6D18C}" srcOrd="8" destOrd="0" presId="urn:microsoft.com/office/officeart/2005/8/layout/default"/>
    <dgm:cxn modelId="{B710EAB8-5D87-4A83-890A-36153E5A8E1C}" type="presParOf" srcId="{FB970023-0AD8-4257-9D69-0D38BBE98C0B}" destId="{69C1F5B3-E374-4A16-AD71-1F7CD42FE451}" srcOrd="9" destOrd="0" presId="urn:microsoft.com/office/officeart/2005/8/layout/default"/>
    <dgm:cxn modelId="{CE92795B-AC5D-4D10-8447-0A7AF8880C1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BC8C8B99-BDBE-4F21-9B02-BD299D5DB290}" type="presOf" srcId="{7B17B44F-FC52-4305-B7B4-359C8BB0CC78}" destId="{9E71994E-CAF8-46B6-9D24-24B986C042F2}" srcOrd="0" destOrd="0" presId="urn:microsoft.com/office/officeart/2005/8/layout/default"/>
    <dgm:cxn modelId="{BBC4AD3A-2B2A-46BD-AC85-77061E1EBB89}" type="presOf" srcId="{62B35D10-1538-4D55-950A-2A2BA79ABB01}" destId="{4872DE25-18B2-4051-AC2E-50E8F9E547B9}" srcOrd="0" destOrd="0" presId="urn:microsoft.com/office/officeart/2005/8/layout/default"/>
    <dgm:cxn modelId="{B419A3E7-0C8E-4B07-92C7-2D1FC0F60A84}" type="presOf" srcId="{40401B07-2BC1-43D1-990D-EA08A2E96199}" destId="{FFE1DB0B-A649-43C1-B7D2-CEF3FA2CA620}" srcOrd="0" destOrd="0" presId="urn:microsoft.com/office/officeart/2005/8/layout/default"/>
    <dgm:cxn modelId="{4CA854C3-B0E1-48A9-A0C6-F8E8B3D9A211}" type="presOf" srcId="{719CC07F-E7E8-4D5D-812D-B4FE5927E5EE}" destId="{EF93FE5D-CECB-421C-A5E7-C8A146A6D18C}" srcOrd="0" destOrd="0" presId="urn:microsoft.com/office/officeart/2005/8/layout/default"/>
    <dgm:cxn modelId="{C8B0FA8F-8350-4AC4-A0DD-296EA4CDB3FE}"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BB2CD883-5FD3-4ECF-8022-0207B771F49C}" type="presOf" srcId="{032D3BBA-FECA-4A09-86B8-D22A26B2D692}" destId="{DE94FCB2-DC8D-4E9C-99AC-1B4A02F51ED1}" srcOrd="0" destOrd="0" presId="urn:microsoft.com/office/officeart/2005/8/layout/default"/>
    <dgm:cxn modelId="{A0C5922C-F6D4-43D5-BCB9-B48AB0F1DBC1}"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2F9960FF-3116-4E44-9B64-211D7C28192B}" type="presParOf" srcId="{FB970023-0AD8-4257-9D69-0D38BBE98C0B}" destId="{FFE1DB0B-A649-43C1-B7D2-CEF3FA2CA620}" srcOrd="0" destOrd="0" presId="urn:microsoft.com/office/officeart/2005/8/layout/default"/>
    <dgm:cxn modelId="{48540E80-B949-40FA-AA05-0CAE1C67685E}" type="presParOf" srcId="{FB970023-0AD8-4257-9D69-0D38BBE98C0B}" destId="{2801E637-8C93-40BB-8D47-B379444342CD}" srcOrd="1" destOrd="0" presId="urn:microsoft.com/office/officeart/2005/8/layout/default"/>
    <dgm:cxn modelId="{9E566E04-2F80-4BD6-A92F-3AA7EB17DED6}" type="presParOf" srcId="{FB970023-0AD8-4257-9D69-0D38BBE98C0B}" destId="{DE94FCB2-DC8D-4E9C-99AC-1B4A02F51ED1}" srcOrd="2" destOrd="0" presId="urn:microsoft.com/office/officeart/2005/8/layout/default"/>
    <dgm:cxn modelId="{B8BE68C8-84C2-4967-AA9D-CAB7C48C5F84}" type="presParOf" srcId="{FB970023-0AD8-4257-9D69-0D38BBE98C0B}" destId="{B79BEC52-4A3C-4665-948E-5AB634E4DDD1}" srcOrd="3" destOrd="0" presId="urn:microsoft.com/office/officeart/2005/8/layout/default"/>
    <dgm:cxn modelId="{8ABFCD50-54F3-4E8E-B592-249F91643482}" type="presParOf" srcId="{FB970023-0AD8-4257-9D69-0D38BBE98C0B}" destId="{9E71994E-CAF8-46B6-9D24-24B986C042F2}" srcOrd="4" destOrd="0" presId="urn:microsoft.com/office/officeart/2005/8/layout/default"/>
    <dgm:cxn modelId="{626AD5B9-DD6B-4FE7-8E04-92B3AB2AF116}" type="presParOf" srcId="{FB970023-0AD8-4257-9D69-0D38BBE98C0B}" destId="{738F86CF-128D-470E-936B-6A3F88B3548B}" srcOrd="5" destOrd="0" presId="urn:microsoft.com/office/officeart/2005/8/layout/default"/>
    <dgm:cxn modelId="{B4635D09-3915-455C-94DA-0B52DE5A76CA}" type="presParOf" srcId="{FB970023-0AD8-4257-9D69-0D38BBE98C0B}" destId="{AB46F437-0746-4546-925E-0EB7C7D5DEEE}" srcOrd="6" destOrd="0" presId="urn:microsoft.com/office/officeart/2005/8/layout/default"/>
    <dgm:cxn modelId="{78785B8F-2BF2-41A7-927F-17E3F686D3E3}" type="presParOf" srcId="{FB970023-0AD8-4257-9D69-0D38BBE98C0B}" destId="{DFB5A0A0-5AAF-4E7A-96E3-6AAED3E2A4DE}" srcOrd="7" destOrd="0" presId="urn:microsoft.com/office/officeart/2005/8/layout/default"/>
    <dgm:cxn modelId="{EE3BF70F-276F-4597-A79A-6AAD10612A3B}" type="presParOf" srcId="{FB970023-0AD8-4257-9D69-0D38BBE98C0B}" destId="{EF93FE5D-CECB-421C-A5E7-C8A146A6D18C}" srcOrd="8" destOrd="0" presId="urn:microsoft.com/office/officeart/2005/8/layout/default"/>
    <dgm:cxn modelId="{092EE9E2-A83B-4F63-A3B1-79A3AE54464C}" type="presParOf" srcId="{FB970023-0AD8-4257-9D69-0D38BBE98C0B}" destId="{69C1F5B3-E374-4A16-AD71-1F7CD42FE451}" srcOrd="9" destOrd="0" presId="urn:microsoft.com/office/officeart/2005/8/layout/default"/>
    <dgm:cxn modelId="{59AFE70E-2F16-4D5F-AA10-7BF89E75F4F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DF2DACBB-57B5-4608-81E8-99317C40C7D6}" type="presOf" srcId="{A8173AC5-747C-4629-AFDD-A87911240C17}" destId="{AB46F437-0746-4546-925E-0EB7C7D5DEEE}" srcOrd="0" destOrd="0" presId="urn:microsoft.com/office/officeart/2005/8/layout/default"/>
    <dgm:cxn modelId="{40C6A3E8-763E-4AF8-B112-1B7F19B59695}" type="presOf" srcId="{7B17B44F-FC52-4305-B7B4-359C8BB0CC78}" destId="{9E71994E-CAF8-46B6-9D24-24B986C042F2}" srcOrd="0" destOrd="0" presId="urn:microsoft.com/office/officeart/2005/8/layout/default"/>
    <dgm:cxn modelId="{9540173D-22C0-49A3-9B06-BFC9AD165A8F}" type="presOf" srcId="{40401B07-2BC1-43D1-990D-EA08A2E96199}" destId="{FFE1DB0B-A649-43C1-B7D2-CEF3FA2CA620}" srcOrd="0" destOrd="0" presId="urn:microsoft.com/office/officeart/2005/8/layout/default"/>
    <dgm:cxn modelId="{AC41839A-83E0-4CDB-A664-0DA6AD76329C}" type="presOf" srcId="{032D3BBA-FECA-4A09-86B8-D22A26B2D692}" destId="{DE94FCB2-DC8D-4E9C-99AC-1B4A02F51ED1}" srcOrd="0" destOrd="0" presId="urn:microsoft.com/office/officeart/2005/8/layout/default"/>
    <dgm:cxn modelId="{5A2959C0-10B4-47B7-AE4A-018191F99B01}" type="presOf" srcId="{816B225A-6D9C-45A5-A08D-C6272DC2B9BE}" destId="{FB970023-0AD8-4257-9D69-0D38BBE98C0B}" srcOrd="0" destOrd="0" presId="urn:microsoft.com/office/officeart/2005/8/layout/default"/>
    <dgm:cxn modelId="{094A7F96-7ADF-40E6-A7B2-89E85946E3A9}"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F1AD08CC-B4C2-4C84-A704-B5D139D7041E}" type="presOf" srcId="{62B35D10-1538-4D55-950A-2A2BA79ABB01}" destId="{4872DE25-18B2-4051-AC2E-50E8F9E547B9}" srcOrd="0" destOrd="0" presId="urn:microsoft.com/office/officeart/2005/8/layout/default"/>
    <dgm:cxn modelId="{6BDDF446-E241-4D48-BAF1-0821911DE975}" type="presParOf" srcId="{FB970023-0AD8-4257-9D69-0D38BBE98C0B}" destId="{FFE1DB0B-A649-43C1-B7D2-CEF3FA2CA620}" srcOrd="0" destOrd="0" presId="urn:microsoft.com/office/officeart/2005/8/layout/default"/>
    <dgm:cxn modelId="{EACD3C7A-18C8-4204-9AF9-31174D484319}" type="presParOf" srcId="{FB970023-0AD8-4257-9D69-0D38BBE98C0B}" destId="{2801E637-8C93-40BB-8D47-B379444342CD}" srcOrd="1" destOrd="0" presId="urn:microsoft.com/office/officeart/2005/8/layout/default"/>
    <dgm:cxn modelId="{206094AE-A21C-4783-9BF2-E81F80193CE6}" type="presParOf" srcId="{FB970023-0AD8-4257-9D69-0D38BBE98C0B}" destId="{DE94FCB2-DC8D-4E9C-99AC-1B4A02F51ED1}" srcOrd="2" destOrd="0" presId="urn:microsoft.com/office/officeart/2005/8/layout/default"/>
    <dgm:cxn modelId="{C4CE4380-6011-4FD4-B1CA-6984F9462140}" type="presParOf" srcId="{FB970023-0AD8-4257-9D69-0D38BBE98C0B}" destId="{B79BEC52-4A3C-4665-948E-5AB634E4DDD1}" srcOrd="3" destOrd="0" presId="urn:microsoft.com/office/officeart/2005/8/layout/default"/>
    <dgm:cxn modelId="{1B056A20-85A6-44C1-81E8-04D150F4B4C9}" type="presParOf" srcId="{FB970023-0AD8-4257-9D69-0D38BBE98C0B}" destId="{9E71994E-CAF8-46B6-9D24-24B986C042F2}" srcOrd="4" destOrd="0" presId="urn:microsoft.com/office/officeart/2005/8/layout/default"/>
    <dgm:cxn modelId="{A59AC818-B351-4A7A-BCEF-DAD4E7E9BFC8}" type="presParOf" srcId="{FB970023-0AD8-4257-9D69-0D38BBE98C0B}" destId="{738F86CF-128D-470E-936B-6A3F88B3548B}" srcOrd="5" destOrd="0" presId="urn:microsoft.com/office/officeart/2005/8/layout/default"/>
    <dgm:cxn modelId="{BD47AEB1-0D10-40FD-8066-D6C808370BD8}" type="presParOf" srcId="{FB970023-0AD8-4257-9D69-0D38BBE98C0B}" destId="{AB46F437-0746-4546-925E-0EB7C7D5DEEE}" srcOrd="6" destOrd="0" presId="urn:microsoft.com/office/officeart/2005/8/layout/default"/>
    <dgm:cxn modelId="{0F704240-04E2-4B24-940F-099813D2B1C7}" type="presParOf" srcId="{FB970023-0AD8-4257-9D69-0D38BBE98C0B}" destId="{DFB5A0A0-5AAF-4E7A-96E3-6AAED3E2A4DE}" srcOrd="7" destOrd="0" presId="urn:microsoft.com/office/officeart/2005/8/layout/default"/>
    <dgm:cxn modelId="{2CC198A1-D45E-4068-A19E-99ADBE9A1904}" type="presParOf" srcId="{FB970023-0AD8-4257-9D69-0D38BBE98C0B}" destId="{EF93FE5D-CECB-421C-A5E7-C8A146A6D18C}" srcOrd="8" destOrd="0" presId="urn:microsoft.com/office/officeart/2005/8/layout/default"/>
    <dgm:cxn modelId="{39A0BC1F-5590-4C72-A053-128DEE7EB913}" type="presParOf" srcId="{FB970023-0AD8-4257-9D69-0D38BBE98C0B}" destId="{69C1F5B3-E374-4A16-AD71-1F7CD42FE451}" srcOrd="9" destOrd="0" presId="urn:microsoft.com/office/officeart/2005/8/layout/default"/>
    <dgm:cxn modelId="{C7401EB1-B7E6-400B-B275-498399EA6D6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142C1F5-A48D-4F23-BF9D-93BC829F35C1}" type="presOf" srcId="{A8173AC5-747C-4629-AFDD-A87911240C17}" destId="{AB46F437-0746-4546-925E-0EB7C7D5DEEE}" srcOrd="0" destOrd="0" presId="urn:microsoft.com/office/officeart/2005/8/layout/default"/>
    <dgm:cxn modelId="{629CAF60-45E2-4724-B164-C54E3F9FC031}"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599F4D09-772E-4BF3-80D6-C211FAD4649A}" type="presOf" srcId="{719CC07F-E7E8-4D5D-812D-B4FE5927E5EE}" destId="{EF93FE5D-CECB-421C-A5E7-C8A146A6D18C}"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9D8D054-70E2-4BB2-B661-7E91FAD205CA}"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548D13AD-8D1C-4C56-A3B7-59CA70906D60}" type="presOf" srcId="{7B17B44F-FC52-4305-B7B4-359C8BB0CC78}" destId="{9E71994E-CAF8-46B6-9D24-24B986C042F2}" srcOrd="0" destOrd="0" presId="urn:microsoft.com/office/officeart/2005/8/layout/default"/>
    <dgm:cxn modelId="{10E2B5A1-1A62-499C-92AE-DB9FBF929F73}" type="presOf" srcId="{62B35D10-1538-4D55-950A-2A2BA79ABB01}" destId="{4872DE25-18B2-4051-AC2E-50E8F9E547B9}" srcOrd="0" destOrd="0" presId="urn:microsoft.com/office/officeart/2005/8/layout/default"/>
    <dgm:cxn modelId="{D3E36EE6-0F88-4227-8CEE-6813860B5FC0}" type="presOf" srcId="{032D3BBA-FECA-4A09-86B8-D22A26B2D692}" destId="{DE94FCB2-DC8D-4E9C-99AC-1B4A02F51ED1}"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A73411DF-8D4D-4E7C-A401-12FFB6024DA0}" type="presParOf" srcId="{FB970023-0AD8-4257-9D69-0D38BBE98C0B}" destId="{FFE1DB0B-A649-43C1-B7D2-CEF3FA2CA620}" srcOrd="0" destOrd="0" presId="urn:microsoft.com/office/officeart/2005/8/layout/default"/>
    <dgm:cxn modelId="{64C3F71B-CAC7-403F-8836-A533382E0709}" type="presParOf" srcId="{FB970023-0AD8-4257-9D69-0D38BBE98C0B}" destId="{2801E637-8C93-40BB-8D47-B379444342CD}" srcOrd="1" destOrd="0" presId="urn:microsoft.com/office/officeart/2005/8/layout/default"/>
    <dgm:cxn modelId="{7DF2EFA4-4DA1-410E-8C78-06BD370A3F5B}" type="presParOf" srcId="{FB970023-0AD8-4257-9D69-0D38BBE98C0B}" destId="{DE94FCB2-DC8D-4E9C-99AC-1B4A02F51ED1}" srcOrd="2" destOrd="0" presId="urn:microsoft.com/office/officeart/2005/8/layout/default"/>
    <dgm:cxn modelId="{92991ACF-C626-4125-801B-9CDA57C4581D}" type="presParOf" srcId="{FB970023-0AD8-4257-9D69-0D38BBE98C0B}" destId="{B79BEC52-4A3C-4665-948E-5AB634E4DDD1}" srcOrd="3" destOrd="0" presId="urn:microsoft.com/office/officeart/2005/8/layout/default"/>
    <dgm:cxn modelId="{3BBA1DA6-EA1E-4E91-9091-4EB63EE0E439}" type="presParOf" srcId="{FB970023-0AD8-4257-9D69-0D38BBE98C0B}" destId="{9E71994E-CAF8-46B6-9D24-24B986C042F2}" srcOrd="4" destOrd="0" presId="urn:microsoft.com/office/officeart/2005/8/layout/default"/>
    <dgm:cxn modelId="{B8AD038A-25A9-4595-9541-4A39AD8E5CB1}" type="presParOf" srcId="{FB970023-0AD8-4257-9D69-0D38BBE98C0B}" destId="{738F86CF-128D-470E-936B-6A3F88B3548B}" srcOrd="5" destOrd="0" presId="urn:microsoft.com/office/officeart/2005/8/layout/default"/>
    <dgm:cxn modelId="{B36083D8-346D-42C8-9A55-F236D2B74C57}" type="presParOf" srcId="{FB970023-0AD8-4257-9D69-0D38BBE98C0B}" destId="{AB46F437-0746-4546-925E-0EB7C7D5DEEE}" srcOrd="6" destOrd="0" presId="urn:microsoft.com/office/officeart/2005/8/layout/default"/>
    <dgm:cxn modelId="{02641718-2460-4502-B480-72147B971720}" type="presParOf" srcId="{FB970023-0AD8-4257-9D69-0D38BBE98C0B}" destId="{DFB5A0A0-5AAF-4E7A-96E3-6AAED3E2A4DE}" srcOrd="7" destOrd="0" presId="urn:microsoft.com/office/officeart/2005/8/layout/default"/>
    <dgm:cxn modelId="{075521BC-0E8E-488B-9051-01D8046F9F67}" type="presParOf" srcId="{FB970023-0AD8-4257-9D69-0D38BBE98C0B}" destId="{EF93FE5D-CECB-421C-A5E7-C8A146A6D18C}" srcOrd="8" destOrd="0" presId="urn:microsoft.com/office/officeart/2005/8/layout/default"/>
    <dgm:cxn modelId="{D3C7903F-D6DC-41B3-867F-91514FA1E507}" type="presParOf" srcId="{FB970023-0AD8-4257-9D69-0D38BBE98C0B}" destId="{69C1F5B3-E374-4A16-AD71-1F7CD42FE451}" srcOrd="9" destOrd="0" presId="urn:microsoft.com/office/officeart/2005/8/layout/default"/>
    <dgm:cxn modelId="{4ED5DC29-F19C-4ABC-A41F-BAF31E534CA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7E94923E-A817-4021-B23E-BF56758B8494}" type="presOf" srcId="{A8173AC5-747C-4629-AFDD-A87911240C17}" destId="{AB46F437-0746-4546-925E-0EB7C7D5DEEE}" srcOrd="0" destOrd="0" presId="urn:microsoft.com/office/officeart/2005/8/layout/default"/>
    <dgm:cxn modelId="{47C35AF7-7679-44FF-89AD-B9F4E83F6F25}" type="presOf" srcId="{7B17B44F-FC52-4305-B7B4-359C8BB0CC78}" destId="{9E71994E-CAF8-46B6-9D24-24B986C042F2}" srcOrd="0" destOrd="0" presId="urn:microsoft.com/office/officeart/2005/8/layout/default"/>
    <dgm:cxn modelId="{4B575088-E132-4B08-A216-CC6D73DF9A1B}" type="presOf" srcId="{719CC07F-E7E8-4D5D-812D-B4FE5927E5EE}" destId="{EF93FE5D-CECB-421C-A5E7-C8A146A6D18C}" srcOrd="0" destOrd="0" presId="urn:microsoft.com/office/officeart/2005/8/layout/default"/>
    <dgm:cxn modelId="{3A20072F-CC09-4F1C-A40A-693AF937D7D2}" type="presOf" srcId="{62B35D10-1538-4D55-950A-2A2BA79ABB01}" destId="{4872DE25-18B2-4051-AC2E-50E8F9E547B9}" srcOrd="0" destOrd="0" presId="urn:microsoft.com/office/officeart/2005/8/layout/default"/>
    <dgm:cxn modelId="{8CAED639-05C2-4C10-B62D-7CE6B3C175F0}" type="presOf" srcId="{816B225A-6D9C-45A5-A08D-C6272DC2B9BE}" destId="{FB970023-0AD8-4257-9D69-0D38BBE98C0B}"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749D4C7E-4060-4360-B56B-28DC57545BFA}" type="presOf" srcId="{032D3BBA-FECA-4A09-86B8-D22A26B2D692}" destId="{DE94FCB2-DC8D-4E9C-99AC-1B4A02F51ED1}"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005F1556-3CF8-46F4-AE2F-A0100BD4758F}" type="presOf" srcId="{40401B07-2BC1-43D1-990D-EA08A2E96199}" destId="{FFE1DB0B-A649-43C1-B7D2-CEF3FA2CA620}" srcOrd="0" destOrd="0" presId="urn:microsoft.com/office/officeart/2005/8/layout/default"/>
    <dgm:cxn modelId="{F733EFC7-428B-41EC-B011-7B82A28ECC59}" type="presParOf" srcId="{FB970023-0AD8-4257-9D69-0D38BBE98C0B}" destId="{FFE1DB0B-A649-43C1-B7D2-CEF3FA2CA620}" srcOrd="0" destOrd="0" presId="urn:microsoft.com/office/officeart/2005/8/layout/default"/>
    <dgm:cxn modelId="{BBE82585-D760-4D55-98D8-503DF305F47F}" type="presParOf" srcId="{FB970023-0AD8-4257-9D69-0D38BBE98C0B}" destId="{2801E637-8C93-40BB-8D47-B379444342CD}" srcOrd="1" destOrd="0" presId="urn:microsoft.com/office/officeart/2005/8/layout/default"/>
    <dgm:cxn modelId="{3E89B801-FDB5-439C-807E-F8ACC74CE826}" type="presParOf" srcId="{FB970023-0AD8-4257-9D69-0D38BBE98C0B}" destId="{DE94FCB2-DC8D-4E9C-99AC-1B4A02F51ED1}" srcOrd="2" destOrd="0" presId="urn:microsoft.com/office/officeart/2005/8/layout/default"/>
    <dgm:cxn modelId="{3F22310F-FC8E-47E0-8E56-50347575C07E}" type="presParOf" srcId="{FB970023-0AD8-4257-9D69-0D38BBE98C0B}" destId="{B79BEC52-4A3C-4665-948E-5AB634E4DDD1}" srcOrd="3" destOrd="0" presId="urn:microsoft.com/office/officeart/2005/8/layout/default"/>
    <dgm:cxn modelId="{7DA07BDB-7492-4DA3-AFDD-CFB75F4F6CB6}" type="presParOf" srcId="{FB970023-0AD8-4257-9D69-0D38BBE98C0B}" destId="{9E71994E-CAF8-46B6-9D24-24B986C042F2}" srcOrd="4" destOrd="0" presId="urn:microsoft.com/office/officeart/2005/8/layout/default"/>
    <dgm:cxn modelId="{B83C53ED-EF64-4FBA-9102-55312D3D5C18}" type="presParOf" srcId="{FB970023-0AD8-4257-9D69-0D38BBE98C0B}" destId="{738F86CF-128D-470E-936B-6A3F88B3548B}" srcOrd="5" destOrd="0" presId="urn:microsoft.com/office/officeart/2005/8/layout/default"/>
    <dgm:cxn modelId="{E0E77E7D-56F0-425F-99EE-2BF97EF4984E}" type="presParOf" srcId="{FB970023-0AD8-4257-9D69-0D38BBE98C0B}" destId="{AB46F437-0746-4546-925E-0EB7C7D5DEEE}" srcOrd="6" destOrd="0" presId="urn:microsoft.com/office/officeart/2005/8/layout/default"/>
    <dgm:cxn modelId="{2AA6B659-B313-431F-B456-A31DE1E90203}" type="presParOf" srcId="{FB970023-0AD8-4257-9D69-0D38BBE98C0B}" destId="{DFB5A0A0-5AAF-4E7A-96E3-6AAED3E2A4DE}" srcOrd="7" destOrd="0" presId="urn:microsoft.com/office/officeart/2005/8/layout/default"/>
    <dgm:cxn modelId="{420AC9CD-E831-49A2-B232-CD2BCEC4E3F7}" type="presParOf" srcId="{FB970023-0AD8-4257-9D69-0D38BBE98C0B}" destId="{EF93FE5D-CECB-421C-A5E7-C8A146A6D18C}" srcOrd="8" destOrd="0" presId="urn:microsoft.com/office/officeart/2005/8/layout/default"/>
    <dgm:cxn modelId="{D628E6F7-63A8-47CF-806B-04CF39A8D2D0}" type="presParOf" srcId="{FB970023-0AD8-4257-9D69-0D38BBE98C0B}" destId="{69C1F5B3-E374-4A16-AD71-1F7CD42FE451}" srcOrd="9" destOrd="0" presId="urn:microsoft.com/office/officeart/2005/8/layout/default"/>
    <dgm:cxn modelId="{623E1FC1-3622-4F14-A39E-3335E679457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a:t>
          </a:r>
          <a:r>
            <a:rPr kumimoji="1" lang="ja-JP" altLang="en-US" sz="600" kern="1200" dirty="0" smtClean="0"/>
            <a:t>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7F3EC0-A4F1-4DED-BAA3-E01C673F2D85}">
      <dsp:nvSpPr>
        <dsp:cNvPr id="0" name=""/>
        <dsp:cNvSpPr/>
      </dsp:nvSpPr>
      <dsp:spPr>
        <a:xfrm>
          <a:off x="1555" y="0"/>
          <a:ext cx="1895437" cy="43204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kumimoji="1" lang="ja-JP" altLang="en-US" sz="2800" kern="1200" dirty="0" smtClean="0"/>
            <a:t>認知</a:t>
          </a:r>
          <a:endParaRPr kumimoji="1" lang="en-US" altLang="ja-JP" sz="2800" kern="1200" dirty="0" smtClean="0"/>
        </a:p>
      </dsp:txBody>
      <dsp:txXfrm>
        <a:off x="1555" y="0"/>
        <a:ext cx="1895437" cy="432048"/>
      </dsp:txXfrm>
    </dsp:sp>
    <dsp:sp modelId="{12708B4B-6EC6-4E53-8771-841D16E2360C}">
      <dsp:nvSpPr>
        <dsp:cNvPr id="0" name=""/>
        <dsp:cNvSpPr/>
      </dsp:nvSpPr>
      <dsp:spPr>
        <a:xfrm>
          <a:off x="1707449" y="0"/>
          <a:ext cx="1895437" cy="432048"/>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kumimoji="1" lang="ja-JP" altLang="en-US" sz="2800" kern="1200" dirty="0" smtClean="0"/>
            <a:t>来店</a:t>
          </a:r>
          <a:endParaRPr kumimoji="1" lang="ja-JP" altLang="en-US" sz="2800" kern="1200" dirty="0"/>
        </a:p>
      </dsp:txBody>
      <dsp:txXfrm>
        <a:off x="1707449" y="0"/>
        <a:ext cx="1895437" cy="432048"/>
      </dsp:txXfrm>
    </dsp:sp>
    <dsp:sp modelId="{9F736232-B526-4CE2-BA62-D9D1E840BBCB}">
      <dsp:nvSpPr>
        <dsp:cNvPr id="0" name=""/>
        <dsp:cNvSpPr/>
      </dsp:nvSpPr>
      <dsp:spPr>
        <a:xfrm>
          <a:off x="3413342" y="0"/>
          <a:ext cx="1895437" cy="43204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kumimoji="1" lang="ja-JP" altLang="en-US" sz="2800" kern="1200" dirty="0" smtClean="0"/>
            <a:t>購入</a:t>
          </a:r>
          <a:endParaRPr kumimoji="1" lang="ja-JP" altLang="en-US" sz="2800" kern="1200" dirty="0"/>
        </a:p>
      </dsp:txBody>
      <dsp:txXfrm>
        <a:off x="3413342" y="0"/>
        <a:ext cx="1895437" cy="432048"/>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384377" y="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384377" y="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66185"/>
            <a:ext cx="1543050" cy="7802033"/>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342900" y="366185"/>
            <a:ext cx="4514850" cy="7802033"/>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2016/6/3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2016/6/3</a:t>
            </a:fld>
            <a:endParaRPr kumimoji="1" lang="ja-JP" altLang="en-US"/>
          </a:p>
        </p:txBody>
      </p:sp>
      <p:sp>
        <p:nvSpPr>
          <p:cNvPr id="5" name="フッター プレースホルダ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diagramData" Target="../diagrams/data20.xml"/><Relationship Id="rId16"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image" Target="../media/image12.png"/><Relationship Id="rId10" Type="http://schemas.openxmlformats.org/officeDocument/2006/relationships/diagramColors" Target="../diagrams/colors21.xml"/><Relationship Id="rId19" Type="http://schemas.openxmlformats.org/officeDocument/2006/relationships/image" Target="../media/image16.png"/><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12" Type="http://schemas.openxmlformats.org/officeDocument/2006/relationships/image" Target="../media/image17.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12" Type="http://schemas.openxmlformats.org/officeDocument/2006/relationships/image" Target="../media/image18.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diagramLayout" Target="../diagrams/layout34.xml"/><Relationship Id="rId7" Type="http://schemas.openxmlformats.org/officeDocument/2006/relationships/diagramData" Target="../diagrams/data35.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37.xml"/><Relationship Id="rId12" Type="http://schemas.openxmlformats.org/officeDocument/2006/relationships/hyperlink" Target="http://www.merchant-s.com/company/about_hisun.html" TargetMode="Externa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diagramLayout" Target="../diagrams/layout38.xml"/><Relationship Id="rId7" Type="http://schemas.openxmlformats.org/officeDocument/2006/relationships/diagramData" Target="../diagrams/data39.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jpeg"/><Relationship Id="rId2" Type="http://schemas.openxmlformats.org/officeDocument/2006/relationships/diagramData" Target="../diagrams/data3.xml"/><Relationship Id="rId16"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image" Target="../media/image4.png"/><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7.pn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image" Target="../media/image8.png"/><Relationship Id="rId2" Type="http://schemas.openxmlformats.org/officeDocument/2006/relationships/diagramData" Target="../diagrams/data13.xml"/><Relationship Id="rId16" Type="http://schemas.microsoft.com/office/2007/relationships/diagramDrawing" Target="../diagrams/drawing15.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5" Type="http://schemas.openxmlformats.org/officeDocument/2006/relationships/diagramColors" Target="../diagrams/colors15.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6.png"/><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image" Target="../media/image8.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smtClean="0">
                <a:solidFill>
                  <a:schemeClr val="tx1"/>
                </a:solidFill>
                <a:latin typeface="+mn-ea"/>
              </a:rPr>
              <a:t>WeChat Pay</a:t>
            </a:r>
            <a:endParaRPr kumimoji="1" lang="ja-JP" altLang="en-US" sz="9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0" y="8100392"/>
            <a:ext cx="2296240" cy="864096"/>
            <a:chOff x="0" y="5868144"/>
            <a:chExt cx="2566386" cy="864096"/>
          </a:xfrm>
        </p:grpSpPr>
        <p:sp>
          <p:nvSpPr>
            <p:cNvPr id="34" name="正方形/長方形 33"/>
            <p:cNvSpPr/>
            <p:nvPr/>
          </p:nvSpPr>
          <p:spPr>
            <a:xfrm>
              <a:off x="72008" y="5868144"/>
              <a:ext cx="1340768"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50" dirty="0" smtClean="0">
                <a:solidFill>
                  <a:schemeClr val="tx1"/>
                </a:solidFill>
                <a:latin typeface="+mn-ea"/>
              </a:endParaRPr>
            </a:p>
            <a:p>
              <a:endParaRPr lang="en-US" altLang="ja-JP" sz="1050" dirty="0" smtClean="0">
                <a:solidFill>
                  <a:schemeClr val="tx1"/>
                </a:solidFill>
                <a:latin typeface="+mn-ea"/>
              </a:endParaRPr>
            </a:p>
          </p:txBody>
        </p:sp>
        <p:sp>
          <p:nvSpPr>
            <p:cNvPr id="35" name="テキスト ボックス 34"/>
            <p:cNvSpPr txBox="1"/>
            <p:nvPr/>
          </p:nvSpPr>
          <p:spPr>
            <a:xfrm>
              <a:off x="49522" y="5868144"/>
              <a:ext cx="1345240" cy="400110"/>
            </a:xfrm>
            <a:prstGeom prst="rect">
              <a:avLst/>
            </a:prstGeom>
            <a:noFill/>
          </p:spPr>
          <p:txBody>
            <a:bodyPr wrap="none" rtlCol="0">
              <a:spAutoFit/>
            </a:bodyPr>
            <a:lstStyle/>
            <a:p>
              <a:r>
                <a:rPr lang="ja-JP" altLang="en-US" sz="1000" dirty="0" smtClean="0"/>
                <a:t>自動車関連業界</a:t>
              </a:r>
              <a:endParaRPr lang="en-US" altLang="ja-JP" sz="1000" dirty="0" smtClean="0"/>
            </a:p>
            <a:p>
              <a:r>
                <a:rPr lang="ja-JP" altLang="en-US" sz="1000" dirty="0" smtClean="0"/>
                <a:t>　　早期決済サービス</a:t>
              </a:r>
              <a:endParaRPr kumimoji="1" lang="ja-JP" altLang="en-US" sz="1000" dirty="0"/>
            </a:p>
          </p:txBody>
        </p:sp>
        <p:sp>
          <p:nvSpPr>
            <p:cNvPr id="36" name="テキスト ボックス 35"/>
            <p:cNvSpPr txBox="1"/>
            <p:nvPr/>
          </p:nvSpPr>
          <p:spPr>
            <a:xfrm>
              <a:off x="0" y="6228184"/>
              <a:ext cx="2566386" cy="430887"/>
            </a:xfrm>
            <a:prstGeom prst="rect">
              <a:avLst/>
            </a:prstGeom>
            <a:noFill/>
          </p:spPr>
          <p:txBody>
            <a:bodyPr wrap="square" rtlCol="0">
              <a:spAutoFit/>
            </a:bodyPr>
            <a:lstStyle/>
            <a:p>
              <a:r>
                <a:rPr kumimoji="1" lang="en-US" altLang="ja-JP" sz="1050" dirty="0" smtClean="0">
                  <a:latin typeface="HGP創英角ｺﾞｼｯｸUB" pitchFamily="50" charset="-128"/>
                  <a:ea typeface="HGP創英角ｺﾞｼｯｸUB" pitchFamily="50" charset="-128"/>
                </a:rPr>
                <a:t>MS</a:t>
              </a:r>
              <a:r>
                <a:rPr kumimoji="1" lang="ja-JP" altLang="en-US" sz="1050" dirty="0" smtClean="0">
                  <a:latin typeface="HGP創英角ｺﾞｼｯｸUB" pitchFamily="50" charset="-128"/>
                  <a:ea typeface="HGP創英角ｺﾞｼｯｸUB" pitchFamily="50" charset="-128"/>
                </a:rPr>
                <a:t>カークレジット</a:t>
              </a:r>
              <a:endParaRPr kumimoji="1" lang="en-US" altLang="ja-JP" sz="1050" dirty="0" smtClean="0">
                <a:latin typeface="HGP創英角ｺﾞｼｯｸUB" pitchFamily="50" charset="-128"/>
                <a:ea typeface="HGP創英角ｺﾞｼｯｸUB" pitchFamily="50" charset="-128"/>
              </a:endParaRPr>
            </a:p>
            <a:p>
              <a:r>
                <a:rPr lang="ja-JP" altLang="en-US" sz="1050" dirty="0" smtClean="0">
                  <a:latin typeface="HGP創英角ｺﾞｼｯｸUB" pitchFamily="50" charset="-128"/>
                  <a:ea typeface="HGP創英角ｺﾞｼｯｸUB" pitchFamily="50" charset="-128"/>
                </a:rPr>
                <a:t>　　　　　　　株式会社</a:t>
              </a:r>
              <a:endParaRPr kumimoji="1" lang="ja-JP" altLang="en-US" sz="105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421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86" name="正方形/長方形 85"/>
          <p:cNvSpPr/>
          <p:nvPr/>
        </p:nvSpPr>
        <p:spPr>
          <a:xfrm>
            <a:off x="1181318" y="2147828"/>
            <a:ext cx="5593958" cy="1584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2636912" y="3083932"/>
            <a:ext cx="4149080" cy="677108"/>
          </a:xfrm>
          <a:prstGeom prst="rect">
            <a:avLst/>
          </a:prstGeom>
          <a:noFill/>
        </p:spPr>
        <p:txBody>
          <a:bodyPr wrap="square" rtlCol="0">
            <a:spAutoFit/>
          </a:bodyPr>
          <a:lstStyle/>
          <a:p>
            <a:pPr algn="ctr"/>
            <a:r>
              <a:rPr lang="en-US" altLang="ja-JP" sz="2400" dirty="0" smtClean="0">
                <a:latin typeface="HGP創英角ｺﾞｼｯｸUB" pitchFamily="50" charset="-128"/>
                <a:ea typeface="HGP創英角ｺﾞｼｯｸUB" pitchFamily="50" charset="-128"/>
              </a:rPr>
              <a:t>WeChat</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Pay</a:t>
            </a:r>
            <a:r>
              <a:rPr lang="ja-JP" altLang="en-US" sz="2400" dirty="0" smtClean="0">
                <a:latin typeface="HGP創英角ｺﾞｼｯｸUB" pitchFamily="50" charset="-128"/>
                <a:ea typeface="HGP創英角ｺﾞｼｯｸUB" pitchFamily="50" charset="-128"/>
              </a:rPr>
              <a:t>サービス</a:t>
            </a:r>
          </a:p>
          <a:p>
            <a:pPr algn="ctr"/>
            <a:r>
              <a:rPr lang="ja-JP" altLang="en-US" sz="1400" dirty="0" smtClean="0">
                <a:solidFill>
                  <a:srgbClr val="00B050"/>
                </a:solidFill>
                <a:latin typeface="HGP創英角ｺﾞｼｯｸUB" pitchFamily="50" charset="-128"/>
                <a:ea typeface="HGP創英角ｺﾞｼｯｸUB" pitchFamily="50" charset="-128"/>
              </a:rPr>
              <a:t>訪日中国人向け</a:t>
            </a:r>
            <a:r>
              <a:rPr lang="ja-JP" altLang="en-US" sz="1400" dirty="0" smtClean="0">
                <a:latin typeface="HGP創英角ｺﾞｼｯｸUB" pitchFamily="50" charset="-128"/>
                <a:ea typeface="HGP創英角ｺﾞｼｯｸUB" pitchFamily="50" charset="-128"/>
              </a:rPr>
              <a:t>、新決済システム</a:t>
            </a:r>
            <a:endParaRPr kumimoji="1" lang="ja-JP" altLang="en-US" sz="1400" dirty="0">
              <a:latin typeface="HGP創英角ｺﾞｼｯｸUB" pitchFamily="50" charset="-128"/>
              <a:ea typeface="HGP創英角ｺﾞｼｯｸUB" pitchFamily="50" charset="-128"/>
            </a:endParaRPr>
          </a:p>
        </p:txBody>
      </p:sp>
      <p:sp>
        <p:nvSpPr>
          <p:cNvPr id="88" name="円/楕円 87"/>
          <p:cNvSpPr/>
          <p:nvPr/>
        </p:nvSpPr>
        <p:spPr>
          <a:xfrm>
            <a:off x="4579032" y="22198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矢印コネクタ 88"/>
          <p:cNvCxnSpPr/>
          <p:nvPr/>
        </p:nvCxnSpPr>
        <p:spPr>
          <a:xfrm flipV="1">
            <a:off x="4745628" y="2232193"/>
            <a:ext cx="72008" cy="720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4533834" y="2352109"/>
            <a:ext cx="1005403" cy="584775"/>
          </a:xfrm>
          <a:prstGeom prst="rect">
            <a:avLst/>
          </a:prstGeom>
          <a:noFill/>
        </p:spPr>
        <p:txBody>
          <a:bodyPr wrap="none" rtlCol="0">
            <a:spAutoFit/>
          </a:bodyPr>
          <a:lstStyle/>
          <a:p>
            <a:pPr algn="ctr"/>
            <a:r>
              <a:rPr lang="en-US" altLang="ja-JP" sz="1600" dirty="0" smtClean="0">
                <a:solidFill>
                  <a:srgbClr val="FF0000"/>
                </a:solidFill>
                <a:latin typeface="HGP創英角ｺﾞｼｯｸUB" pitchFamily="50" charset="-128"/>
                <a:ea typeface="HGP創英角ｺﾞｼｯｸUB" pitchFamily="50" charset="-128"/>
              </a:rPr>
              <a:t>SNS</a:t>
            </a:r>
          </a:p>
          <a:p>
            <a:pPr algn="ctr"/>
            <a:r>
              <a:rPr lang="ja-JP" altLang="en-US" sz="1600" dirty="0" smtClean="0">
                <a:solidFill>
                  <a:srgbClr val="FF0000"/>
                </a:solidFill>
                <a:latin typeface="HGP創英角ｺﾞｼｯｸUB" pitchFamily="50" charset="-128"/>
                <a:ea typeface="HGP創英角ｺﾞｼｯｸUB" pitchFamily="50" charset="-128"/>
              </a:rPr>
              <a:t>即時決済</a:t>
            </a:r>
            <a:endParaRPr lang="en-US" altLang="ja-JP" sz="1600" dirty="0" smtClean="0">
              <a:solidFill>
                <a:srgbClr val="FF0000"/>
              </a:solidFill>
              <a:latin typeface="HGP創英角ｺﾞｼｯｸUB" pitchFamily="50" charset="-128"/>
              <a:ea typeface="HGP創英角ｺﾞｼｯｸUB" pitchFamily="50" charset="-128"/>
            </a:endParaRPr>
          </a:p>
        </p:txBody>
      </p:sp>
      <p:sp>
        <p:nvSpPr>
          <p:cNvPr id="91" name="フリーフォーム 90"/>
          <p:cNvSpPr/>
          <p:nvPr/>
        </p:nvSpPr>
        <p:spPr>
          <a:xfrm>
            <a:off x="1109310" y="2146891"/>
            <a:ext cx="1682578" cy="1569308"/>
          </a:xfrm>
          <a:custGeom>
            <a:avLst/>
            <a:gdLst>
              <a:gd name="connsiteX0" fmla="*/ 1682578 w 1682578"/>
              <a:gd name="connsiteY0" fmla="*/ 0 h 1569308"/>
              <a:gd name="connsiteX1" fmla="*/ 113270 w 1682578"/>
              <a:gd name="connsiteY1" fmla="*/ 679622 h 1569308"/>
              <a:gd name="connsiteX2" fmla="*/ 1002957 w 1682578"/>
              <a:gd name="connsiteY2" fmla="*/ 1569308 h 1569308"/>
            </a:gdLst>
            <a:ahLst/>
            <a:cxnLst>
              <a:cxn ang="0">
                <a:pos x="connsiteX0" y="connsiteY0"/>
              </a:cxn>
              <a:cxn ang="0">
                <a:pos x="connsiteX1" y="connsiteY1"/>
              </a:cxn>
              <a:cxn ang="0">
                <a:pos x="connsiteX2" y="connsiteY2"/>
              </a:cxn>
            </a:cxnLst>
            <a:rect l="l" t="t" r="r" b="b"/>
            <a:pathLst>
              <a:path w="1682578" h="1569308">
                <a:moveTo>
                  <a:pt x="1682578" y="0"/>
                </a:moveTo>
                <a:cubicBezTo>
                  <a:pt x="954559" y="209035"/>
                  <a:pt x="226540" y="418071"/>
                  <a:pt x="113270" y="679622"/>
                </a:cubicBezTo>
                <a:cubicBezTo>
                  <a:pt x="0" y="941173"/>
                  <a:pt x="501478" y="1255240"/>
                  <a:pt x="1002957" y="1569308"/>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 name="フリーフォーム 91"/>
          <p:cNvSpPr/>
          <p:nvPr/>
        </p:nvSpPr>
        <p:spPr>
          <a:xfrm>
            <a:off x="5704155" y="2146891"/>
            <a:ext cx="1153297" cy="1594022"/>
          </a:xfrm>
          <a:custGeom>
            <a:avLst/>
            <a:gdLst>
              <a:gd name="connsiteX0" fmla="*/ 0 w 1153297"/>
              <a:gd name="connsiteY0" fmla="*/ 0 h 1594022"/>
              <a:gd name="connsiteX1" fmla="*/ 1062681 w 1153297"/>
              <a:gd name="connsiteY1" fmla="*/ 531340 h 1594022"/>
              <a:gd name="connsiteX2" fmla="*/ 543697 w 1153297"/>
              <a:gd name="connsiteY2" fmla="*/ 1594022 h 1594022"/>
              <a:gd name="connsiteX3" fmla="*/ 543697 w 1153297"/>
              <a:gd name="connsiteY3" fmla="*/ 1594022 h 1594022"/>
            </a:gdLst>
            <a:ahLst/>
            <a:cxnLst>
              <a:cxn ang="0">
                <a:pos x="connsiteX0" y="connsiteY0"/>
              </a:cxn>
              <a:cxn ang="0">
                <a:pos x="connsiteX1" y="connsiteY1"/>
              </a:cxn>
              <a:cxn ang="0">
                <a:pos x="connsiteX2" y="connsiteY2"/>
              </a:cxn>
              <a:cxn ang="0">
                <a:pos x="connsiteX3" y="connsiteY3"/>
              </a:cxn>
            </a:cxnLst>
            <a:rect l="l" t="t" r="r" b="b"/>
            <a:pathLst>
              <a:path w="1153297" h="1594022">
                <a:moveTo>
                  <a:pt x="0" y="0"/>
                </a:moveTo>
                <a:cubicBezTo>
                  <a:pt x="486032" y="132835"/>
                  <a:pt x="972065" y="265670"/>
                  <a:pt x="1062681" y="531340"/>
                </a:cubicBezTo>
                <a:cubicBezTo>
                  <a:pt x="1153297" y="797010"/>
                  <a:pt x="543697" y="1594022"/>
                  <a:pt x="543697" y="1594022"/>
                </a:cubicBezTo>
                <a:lnTo>
                  <a:pt x="543697" y="1594022"/>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3" name="テキスト ボックス 92"/>
          <p:cNvSpPr txBox="1"/>
          <p:nvPr/>
        </p:nvSpPr>
        <p:spPr>
          <a:xfrm>
            <a:off x="1340768" y="3741003"/>
            <a:ext cx="5007530" cy="830997"/>
          </a:xfrm>
          <a:prstGeom prst="rect">
            <a:avLst/>
          </a:prstGeom>
          <a:noFill/>
        </p:spPr>
        <p:txBody>
          <a:bodyPr wrap="square" rtlCol="0">
            <a:spAutoFit/>
          </a:bodyPr>
          <a:lstStyle/>
          <a:p>
            <a:r>
              <a:rPr lang="ja-JP" altLang="en-US" sz="1200" b="1" dirty="0" smtClean="0">
                <a:latin typeface="+mn-ea"/>
              </a:rPr>
              <a:t>中国では当たり前のように利用されている</a:t>
            </a:r>
            <a:r>
              <a:rPr lang="en-US" altLang="ja-JP" sz="1200" b="1" dirty="0" smtClean="0">
                <a:latin typeface="+mn-ea"/>
              </a:rPr>
              <a:t>SNS</a:t>
            </a:r>
            <a:r>
              <a:rPr lang="ja-JP" altLang="en-US" sz="1200" b="1" dirty="0" smtClean="0">
                <a:latin typeface="+mn-ea"/>
              </a:rPr>
              <a:t>プラットフォームの</a:t>
            </a:r>
            <a:r>
              <a:rPr lang="en-US" altLang="ja-JP" sz="1200" b="1" dirty="0" smtClean="0">
                <a:latin typeface="+mn-ea"/>
              </a:rPr>
              <a:t>WeChat</a:t>
            </a:r>
            <a:r>
              <a:rPr lang="ja-JP" altLang="en-US" sz="1200" b="1" dirty="0" smtClean="0">
                <a:latin typeface="+mn-ea"/>
              </a:rPr>
              <a:t>を利用した即時決済システムです。中国からの旅行者の決済を手助けし、企業様・消費者様の利便性を図り、集客・購買意欲を高めるお手伝いをさせていただきます。</a:t>
            </a:r>
            <a:endParaRPr lang="en-US" altLang="ja-JP" sz="1200" b="1" dirty="0" smtClean="0">
              <a:latin typeface="+mn-ea"/>
            </a:endParaRPr>
          </a:p>
        </p:txBody>
      </p:sp>
      <p:grpSp>
        <p:nvGrpSpPr>
          <p:cNvPr id="5" name="グループ化 126"/>
          <p:cNvGrpSpPr/>
          <p:nvPr/>
        </p:nvGrpSpPr>
        <p:grpSpPr>
          <a:xfrm>
            <a:off x="5406715" y="8174070"/>
            <a:ext cx="144016" cy="144016"/>
            <a:chOff x="945791" y="4522572"/>
            <a:chExt cx="144016" cy="144016"/>
          </a:xfrm>
        </p:grpSpPr>
        <p:sp>
          <p:nvSpPr>
            <p:cNvPr id="54" name="二等辺三角形 53"/>
            <p:cNvSpPr/>
            <p:nvPr/>
          </p:nvSpPr>
          <p:spPr>
            <a:xfrm rot="5400000">
              <a:off x="987439" y="4556386"/>
              <a:ext cx="83132" cy="7166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p:cNvSpPr/>
            <p:nvPr/>
          </p:nvSpPr>
          <p:spPr>
            <a:xfrm>
              <a:off x="945791" y="4522572"/>
              <a:ext cx="144016"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6" name="グループ化 117"/>
          <p:cNvGrpSpPr/>
          <p:nvPr/>
        </p:nvGrpSpPr>
        <p:grpSpPr>
          <a:xfrm>
            <a:off x="1288268" y="4572000"/>
            <a:ext cx="5569732" cy="3816424"/>
            <a:chOff x="1243644" y="4716016"/>
            <a:chExt cx="5569732" cy="3816424"/>
          </a:xfrm>
        </p:grpSpPr>
        <p:sp>
          <p:nvSpPr>
            <p:cNvPr id="56" name="正方形/長方形 55"/>
            <p:cNvSpPr/>
            <p:nvPr/>
          </p:nvSpPr>
          <p:spPr>
            <a:xfrm>
              <a:off x="1372054" y="4716016"/>
              <a:ext cx="1584176"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HGP創英角ｺﾞｼｯｸUB" pitchFamily="50" charset="-128"/>
                  <a:ea typeface="HGP創英角ｺﾞｼｯｸUB" pitchFamily="50" charset="-128"/>
                </a:rPr>
                <a:t>サービスの特徴</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57" name="テキスト ボックス 56"/>
            <p:cNvSpPr txBox="1"/>
            <p:nvPr/>
          </p:nvSpPr>
          <p:spPr>
            <a:xfrm>
              <a:off x="1243644" y="5165040"/>
              <a:ext cx="4660250" cy="923330"/>
            </a:xfrm>
            <a:prstGeom prst="rect">
              <a:avLst/>
            </a:prstGeom>
            <a:noFill/>
          </p:spPr>
          <p:txBody>
            <a:bodyPr wrap="none" rtlCol="0">
              <a:spAutoFit/>
            </a:bodyPr>
            <a:lstStyle/>
            <a:p>
              <a:r>
                <a:rPr lang="ja-JP" altLang="en-US" sz="1200" b="1" u="sng" dirty="0" smtClean="0"/>
                <a:t>その</a:t>
              </a:r>
              <a:r>
                <a:rPr lang="en-US" altLang="ja-JP" sz="1200" b="1" u="sng" dirty="0" smtClean="0"/>
                <a:t>1</a:t>
              </a:r>
              <a:r>
                <a:rPr lang="ja-JP" altLang="en-US" sz="1200" b="1" u="sng" dirty="0" err="1" smtClean="0"/>
                <a:t>．</a:t>
              </a:r>
              <a:r>
                <a:rPr lang="ja-JP" altLang="en-US" sz="1200" b="1" u="sng" dirty="0" smtClean="0"/>
                <a:t>中国人が日常的に利用している決済方法</a:t>
              </a:r>
            </a:p>
            <a:p>
              <a:endParaRPr lang="ja-JP" altLang="en-US" sz="1200" b="1" u="sng" dirty="0" smtClean="0"/>
            </a:p>
            <a:p>
              <a:r>
                <a:rPr lang="ja-JP" altLang="en-US" sz="1000" dirty="0" smtClean="0"/>
                <a:t>　中国国内で急成長をしている</a:t>
              </a:r>
              <a:r>
                <a:rPr lang="en-US" altLang="ja-JP" sz="1000" dirty="0" smtClean="0"/>
                <a:t>SNS</a:t>
              </a:r>
              <a:r>
                <a:rPr lang="ja-JP" altLang="en-US" sz="1000" dirty="0" smtClean="0"/>
                <a:t>プラットフォームを利用した決済方法であるため、</a:t>
              </a:r>
              <a:endParaRPr lang="en-US" altLang="ja-JP" sz="1000" dirty="0" smtClean="0"/>
            </a:p>
            <a:p>
              <a:r>
                <a:rPr lang="ja-JP" altLang="en-US" sz="1000" dirty="0" smtClean="0"/>
                <a:t>　中国人が日常的に利用している決済手段です。</a:t>
              </a:r>
              <a:endParaRPr lang="en-US" altLang="ja-JP" sz="1000" dirty="0" smtClean="0"/>
            </a:p>
            <a:p>
              <a:r>
                <a:rPr lang="ja-JP" altLang="en-US" sz="1000" dirty="0" smtClean="0"/>
                <a:t>　</a:t>
              </a:r>
              <a:endParaRPr lang="ja-JP" altLang="ja-JP" sz="1000" dirty="0"/>
            </a:p>
          </p:txBody>
        </p:sp>
        <p:sp>
          <p:nvSpPr>
            <p:cNvPr id="58" name="正方形/長方形 57"/>
            <p:cNvSpPr/>
            <p:nvPr/>
          </p:nvSpPr>
          <p:spPr>
            <a:xfrm>
              <a:off x="5733256" y="5508104"/>
              <a:ext cx="108012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kumimoji="1" lang="ja-JP" altLang="en-US" sz="1200" dirty="0">
                <a:solidFill>
                  <a:schemeClr val="tx1"/>
                </a:solidFill>
              </a:endParaRPr>
            </a:p>
          </p:txBody>
        </p:sp>
        <p:sp>
          <p:nvSpPr>
            <p:cNvPr id="59" name="テキスト ボックス 58"/>
            <p:cNvSpPr txBox="1"/>
            <p:nvPr/>
          </p:nvSpPr>
          <p:spPr>
            <a:xfrm>
              <a:off x="1296144" y="7596336"/>
              <a:ext cx="2308645" cy="584775"/>
            </a:xfrm>
            <a:prstGeom prst="rect">
              <a:avLst/>
            </a:prstGeom>
            <a:noFill/>
          </p:spPr>
          <p:txBody>
            <a:bodyPr wrap="none" rtlCol="0">
              <a:spAutoFit/>
            </a:bodyPr>
            <a:lstStyle/>
            <a:p>
              <a:r>
                <a:rPr lang="ja-JP" altLang="en-US" sz="1200" b="1" u="sng" dirty="0" smtClean="0"/>
                <a:t>その</a:t>
              </a:r>
              <a:r>
                <a:rPr lang="en-US" altLang="ja-JP" sz="1200" b="1" u="sng" dirty="0" smtClean="0"/>
                <a:t>3</a:t>
              </a:r>
              <a:r>
                <a:rPr lang="ja-JP" altLang="en-US" sz="1200" b="1" u="sng" dirty="0" err="1" smtClean="0"/>
                <a:t>．</a:t>
              </a:r>
              <a:r>
                <a:rPr lang="ja-JP" altLang="en-US" sz="1200" b="1" u="sng" dirty="0" smtClean="0"/>
                <a:t>簡単手続きで手軽に導入</a:t>
              </a:r>
            </a:p>
            <a:p>
              <a:endParaRPr lang="en-US" altLang="ja-JP" sz="1000" dirty="0" smtClean="0"/>
            </a:p>
            <a:p>
              <a:r>
                <a:rPr lang="ja-JP" altLang="en-US" sz="1000" dirty="0" smtClean="0"/>
                <a:t>　</a:t>
              </a:r>
              <a:endParaRPr lang="en-US" altLang="ja-JP" sz="1000" dirty="0" smtClean="0"/>
            </a:p>
          </p:txBody>
        </p:sp>
        <p:sp>
          <p:nvSpPr>
            <p:cNvPr id="60" name="正方形/長方形 59"/>
            <p:cNvSpPr/>
            <p:nvPr/>
          </p:nvSpPr>
          <p:spPr>
            <a:xfrm>
              <a:off x="5733256" y="6876256"/>
              <a:ext cx="108012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kumimoji="1" lang="ja-JP" altLang="en-US" sz="1200" dirty="0">
                <a:solidFill>
                  <a:schemeClr val="tx1"/>
                </a:solidFill>
              </a:endParaRPr>
            </a:p>
          </p:txBody>
        </p:sp>
        <p:sp>
          <p:nvSpPr>
            <p:cNvPr id="61" name="正方形/長方形 60"/>
            <p:cNvSpPr/>
            <p:nvPr/>
          </p:nvSpPr>
          <p:spPr>
            <a:xfrm>
              <a:off x="5476581" y="8286219"/>
              <a:ext cx="1289135" cy="246221"/>
            </a:xfrm>
            <a:prstGeom prst="rect">
              <a:avLst/>
            </a:prstGeom>
          </p:spPr>
          <p:txBody>
            <a:bodyPr wrap="none">
              <a:spAutoFit/>
            </a:bodyPr>
            <a:lstStyle/>
            <a:p>
              <a:r>
                <a:rPr lang="ja-JP" altLang="en-US" sz="1000" dirty="0" smtClean="0"/>
                <a:t>ページの先頭に戻る</a:t>
              </a:r>
              <a:endParaRPr lang="ja-JP" altLang="en-US" sz="1000" dirty="0"/>
            </a:p>
          </p:txBody>
        </p:sp>
      </p:grpSp>
      <p:sp>
        <p:nvSpPr>
          <p:cNvPr id="65" name="正方形/長方形 64"/>
          <p:cNvSpPr/>
          <p:nvPr/>
        </p:nvSpPr>
        <p:spPr>
          <a:xfrm>
            <a:off x="1340768" y="7740352"/>
            <a:ext cx="43924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smtClean="0">
                <a:solidFill>
                  <a:schemeClr val="tx1"/>
                </a:solidFill>
              </a:rPr>
              <a:t>手続きは非常に簡単で、当社にお申込書をご提出いただくだけです。</a:t>
            </a:r>
            <a:endParaRPr kumimoji="1" lang="en-US" altLang="ja-JP" sz="1000" dirty="0" smtClean="0">
              <a:solidFill>
                <a:schemeClr val="tx1"/>
              </a:solidFill>
            </a:endParaRPr>
          </a:p>
          <a:p>
            <a:r>
              <a:rPr lang="ja-JP" altLang="en-US" sz="1000" dirty="0" smtClean="0">
                <a:solidFill>
                  <a:schemeClr val="tx1"/>
                </a:solidFill>
              </a:rPr>
              <a:t>導入費用や審査費用などは一切必要ございません。</a:t>
            </a:r>
            <a:endParaRPr kumimoji="1" lang="ja-JP" altLang="en-US" sz="1000" dirty="0">
              <a:solidFill>
                <a:schemeClr val="tx1"/>
              </a:solidFill>
            </a:endParaRPr>
          </a:p>
        </p:txBody>
      </p:sp>
      <p:sp>
        <p:nvSpPr>
          <p:cNvPr id="66" name="テキスト ボックス 65"/>
          <p:cNvSpPr txBox="1"/>
          <p:nvPr/>
        </p:nvSpPr>
        <p:spPr>
          <a:xfrm>
            <a:off x="1309022" y="6219473"/>
            <a:ext cx="4326826" cy="584775"/>
          </a:xfrm>
          <a:prstGeom prst="rect">
            <a:avLst/>
          </a:prstGeom>
          <a:noFill/>
        </p:spPr>
        <p:txBody>
          <a:bodyPr wrap="none" rtlCol="0">
            <a:spAutoFit/>
          </a:bodyPr>
          <a:lstStyle/>
          <a:p>
            <a:r>
              <a:rPr lang="ja-JP" altLang="en-US" sz="1200" b="1" u="sng" dirty="0" smtClean="0"/>
              <a:t>その</a:t>
            </a:r>
            <a:r>
              <a:rPr lang="en-US" altLang="ja-JP" sz="1200" b="1" u="sng" dirty="0" smtClean="0"/>
              <a:t>2</a:t>
            </a:r>
            <a:r>
              <a:rPr lang="ja-JP" altLang="en-US" sz="1200" b="1" u="sng" dirty="0" err="1" smtClean="0"/>
              <a:t>．</a:t>
            </a:r>
            <a:r>
              <a:rPr lang="ja-JP" altLang="en-US" sz="1200" b="1" u="sng" dirty="0" smtClean="0"/>
              <a:t>決済方法は非常にシンプル！数秒で決済が完了します。</a:t>
            </a:r>
          </a:p>
          <a:p>
            <a:endParaRPr lang="en-US" altLang="ja-JP" sz="1000" dirty="0" smtClean="0"/>
          </a:p>
          <a:p>
            <a:r>
              <a:rPr lang="ja-JP" altLang="en-US" sz="1000" dirty="0" smtClean="0"/>
              <a:t>　</a:t>
            </a:r>
            <a:endParaRPr lang="en-US" altLang="ja-JP" sz="1000" dirty="0" smtClean="0"/>
          </a:p>
        </p:txBody>
      </p:sp>
      <p:sp>
        <p:nvSpPr>
          <p:cNvPr id="67" name="正方形/長方形 66"/>
          <p:cNvSpPr/>
          <p:nvPr/>
        </p:nvSpPr>
        <p:spPr>
          <a:xfrm>
            <a:off x="1340768" y="6444208"/>
            <a:ext cx="439248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smtClean="0">
                <a:solidFill>
                  <a:srgbClr val="7030A0"/>
                </a:solidFill>
              </a:rPr>
              <a:t>お客様がお持ちのスマートフォンに表示される</a:t>
            </a:r>
            <a:r>
              <a:rPr kumimoji="1" lang="en-US" altLang="ja-JP" sz="1000" dirty="0" smtClean="0">
                <a:solidFill>
                  <a:srgbClr val="7030A0"/>
                </a:solidFill>
              </a:rPr>
              <a:t>QR</a:t>
            </a:r>
            <a:r>
              <a:rPr kumimoji="1" lang="ja-JP" altLang="en-US" sz="1000" dirty="0" smtClean="0">
                <a:solidFill>
                  <a:srgbClr val="7030A0"/>
                </a:solidFill>
              </a:rPr>
              <a:t>コードを、お店でご用意していただく</a:t>
            </a:r>
            <a:r>
              <a:rPr kumimoji="1" lang="en-US" altLang="ja-JP" sz="1000" dirty="0" err="1" smtClean="0">
                <a:solidFill>
                  <a:srgbClr val="7030A0"/>
                </a:solidFill>
              </a:rPr>
              <a:t>iPad</a:t>
            </a:r>
            <a:r>
              <a:rPr kumimoji="1" lang="ja-JP" altLang="en-US" sz="1000" dirty="0" smtClean="0">
                <a:solidFill>
                  <a:srgbClr val="7030A0"/>
                </a:solidFill>
              </a:rPr>
              <a:t>で</a:t>
            </a:r>
            <a:r>
              <a:rPr kumimoji="1" lang="ja-JP" altLang="en-US" sz="1000" dirty="0" err="1" smtClean="0">
                <a:solidFill>
                  <a:srgbClr val="7030A0"/>
                </a:solidFill>
              </a:rPr>
              <a:t>読み込むだけでで決済が</a:t>
            </a:r>
            <a:r>
              <a:rPr kumimoji="1" lang="ja-JP" altLang="en-US" sz="1000" dirty="0" smtClean="0">
                <a:solidFill>
                  <a:srgbClr val="7030A0"/>
                </a:solidFill>
              </a:rPr>
              <a:t>完了します。</a:t>
            </a:r>
            <a:endParaRPr kumimoji="1" lang="en-US" altLang="ja-JP" sz="1000" dirty="0" smtClean="0">
              <a:solidFill>
                <a:srgbClr val="7030A0"/>
              </a:solidFill>
            </a:endParaRPr>
          </a:p>
          <a:p>
            <a:r>
              <a:rPr lang="ja-JP" altLang="en-US" sz="1000" dirty="0" smtClean="0">
                <a:solidFill>
                  <a:schemeClr val="tx1"/>
                </a:solidFill>
              </a:rPr>
              <a:t>お客様へは決済通知が</a:t>
            </a:r>
            <a:r>
              <a:rPr lang="en-US" altLang="ja-JP" sz="1000" dirty="0" smtClean="0">
                <a:solidFill>
                  <a:schemeClr val="tx1"/>
                </a:solidFill>
              </a:rPr>
              <a:t>WeChat</a:t>
            </a:r>
            <a:r>
              <a:rPr lang="ja-JP" altLang="en-US" sz="1000" dirty="0" smtClean="0">
                <a:solidFill>
                  <a:schemeClr val="tx1"/>
                </a:solidFill>
              </a:rPr>
              <a:t>へ送られるため、ご確認も簡単です。</a:t>
            </a:r>
            <a:endParaRPr kumimoji="1" lang="ja-JP" altLang="en-US" sz="1000" dirty="0">
              <a:solidFill>
                <a:schemeClr val="tx1"/>
              </a:solidFill>
            </a:endParaRPr>
          </a:p>
        </p:txBody>
      </p:sp>
      <p:sp>
        <p:nvSpPr>
          <p:cNvPr id="68" name="正方形/長方形 67"/>
          <p:cNvSpPr/>
          <p:nvPr/>
        </p:nvSpPr>
        <p:spPr>
          <a:xfrm>
            <a:off x="5777880" y="7812360"/>
            <a:ext cx="108012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kumimoji="1" lang="ja-JP" altLang="en-US" sz="1200" dirty="0">
              <a:solidFill>
                <a:schemeClr val="tx1"/>
              </a:solidFill>
            </a:endParaRPr>
          </a:p>
        </p:txBody>
      </p:sp>
      <p:sp>
        <p:nvSpPr>
          <p:cNvPr id="62" name="正方形/長方形 61"/>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63" name="正方形/長方形 62"/>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64" name="正方形/長方形 63"/>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69" name="正方形/長方形 68"/>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70" name="正方形/長方形 69"/>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71" name="正方形/長方形 70"/>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72" name="正方形/長方形 71"/>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73" name="正方形/長方形 72"/>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5" name="テキスト ボックス 14"/>
          <p:cNvSpPr txBox="1"/>
          <p:nvPr/>
        </p:nvSpPr>
        <p:spPr>
          <a:xfrm>
            <a:off x="548680" y="1691680"/>
            <a:ext cx="4176464" cy="400110"/>
          </a:xfrm>
          <a:prstGeom prst="rect">
            <a:avLst/>
          </a:prstGeom>
          <a:noFill/>
        </p:spPr>
        <p:txBody>
          <a:bodyPr wrap="square" rtlCol="0">
            <a:spAutoFit/>
          </a:bodyPr>
          <a:lstStyle/>
          <a:p>
            <a:r>
              <a:rPr kumimoji="1" lang="ja-JP" altLang="en-US" sz="2000" dirty="0" smtClean="0">
                <a:latin typeface="HGP創英角ｺﾞｼｯｸUB" pitchFamily="50" charset="-128"/>
                <a:ea typeface="HGP創英角ｺﾞｼｯｸUB" pitchFamily="50" charset="-128"/>
              </a:rPr>
              <a:t>≪</a:t>
            </a:r>
            <a:r>
              <a:rPr lang="en-US" altLang="ja-JP" sz="2000" dirty="0" smtClean="0">
                <a:latin typeface="HGP創英角ｺﾞｼｯｸUB" pitchFamily="50" charset="-128"/>
                <a:ea typeface="HGP創英角ｺﾞｼｯｸUB" pitchFamily="50" charset="-128"/>
              </a:rPr>
              <a:t>PAX Global</a:t>
            </a:r>
            <a:r>
              <a:rPr lang="ja-JP" altLang="en-US" sz="2000" dirty="0" smtClean="0">
                <a:latin typeface="HGP創英角ｺﾞｼｯｸUB" pitchFamily="50" charset="-128"/>
                <a:ea typeface="HGP創英角ｺﾞｼｯｸUB" pitchFamily="50" charset="-128"/>
              </a:rPr>
              <a:t>社製端末≫</a:t>
            </a:r>
            <a:endParaRPr kumimoji="1" lang="ja-JP" altLang="en-US" sz="2000" dirty="0">
              <a:latin typeface="HGP創英角ｺﾞｼｯｸUB" pitchFamily="50" charset="-128"/>
              <a:ea typeface="HGP創英角ｺﾞｼｯｸUB" pitchFamily="50" charset="-128"/>
            </a:endParaRPr>
          </a:p>
        </p:txBody>
      </p: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88" name="円/楕円 87"/>
          <p:cNvSpPr/>
          <p:nvPr/>
        </p:nvSpPr>
        <p:spPr>
          <a:xfrm>
            <a:off x="4579032" y="22198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矢印コネクタ 88"/>
          <p:cNvCxnSpPr/>
          <p:nvPr/>
        </p:nvCxnSpPr>
        <p:spPr>
          <a:xfrm flipV="1">
            <a:off x="4745628" y="2232193"/>
            <a:ext cx="72008" cy="720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4533834" y="2352109"/>
            <a:ext cx="1005403" cy="584775"/>
          </a:xfrm>
          <a:prstGeom prst="rect">
            <a:avLst/>
          </a:prstGeom>
          <a:noFill/>
        </p:spPr>
        <p:txBody>
          <a:bodyPr wrap="none" rtlCol="0">
            <a:spAutoFit/>
          </a:bodyPr>
          <a:lstStyle/>
          <a:p>
            <a:pPr algn="ctr"/>
            <a:r>
              <a:rPr lang="en-US" altLang="ja-JP" sz="1600" dirty="0" smtClean="0">
                <a:solidFill>
                  <a:srgbClr val="FF0000"/>
                </a:solidFill>
                <a:latin typeface="HGP創英角ｺﾞｼｯｸUB" pitchFamily="50" charset="-128"/>
                <a:ea typeface="HGP創英角ｺﾞｼｯｸUB" pitchFamily="50" charset="-128"/>
              </a:rPr>
              <a:t>SNS</a:t>
            </a:r>
          </a:p>
          <a:p>
            <a:pPr algn="ctr"/>
            <a:r>
              <a:rPr lang="ja-JP" altLang="en-US" sz="1600" dirty="0" smtClean="0">
                <a:solidFill>
                  <a:srgbClr val="FF0000"/>
                </a:solidFill>
                <a:latin typeface="HGP創英角ｺﾞｼｯｸUB" pitchFamily="50" charset="-128"/>
                <a:ea typeface="HGP創英角ｺﾞｼｯｸUB" pitchFamily="50" charset="-128"/>
              </a:rPr>
              <a:t>即時決済</a:t>
            </a:r>
            <a:endParaRPr lang="en-US" altLang="ja-JP" sz="1600" dirty="0" smtClean="0">
              <a:solidFill>
                <a:srgbClr val="FF0000"/>
              </a:solidFill>
              <a:latin typeface="HGP創英角ｺﾞｼｯｸUB" pitchFamily="50" charset="-128"/>
              <a:ea typeface="HGP創英角ｺﾞｼｯｸUB" pitchFamily="50" charset="-128"/>
            </a:endParaRPr>
          </a:p>
        </p:txBody>
      </p:sp>
      <p:sp>
        <p:nvSpPr>
          <p:cNvPr id="93" name="テキスト ボックス 92"/>
          <p:cNvSpPr txBox="1"/>
          <p:nvPr/>
        </p:nvSpPr>
        <p:spPr>
          <a:xfrm>
            <a:off x="1329174" y="3925089"/>
            <a:ext cx="5340186" cy="600164"/>
          </a:xfrm>
          <a:prstGeom prst="rect">
            <a:avLst/>
          </a:prstGeom>
          <a:noFill/>
        </p:spPr>
        <p:txBody>
          <a:bodyPr wrap="square" rtlCol="0">
            <a:spAutoFit/>
          </a:bodyPr>
          <a:lstStyle/>
          <a:p>
            <a:pPr lvl="0" eaLnBrk="0" fontAlgn="base" hangingPunct="0">
              <a:spcBef>
                <a:spcPct val="0"/>
              </a:spcBef>
              <a:spcAft>
                <a:spcPct val="0"/>
              </a:spcAft>
            </a:pPr>
            <a:r>
              <a:rPr lang="ja-JP" altLang="en-US" sz="1100" dirty="0" smtClean="0">
                <a:solidFill>
                  <a:srgbClr val="7030A0"/>
                </a:solidFill>
                <a:latin typeface="Century" pitchFamily="18" charset="0"/>
                <a:ea typeface="ＭＳ 明朝" pitchFamily="17" charset="-128"/>
                <a:cs typeface="Times New Roman" pitchFamily="18" charset="0"/>
              </a:rPr>
              <a:t>当社の系列会社である</a:t>
            </a:r>
            <a:r>
              <a:rPr lang="en-US" altLang="ja-JP" sz="1100" dirty="0" err="1" smtClean="0">
                <a:solidFill>
                  <a:srgbClr val="7030A0"/>
                </a:solidFill>
                <a:latin typeface="Century" pitchFamily="18" charset="0"/>
                <a:ea typeface="ＭＳ 明朝" pitchFamily="17" charset="-128"/>
                <a:cs typeface="Times New Roman" pitchFamily="18" charset="0"/>
              </a:rPr>
              <a:t>PAXGlobal</a:t>
            </a:r>
            <a:r>
              <a:rPr lang="ja-JP" altLang="en-US" sz="1100" dirty="0" smtClean="0">
                <a:solidFill>
                  <a:srgbClr val="7030A0"/>
                </a:solidFill>
                <a:latin typeface="Century" pitchFamily="18" charset="0"/>
                <a:ea typeface="ＭＳ 明朝" pitchFamily="17" charset="-128"/>
                <a:cs typeface="Times New Roman" pitchFamily="18" charset="0"/>
              </a:rPr>
              <a:t>社は、クレジットカード読み取り端末のシェアが世界</a:t>
            </a:r>
            <a:r>
              <a:rPr lang="en-US" altLang="ja-JP" sz="1100" dirty="0" smtClean="0">
                <a:solidFill>
                  <a:srgbClr val="7030A0"/>
                </a:solidFill>
                <a:latin typeface="Century" pitchFamily="18" charset="0"/>
                <a:ea typeface="ＭＳ 明朝" pitchFamily="17" charset="-128"/>
                <a:cs typeface="Times New Roman" pitchFamily="18" charset="0"/>
              </a:rPr>
              <a:t>3</a:t>
            </a:r>
            <a:r>
              <a:rPr lang="ja-JP" altLang="en-US" sz="1100" dirty="0" smtClean="0">
                <a:solidFill>
                  <a:srgbClr val="7030A0"/>
                </a:solidFill>
                <a:latin typeface="Century" pitchFamily="18" charset="0"/>
                <a:ea typeface="ＭＳ 明朝" pitchFamily="17" charset="-128"/>
                <a:cs typeface="Times New Roman" pitchFamily="18" charset="0"/>
              </a:rPr>
              <a:t>位のメーカーで、世界約</a:t>
            </a:r>
            <a:r>
              <a:rPr lang="en-US" altLang="ja-JP" sz="1100" dirty="0" smtClean="0">
                <a:solidFill>
                  <a:srgbClr val="7030A0"/>
                </a:solidFill>
                <a:latin typeface="Century" pitchFamily="18" charset="0"/>
                <a:ea typeface="ＭＳ 明朝" pitchFamily="17" charset="-128"/>
                <a:cs typeface="Times New Roman" pitchFamily="18" charset="0"/>
              </a:rPr>
              <a:t>40</a:t>
            </a:r>
            <a:r>
              <a:rPr lang="ja-JP" altLang="en-US" sz="1100" dirty="0" smtClean="0">
                <a:solidFill>
                  <a:srgbClr val="7030A0"/>
                </a:solidFill>
                <a:latin typeface="Century" pitchFamily="18" charset="0"/>
                <a:ea typeface="ＭＳ 明朝" pitchFamily="17" charset="-128"/>
                <a:cs typeface="Times New Roman" pitchFamily="18" charset="0"/>
              </a:rPr>
              <a:t>カ国に向けて累計</a:t>
            </a:r>
            <a:r>
              <a:rPr lang="en-US" altLang="ja-JP" sz="1100" dirty="0" smtClean="0">
                <a:solidFill>
                  <a:srgbClr val="7030A0"/>
                </a:solidFill>
                <a:latin typeface="Century" pitchFamily="18" charset="0"/>
                <a:ea typeface="ＭＳ 明朝" pitchFamily="17" charset="-128"/>
                <a:cs typeface="Times New Roman" pitchFamily="18" charset="0"/>
              </a:rPr>
              <a:t>150</a:t>
            </a:r>
            <a:r>
              <a:rPr lang="ja-JP" altLang="en-US" sz="1100" dirty="0" smtClean="0">
                <a:solidFill>
                  <a:srgbClr val="7030A0"/>
                </a:solidFill>
                <a:latin typeface="Century" pitchFamily="18" charset="0"/>
                <a:ea typeface="ＭＳ 明朝" pitchFamily="17" charset="-128"/>
                <a:cs typeface="Times New Roman" pitchFamily="18" charset="0"/>
              </a:rPr>
              <a:t>万台以上の販売実績を達成いたしました。</a:t>
            </a:r>
            <a:endParaRPr lang="ja-JP" altLang="en-US" sz="800" dirty="0" smtClean="0">
              <a:solidFill>
                <a:srgbClr val="7030A0"/>
              </a:solidFill>
              <a:latin typeface="Arial" pitchFamily="34" charset="0"/>
              <a:ea typeface="ＭＳ Ｐゴシック" pitchFamily="50" charset="-128"/>
              <a:cs typeface="ＭＳ Ｐゴシック" pitchFamily="50" charset="-128"/>
            </a:endParaRPr>
          </a:p>
        </p:txBody>
      </p:sp>
      <p:grpSp>
        <p:nvGrpSpPr>
          <p:cNvPr id="5" name="グループ化 126"/>
          <p:cNvGrpSpPr/>
          <p:nvPr/>
        </p:nvGrpSpPr>
        <p:grpSpPr>
          <a:xfrm>
            <a:off x="5634346" y="8084090"/>
            <a:ext cx="182525" cy="70338"/>
            <a:chOff x="945791" y="4522572"/>
            <a:chExt cx="144016" cy="144016"/>
          </a:xfrm>
        </p:grpSpPr>
        <p:sp>
          <p:nvSpPr>
            <p:cNvPr id="54" name="二等辺三角形 53"/>
            <p:cNvSpPr/>
            <p:nvPr/>
          </p:nvSpPr>
          <p:spPr>
            <a:xfrm rot="5400000">
              <a:off x="987439" y="4556386"/>
              <a:ext cx="83132" cy="7166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p:cNvSpPr/>
            <p:nvPr/>
          </p:nvSpPr>
          <p:spPr>
            <a:xfrm>
              <a:off x="945791" y="4522572"/>
              <a:ext cx="144016"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6" name="グループ化 117"/>
          <p:cNvGrpSpPr/>
          <p:nvPr/>
        </p:nvGrpSpPr>
        <p:grpSpPr>
          <a:xfrm>
            <a:off x="1288268" y="4572000"/>
            <a:ext cx="5569732" cy="2232248"/>
            <a:chOff x="1243644" y="4716016"/>
            <a:chExt cx="5569732" cy="2232248"/>
          </a:xfrm>
        </p:grpSpPr>
        <p:sp>
          <p:nvSpPr>
            <p:cNvPr id="56" name="正方形/長方形 55"/>
            <p:cNvSpPr/>
            <p:nvPr/>
          </p:nvSpPr>
          <p:spPr>
            <a:xfrm>
              <a:off x="1372054" y="4716016"/>
              <a:ext cx="1584176"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HGP創英角ｺﾞｼｯｸUB" pitchFamily="50" charset="-128"/>
                  <a:ea typeface="HGP創英角ｺﾞｼｯｸUB" pitchFamily="50" charset="-128"/>
                </a:rPr>
                <a:t>サービスの特徴</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57" name="テキスト ボックス 56"/>
            <p:cNvSpPr txBox="1"/>
            <p:nvPr/>
          </p:nvSpPr>
          <p:spPr>
            <a:xfrm>
              <a:off x="1243644" y="5165040"/>
              <a:ext cx="4801314" cy="1077218"/>
            </a:xfrm>
            <a:prstGeom prst="rect">
              <a:avLst/>
            </a:prstGeom>
            <a:noFill/>
          </p:spPr>
          <p:txBody>
            <a:bodyPr wrap="none" rtlCol="0">
              <a:spAutoFit/>
            </a:bodyPr>
            <a:lstStyle/>
            <a:p>
              <a:r>
                <a:rPr lang="ja-JP" altLang="en-US" sz="1200" b="1" u="sng" dirty="0" smtClean="0"/>
                <a:t>その</a:t>
              </a:r>
              <a:r>
                <a:rPr lang="en-US" altLang="ja-JP" sz="1200" b="1" u="sng" dirty="0" smtClean="0"/>
                <a:t>1</a:t>
              </a:r>
              <a:r>
                <a:rPr lang="ja-JP" altLang="en-US" sz="1200" b="1" u="sng" dirty="0" err="1" smtClean="0"/>
                <a:t>．</a:t>
              </a:r>
              <a:r>
                <a:rPr lang="ja-JP" altLang="en-US" sz="1200" b="1" u="sng" dirty="0" smtClean="0"/>
                <a:t>業界最低水準の手数料を実現</a:t>
              </a:r>
            </a:p>
            <a:p>
              <a:endParaRPr lang="ja-JP" altLang="en-US" sz="1200" b="1" u="sng" dirty="0" smtClean="0"/>
            </a:p>
            <a:p>
              <a:pPr lvl="0" eaLnBrk="0" fontAlgn="base" hangingPunct="0">
                <a:spcBef>
                  <a:spcPct val="0"/>
                </a:spcBef>
                <a:spcAft>
                  <a:spcPct val="0"/>
                </a:spcAft>
              </a:pPr>
              <a:r>
                <a:rPr lang="ja-JP" altLang="en-US" sz="1000" dirty="0" smtClean="0">
                  <a:solidFill>
                    <a:srgbClr val="7030A0"/>
                  </a:solidFill>
                  <a:latin typeface="Century" pitchFamily="18" charset="0"/>
                  <a:ea typeface="ＭＳ 明朝" pitchFamily="17" charset="-128"/>
                  <a:cs typeface="Times New Roman" pitchFamily="18" charset="0"/>
                </a:rPr>
                <a:t>累計</a:t>
              </a:r>
              <a:r>
                <a:rPr lang="en-US" altLang="ja-JP" sz="1000" dirty="0" smtClean="0">
                  <a:solidFill>
                    <a:srgbClr val="7030A0"/>
                  </a:solidFill>
                  <a:latin typeface="Century" pitchFamily="18" charset="0"/>
                  <a:ea typeface="ＭＳ 明朝" pitchFamily="17" charset="-128"/>
                  <a:cs typeface="Times New Roman" pitchFamily="18" charset="0"/>
                </a:rPr>
                <a:t>150</a:t>
              </a:r>
              <a:r>
                <a:rPr lang="ja-JP" altLang="en-US" sz="1000" dirty="0" smtClean="0">
                  <a:solidFill>
                    <a:srgbClr val="7030A0"/>
                  </a:solidFill>
                  <a:latin typeface="Century" pitchFamily="18" charset="0"/>
                  <a:ea typeface="ＭＳ 明朝" pitchFamily="17" charset="-128"/>
                  <a:cs typeface="Times New Roman" pitchFamily="18" charset="0"/>
                </a:rPr>
                <a:t>万台以上の販売実績を背景に、大量生産による低コスト化を</a:t>
              </a:r>
              <a:endParaRPr lang="en-US" altLang="ja-JP" sz="1000" dirty="0" smtClean="0">
                <a:solidFill>
                  <a:srgbClr val="7030A0"/>
                </a:solidFill>
                <a:latin typeface="Century" pitchFamily="18" charset="0"/>
                <a:ea typeface="ＭＳ 明朝" pitchFamily="17" charset="-128"/>
                <a:cs typeface="Times New Roman" pitchFamily="18" charset="0"/>
              </a:endParaRPr>
            </a:p>
            <a:p>
              <a:pPr lvl="0" eaLnBrk="0" fontAlgn="base" hangingPunct="0">
                <a:spcBef>
                  <a:spcPct val="0"/>
                </a:spcBef>
                <a:spcAft>
                  <a:spcPct val="0"/>
                </a:spcAft>
              </a:pPr>
              <a:r>
                <a:rPr lang="ja-JP" altLang="en-US" sz="1000" dirty="0" smtClean="0">
                  <a:solidFill>
                    <a:srgbClr val="7030A0"/>
                  </a:solidFill>
                  <a:latin typeface="Century" pitchFamily="18" charset="0"/>
                  <a:ea typeface="ＭＳ 明朝" pitchFamily="17" charset="-128"/>
                  <a:cs typeface="Times New Roman" pitchFamily="18" charset="0"/>
                </a:rPr>
                <a:t>実現しております。そのため、加盟店様がご負担される手数料に還元し、</a:t>
              </a:r>
              <a:endParaRPr lang="en-US" altLang="ja-JP" sz="1000" dirty="0" smtClean="0">
                <a:solidFill>
                  <a:srgbClr val="7030A0"/>
                </a:solidFill>
                <a:latin typeface="Century" pitchFamily="18" charset="0"/>
                <a:ea typeface="ＭＳ 明朝" pitchFamily="17" charset="-128"/>
                <a:cs typeface="Times New Roman" pitchFamily="18" charset="0"/>
              </a:endParaRPr>
            </a:p>
            <a:p>
              <a:pPr lvl="0" eaLnBrk="0" fontAlgn="base" hangingPunct="0">
                <a:spcBef>
                  <a:spcPct val="0"/>
                </a:spcBef>
                <a:spcAft>
                  <a:spcPct val="0"/>
                </a:spcAft>
              </a:pPr>
              <a:r>
                <a:rPr lang="ja-JP" altLang="en-US" sz="1000" dirty="0" smtClean="0">
                  <a:solidFill>
                    <a:srgbClr val="7030A0"/>
                  </a:solidFill>
                  <a:latin typeface="Century" pitchFamily="18" charset="0"/>
                  <a:ea typeface="ＭＳ 明朝" pitchFamily="17" charset="-128"/>
                  <a:cs typeface="Times New Roman" pitchFamily="18" charset="0"/>
                </a:rPr>
                <a:t>業界最低水準の手数料で店舗様のスマート経営をお手伝いさせていただきます。</a:t>
              </a:r>
              <a:endParaRPr lang="en-US" altLang="ja-JP" sz="1000" dirty="0" smtClean="0">
                <a:solidFill>
                  <a:srgbClr val="7030A0"/>
                </a:solidFill>
                <a:latin typeface="Century" pitchFamily="18" charset="0"/>
                <a:ea typeface="ＭＳ 明朝" pitchFamily="17" charset="-128"/>
                <a:cs typeface="Times New Roman" pitchFamily="18" charset="0"/>
              </a:endParaRPr>
            </a:p>
            <a:p>
              <a:r>
                <a:rPr lang="ja-JP" altLang="en-US" sz="1000" dirty="0" smtClean="0"/>
                <a:t>　</a:t>
              </a:r>
              <a:endParaRPr lang="ja-JP" altLang="ja-JP" sz="1000" dirty="0"/>
            </a:p>
          </p:txBody>
        </p:sp>
        <p:sp>
          <p:nvSpPr>
            <p:cNvPr id="58" name="正方形/長方形 57"/>
            <p:cNvSpPr/>
            <p:nvPr/>
          </p:nvSpPr>
          <p:spPr>
            <a:xfrm>
              <a:off x="5904656" y="5508104"/>
              <a:ext cx="908720"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rPr>
                <a:t>詳細はこちら</a:t>
              </a:r>
              <a:endParaRPr lang="en-US" altLang="ja-JP" sz="1000" dirty="0" smtClean="0">
                <a:solidFill>
                  <a:schemeClr val="tx1"/>
                </a:solidFill>
              </a:endParaRPr>
            </a:p>
            <a:p>
              <a:pPr algn="ctr"/>
              <a:r>
                <a:rPr kumimoji="1" lang="ja-JP" altLang="en-US" sz="1000" dirty="0" smtClean="0">
                  <a:solidFill>
                    <a:srgbClr val="00B050"/>
                  </a:solidFill>
                </a:rPr>
                <a:t>（</a:t>
              </a:r>
              <a:r>
                <a:rPr kumimoji="1" lang="en-US" altLang="ja-JP" sz="1000" dirty="0" smtClean="0">
                  <a:solidFill>
                    <a:srgbClr val="00B050"/>
                  </a:solidFill>
                </a:rPr>
                <a:t>S80</a:t>
              </a:r>
              <a:r>
                <a:rPr kumimoji="1" lang="ja-JP" altLang="en-US" sz="1000" dirty="0" smtClean="0">
                  <a:solidFill>
                    <a:srgbClr val="00B050"/>
                  </a:solidFill>
                </a:rPr>
                <a:t>）</a:t>
              </a:r>
              <a:endParaRPr kumimoji="1" lang="ja-JP" altLang="en-US" sz="1000" dirty="0">
                <a:solidFill>
                  <a:srgbClr val="00B050"/>
                </a:solidFill>
              </a:endParaRPr>
            </a:p>
          </p:txBody>
        </p:sp>
        <p:sp>
          <p:nvSpPr>
            <p:cNvPr id="60" name="正方形/長方形 59"/>
            <p:cNvSpPr/>
            <p:nvPr/>
          </p:nvSpPr>
          <p:spPr>
            <a:xfrm>
              <a:off x="5904656" y="6516216"/>
              <a:ext cx="908720"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rPr>
                <a:t>詳細はこちら</a:t>
              </a:r>
              <a:endParaRPr lang="en-US" altLang="ja-JP" sz="1000" dirty="0" smtClean="0">
                <a:solidFill>
                  <a:schemeClr val="tx1"/>
                </a:solidFill>
              </a:endParaRPr>
            </a:p>
            <a:p>
              <a:pPr algn="ctr"/>
              <a:r>
                <a:rPr kumimoji="1" lang="ja-JP" altLang="en-US" sz="1000" dirty="0" smtClean="0">
                  <a:solidFill>
                    <a:srgbClr val="00B050"/>
                  </a:solidFill>
                </a:rPr>
                <a:t>（</a:t>
              </a:r>
              <a:r>
                <a:rPr kumimoji="1" lang="en-US" altLang="ja-JP" sz="1000" dirty="0" smtClean="0">
                  <a:solidFill>
                    <a:srgbClr val="00B050"/>
                  </a:solidFill>
                </a:rPr>
                <a:t>S90</a:t>
              </a:r>
              <a:r>
                <a:rPr kumimoji="1" lang="ja-JP" altLang="en-US" sz="1000" dirty="0" smtClean="0">
                  <a:solidFill>
                    <a:srgbClr val="00B050"/>
                  </a:solidFill>
                </a:rPr>
                <a:t>）</a:t>
              </a:r>
              <a:endParaRPr kumimoji="1" lang="ja-JP" altLang="en-US" sz="1000" dirty="0">
                <a:solidFill>
                  <a:srgbClr val="00B050"/>
                </a:solidFill>
              </a:endParaRPr>
            </a:p>
          </p:txBody>
        </p:sp>
      </p:grpSp>
      <p:sp>
        <p:nvSpPr>
          <p:cNvPr id="66" name="テキスト ボックス 65"/>
          <p:cNvSpPr txBox="1"/>
          <p:nvPr/>
        </p:nvSpPr>
        <p:spPr>
          <a:xfrm>
            <a:off x="1309022" y="6012160"/>
            <a:ext cx="2238113" cy="584775"/>
          </a:xfrm>
          <a:prstGeom prst="rect">
            <a:avLst/>
          </a:prstGeom>
          <a:noFill/>
        </p:spPr>
        <p:txBody>
          <a:bodyPr wrap="none" rtlCol="0">
            <a:spAutoFit/>
          </a:bodyPr>
          <a:lstStyle/>
          <a:p>
            <a:r>
              <a:rPr lang="ja-JP" altLang="en-US" sz="1200" b="1" u="sng" dirty="0" smtClean="0"/>
              <a:t>その</a:t>
            </a:r>
            <a:r>
              <a:rPr lang="en-US" altLang="ja-JP" sz="1200" b="1" u="sng" dirty="0" smtClean="0"/>
              <a:t>2</a:t>
            </a:r>
            <a:r>
              <a:rPr lang="ja-JP" altLang="en-US" sz="1200" b="1" u="sng" dirty="0" err="1" smtClean="0"/>
              <a:t>．</a:t>
            </a:r>
            <a:r>
              <a:rPr lang="ja-JP" altLang="en-US" sz="1200" b="1" u="sng" dirty="0" smtClean="0"/>
              <a:t>スピーディーな保守対応</a:t>
            </a:r>
          </a:p>
          <a:p>
            <a:endParaRPr lang="en-US" altLang="ja-JP" sz="1000" dirty="0" smtClean="0"/>
          </a:p>
          <a:p>
            <a:r>
              <a:rPr lang="ja-JP" altLang="en-US" sz="1000" dirty="0" smtClean="0"/>
              <a:t>　</a:t>
            </a:r>
            <a:endParaRPr lang="en-US" altLang="ja-JP" sz="1000" dirty="0" smtClean="0"/>
          </a:p>
        </p:txBody>
      </p:sp>
      <p:sp>
        <p:nvSpPr>
          <p:cNvPr id="67" name="正方形/長方形 66"/>
          <p:cNvSpPr/>
          <p:nvPr/>
        </p:nvSpPr>
        <p:spPr>
          <a:xfrm>
            <a:off x="1340768" y="6236895"/>
            <a:ext cx="439248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smtClean="0">
                <a:solidFill>
                  <a:srgbClr val="7030A0"/>
                </a:solidFill>
              </a:rPr>
              <a:t>当社独自端末のため、最短でご依頼いただいた当日に、代替端末の出荷が可能。</a:t>
            </a:r>
            <a:r>
              <a:rPr lang="ja-JP" altLang="en-US" sz="1000" dirty="0" smtClean="0">
                <a:solidFill>
                  <a:srgbClr val="7030A0"/>
                </a:solidFill>
              </a:rPr>
              <a:t>端末故障後の対応は、お任せください。</a:t>
            </a:r>
            <a:endParaRPr kumimoji="1" lang="ja-JP" altLang="en-US" sz="1000" dirty="0">
              <a:solidFill>
                <a:srgbClr val="7030A0"/>
              </a:solidFill>
            </a:endParaRPr>
          </a:p>
        </p:txBody>
      </p:sp>
      <p:pic>
        <p:nvPicPr>
          <p:cNvPr id="1026" name="Picture 2"/>
          <p:cNvPicPr>
            <a:picLocks noChangeAspect="1" noChangeArrowheads="1"/>
          </p:cNvPicPr>
          <p:nvPr/>
        </p:nvPicPr>
        <p:blipFill>
          <a:blip r:embed="rId12" cstate="print"/>
          <a:srcRect/>
          <a:stretch>
            <a:fillRect/>
          </a:stretch>
        </p:blipFill>
        <p:spPr bwMode="auto">
          <a:xfrm>
            <a:off x="1710476" y="2195737"/>
            <a:ext cx="4382820" cy="1656183"/>
          </a:xfrm>
          <a:prstGeom prst="rect">
            <a:avLst/>
          </a:prstGeom>
          <a:noFill/>
          <a:ln w="9525">
            <a:noFill/>
            <a:miter lim="800000"/>
            <a:headEnd/>
            <a:tailEnd/>
          </a:ln>
        </p:spPr>
      </p:pic>
      <p:pic>
        <p:nvPicPr>
          <p:cNvPr id="62" name="Picture 3"/>
          <p:cNvPicPr>
            <a:picLocks noChangeAspect="1" noChangeArrowheads="1"/>
          </p:cNvPicPr>
          <p:nvPr/>
        </p:nvPicPr>
        <p:blipFill>
          <a:blip r:embed="rId13" cstate="print"/>
          <a:srcRect/>
          <a:stretch>
            <a:fillRect/>
          </a:stretch>
        </p:blipFill>
        <p:spPr bwMode="auto">
          <a:xfrm>
            <a:off x="3501008" y="1694322"/>
            <a:ext cx="792088" cy="501414"/>
          </a:xfrm>
          <a:prstGeom prst="rect">
            <a:avLst/>
          </a:prstGeom>
          <a:noFill/>
          <a:ln w="9525">
            <a:noFill/>
            <a:miter lim="800000"/>
            <a:headEnd/>
            <a:tailEnd/>
          </a:ln>
        </p:spPr>
      </p:pic>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smtClean="0">
                <a:solidFill>
                  <a:schemeClr val="tx1"/>
                </a:solidFill>
                <a:latin typeface="+mn-ea"/>
              </a:rPr>
              <a:t>PAX</a:t>
            </a:r>
            <a:r>
              <a:rPr lang="ja-JP" altLang="en-US" sz="1100" dirty="0" smtClean="0">
                <a:solidFill>
                  <a:schemeClr val="tx1"/>
                </a:solidFill>
                <a:latin typeface="+mn-ea"/>
              </a:rPr>
              <a:t>　</a:t>
            </a:r>
            <a:r>
              <a:rPr lang="en-US" altLang="ja-JP" sz="1100" dirty="0" smtClean="0">
                <a:solidFill>
                  <a:schemeClr val="tx1"/>
                </a:solidFill>
                <a:latin typeface="+mn-ea"/>
              </a:rPr>
              <a:t>S80</a:t>
            </a:r>
          </a:p>
        </p:txBody>
      </p:sp>
      <p:cxnSp>
        <p:nvCxnSpPr>
          <p:cNvPr id="64" name="直線コネクタ 6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smtClean="0">
                <a:solidFill>
                  <a:schemeClr val="tx1"/>
                </a:solidFill>
                <a:latin typeface="+mn-ea"/>
              </a:rPr>
              <a:t>PAX</a:t>
            </a:r>
            <a:r>
              <a:rPr lang="ja-JP" altLang="en-US" sz="1050" dirty="0" smtClean="0">
                <a:solidFill>
                  <a:schemeClr val="tx1"/>
                </a:solidFill>
                <a:latin typeface="+mn-ea"/>
              </a:rPr>
              <a:t>　</a:t>
            </a:r>
            <a:r>
              <a:rPr lang="en-US" altLang="ja-JP" sz="1050" dirty="0" smtClean="0">
                <a:solidFill>
                  <a:schemeClr val="tx1"/>
                </a:solidFill>
                <a:latin typeface="+mn-ea"/>
              </a:rPr>
              <a:t>S90</a:t>
            </a:r>
          </a:p>
        </p:txBody>
      </p:sp>
      <p:sp>
        <p:nvSpPr>
          <p:cNvPr id="70" name="正方形/長方形 69"/>
          <p:cNvSpPr/>
          <p:nvPr/>
        </p:nvSpPr>
        <p:spPr>
          <a:xfrm>
            <a:off x="44624" y="5981546"/>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rgbClr val="00B050"/>
                </a:solidFill>
                <a:latin typeface="+mn-ea"/>
              </a:rPr>
              <a:t>センター事業</a:t>
            </a:r>
            <a:endParaRPr lang="en-US" altLang="ja-JP" sz="1050" dirty="0" smtClean="0">
              <a:solidFill>
                <a:srgbClr val="00B050"/>
              </a:solidFill>
              <a:latin typeface="+mn-ea"/>
            </a:endParaRPr>
          </a:p>
        </p:txBody>
      </p:sp>
      <p:sp>
        <p:nvSpPr>
          <p:cNvPr id="71" name="正方形/長方形 70"/>
          <p:cNvSpPr/>
          <p:nvPr/>
        </p:nvSpPr>
        <p:spPr>
          <a:xfrm>
            <a:off x="44624" y="2123728"/>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クレジットカード端末</a:t>
            </a:r>
            <a:endParaRPr lang="en-US" altLang="ja-JP" sz="1050" dirty="0" smtClean="0">
              <a:solidFill>
                <a:schemeClr val="tx1"/>
              </a:solidFill>
              <a:latin typeface="+mn-ea"/>
            </a:endParaRPr>
          </a:p>
        </p:txBody>
      </p:sp>
      <p:pic>
        <p:nvPicPr>
          <p:cNvPr id="76" name="Picture 7"/>
          <p:cNvPicPr>
            <a:picLocks noChangeAspect="1" noChangeArrowheads="1"/>
          </p:cNvPicPr>
          <p:nvPr/>
        </p:nvPicPr>
        <p:blipFill>
          <a:blip r:embed="rId14" cstate="print"/>
          <a:srcRect/>
          <a:stretch>
            <a:fillRect/>
          </a:stretch>
        </p:blipFill>
        <p:spPr bwMode="auto">
          <a:xfrm>
            <a:off x="1870473" y="7226057"/>
            <a:ext cx="753856" cy="1450399"/>
          </a:xfrm>
          <a:prstGeom prst="rect">
            <a:avLst/>
          </a:prstGeom>
          <a:noFill/>
          <a:ln w="9525">
            <a:noFill/>
            <a:miter lim="800000"/>
            <a:headEnd/>
            <a:tailEnd/>
          </a:ln>
        </p:spPr>
      </p:pic>
      <p:pic>
        <p:nvPicPr>
          <p:cNvPr id="77" name="Picture 9"/>
          <p:cNvPicPr>
            <a:picLocks noChangeAspect="1" noChangeArrowheads="1"/>
          </p:cNvPicPr>
          <p:nvPr/>
        </p:nvPicPr>
        <p:blipFill>
          <a:blip r:embed="rId15" cstate="print"/>
          <a:srcRect/>
          <a:stretch>
            <a:fillRect/>
          </a:stretch>
        </p:blipFill>
        <p:spPr bwMode="auto">
          <a:xfrm>
            <a:off x="2149464" y="6927022"/>
            <a:ext cx="1271338" cy="240972"/>
          </a:xfrm>
          <a:prstGeom prst="rect">
            <a:avLst/>
          </a:prstGeom>
          <a:noFill/>
          <a:ln w="9525">
            <a:noFill/>
            <a:miter lim="800000"/>
            <a:headEnd/>
            <a:tailEnd/>
          </a:ln>
        </p:spPr>
      </p:pic>
      <p:pic>
        <p:nvPicPr>
          <p:cNvPr id="78" name="Picture 10"/>
          <p:cNvPicPr>
            <a:picLocks noChangeAspect="1" noChangeArrowheads="1"/>
          </p:cNvPicPr>
          <p:nvPr/>
        </p:nvPicPr>
        <p:blipFill>
          <a:blip r:embed="rId16" cstate="print"/>
          <a:srcRect/>
          <a:stretch>
            <a:fillRect/>
          </a:stretch>
        </p:blipFill>
        <p:spPr bwMode="auto">
          <a:xfrm>
            <a:off x="4416334" y="7215053"/>
            <a:ext cx="657898" cy="1382001"/>
          </a:xfrm>
          <a:prstGeom prst="rect">
            <a:avLst/>
          </a:prstGeom>
          <a:noFill/>
          <a:ln w="9525">
            <a:noFill/>
            <a:miter lim="800000"/>
            <a:headEnd/>
            <a:tailEnd/>
          </a:ln>
        </p:spPr>
      </p:pic>
      <p:pic>
        <p:nvPicPr>
          <p:cNvPr id="79" name="Picture 11"/>
          <p:cNvPicPr>
            <a:picLocks noChangeAspect="1" noChangeArrowheads="1"/>
          </p:cNvPicPr>
          <p:nvPr/>
        </p:nvPicPr>
        <p:blipFill>
          <a:blip r:embed="rId17" cstate="print"/>
          <a:srcRect/>
          <a:stretch>
            <a:fillRect/>
          </a:stretch>
        </p:blipFill>
        <p:spPr bwMode="auto">
          <a:xfrm>
            <a:off x="4814203" y="6927021"/>
            <a:ext cx="905727" cy="232663"/>
          </a:xfrm>
          <a:prstGeom prst="rect">
            <a:avLst/>
          </a:prstGeom>
          <a:noFill/>
          <a:ln w="9525">
            <a:noFill/>
            <a:miter lim="800000"/>
            <a:headEnd/>
            <a:tailEnd/>
          </a:ln>
        </p:spPr>
      </p:pic>
      <p:pic>
        <p:nvPicPr>
          <p:cNvPr id="80" name="Picture 12"/>
          <p:cNvPicPr>
            <a:picLocks noChangeAspect="1" noChangeArrowheads="1"/>
          </p:cNvPicPr>
          <p:nvPr/>
        </p:nvPicPr>
        <p:blipFill>
          <a:blip r:embed="rId18" cstate="print"/>
          <a:srcRect/>
          <a:stretch>
            <a:fillRect/>
          </a:stretch>
        </p:blipFill>
        <p:spPr bwMode="auto">
          <a:xfrm>
            <a:off x="5242485" y="7215052"/>
            <a:ext cx="706795" cy="1382001"/>
          </a:xfrm>
          <a:prstGeom prst="rect">
            <a:avLst/>
          </a:prstGeom>
          <a:noFill/>
          <a:ln w="9525">
            <a:noFill/>
            <a:miter lim="800000"/>
            <a:headEnd/>
            <a:tailEnd/>
          </a:ln>
        </p:spPr>
      </p:pic>
      <p:pic>
        <p:nvPicPr>
          <p:cNvPr id="81" name="Picture 13"/>
          <p:cNvPicPr>
            <a:picLocks noChangeAspect="1" noChangeArrowheads="1"/>
          </p:cNvPicPr>
          <p:nvPr/>
        </p:nvPicPr>
        <p:blipFill>
          <a:blip r:embed="rId19" cstate="print"/>
          <a:srcRect/>
          <a:stretch>
            <a:fillRect/>
          </a:stretch>
        </p:blipFill>
        <p:spPr bwMode="auto">
          <a:xfrm>
            <a:off x="2904167" y="7215054"/>
            <a:ext cx="691000" cy="138621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1723549" cy="400110"/>
          </a:xfrm>
          <a:prstGeom prst="rect">
            <a:avLst/>
          </a:prstGeom>
          <a:noFill/>
        </p:spPr>
        <p:txBody>
          <a:bodyPr wrap="none" rtlCol="0">
            <a:spAutoFit/>
          </a:bodyPr>
          <a:lstStyle/>
          <a:p>
            <a:r>
              <a:rPr lang="ja-JP" altLang="en-US" sz="2000" dirty="0" smtClean="0">
                <a:latin typeface="HGP創英角ｺﾞｼｯｸUB" pitchFamily="50" charset="-128"/>
                <a:ea typeface="HGP創英角ｺﾞｼｯｸUB" pitchFamily="50" charset="-128"/>
              </a:rPr>
              <a:t>決済端末種別</a:t>
            </a:r>
            <a:endParaRPr lang="en-US" altLang="ja-JP" sz="2000" dirty="0" smtClean="0">
              <a:latin typeface="HGP創英角ｺﾞｼｯｸUB" pitchFamily="50" charset="-128"/>
              <a:ea typeface="HGP創英角ｺﾞｼｯｸUB" pitchFamily="50" charset="-128"/>
            </a:endParaRPr>
          </a:p>
        </p:txBody>
      </p:sp>
      <p:sp>
        <p:nvSpPr>
          <p:cNvPr id="18" name="正方形/長方形 17"/>
          <p:cNvSpPr/>
          <p:nvPr/>
        </p:nvSpPr>
        <p:spPr>
          <a:xfrm>
            <a:off x="260648" y="262778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smtClean="0">
                <a:solidFill>
                  <a:schemeClr val="tx1"/>
                </a:solidFill>
                <a:latin typeface="+mn-ea"/>
              </a:rPr>
              <a:t>PAX</a:t>
            </a:r>
            <a:r>
              <a:rPr lang="ja-JP" altLang="en-US" sz="1100" dirty="0" smtClean="0">
                <a:solidFill>
                  <a:schemeClr val="tx1"/>
                </a:solidFill>
                <a:latin typeface="+mn-ea"/>
              </a:rPr>
              <a:t>　</a:t>
            </a:r>
            <a:r>
              <a:rPr lang="en-US" altLang="ja-JP" sz="1100" dirty="0" smtClean="0">
                <a:solidFill>
                  <a:schemeClr val="tx1"/>
                </a:solidFill>
                <a:latin typeface="+mn-ea"/>
              </a:rPr>
              <a:t>S80</a:t>
            </a: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33" name="正方形/長方形 3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smtClean="0">
                <a:solidFill>
                  <a:schemeClr val="tx1"/>
                </a:solidFill>
                <a:latin typeface="+mn-ea"/>
              </a:rPr>
              <a:t>PAX</a:t>
            </a:r>
            <a:r>
              <a:rPr lang="ja-JP" altLang="en-US" sz="1050" dirty="0" smtClean="0">
                <a:solidFill>
                  <a:schemeClr val="tx1"/>
                </a:solidFill>
                <a:latin typeface="+mn-ea"/>
              </a:rPr>
              <a:t>　</a:t>
            </a:r>
            <a:r>
              <a:rPr lang="en-US" altLang="ja-JP" sz="1050" dirty="0" smtClean="0">
                <a:solidFill>
                  <a:schemeClr val="tx1"/>
                </a:solidFill>
                <a:latin typeface="+mn-ea"/>
              </a:rPr>
              <a:t>S90</a:t>
            </a:r>
          </a:p>
        </p:txBody>
      </p:sp>
      <p:sp>
        <p:nvSpPr>
          <p:cNvPr id="40" name="正方形/長方形 39"/>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rgbClr val="00B050"/>
                </a:solidFill>
                <a:latin typeface="+mn-ea"/>
              </a:rPr>
              <a:t>センター事業</a:t>
            </a:r>
            <a:endParaRPr lang="en-US" altLang="ja-JP" sz="1050" dirty="0" smtClean="0">
              <a:solidFill>
                <a:srgbClr val="00B050"/>
              </a:solidFill>
              <a:latin typeface="+mn-ea"/>
            </a:endParaRPr>
          </a:p>
        </p:txBody>
      </p:sp>
      <p:sp>
        <p:nvSpPr>
          <p:cNvPr id="45" name="正方形/長方形 44"/>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クレジットカード端末</a:t>
            </a:r>
            <a:endParaRPr lang="en-US" altLang="ja-JP" sz="1050" dirty="0" smtClean="0">
              <a:solidFill>
                <a:schemeClr val="tx1"/>
              </a:solidFill>
              <a:latin typeface="+mn-ea"/>
            </a:endParaRPr>
          </a:p>
        </p:txBody>
      </p:sp>
      <p:sp>
        <p:nvSpPr>
          <p:cNvPr id="34" name="テキスト ボックス 33"/>
          <p:cNvSpPr txBox="1"/>
          <p:nvPr/>
        </p:nvSpPr>
        <p:spPr>
          <a:xfrm>
            <a:off x="1268760" y="2339752"/>
            <a:ext cx="1512168" cy="307777"/>
          </a:xfrm>
          <a:prstGeom prst="rect">
            <a:avLst/>
          </a:prstGeom>
          <a:noFill/>
        </p:spPr>
        <p:txBody>
          <a:bodyPr wrap="square" rtlCol="0">
            <a:spAutoFit/>
          </a:bodyPr>
          <a:lstStyle/>
          <a:p>
            <a:r>
              <a:rPr kumimoji="1" lang="en-US" altLang="ja-JP" sz="1400" dirty="0" smtClean="0">
                <a:latin typeface="HGP創英角ｺﾞｼｯｸUB" pitchFamily="50" charset="-128"/>
                <a:ea typeface="HGP創英角ｺﾞｼｯｸUB" pitchFamily="50" charset="-128"/>
              </a:rPr>
              <a:t>PAX-S80</a:t>
            </a:r>
            <a:endParaRPr kumimoji="1" lang="ja-JP" altLang="en-US" sz="1400" dirty="0">
              <a:latin typeface="HGP創英角ｺﾞｼｯｸUB" pitchFamily="50" charset="-128"/>
              <a:ea typeface="HGP創英角ｺﾞｼｯｸUB" pitchFamily="50" charset="-128"/>
            </a:endParaRPr>
          </a:p>
        </p:txBody>
      </p:sp>
      <p:sp>
        <p:nvSpPr>
          <p:cNvPr id="36" name="Rectangle 4"/>
          <p:cNvSpPr>
            <a:spLocks noChangeArrowheads="1"/>
          </p:cNvSpPr>
          <p:nvPr/>
        </p:nvSpPr>
        <p:spPr bwMode="auto">
          <a:xfrm>
            <a:off x="1844824" y="6391946"/>
            <a:ext cx="501317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1" lang="ja-JP" altLang="en-US" sz="1000" b="0" i="0" u="none" strike="noStrike" cap="none" normalizeH="0" baseline="0" dirty="0" smtClean="0">
                <a:ln>
                  <a:noFill/>
                </a:ln>
                <a:solidFill>
                  <a:srgbClr val="7030A0"/>
                </a:solidFill>
                <a:effectLst/>
                <a:latin typeface="Century" pitchFamily="18" charset="0"/>
                <a:ea typeface="ＭＳ 明朝" pitchFamily="17" charset="-128"/>
                <a:cs typeface="Times New Roman" pitchFamily="18" charset="0"/>
              </a:rPr>
              <a:t>・本体にピンパッド機能を搭載</a:t>
            </a:r>
            <a:endParaRPr kumimoji="1" lang="ja-JP" altLang="en-US" sz="600" b="0" i="0" u="none" strike="noStrike" cap="none" normalizeH="0" baseline="0" dirty="0" smtClean="0">
              <a:ln>
                <a:noFill/>
              </a:ln>
              <a:solidFill>
                <a:srgbClr val="7030A0"/>
              </a:solidFill>
              <a:effectLst/>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・インターネット回線（有線）</a:t>
            </a: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にも対応可能</a:t>
            </a:r>
            <a:endParaRPr kumimoji="1" lang="en-US" altLang="ja-JP"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endParaRPr>
          </a:p>
          <a:p>
            <a:pPr lvl="0" eaLnBrk="0" fontAlgn="base" hangingPunct="0">
              <a:spcBef>
                <a:spcPct val="0"/>
              </a:spcBef>
              <a:spcAft>
                <a:spcPct val="0"/>
              </a:spcAft>
            </a:pPr>
            <a:r>
              <a:rPr lang="ja-JP" altLang="en-US" sz="1100" dirty="0" smtClean="0">
                <a:solidFill>
                  <a:srgbClr val="000000"/>
                </a:solidFill>
                <a:latin typeface="Arial" pitchFamily="34" charset="0"/>
                <a:ea typeface="ＭＳ 明朝" pitchFamily="17" charset="-128"/>
                <a:cs typeface="Arial" pitchFamily="34" charset="0"/>
              </a:rPr>
              <a:t>・店舗での回線変更にも対応可能なアナログ</a:t>
            </a:r>
            <a:r>
              <a:rPr lang="en-US" altLang="ja-JP" sz="1100" dirty="0" smtClean="0">
                <a:solidFill>
                  <a:srgbClr val="000000"/>
                </a:solidFill>
                <a:latin typeface="Arial" pitchFamily="34" charset="0"/>
                <a:ea typeface="ＭＳ 明朝" pitchFamily="17" charset="-128"/>
                <a:cs typeface="Arial" pitchFamily="34" charset="0"/>
              </a:rPr>
              <a:t>/LAN</a:t>
            </a:r>
            <a:r>
              <a:rPr lang="ja-JP" altLang="en-US" sz="1100" dirty="0" smtClean="0">
                <a:solidFill>
                  <a:srgbClr val="000000"/>
                </a:solidFill>
                <a:latin typeface="Arial" pitchFamily="34" charset="0"/>
                <a:ea typeface="ＭＳ 明朝" pitchFamily="17" charset="-128"/>
                <a:cs typeface="Arial" pitchFamily="34" charset="0"/>
              </a:rPr>
              <a:t>回線共用タイプ</a:t>
            </a:r>
            <a:r>
              <a:rPr lang="en-US" altLang="ja-JP" sz="1100" dirty="0" smtClean="0">
                <a:solidFill>
                  <a:srgbClr val="7030A0"/>
                </a:solidFill>
                <a:latin typeface="Arial" pitchFamily="34" charset="0"/>
                <a:ea typeface="ＭＳ 明朝" pitchFamily="17" charset="-128"/>
                <a:cs typeface="Arial" pitchFamily="34" charset="0"/>
              </a:rPr>
              <a:t>(</a:t>
            </a:r>
            <a:r>
              <a:rPr lang="ja-JP" altLang="en-US" sz="1100" dirty="0" smtClean="0">
                <a:solidFill>
                  <a:srgbClr val="7030A0"/>
                </a:solidFill>
                <a:latin typeface="Arial" pitchFamily="34" charset="0"/>
                <a:ea typeface="ＭＳ Ｐゴシック" pitchFamily="50" charset="-128"/>
                <a:cs typeface="Arial" pitchFamily="34" charset="0"/>
              </a:rPr>
              <a:t>準備中）</a:t>
            </a:r>
            <a:endParaRPr lang="en-US" altLang="ja-JP" sz="1100" dirty="0" smtClean="0">
              <a:solidFill>
                <a:srgbClr val="7030A0"/>
              </a:solidFill>
              <a:latin typeface="Arial" pitchFamily="34" charset="0"/>
              <a:ea typeface="ＭＳ 明朝" pitchFamily="17" charset="-128"/>
              <a:cs typeface="Arial" pitchFamily="34" charset="0"/>
            </a:endParaRPr>
          </a:p>
        </p:txBody>
      </p:sp>
      <p:sp>
        <p:nvSpPr>
          <p:cNvPr id="38" name="テキスト ボックス 37"/>
          <p:cNvSpPr txBox="1"/>
          <p:nvPr/>
        </p:nvSpPr>
        <p:spPr>
          <a:xfrm>
            <a:off x="1268760" y="6084168"/>
            <a:ext cx="1512168" cy="307777"/>
          </a:xfrm>
          <a:prstGeom prst="rect">
            <a:avLst/>
          </a:prstGeom>
          <a:noFill/>
        </p:spPr>
        <p:txBody>
          <a:bodyPr wrap="square" rtlCol="0">
            <a:spAutoFit/>
          </a:bodyPr>
          <a:lstStyle/>
          <a:p>
            <a:r>
              <a:rPr lang="ja-JP" altLang="en-US" sz="1400" dirty="0" smtClean="0">
                <a:latin typeface="HGP創英角ｺﾞｼｯｸUB" pitchFamily="50" charset="-128"/>
                <a:ea typeface="HGP創英角ｺﾞｼｯｸUB" pitchFamily="50" charset="-128"/>
              </a:rPr>
              <a:t>スペック＆特徴</a:t>
            </a:r>
            <a:endParaRPr kumimoji="1" lang="ja-JP" altLang="en-US" sz="1400" dirty="0">
              <a:latin typeface="HGP創英角ｺﾞｼｯｸUB" pitchFamily="50" charset="-128"/>
              <a:ea typeface="HGP創英角ｺﾞｼｯｸUB" pitchFamily="50" charset="-128"/>
            </a:endParaRPr>
          </a:p>
        </p:txBody>
      </p:sp>
      <p:sp>
        <p:nvSpPr>
          <p:cNvPr id="41" name="テキスト ボックス 40"/>
          <p:cNvSpPr txBox="1"/>
          <p:nvPr/>
        </p:nvSpPr>
        <p:spPr>
          <a:xfrm>
            <a:off x="1268760" y="7155577"/>
            <a:ext cx="1512168" cy="307777"/>
          </a:xfrm>
          <a:prstGeom prst="rect">
            <a:avLst/>
          </a:prstGeom>
          <a:noFill/>
        </p:spPr>
        <p:txBody>
          <a:bodyPr wrap="square" rtlCol="0">
            <a:spAutoFit/>
          </a:bodyPr>
          <a:lstStyle/>
          <a:p>
            <a:r>
              <a:rPr kumimoji="1" lang="ja-JP" altLang="en-US" sz="1400" dirty="0" smtClean="0">
                <a:latin typeface="HGP創英角ｺﾞｼｯｸUB" pitchFamily="50" charset="-128"/>
                <a:ea typeface="HGP創英角ｺﾞｼｯｸUB" pitchFamily="50" charset="-128"/>
              </a:rPr>
              <a:t>利点</a:t>
            </a:r>
            <a:endParaRPr kumimoji="1" lang="ja-JP" altLang="en-US" sz="1400" dirty="0">
              <a:latin typeface="HGP創英角ｺﾞｼｯｸUB" pitchFamily="50" charset="-128"/>
              <a:ea typeface="HGP創英角ｺﾞｼｯｸUB" pitchFamily="50" charset="-128"/>
            </a:endParaRPr>
          </a:p>
        </p:txBody>
      </p:sp>
      <p:sp>
        <p:nvSpPr>
          <p:cNvPr id="42" name="テキスト ボックス 41"/>
          <p:cNvSpPr txBox="1"/>
          <p:nvPr/>
        </p:nvSpPr>
        <p:spPr>
          <a:xfrm>
            <a:off x="1268760" y="7832105"/>
            <a:ext cx="1944216" cy="307777"/>
          </a:xfrm>
          <a:prstGeom prst="rect">
            <a:avLst/>
          </a:prstGeom>
          <a:noFill/>
        </p:spPr>
        <p:txBody>
          <a:bodyPr wrap="square" rtlCol="0">
            <a:spAutoFit/>
          </a:bodyPr>
          <a:lstStyle/>
          <a:p>
            <a:r>
              <a:rPr kumimoji="1" lang="ja-JP" altLang="en-US" sz="1400" dirty="0" smtClean="0">
                <a:latin typeface="HGP創英角ｺﾞｼｯｸUB" pitchFamily="50" charset="-128"/>
                <a:ea typeface="HGP創英角ｺﾞｼｯｸUB" pitchFamily="50" charset="-128"/>
              </a:rPr>
              <a:t>こんな方におすすめ</a:t>
            </a:r>
            <a:endParaRPr kumimoji="1" lang="ja-JP" altLang="en-US" sz="1400" dirty="0">
              <a:latin typeface="HGP創英角ｺﾞｼｯｸUB" pitchFamily="50" charset="-128"/>
              <a:ea typeface="HGP創英角ｺﾞｼｯｸUB" pitchFamily="50" charset="-128"/>
            </a:endParaRPr>
          </a:p>
        </p:txBody>
      </p:sp>
      <p:pic>
        <p:nvPicPr>
          <p:cNvPr id="1026" name="Picture 2"/>
          <p:cNvPicPr>
            <a:picLocks noChangeAspect="1" noChangeArrowheads="1"/>
          </p:cNvPicPr>
          <p:nvPr/>
        </p:nvPicPr>
        <p:blipFill>
          <a:blip r:embed="rId12" cstate="print"/>
          <a:srcRect/>
          <a:stretch>
            <a:fillRect/>
          </a:stretch>
        </p:blipFill>
        <p:spPr bwMode="auto">
          <a:xfrm>
            <a:off x="1772816" y="2588370"/>
            <a:ext cx="4149408" cy="3423790"/>
          </a:xfrm>
          <a:prstGeom prst="rect">
            <a:avLst/>
          </a:prstGeom>
          <a:noFill/>
          <a:ln w="9525">
            <a:noFill/>
            <a:miter lim="800000"/>
            <a:headEnd/>
            <a:tailEnd/>
          </a:ln>
        </p:spPr>
      </p:pic>
      <p:sp>
        <p:nvSpPr>
          <p:cNvPr id="43" name="Rectangle 4"/>
          <p:cNvSpPr>
            <a:spLocks noChangeArrowheads="1"/>
          </p:cNvSpPr>
          <p:nvPr/>
        </p:nvSpPr>
        <p:spPr bwMode="auto">
          <a:xfrm>
            <a:off x="1844824" y="7155577"/>
            <a:ext cx="468052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a:t>
            </a:r>
            <a:r>
              <a:rPr kumimoji="1" lang="ja-JP" altLang="en-US" sz="1000" i="0" u="none" strike="noStrike" cap="none" normalizeH="0" baseline="0" dirty="0" smtClean="0">
                <a:ln>
                  <a:noFill/>
                </a:ln>
                <a:solidFill>
                  <a:srgbClr val="7030A0"/>
                </a:solidFill>
                <a:effectLst/>
                <a:latin typeface="Century" pitchFamily="18" charset="0"/>
                <a:ea typeface="ＭＳ 明朝" pitchFamily="17" charset="-128"/>
                <a:cs typeface="Times New Roman" pitchFamily="18" charset="0"/>
              </a:rPr>
              <a:t>外付けの</a:t>
            </a:r>
            <a:r>
              <a:rPr kumimoji="1" lang="en-US" altLang="ja-JP" sz="1000" i="0" u="none" strike="noStrike" cap="none" normalizeH="0" baseline="0" dirty="0" smtClean="0">
                <a:ln>
                  <a:noFill/>
                </a:ln>
                <a:solidFill>
                  <a:srgbClr val="7030A0"/>
                </a:solidFill>
                <a:effectLst/>
                <a:latin typeface="Century" pitchFamily="18" charset="0"/>
                <a:ea typeface="ＭＳ 明朝" pitchFamily="17" charset="-128"/>
                <a:cs typeface="Times New Roman" pitchFamily="18" charset="0"/>
              </a:rPr>
              <a:t>PIN</a:t>
            </a:r>
            <a:r>
              <a:rPr kumimoji="1" lang="ja-JP" altLang="en-US" sz="1000" i="0" u="none" strike="noStrike" cap="none" normalizeH="0" baseline="0" dirty="0" smtClean="0">
                <a:ln>
                  <a:noFill/>
                </a:ln>
                <a:solidFill>
                  <a:srgbClr val="7030A0"/>
                </a:solidFill>
                <a:effectLst/>
                <a:latin typeface="Century" pitchFamily="18" charset="0"/>
                <a:ea typeface="ＭＳ 明朝" pitchFamily="17" charset="-128"/>
                <a:cs typeface="Times New Roman" pitchFamily="18" charset="0"/>
              </a:rPr>
              <a:t>パッドが不要なため、省スペースを実現</a:t>
            </a:r>
            <a:endParaRPr kumimoji="1" lang="ja-JP" altLang="en-US" sz="600" i="0" u="none" strike="noStrike" cap="none" normalizeH="0" baseline="0" dirty="0" smtClean="0">
              <a:ln>
                <a:noFill/>
              </a:ln>
              <a:solidFill>
                <a:srgbClr val="7030A0"/>
              </a:solidFill>
              <a:effectLst/>
              <a:latin typeface="Arial" pitchFamily="34" charset="0"/>
              <a:ea typeface="ＭＳ Ｐゴシック" pitchFamily="50" charset="-128"/>
              <a:cs typeface="ＭＳ Ｐゴシック" pitchFamily="50" charset="-128"/>
            </a:endParaRPr>
          </a:p>
          <a:p>
            <a:pPr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a:t>
            </a:r>
            <a:r>
              <a:rPr lang="ja-JP" altLang="en-US" sz="1100" dirty="0" smtClean="0">
                <a:solidFill>
                  <a:srgbClr val="7030A0"/>
                </a:solidFill>
                <a:latin typeface="Arial" pitchFamily="34" charset="0"/>
                <a:ea typeface="ＭＳ 明朝" pitchFamily="17" charset="-128"/>
                <a:cs typeface="Arial" pitchFamily="34" charset="0"/>
              </a:rPr>
              <a:t>数秒でカード決済が可能になり、お客様のストレス軽減（準備中）</a:t>
            </a:r>
            <a:endParaRPr lang="ja-JP" altLang="en-US" dirty="0" smtClean="0">
              <a:solidFill>
                <a:srgbClr val="7030A0"/>
              </a:solidFill>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・既設の電話回線と共用可能</a:t>
            </a:r>
            <a:r>
              <a:rPr lang="ja-JP" altLang="en-US" sz="1100" dirty="0" smtClean="0">
                <a:solidFill>
                  <a:srgbClr val="000000"/>
                </a:solidFill>
                <a:latin typeface="Arial" pitchFamily="34" charset="0"/>
                <a:ea typeface="ＭＳ 明朝" pitchFamily="17" charset="-128"/>
                <a:cs typeface="Arial" pitchFamily="34" charset="0"/>
              </a:rPr>
              <a:t>（余計な設備投資は不要）</a:t>
            </a:r>
            <a:endParaRPr kumimoji="1" lang="ja-JP" altLang="en-US"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4" name="Rectangle 4"/>
          <p:cNvSpPr>
            <a:spLocks noChangeArrowheads="1"/>
          </p:cNvSpPr>
          <p:nvPr/>
        </p:nvSpPr>
        <p:spPr bwMode="auto">
          <a:xfrm>
            <a:off x="1872208" y="8100392"/>
            <a:ext cx="479715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・レジ回りのスペースに余裕がなく端末本体とピン</a:t>
            </a:r>
            <a:r>
              <a:rPr lang="ja-JP" altLang="en-US" sz="1000" dirty="0" smtClean="0">
                <a:latin typeface="Century" pitchFamily="18" charset="0"/>
                <a:ea typeface="ＭＳ 明朝" pitchFamily="17" charset="-128"/>
                <a:cs typeface="Times New Roman" pitchFamily="18" charset="0"/>
              </a:rPr>
              <a:t>パッドの</a:t>
            </a:r>
            <a:r>
              <a:rPr lang="en-US" altLang="ja-JP" sz="1000" dirty="0" smtClean="0">
                <a:latin typeface="Century" pitchFamily="18" charset="0"/>
                <a:ea typeface="ＭＳ 明朝" pitchFamily="17" charset="-128"/>
                <a:cs typeface="Times New Roman" pitchFamily="18" charset="0"/>
              </a:rPr>
              <a:t>2</a:t>
            </a:r>
            <a:r>
              <a:rPr lang="ja-JP" altLang="en-US" sz="1000" dirty="0" smtClean="0">
                <a:latin typeface="Century" pitchFamily="18" charset="0"/>
                <a:ea typeface="ＭＳ 明朝" pitchFamily="17" charset="-128"/>
                <a:cs typeface="Times New Roman" pitchFamily="18" charset="0"/>
              </a:rPr>
              <a:t>台は置きたくない</a:t>
            </a:r>
            <a:endParaRPr kumimoji="1" lang="ja-JP" altLang="en-US" sz="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a:t>
            </a:r>
            <a:r>
              <a:rPr lang="en-US" altLang="ja-JP" sz="1100" dirty="0" smtClean="0">
                <a:latin typeface="Century" pitchFamily="18" charset="0"/>
                <a:ea typeface="ＭＳ 明朝" pitchFamily="17" charset="-128"/>
                <a:cs typeface="Times New Roman" pitchFamily="18" charset="0"/>
              </a:rPr>
              <a:t> </a:t>
            </a:r>
            <a:r>
              <a:rPr lang="ja-JP" altLang="en-US" sz="1100" dirty="0" smtClean="0">
                <a:latin typeface="Century" pitchFamily="18" charset="0"/>
                <a:ea typeface="ＭＳ 明朝" pitchFamily="17" charset="-128"/>
                <a:cs typeface="Times New Roman" pitchFamily="18" charset="0"/>
              </a:rPr>
              <a:t>決済件数が多く月々の電話料金が負担：</a:t>
            </a:r>
            <a:r>
              <a:rPr lang="en-US" altLang="ja-JP" sz="1100" dirty="0" smtClean="0">
                <a:latin typeface="Century" pitchFamily="18" charset="0"/>
                <a:ea typeface="ＭＳ 明朝" pitchFamily="17" charset="-128"/>
                <a:cs typeface="Times New Roman" pitchFamily="18" charset="0"/>
              </a:rPr>
              <a:t> </a:t>
            </a:r>
            <a:r>
              <a:rPr lang="en-US" altLang="ja-JP" sz="1100" dirty="0" smtClean="0">
                <a:solidFill>
                  <a:srgbClr val="7030A0"/>
                </a:solidFill>
                <a:latin typeface="Century" pitchFamily="18" charset="0"/>
                <a:ea typeface="ＭＳ 明朝" pitchFamily="17" charset="-128"/>
                <a:cs typeface="Times New Roman" pitchFamily="18" charset="0"/>
              </a:rPr>
              <a:t>LAN</a:t>
            </a:r>
            <a:r>
              <a:rPr lang="ja-JP" altLang="en-US" sz="1100" dirty="0" smtClean="0">
                <a:solidFill>
                  <a:srgbClr val="7030A0"/>
                </a:solidFill>
                <a:latin typeface="Century" pitchFamily="18" charset="0"/>
                <a:ea typeface="ＭＳ 明朝" pitchFamily="17" charset="-128"/>
                <a:cs typeface="Times New Roman" pitchFamily="18" charset="0"/>
              </a:rPr>
              <a:t>（準備中）</a:t>
            </a:r>
            <a:endParaRPr kumimoji="1" lang="en-US" altLang="ja-JP" sz="1100" i="0" u="none" strike="noStrike" cap="none" normalizeH="0" baseline="0" dirty="0" smtClean="0">
              <a:ln>
                <a:noFill/>
              </a:ln>
              <a:solidFill>
                <a:srgbClr val="7030A0"/>
              </a:solidFill>
              <a:effectLst/>
              <a:latin typeface="Arial" pitchFamily="34" charset="0"/>
              <a:ea typeface="ＭＳ 明朝" pitchFamily="17"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・店舗にインターネット環境がない</a:t>
            </a:r>
            <a:r>
              <a:rPr kumimoji="1" lang="en-US" altLang="ja-JP"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a:t>
            </a: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有線ルーターまでの距離が遠い</a:t>
            </a:r>
            <a:endParaRPr kumimoji="1" lang="ja-JP" altLang="en-US"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1723549" cy="400110"/>
          </a:xfrm>
          <a:prstGeom prst="rect">
            <a:avLst/>
          </a:prstGeom>
          <a:noFill/>
        </p:spPr>
        <p:txBody>
          <a:bodyPr wrap="none" rtlCol="0">
            <a:spAutoFit/>
          </a:bodyPr>
          <a:lstStyle/>
          <a:p>
            <a:r>
              <a:rPr lang="ja-JP" altLang="en-US" sz="2000" dirty="0" smtClean="0">
                <a:latin typeface="HGP創英角ｺﾞｼｯｸUB" pitchFamily="50" charset="-128"/>
                <a:ea typeface="HGP創英角ｺﾞｼｯｸUB" pitchFamily="50" charset="-128"/>
              </a:rPr>
              <a:t>決済端末種別</a:t>
            </a:r>
            <a:endParaRPr lang="en-US" altLang="ja-JP" sz="2000" dirty="0" smtClean="0">
              <a:latin typeface="HGP創英角ｺﾞｼｯｸUB" pitchFamily="50" charset="-128"/>
              <a:ea typeface="HGP創英角ｺﾞｼｯｸUB" pitchFamily="50" charset="-128"/>
            </a:endParaRPr>
          </a:p>
        </p:txBody>
      </p:sp>
      <p:sp>
        <p:nvSpPr>
          <p:cNvPr id="18" name="正方形/長方形 17"/>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smtClean="0">
                <a:solidFill>
                  <a:schemeClr val="tx1"/>
                </a:solidFill>
                <a:latin typeface="+mn-ea"/>
              </a:rPr>
              <a:t>PAX</a:t>
            </a:r>
            <a:r>
              <a:rPr lang="ja-JP" altLang="en-US" sz="1100" dirty="0" smtClean="0">
                <a:solidFill>
                  <a:schemeClr val="tx1"/>
                </a:solidFill>
                <a:latin typeface="+mn-ea"/>
              </a:rPr>
              <a:t>　</a:t>
            </a:r>
            <a:r>
              <a:rPr lang="en-US" altLang="ja-JP" sz="1100" dirty="0" smtClean="0">
                <a:solidFill>
                  <a:schemeClr val="tx1"/>
                </a:solidFill>
                <a:latin typeface="+mn-ea"/>
              </a:rPr>
              <a:t>S80</a:t>
            </a: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33" name="正方形/長方形 32"/>
          <p:cNvSpPr/>
          <p:nvPr/>
        </p:nvSpPr>
        <p:spPr>
          <a:xfrm>
            <a:off x="260648" y="298782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smtClean="0">
                <a:solidFill>
                  <a:schemeClr val="tx1"/>
                </a:solidFill>
                <a:latin typeface="+mn-ea"/>
              </a:rPr>
              <a:t>PAX</a:t>
            </a:r>
            <a:r>
              <a:rPr lang="ja-JP" altLang="en-US" sz="1050" dirty="0" smtClean="0">
                <a:solidFill>
                  <a:schemeClr val="tx1"/>
                </a:solidFill>
                <a:latin typeface="+mn-ea"/>
              </a:rPr>
              <a:t>　</a:t>
            </a:r>
            <a:r>
              <a:rPr lang="en-US" altLang="ja-JP" sz="1050" dirty="0" smtClean="0">
                <a:solidFill>
                  <a:schemeClr val="tx1"/>
                </a:solidFill>
                <a:latin typeface="+mn-ea"/>
              </a:rPr>
              <a:t>S90</a:t>
            </a:r>
          </a:p>
        </p:txBody>
      </p:sp>
      <p:sp>
        <p:nvSpPr>
          <p:cNvPr id="40" name="正方形/長方形 39"/>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rgbClr val="00B050"/>
                </a:solidFill>
                <a:latin typeface="+mn-ea"/>
              </a:rPr>
              <a:t>センター事業</a:t>
            </a:r>
            <a:endParaRPr lang="en-US" altLang="ja-JP" sz="1050" dirty="0" smtClean="0">
              <a:solidFill>
                <a:srgbClr val="00B050"/>
              </a:solidFill>
              <a:latin typeface="+mn-ea"/>
            </a:endParaRPr>
          </a:p>
        </p:txBody>
      </p:sp>
      <p:sp>
        <p:nvSpPr>
          <p:cNvPr id="45" name="正方形/長方形 44"/>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クレジットカード端末</a:t>
            </a:r>
            <a:endParaRPr lang="en-US" altLang="ja-JP" sz="1050" dirty="0" smtClean="0">
              <a:solidFill>
                <a:schemeClr val="tx1"/>
              </a:solidFill>
              <a:latin typeface="+mn-ea"/>
            </a:endParaRPr>
          </a:p>
        </p:txBody>
      </p:sp>
      <p:sp>
        <p:nvSpPr>
          <p:cNvPr id="34" name="テキスト ボックス 33"/>
          <p:cNvSpPr txBox="1"/>
          <p:nvPr/>
        </p:nvSpPr>
        <p:spPr>
          <a:xfrm>
            <a:off x="1268760" y="2339752"/>
            <a:ext cx="1512168" cy="307777"/>
          </a:xfrm>
          <a:prstGeom prst="rect">
            <a:avLst/>
          </a:prstGeom>
          <a:noFill/>
        </p:spPr>
        <p:txBody>
          <a:bodyPr wrap="square" rtlCol="0">
            <a:spAutoFit/>
          </a:bodyPr>
          <a:lstStyle/>
          <a:p>
            <a:r>
              <a:rPr kumimoji="1" lang="en-US" altLang="ja-JP" sz="1400" dirty="0" smtClean="0">
                <a:latin typeface="HGP創英角ｺﾞｼｯｸUB" pitchFamily="50" charset="-128"/>
                <a:ea typeface="HGP創英角ｺﾞｼｯｸUB" pitchFamily="50" charset="-128"/>
              </a:rPr>
              <a:t>PAX-S90</a:t>
            </a:r>
            <a:endParaRPr kumimoji="1" lang="ja-JP" altLang="en-US" sz="1400" dirty="0">
              <a:latin typeface="HGP創英角ｺﾞｼｯｸUB" pitchFamily="50" charset="-128"/>
              <a:ea typeface="HGP創英角ｺﾞｼｯｸUB" pitchFamily="50" charset="-128"/>
            </a:endParaRPr>
          </a:p>
        </p:txBody>
      </p:sp>
      <p:sp>
        <p:nvSpPr>
          <p:cNvPr id="44" name="Rectangle 4"/>
          <p:cNvSpPr>
            <a:spLocks noChangeArrowheads="1"/>
          </p:cNvSpPr>
          <p:nvPr/>
        </p:nvSpPr>
        <p:spPr bwMode="auto">
          <a:xfrm>
            <a:off x="1844824" y="6361311"/>
            <a:ext cx="4752528" cy="7232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・高速通信のモバイル（無線）端末</a:t>
            </a:r>
            <a:endParaRPr kumimoji="1" lang="ja-JP" altLang="en-US" sz="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lang="ja-JP" altLang="en-US" sz="1000" dirty="0" smtClean="0">
                <a:latin typeface="Century" pitchFamily="18" charset="0"/>
                <a:ea typeface="ＭＳ 明朝" pitchFamily="17" charset="-128"/>
                <a:cs typeface="Times New Roman" pitchFamily="18" charset="0"/>
              </a:rPr>
              <a:t>・</a:t>
            </a:r>
            <a:r>
              <a:rPr lang="ja-JP" altLang="en-US" sz="1000" dirty="0" smtClean="0">
                <a:solidFill>
                  <a:srgbClr val="7030A0"/>
                </a:solidFill>
                <a:latin typeface="Century" pitchFamily="18" charset="0"/>
                <a:ea typeface="ＭＳ 明朝" pitchFamily="17" charset="-128"/>
                <a:cs typeface="Times New Roman" pitchFamily="18" charset="0"/>
              </a:rPr>
              <a:t>端末</a:t>
            </a:r>
            <a:r>
              <a:rPr lang="en-US" altLang="ja-JP" sz="1000" dirty="0" smtClean="0">
                <a:solidFill>
                  <a:srgbClr val="7030A0"/>
                </a:solidFill>
                <a:latin typeface="Century" pitchFamily="18" charset="0"/>
                <a:ea typeface="ＭＳ 明朝" pitchFamily="17" charset="-128"/>
                <a:cs typeface="Times New Roman" pitchFamily="18" charset="0"/>
              </a:rPr>
              <a:t>1</a:t>
            </a:r>
            <a:r>
              <a:rPr lang="ja-JP" altLang="en-US" sz="1000" dirty="0" smtClean="0">
                <a:solidFill>
                  <a:srgbClr val="7030A0"/>
                </a:solidFill>
                <a:latin typeface="Century" pitchFamily="18" charset="0"/>
                <a:ea typeface="ＭＳ 明朝" pitchFamily="17" charset="-128"/>
                <a:cs typeface="Times New Roman" pitchFamily="18" charset="0"/>
              </a:rPr>
              <a:t>台でクレジットカード読み取り溝、ピンパッド、プリンターを装備し　　　　　</a:t>
            </a:r>
            <a:endParaRPr lang="en-US" altLang="ja-JP" sz="1000" dirty="0" smtClean="0">
              <a:solidFill>
                <a:srgbClr val="7030A0"/>
              </a:solidFill>
              <a:latin typeface="Century" pitchFamily="18" charset="0"/>
              <a:ea typeface="ＭＳ 明朝" pitchFamily="17" charset="-128"/>
              <a:cs typeface="Times New Roman" pitchFamily="18" charset="0"/>
            </a:endParaRPr>
          </a:p>
          <a:p>
            <a:pPr lvl="0" eaLnBrk="0" fontAlgn="base" hangingPunct="0">
              <a:spcBef>
                <a:spcPct val="0"/>
              </a:spcBef>
              <a:spcAft>
                <a:spcPct val="0"/>
              </a:spcAft>
            </a:pPr>
            <a:r>
              <a:rPr kumimoji="1" lang="ja-JP" altLang="en-US" sz="1000" b="0" i="0" u="none" strike="noStrike" cap="none" normalizeH="0" baseline="0" dirty="0" smtClean="0">
                <a:ln>
                  <a:noFill/>
                </a:ln>
                <a:solidFill>
                  <a:srgbClr val="7030A0"/>
                </a:solidFill>
                <a:effectLst/>
                <a:latin typeface="Century" pitchFamily="18" charset="0"/>
                <a:ea typeface="ＭＳ 明朝" pitchFamily="17" charset="-128"/>
                <a:cs typeface="Times New Roman" pitchFamily="18" charset="0"/>
              </a:rPr>
              <a:t>　</a:t>
            </a:r>
            <a:r>
              <a:rPr kumimoji="1" lang="en-US" altLang="ja-JP" sz="1000" b="0" i="0" u="none" strike="noStrike" cap="none" normalizeH="0" baseline="0" dirty="0" smtClean="0">
                <a:ln>
                  <a:noFill/>
                </a:ln>
                <a:solidFill>
                  <a:srgbClr val="7030A0"/>
                </a:solidFill>
                <a:effectLst/>
                <a:latin typeface="Century" pitchFamily="18" charset="0"/>
                <a:ea typeface="ＭＳ 明朝" pitchFamily="17" charset="-128"/>
                <a:cs typeface="Times New Roman" pitchFamily="18" charset="0"/>
              </a:rPr>
              <a:t>1</a:t>
            </a:r>
            <a:r>
              <a:rPr lang="ja-JP" altLang="en-US" sz="1000" dirty="0" smtClean="0">
                <a:solidFill>
                  <a:srgbClr val="7030A0"/>
                </a:solidFill>
                <a:latin typeface="Century" pitchFamily="18" charset="0"/>
                <a:ea typeface="ＭＳ 明朝" pitchFamily="17" charset="-128"/>
                <a:cs typeface="Times New Roman" pitchFamily="18" charset="0"/>
              </a:rPr>
              <a:t>台</a:t>
            </a:r>
            <a:r>
              <a:rPr lang="en-US" altLang="ja-JP" sz="1000" dirty="0" smtClean="0">
                <a:solidFill>
                  <a:srgbClr val="7030A0"/>
                </a:solidFill>
                <a:latin typeface="Century" pitchFamily="18" charset="0"/>
                <a:ea typeface="ＭＳ 明朝" pitchFamily="17" charset="-128"/>
                <a:cs typeface="Times New Roman" pitchFamily="18" charset="0"/>
              </a:rPr>
              <a:t>3</a:t>
            </a:r>
            <a:r>
              <a:rPr lang="ja-JP" altLang="en-US" sz="1000" dirty="0" smtClean="0">
                <a:solidFill>
                  <a:srgbClr val="7030A0"/>
                </a:solidFill>
                <a:latin typeface="Century" pitchFamily="18" charset="0"/>
                <a:ea typeface="ＭＳ 明朝" pitchFamily="17" charset="-128"/>
                <a:cs typeface="Times New Roman" pitchFamily="18" charset="0"/>
              </a:rPr>
              <a:t>役のハイスペック機能を搭載</a:t>
            </a:r>
            <a:endParaRPr kumimoji="1" lang="en-US" altLang="ja-JP" sz="1100" b="0" i="0" u="none" strike="noStrike" cap="none" normalizeH="0" baseline="0" dirty="0" smtClean="0">
              <a:ln>
                <a:noFill/>
              </a:ln>
              <a:solidFill>
                <a:srgbClr val="7030A0"/>
              </a:solidFill>
              <a:effectLst/>
              <a:latin typeface="Arial" pitchFamily="34" charset="0"/>
              <a:ea typeface="ＭＳ 明朝" pitchFamily="17" charset="-128"/>
              <a:cs typeface="Arial" pitchFamily="34" charset="0"/>
            </a:endParaRPr>
          </a:p>
          <a:p>
            <a:pPr lvl="0" eaLnBrk="0" fontAlgn="base" hangingPunct="0">
              <a:spcBef>
                <a:spcPct val="0"/>
              </a:spcBef>
              <a:spcAft>
                <a:spcPct val="0"/>
              </a:spcAft>
            </a:pPr>
            <a:r>
              <a:rPr lang="ja-JP" altLang="en-US" sz="1100" dirty="0" smtClean="0">
                <a:solidFill>
                  <a:srgbClr val="000000"/>
                </a:solidFill>
                <a:latin typeface="Arial" pitchFamily="34" charset="0"/>
                <a:ea typeface="ＭＳ 明朝" pitchFamily="17" charset="-128"/>
                <a:cs typeface="Arial" pitchFamily="34" charset="0"/>
              </a:rPr>
              <a:t>・国内大手携帯電話会社の通信網を使用しハイスピード決済を実現</a:t>
            </a:r>
            <a:endParaRPr kumimoji="1" lang="ja-JP" altLang="en-US" sz="11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6" name="テキスト ボックス 45"/>
          <p:cNvSpPr txBox="1"/>
          <p:nvPr/>
        </p:nvSpPr>
        <p:spPr>
          <a:xfrm>
            <a:off x="1268760" y="6084168"/>
            <a:ext cx="1512168" cy="307777"/>
          </a:xfrm>
          <a:prstGeom prst="rect">
            <a:avLst/>
          </a:prstGeom>
          <a:noFill/>
        </p:spPr>
        <p:txBody>
          <a:bodyPr wrap="square" rtlCol="0">
            <a:spAutoFit/>
          </a:bodyPr>
          <a:lstStyle/>
          <a:p>
            <a:r>
              <a:rPr lang="ja-JP" altLang="en-US" sz="1400" dirty="0" smtClean="0">
                <a:latin typeface="HGP創英角ｺﾞｼｯｸUB" pitchFamily="50" charset="-128"/>
                <a:ea typeface="HGP創英角ｺﾞｼｯｸUB" pitchFamily="50" charset="-128"/>
              </a:rPr>
              <a:t>スペック＆特徴</a:t>
            </a:r>
            <a:endParaRPr kumimoji="1" lang="ja-JP" altLang="en-US" sz="1400" dirty="0">
              <a:latin typeface="HGP創英角ｺﾞｼｯｸUB" pitchFamily="50" charset="-128"/>
              <a:ea typeface="HGP創英角ｺﾞｼｯｸUB" pitchFamily="50" charset="-128"/>
            </a:endParaRPr>
          </a:p>
        </p:txBody>
      </p:sp>
      <p:sp>
        <p:nvSpPr>
          <p:cNvPr id="47" name="テキスト ボックス 46"/>
          <p:cNvSpPr txBox="1"/>
          <p:nvPr/>
        </p:nvSpPr>
        <p:spPr>
          <a:xfrm>
            <a:off x="1268760" y="7155577"/>
            <a:ext cx="1512168" cy="307777"/>
          </a:xfrm>
          <a:prstGeom prst="rect">
            <a:avLst/>
          </a:prstGeom>
          <a:noFill/>
        </p:spPr>
        <p:txBody>
          <a:bodyPr wrap="square" rtlCol="0">
            <a:spAutoFit/>
          </a:bodyPr>
          <a:lstStyle/>
          <a:p>
            <a:r>
              <a:rPr kumimoji="1" lang="ja-JP" altLang="en-US" sz="1400" dirty="0" smtClean="0">
                <a:latin typeface="HGP創英角ｺﾞｼｯｸUB" pitchFamily="50" charset="-128"/>
                <a:ea typeface="HGP創英角ｺﾞｼｯｸUB" pitchFamily="50" charset="-128"/>
              </a:rPr>
              <a:t>利点</a:t>
            </a:r>
            <a:endParaRPr kumimoji="1" lang="ja-JP" altLang="en-US" sz="1400" dirty="0">
              <a:latin typeface="HGP創英角ｺﾞｼｯｸUB" pitchFamily="50" charset="-128"/>
              <a:ea typeface="HGP創英角ｺﾞｼｯｸUB" pitchFamily="50" charset="-128"/>
            </a:endParaRPr>
          </a:p>
        </p:txBody>
      </p:sp>
      <p:sp>
        <p:nvSpPr>
          <p:cNvPr id="48" name="テキスト ボックス 47"/>
          <p:cNvSpPr txBox="1"/>
          <p:nvPr/>
        </p:nvSpPr>
        <p:spPr>
          <a:xfrm>
            <a:off x="1268760" y="7832105"/>
            <a:ext cx="1944216" cy="307777"/>
          </a:xfrm>
          <a:prstGeom prst="rect">
            <a:avLst/>
          </a:prstGeom>
          <a:noFill/>
        </p:spPr>
        <p:txBody>
          <a:bodyPr wrap="square" rtlCol="0">
            <a:spAutoFit/>
          </a:bodyPr>
          <a:lstStyle/>
          <a:p>
            <a:r>
              <a:rPr kumimoji="1" lang="ja-JP" altLang="en-US" sz="1400" dirty="0" smtClean="0">
                <a:latin typeface="HGP創英角ｺﾞｼｯｸUB" pitchFamily="50" charset="-128"/>
                <a:ea typeface="HGP創英角ｺﾞｼｯｸUB" pitchFamily="50" charset="-128"/>
              </a:rPr>
              <a:t>こんな方におすすめ</a:t>
            </a:r>
            <a:endParaRPr kumimoji="1" lang="ja-JP" altLang="en-US" sz="1400" dirty="0">
              <a:latin typeface="HGP創英角ｺﾞｼｯｸUB" pitchFamily="50" charset="-128"/>
              <a:ea typeface="HGP創英角ｺﾞｼｯｸUB" pitchFamily="50" charset="-128"/>
            </a:endParaRPr>
          </a:p>
        </p:txBody>
      </p:sp>
      <p:sp>
        <p:nvSpPr>
          <p:cNvPr id="50" name="Rectangle 4"/>
          <p:cNvSpPr>
            <a:spLocks noChangeArrowheads="1"/>
          </p:cNvSpPr>
          <p:nvPr/>
        </p:nvSpPr>
        <p:spPr bwMode="auto">
          <a:xfrm>
            <a:off x="1844824" y="7163271"/>
            <a:ext cx="3960440"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・配線不要で通信環境に関わらずカード決済が可能に</a:t>
            </a:r>
            <a:endParaRPr kumimoji="1" lang="ja-JP" altLang="en-US" sz="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a:t>
            </a:r>
            <a:r>
              <a:rPr kumimoji="1" lang="ja-JP" altLang="en-US" sz="1000" b="0" i="0" u="none" strike="noStrike" cap="none" normalizeH="0" baseline="0" dirty="0" smtClean="0">
                <a:ln>
                  <a:noFill/>
                </a:ln>
                <a:solidFill>
                  <a:srgbClr val="7030A0"/>
                </a:solidFill>
                <a:effectLst/>
                <a:latin typeface="Century" pitchFamily="18" charset="0"/>
                <a:ea typeface="ＭＳ 明朝" pitchFamily="17" charset="-128"/>
                <a:cs typeface="Times New Roman" pitchFamily="18" charset="0"/>
              </a:rPr>
              <a:t>外付けのピンパッドやプリンターが不要で持ち運びも便利</a:t>
            </a:r>
            <a:endParaRPr kumimoji="1" lang="en-US" altLang="ja-JP" sz="1100" b="0" i="0" u="none" strike="noStrike" cap="none" normalizeH="0" baseline="0" dirty="0" smtClean="0">
              <a:ln>
                <a:noFill/>
              </a:ln>
              <a:solidFill>
                <a:srgbClr val="7030A0"/>
              </a:solidFill>
              <a:effectLst/>
              <a:latin typeface="Arial" pitchFamily="34" charset="0"/>
              <a:ea typeface="ＭＳ 明朝" pitchFamily="17"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a:t>
            </a:r>
            <a:r>
              <a:rPr kumimoji="1" lang="ja-JP" altLang="en-US" sz="1100" i="0" u="none" strike="noStrike" cap="none" normalizeH="0" baseline="0" dirty="0" smtClean="0">
                <a:ln>
                  <a:noFill/>
                </a:ln>
                <a:solidFill>
                  <a:srgbClr val="7030A0"/>
                </a:solidFill>
                <a:effectLst/>
                <a:latin typeface="Arial" pitchFamily="34" charset="0"/>
                <a:ea typeface="ＭＳ 明朝" pitchFamily="17" charset="-128"/>
                <a:cs typeface="Arial" pitchFamily="34" charset="0"/>
              </a:rPr>
              <a:t>最短</a:t>
            </a: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数秒でカード決済が可能になりお客様のストレス軽減</a:t>
            </a:r>
            <a:endParaRPr kumimoji="1" lang="ja-JP" altLang="en-US"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1" name="Rectangle 4"/>
          <p:cNvSpPr>
            <a:spLocks noChangeArrowheads="1"/>
          </p:cNvSpPr>
          <p:nvPr/>
        </p:nvSpPr>
        <p:spPr bwMode="auto">
          <a:xfrm>
            <a:off x="1872208" y="8100392"/>
            <a:ext cx="479715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a:t>
            </a:r>
            <a:r>
              <a:rPr lang="ja-JP" altLang="en-US" sz="1000" dirty="0" smtClean="0">
                <a:solidFill>
                  <a:srgbClr val="7030A0"/>
                </a:solidFill>
                <a:latin typeface="Century" pitchFamily="18" charset="0"/>
                <a:ea typeface="ＭＳ 明朝" pitchFamily="17" charset="-128"/>
                <a:cs typeface="Times New Roman" pitchFamily="18" charset="0"/>
              </a:rPr>
              <a:t>飲食店でもお客様の目の前でテーブル</a:t>
            </a:r>
            <a:r>
              <a:rPr kumimoji="1" lang="ja-JP" altLang="en-US" sz="1000" b="0" i="0" u="none" strike="noStrike" cap="none" normalizeH="0" baseline="0" dirty="0" smtClean="0">
                <a:ln>
                  <a:noFill/>
                </a:ln>
                <a:solidFill>
                  <a:srgbClr val="7030A0"/>
                </a:solidFill>
                <a:effectLst/>
                <a:latin typeface="Century" pitchFamily="18" charset="0"/>
                <a:ea typeface="ＭＳ 明朝" pitchFamily="17" charset="-128"/>
                <a:cs typeface="Times New Roman" pitchFamily="18" charset="0"/>
              </a:rPr>
              <a:t>決済が可能に</a:t>
            </a:r>
            <a:endParaRPr kumimoji="1" lang="ja-JP" altLang="en-US" sz="600" b="0" i="0" u="none" strike="noStrike" cap="none" normalizeH="0" baseline="0" dirty="0" smtClean="0">
              <a:ln>
                <a:noFill/>
              </a:ln>
              <a:solidFill>
                <a:srgbClr val="7030A0"/>
              </a:solidFill>
              <a:effectLst/>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en-US" sz="1000" b="0" i="0" u="none" strike="noStrike" cap="none" normalizeH="0" baseline="0" dirty="0" smtClean="0">
                <a:ln>
                  <a:noFill/>
                </a:ln>
                <a:solidFill>
                  <a:srgbClr val="7030A0"/>
                </a:solidFill>
                <a:effectLst/>
                <a:latin typeface="Century" pitchFamily="18" charset="0"/>
                <a:ea typeface="ＭＳ 明朝" pitchFamily="17" charset="-128"/>
                <a:cs typeface="Times New Roman" pitchFamily="18" charset="0"/>
              </a:rPr>
              <a:t>・屋外でのイベントや催事でもカード決済が可能に</a:t>
            </a:r>
            <a:endParaRPr kumimoji="1" lang="en-US" altLang="ja-JP" sz="1100" b="0" i="0" u="none" strike="noStrike" cap="none" normalizeH="0" baseline="0" dirty="0" smtClean="0">
              <a:ln>
                <a:noFill/>
              </a:ln>
              <a:solidFill>
                <a:srgbClr val="7030A0"/>
              </a:solidFill>
              <a:effectLst/>
              <a:latin typeface="Arial" pitchFamily="34" charset="0"/>
              <a:ea typeface="ＭＳ 明朝" pitchFamily="17"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rgbClr val="7030A0"/>
                </a:solidFill>
                <a:effectLst/>
                <a:latin typeface="Arial" pitchFamily="34" charset="0"/>
                <a:ea typeface="ＭＳ 明朝" pitchFamily="17" charset="-128"/>
                <a:cs typeface="Arial" pitchFamily="34" charset="0"/>
              </a:rPr>
              <a:t>・お客様のお宅へ伺い納品する際にカード決済することが可能に</a:t>
            </a:r>
            <a:endParaRPr kumimoji="1" lang="ja-JP" altLang="en-US" sz="1800" b="0" i="0" u="none" strike="noStrike" cap="none" normalizeH="0" baseline="0" dirty="0" smtClean="0">
              <a:ln>
                <a:noFill/>
              </a:ln>
              <a:solidFill>
                <a:srgbClr val="7030A0"/>
              </a:solidFill>
              <a:effectLst/>
              <a:latin typeface="Arial" pitchFamily="34" charset="0"/>
              <a:ea typeface="ＭＳ Ｐゴシック" pitchFamily="50" charset="-128"/>
              <a:cs typeface="ＭＳ Ｐゴシック" pitchFamily="50" charset="-128"/>
            </a:endParaRPr>
          </a:p>
        </p:txBody>
      </p:sp>
      <p:pic>
        <p:nvPicPr>
          <p:cNvPr id="2051" name="Picture 3"/>
          <p:cNvPicPr>
            <a:picLocks noChangeAspect="1" noChangeArrowheads="1"/>
          </p:cNvPicPr>
          <p:nvPr/>
        </p:nvPicPr>
        <p:blipFill>
          <a:blip r:embed="rId12" cstate="print"/>
          <a:srcRect/>
          <a:stretch>
            <a:fillRect/>
          </a:stretch>
        </p:blipFill>
        <p:spPr bwMode="auto">
          <a:xfrm>
            <a:off x="1772817" y="2685200"/>
            <a:ext cx="4104455" cy="332695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1723549" cy="400110"/>
          </a:xfrm>
          <a:prstGeom prst="rect">
            <a:avLst/>
          </a:prstGeom>
          <a:noFill/>
        </p:spPr>
        <p:txBody>
          <a:bodyPr wrap="none" rtlCol="0">
            <a:spAutoFit/>
          </a:bodyPr>
          <a:lstStyle/>
          <a:p>
            <a:r>
              <a:rPr lang="ja-JP" altLang="en-US" sz="2000" dirty="0" smtClean="0">
                <a:latin typeface="HGP創英角ｺﾞｼｯｸUB" pitchFamily="50" charset="-128"/>
                <a:ea typeface="HGP創英角ｺﾞｼｯｸUB" pitchFamily="50" charset="-128"/>
              </a:rPr>
              <a:t>決済端末種別</a:t>
            </a:r>
            <a:endParaRPr lang="en-US" altLang="ja-JP" sz="2000" dirty="0" smtClean="0">
              <a:latin typeface="HGP創英角ｺﾞｼｯｸUB" pitchFamily="50" charset="-128"/>
              <a:ea typeface="HGP創英角ｺﾞｼｯｸUB" pitchFamily="50" charset="-128"/>
            </a:endParaRPr>
          </a:p>
        </p:txBody>
      </p:sp>
      <p:sp>
        <p:nvSpPr>
          <p:cNvPr id="18" name="正方形/長方形 17"/>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smtClean="0">
                <a:solidFill>
                  <a:schemeClr val="tx1"/>
                </a:solidFill>
                <a:latin typeface="+mn-ea"/>
              </a:rPr>
              <a:t>PAX</a:t>
            </a:r>
            <a:r>
              <a:rPr lang="ja-JP" altLang="en-US" sz="1100" dirty="0" smtClean="0">
                <a:solidFill>
                  <a:schemeClr val="tx1"/>
                </a:solidFill>
                <a:latin typeface="+mn-ea"/>
              </a:rPr>
              <a:t>　</a:t>
            </a:r>
            <a:r>
              <a:rPr lang="en-US" altLang="ja-JP" sz="1100" dirty="0" smtClean="0">
                <a:solidFill>
                  <a:schemeClr val="tx1"/>
                </a:solidFill>
                <a:latin typeface="+mn-ea"/>
              </a:rPr>
              <a:t>S80</a:t>
            </a: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33" name="正方形/長方形 3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smtClean="0">
                <a:solidFill>
                  <a:schemeClr val="tx1"/>
                </a:solidFill>
                <a:latin typeface="+mn-ea"/>
              </a:rPr>
              <a:t>PAX</a:t>
            </a:r>
            <a:r>
              <a:rPr lang="ja-JP" altLang="en-US" sz="1050" dirty="0" smtClean="0">
                <a:solidFill>
                  <a:schemeClr val="tx1"/>
                </a:solidFill>
                <a:latin typeface="+mn-ea"/>
              </a:rPr>
              <a:t>　</a:t>
            </a:r>
            <a:r>
              <a:rPr lang="en-US" altLang="ja-JP" sz="1050" dirty="0" smtClean="0">
                <a:solidFill>
                  <a:schemeClr val="tx1"/>
                </a:solidFill>
                <a:latin typeface="+mn-ea"/>
              </a:rPr>
              <a:t>S90</a:t>
            </a:r>
          </a:p>
        </p:txBody>
      </p:sp>
      <p:sp>
        <p:nvSpPr>
          <p:cNvPr id="40" name="正方形/長方形 39"/>
          <p:cNvSpPr/>
          <p:nvPr/>
        </p:nvSpPr>
        <p:spPr>
          <a:xfrm>
            <a:off x="44624" y="6012160"/>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rgbClr val="00B050"/>
                </a:solidFill>
                <a:latin typeface="+mn-ea"/>
              </a:rPr>
              <a:t>センター事業</a:t>
            </a:r>
            <a:endParaRPr lang="en-US" altLang="ja-JP" sz="1050" dirty="0" smtClean="0">
              <a:solidFill>
                <a:srgbClr val="00B050"/>
              </a:solidFill>
              <a:latin typeface="+mn-ea"/>
            </a:endParaRPr>
          </a:p>
        </p:txBody>
      </p:sp>
      <p:sp>
        <p:nvSpPr>
          <p:cNvPr id="45" name="正方形/長方形 44"/>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クレジットカード端末</a:t>
            </a:r>
            <a:endParaRPr lang="en-US" altLang="ja-JP" sz="1050" dirty="0" smtClean="0">
              <a:solidFill>
                <a:schemeClr val="tx1"/>
              </a:solidFill>
              <a:latin typeface="+mn-ea"/>
            </a:endParaRPr>
          </a:p>
        </p:txBody>
      </p:sp>
      <p:sp>
        <p:nvSpPr>
          <p:cNvPr id="34" name="正方形/長方形 33"/>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8" name="正方形/長方形 27"/>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8" name="正方形/長方形 27"/>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8" name="正方形/長方形 27"/>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8" name="正方形/長方形 17"/>
          <p:cNvSpPr/>
          <p:nvPr/>
        </p:nvSpPr>
        <p:spPr>
          <a:xfrm>
            <a:off x="44624" y="2699792"/>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会社概要</a:t>
            </a:r>
            <a:endParaRPr lang="en-US" altLang="ja-JP" sz="900" dirty="0" smtClean="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53" name="正方形/長方形 52"/>
          <p:cNvSpPr/>
          <p:nvPr/>
        </p:nvSpPr>
        <p:spPr>
          <a:xfrm>
            <a:off x="44624" y="320384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沿革</a:t>
            </a:r>
            <a:endParaRPr lang="en-US" altLang="ja-JP" sz="900" dirty="0" smtClean="0">
              <a:solidFill>
                <a:schemeClr val="tx1"/>
              </a:solidFill>
              <a:latin typeface="+mn-ea"/>
            </a:endParaRPr>
          </a:p>
        </p:txBody>
      </p:sp>
      <p:sp>
        <p:nvSpPr>
          <p:cNvPr id="54" name="正方形/長方形 53"/>
          <p:cNvSpPr/>
          <p:nvPr/>
        </p:nvSpPr>
        <p:spPr>
          <a:xfrm>
            <a:off x="44624" y="2195736"/>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コーポレートメッセージ</a:t>
            </a:r>
            <a:endParaRPr lang="en-US" altLang="ja-JP" sz="900" dirty="0" smtClean="0">
              <a:solidFill>
                <a:schemeClr val="tx1"/>
              </a:solidFill>
              <a:latin typeface="+mn-ea"/>
            </a:endParaRPr>
          </a:p>
        </p:txBody>
      </p:sp>
      <p:sp>
        <p:nvSpPr>
          <p:cNvPr id="58" name="正方形/長方形 57"/>
          <p:cNvSpPr/>
          <p:nvPr/>
        </p:nvSpPr>
        <p:spPr>
          <a:xfrm>
            <a:off x="1556792" y="3707904"/>
            <a:ext cx="5234428" cy="40324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ja-JP" altLang="ja-JP" sz="1400" dirty="0" smtClean="0"/>
              <a:t>当社は、</a:t>
            </a:r>
            <a:r>
              <a:rPr lang="en-US" altLang="ja-JP" sz="1400" dirty="0" smtClean="0"/>
              <a:t>2004</a:t>
            </a:r>
            <a:r>
              <a:rPr lang="ja-JP" altLang="ja-JP" sz="1400" dirty="0" smtClean="0"/>
              <a:t>年の創業以来、事業者様のキャッシュフロー改善と成長に、そしてクレジットカードの利便性を高め、誰もが利用しやすい環境の発展に貢献すること</a:t>
            </a:r>
            <a:r>
              <a:rPr lang="ja-JP" altLang="en-US" sz="1400" dirty="0" smtClean="0"/>
              <a:t>を</a:t>
            </a:r>
            <a:r>
              <a:rPr lang="ja-JP" altLang="ja-JP" sz="1400" dirty="0" smtClean="0"/>
              <a:t>理念に事業を行ってまいりました。</a:t>
            </a:r>
          </a:p>
          <a:p>
            <a:r>
              <a:rPr lang="en-US" altLang="ja-JP" sz="1400" dirty="0" smtClean="0"/>
              <a:t> </a:t>
            </a:r>
            <a:r>
              <a:rPr lang="ja-JP" altLang="en-US" sz="1400" dirty="0" smtClean="0"/>
              <a:t>今後も</a:t>
            </a:r>
            <a:r>
              <a:rPr lang="ja-JP" altLang="ja-JP" sz="1400" dirty="0" smtClean="0"/>
              <a:t>変わらずこの理念に基づき、大きく変化する時代の中で、事業者様とともに歩んでまいります。</a:t>
            </a:r>
          </a:p>
          <a:p>
            <a:r>
              <a:rPr lang="en-US" altLang="ja-JP" sz="1400" dirty="0" smtClean="0"/>
              <a:t> </a:t>
            </a:r>
            <a:endParaRPr lang="ja-JP" altLang="ja-JP" sz="1400" dirty="0" smtClean="0"/>
          </a:p>
          <a:p>
            <a:r>
              <a:rPr lang="ja-JP" altLang="ja-JP" sz="1400" dirty="0" smtClean="0"/>
              <a:t>当社は、これまで積み上げてきた決済代行会社としての実績とノウハウを活かし、今後とも、クレジットカード事業のみならず、世の中のニーズを捉えたサービスの拡充を積極的に図ってまいります。あらゆる決済サービスに通じるオールラウンダーとして、事業者様の更なる発展をサポートしてまいります。</a:t>
            </a:r>
          </a:p>
          <a:p>
            <a:endParaRPr kumimoji="1" lang="ja-JP" altLang="en-US" sz="1400" dirty="0">
              <a:solidFill>
                <a:sysClr val="windowText" lastClr="000000"/>
              </a:solidFill>
            </a:endParaRPr>
          </a:p>
        </p:txBody>
      </p:sp>
      <p:sp>
        <p:nvSpPr>
          <p:cNvPr id="59" name="正方形/長方形 58"/>
          <p:cNvSpPr/>
          <p:nvPr/>
        </p:nvSpPr>
        <p:spPr>
          <a:xfrm>
            <a:off x="1556792" y="2987824"/>
            <a:ext cx="4536504" cy="4320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ysClr val="windowText" lastClr="000000"/>
                </a:solidFill>
              </a:rPr>
              <a:t>沿革</a:t>
            </a:r>
            <a:endParaRPr kumimoji="1" lang="ja-JP" altLang="en-US" sz="2400" b="1" dirty="0">
              <a:solidFill>
                <a:sysClr val="windowText" lastClr="000000"/>
              </a:solidFill>
            </a:endParaRPr>
          </a:p>
        </p:txBody>
      </p:sp>
      <p:sp>
        <p:nvSpPr>
          <p:cNvPr id="60" name="正方形/長方形 59"/>
          <p:cNvSpPr/>
          <p:nvPr/>
        </p:nvSpPr>
        <p:spPr>
          <a:xfrm>
            <a:off x="1556792" y="2195736"/>
            <a:ext cx="45365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写真</a:t>
            </a:r>
            <a:endParaRPr kumimoji="1" lang="en-US" altLang="ja-JP" dirty="0" smtClean="0"/>
          </a:p>
        </p:txBody>
      </p:sp>
      <p:sp>
        <p:nvSpPr>
          <p:cNvPr id="21" name="正方形/長方形 20"/>
          <p:cNvSpPr/>
          <p:nvPr/>
        </p:nvSpPr>
        <p:spPr>
          <a:xfrm>
            <a:off x="3861048" y="7236296"/>
            <a:ext cx="237626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ysClr val="windowText" lastClr="000000"/>
                </a:solidFill>
              </a:rPr>
              <a:t>マーチャント・サポート株式会社</a:t>
            </a:r>
            <a:endParaRPr kumimoji="1" lang="ja-JP" altLang="en-US" sz="1000" dirty="0">
              <a:solidFill>
                <a:sysClr val="windowText" lastClr="000000"/>
              </a:solidFill>
            </a:endParaRPr>
          </a:p>
        </p:txBody>
      </p:sp>
      <p:sp>
        <p:nvSpPr>
          <p:cNvPr id="22" name="正方形/長方形 21"/>
          <p:cNvSpPr/>
          <p:nvPr/>
        </p:nvSpPr>
        <p:spPr>
          <a:xfrm>
            <a:off x="3789040" y="7408887"/>
            <a:ext cx="270887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ysClr val="windowText" lastClr="000000"/>
                </a:solidFill>
              </a:rPr>
              <a:t>代表取締役社長　</a:t>
            </a:r>
            <a:r>
              <a:rPr kumimoji="1" lang="ja-JP" altLang="en-US" sz="1400" dirty="0" smtClean="0">
                <a:solidFill>
                  <a:sysClr val="windowText" lastClr="000000"/>
                </a:solidFill>
                <a:latin typeface="HGP行書体" pitchFamily="66" charset="-128"/>
                <a:ea typeface="HGP行書体" pitchFamily="66" charset="-128"/>
              </a:rPr>
              <a:t>東山　正彦</a:t>
            </a:r>
            <a:endParaRPr kumimoji="1" lang="ja-JP" altLang="en-US" sz="1400" dirty="0">
              <a:solidFill>
                <a:sysClr val="windowText" lastClr="000000"/>
              </a:solidFill>
              <a:latin typeface="HGP行書体" pitchFamily="66" charset="-128"/>
              <a:ea typeface="HGP行書体" pitchFamily="66"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solidFill>
                  <a:srgbClr val="00B050"/>
                </a:solidFill>
                <a:latin typeface="HGP創英角ｺﾞｼｯｸUB" pitchFamily="50" charset="-128"/>
                <a:ea typeface="HGP創英角ｺﾞｼｯｸUB" pitchFamily="50" charset="-128"/>
              </a:rPr>
              <a:t>≪</a:t>
            </a:r>
            <a:r>
              <a:rPr kumimoji="1" lang="en-US" altLang="ja-JP" sz="2000" dirty="0" smtClean="0">
                <a:solidFill>
                  <a:srgbClr val="00B050"/>
                </a:solidFill>
                <a:latin typeface="HGP創英角ｺﾞｼｯｸUB" pitchFamily="50" charset="-128"/>
                <a:ea typeface="HGP創英角ｺﾞｼｯｸUB" pitchFamily="50" charset="-128"/>
              </a:rPr>
              <a:t>Merchant Support</a:t>
            </a:r>
            <a:r>
              <a:rPr kumimoji="1" lang="ja-JP" altLang="en-US" sz="2000" dirty="0" smtClean="0">
                <a:solidFill>
                  <a:srgbClr val="00B050"/>
                </a:solidFill>
                <a:latin typeface="HGP創英角ｺﾞｼｯｸUB" pitchFamily="50" charset="-128"/>
                <a:ea typeface="HGP創英角ｺﾞｼｯｸUB" pitchFamily="50" charset="-128"/>
              </a:rPr>
              <a:t>のサービス</a:t>
            </a:r>
            <a:r>
              <a:rPr lang="ja-JP" altLang="en-US" sz="2000" dirty="0" smtClean="0">
                <a:solidFill>
                  <a:srgbClr val="00B050"/>
                </a:solidFill>
                <a:latin typeface="HGP創英角ｺﾞｼｯｸUB" pitchFamily="50" charset="-128"/>
                <a:ea typeface="HGP創英角ｺﾞｼｯｸUB" pitchFamily="50" charset="-128"/>
              </a:rPr>
              <a:t>≫</a:t>
            </a:r>
            <a:endParaRPr kumimoji="1" lang="ja-JP" altLang="en-US" sz="2000" dirty="0">
              <a:solidFill>
                <a:srgbClr val="00B050"/>
              </a:solidFill>
              <a:latin typeface="HGP創英角ｺﾞｼｯｸUB" pitchFamily="50" charset="-128"/>
              <a:ea typeface="HGP創英角ｺﾞｼｯｸUB" pitchFamily="50" charset="-128"/>
            </a:endParaRPr>
          </a:p>
        </p:txBody>
      </p:sp>
      <p:sp>
        <p:nvSpPr>
          <p:cNvPr id="18" name="正方形/長方形 17"/>
          <p:cNvSpPr/>
          <p:nvPr/>
        </p:nvSpPr>
        <p:spPr>
          <a:xfrm>
            <a:off x="44624" y="2699792"/>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会社概要</a:t>
            </a:r>
            <a:endParaRPr lang="en-US" altLang="ja-JP" sz="900" dirty="0" smtClean="0">
              <a:solidFill>
                <a:srgbClr val="00B050"/>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53" name="正方形/長方形 52"/>
          <p:cNvSpPr/>
          <p:nvPr/>
        </p:nvSpPr>
        <p:spPr>
          <a:xfrm>
            <a:off x="44624" y="320384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沿革</a:t>
            </a:r>
            <a:endParaRPr lang="en-US" altLang="ja-JP" sz="900" dirty="0" smtClean="0">
              <a:solidFill>
                <a:srgbClr val="00B050"/>
              </a:solidFill>
              <a:latin typeface="+mn-ea"/>
            </a:endParaRPr>
          </a:p>
        </p:txBody>
      </p:sp>
      <p:sp>
        <p:nvSpPr>
          <p:cNvPr id="54" name="正方形/長方形 53"/>
          <p:cNvSpPr/>
          <p:nvPr/>
        </p:nvSpPr>
        <p:spPr>
          <a:xfrm>
            <a:off x="44624" y="2195736"/>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コーポレートメッセージ</a:t>
            </a:r>
            <a:endParaRPr lang="en-US" altLang="ja-JP" sz="900" dirty="0" smtClean="0">
              <a:solidFill>
                <a:srgbClr val="00B050"/>
              </a:solidFill>
              <a:latin typeface="+mn-ea"/>
            </a:endParaRPr>
          </a:p>
        </p:txBody>
      </p:sp>
      <p:graphicFrame>
        <p:nvGraphicFramePr>
          <p:cNvPr id="55" name="表 54"/>
          <p:cNvGraphicFramePr>
            <a:graphicFrameLocks noGrp="1"/>
          </p:cNvGraphicFramePr>
          <p:nvPr/>
        </p:nvGraphicFramePr>
        <p:xfrm>
          <a:off x="1556791" y="3497249"/>
          <a:ext cx="4536504" cy="5513492"/>
        </p:xfrm>
        <a:graphic>
          <a:graphicData uri="http://schemas.openxmlformats.org/drawingml/2006/table">
            <a:tbl>
              <a:tblPr/>
              <a:tblGrid>
                <a:gridCol w="1512168"/>
                <a:gridCol w="1512168"/>
                <a:gridCol w="1512168"/>
              </a:tblGrid>
              <a:tr h="155036">
                <a:tc>
                  <a:txBody>
                    <a:bodyPr/>
                    <a:lstStyle/>
                    <a:p>
                      <a:pPr algn="ctr" fontAlgn="ctr"/>
                      <a:r>
                        <a:rPr lang="ja-JP" altLang="en-US" sz="1100" b="1" i="0" u="none" strike="noStrike" dirty="0">
                          <a:solidFill>
                            <a:srgbClr val="000000"/>
                          </a:solidFill>
                          <a:latin typeface="Verdana"/>
                        </a:rPr>
                        <a:t>会社名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マーチャント・サポート株式会社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rowSpan="2">
                  <a:txBody>
                    <a:bodyPr/>
                    <a:lstStyle/>
                    <a:p>
                      <a:pPr algn="ctr" fontAlgn="ctr"/>
                      <a:r>
                        <a:rPr lang="ja-JP" altLang="en-US" sz="1100" b="1" i="0" u="none" strike="noStrike" dirty="0">
                          <a:solidFill>
                            <a:srgbClr val="000000"/>
                          </a:solidFill>
                          <a:latin typeface="Verdana"/>
                        </a:rPr>
                        <a:t>所在地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a:t>
                      </a:r>
                      <a:r>
                        <a:rPr lang="en-US" altLang="ja-JP" sz="1100" b="0" i="0" u="none" strike="noStrike">
                          <a:solidFill>
                            <a:srgbClr val="333333"/>
                          </a:solidFill>
                          <a:latin typeface="Verdana"/>
                        </a:rPr>
                        <a:t>160-0023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vMerge="1">
                  <a:txBody>
                    <a:bodyPr/>
                    <a:lstStyle/>
                    <a:p>
                      <a:endParaRPr kumimoji="1" lang="ja-JP" altLang="en-US"/>
                    </a:p>
                  </a:txBody>
                  <a:tcPr/>
                </a:tc>
                <a:tc gridSpan="2">
                  <a:txBody>
                    <a:bodyPr/>
                    <a:lstStyle/>
                    <a:p>
                      <a:pPr algn="l" fontAlgn="ctr"/>
                      <a:r>
                        <a:rPr lang="ja-JP" altLang="en-US" sz="1100" b="0" i="0" u="none" strike="noStrike" dirty="0">
                          <a:solidFill>
                            <a:srgbClr val="333333"/>
                          </a:solidFill>
                          <a:latin typeface="Verdana"/>
                        </a:rPr>
                        <a:t>東京都新宿区西新宿</a:t>
                      </a:r>
                      <a:r>
                        <a:rPr lang="en-US" altLang="ja-JP" sz="1100" b="0" i="0" u="none" strike="noStrike" dirty="0">
                          <a:solidFill>
                            <a:srgbClr val="333333"/>
                          </a:solidFill>
                          <a:latin typeface="Verdana"/>
                        </a:rPr>
                        <a:t>6-12-1 </a:t>
                      </a:r>
                      <a:r>
                        <a:rPr lang="ja-JP" altLang="en-US" sz="1100" b="0" i="0" u="none" strike="noStrike" dirty="0">
                          <a:solidFill>
                            <a:srgbClr val="333333"/>
                          </a:solidFill>
                          <a:latin typeface="Verdana"/>
                        </a:rPr>
                        <a:t>パークウエスト</a:t>
                      </a:r>
                      <a:r>
                        <a:rPr lang="en-US" altLang="ja-JP" sz="1100" b="0" i="0" u="none" strike="noStrike" dirty="0">
                          <a:solidFill>
                            <a:srgbClr val="333333"/>
                          </a:solidFill>
                          <a:latin typeface="Verdana"/>
                        </a:rPr>
                        <a:t>12F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a:txBody>
                    <a:bodyPr/>
                    <a:lstStyle/>
                    <a:p>
                      <a:pPr algn="ctr" fontAlgn="ctr"/>
                      <a:r>
                        <a:rPr lang="ja-JP" altLang="en-US" sz="1100" b="1" i="0" u="none" strike="noStrike">
                          <a:solidFill>
                            <a:srgbClr val="000000"/>
                          </a:solidFill>
                          <a:latin typeface="Verdana"/>
                        </a:rPr>
                        <a:t>代表取締役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東山　正彦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451625">
                <a:tc rowSpan="2">
                  <a:txBody>
                    <a:bodyPr/>
                    <a:lstStyle/>
                    <a:p>
                      <a:pPr algn="ctr" fontAlgn="ctr"/>
                      <a:r>
                        <a:rPr lang="ja-JP" altLang="en-US" sz="1100" b="1" i="0" u="none" strike="noStrike">
                          <a:solidFill>
                            <a:srgbClr val="000000"/>
                          </a:solidFill>
                          <a:latin typeface="Verdana"/>
                        </a:rPr>
                        <a:t>株主構成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1100" b="0" i="0" u="sng" strike="noStrike">
                          <a:solidFill>
                            <a:srgbClr val="0000FF"/>
                          </a:solidFill>
                          <a:latin typeface="ＭＳ Ｐゴシック"/>
                          <a:hlinkClick r:id="rId12"/>
                        </a:rPr>
                        <a:t>Hi Sun Technology (China) Limited （</a:t>
                      </a:r>
                      <a:r>
                        <a:rPr lang="ja-JP" altLang="en-US" sz="1100" b="0" i="0" u="sng" strike="noStrike">
                          <a:solidFill>
                            <a:srgbClr val="0000FF"/>
                          </a:solidFill>
                          <a:latin typeface="ＭＳ Ｐゴシック"/>
                          <a:hlinkClick r:id="rId12"/>
                        </a:rPr>
                        <a:t>高陽科技（中国）有限公司）</a:t>
                      </a:r>
                      <a:endParaRPr lang="ja-JP" altLang="en-US" sz="1100" b="0" i="0" u="sng" strike="noStrike">
                        <a:solidFill>
                          <a:srgbClr val="0000FF"/>
                        </a:solidFill>
                        <a:latin typeface="ＭＳ Ｐゴシック"/>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＜香港証券取引所上場　証券コード</a:t>
                      </a:r>
                      <a:r>
                        <a:rPr lang="en-US" altLang="ja-JP" sz="1100" b="0" i="0" u="none" strike="noStrike">
                          <a:solidFill>
                            <a:srgbClr val="333333"/>
                          </a:solidFill>
                          <a:latin typeface="Verdana"/>
                        </a:rPr>
                        <a:t>0818</a:t>
                      </a:r>
                      <a:r>
                        <a:rPr lang="ja-JP" altLang="en-US" sz="1100" b="0" i="0" u="none" strike="noStrike">
                          <a:solidFill>
                            <a:srgbClr val="333333"/>
                          </a:solidFill>
                          <a:latin typeface="Verdana"/>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a:txBody>
                    <a:bodyPr/>
                    <a:lstStyle/>
                    <a:p>
                      <a:pPr algn="ctr" fontAlgn="ctr"/>
                      <a:r>
                        <a:rPr lang="ja-JP" altLang="en-US" sz="1100" b="1" i="0" u="none" strike="noStrike">
                          <a:solidFill>
                            <a:srgbClr val="000000"/>
                          </a:solidFill>
                          <a:latin typeface="Verdana"/>
                        </a:rPr>
                        <a:t>資本金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altLang="ja-JP" sz="1100" b="0" i="0" u="none" strike="noStrike">
                          <a:solidFill>
                            <a:srgbClr val="333333"/>
                          </a:solidFill>
                          <a:latin typeface="Verdana"/>
                        </a:rPr>
                        <a:t>68,000,000</a:t>
                      </a:r>
                      <a:r>
                        <a:rPr lang="ja-JP" altLang="en-US" sz="1100" b="0" i="0" u="none" strike="noStrike">
                          <a:solidFill>
                            <a:srgbClr val="333333"/>
                          </a:solidFill>
                          <a:latin typeface="Verdana"/>
                        </a:rPr>
                        <a:t>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a:txBody>
                    <a:bodyPr/>
                    <a:lstStyle/>
                    <a:p>
                      <a:pPr algn="ctr" fontAlgn="ctr"/>
                      <a:r>
                        <a:rPr lang="ja-JP" altLang="en-US" sz="1100" b="1" i="0" u="none" strike="noStrike">
                          <a:solidFill>
                            <a:srgbClr val="000000"/>
                          </a:solidFill>
                          <a:latin typeface="Verdana"/>
                        </a:rPr>
                        <a:t>設立年月日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altLang="zh-TW" sz="1100" b="0" i="0" u="none" strike="noStrike">
                          <a:solidFill>
                            <a:srgbClr val="333333"/>
                          </a:solidFill>
                          <a:latin typeface="Verdana"/>
                        </a:rPr>
                        <a:t>2005</a:t>
                      </a:r>
                      <a:r>
                        <a:rPr lang="zh-TW" altLang="en-US" sz="1100" b="0" i="0" u="none" strike="noStrike">
                          <a:solidFill>
                            <a:srgbClr val="333333"/>
                          </a:solidFill>
                          <a:latin typeface="Verdana"/>
                        </a:rPr>
                        <a:t>年</a:t>
                      </a:r>
                      <a:r>
                        <a:rPr lang="en-US" altLang="zh-TW" sz="1100" b="0" i="0" u="none" strike="noStrike">
                          <a:solidFill>
                            <a:srgbClr val="333333"/>
                          </a:solidFill>
                          <a:latin typeface="Verdana"/>
                        </a:rPr>
                        <a:t>4</a:t>
                      </a:r>
                      <a:r>
                        <a:rPr lang="zh-TW" altLang="en-US" sz="1100" b="0" i="0" u="none" strike="noStrike">
                          <a:solidFill>
                            <a:srgbClr val="333333"/>
                          </a:solidFill>
                          <a:latin typeface="Verdana"/>
                        </a:rPr>
                        <a:t>月（事業開始）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595893">
                <a:tc>
                  <a:txBody>
                    <a:bodyPr/>
                    <a:lstStyle/>
                    <a:p>
                      <a:pPr algn="ctr" fontAlgn="ctr"/>
                      <a:r>
                        <a:rPr lang="ja-JP" altLang="en-US" sz="1100" b="1" i="0" u="none" strike="noStrike">
                          <a:solidFill>
                            <a:srgbClr val="000000"/>
                          </a:solidFill>
                          <a:latin typeface="Verdana"/>
                        </a:rPr>
                        <a:t>事業内容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加盟店募集代行業務、早期決済支払代行業務、システムの保守・運用業務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rowSpan="3">
                  <a:txBody>
                    <a:bodyPr/>
                    <a:lstStyle/>
                    <a:p>
                      <a:pPr algn="ctr" fontAlgn="ctr"/>
                      <a:r>
                        <a:rPr lang="ja-JP" altLang="en-US" sz="1100" b="1" i="0" u="none" strike="noStrike">
                          <a:solidFill>
                            <a:srgbClr val="000000"/>
                          </a:solidFill>
                          <a:latin typeface="Verdana"/>
                        </a:rPr>
                        <a:t>主要取引カード会社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株式会社東京クレジットサービス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トヨタファイナンス株式会社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楽天カード株式会社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rowSpan="3">
                  <a:txBody>
                    <a:bodyPr/>
                    <a:lstStyle/>
                    <a:p>
                      <a:pPr algn="ctr" fontAlgn="ctr"/>
                      <a:r>
                        <a:rPr lang="ja-JP" altLang="en-US" sz="1100" b="1" i="0" u="none" strike="noStrike">
                          <a:solidFill>
                            <a:srgbClr val="000000"/>
                          </a:solidFill>
                          <a:latin typeface="Verdana"/>
                        </a:rPr>
                        <a:t>主要取引先</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altLang="ja-JP" sz="1100" b="0" i="0" u="none" strike="noStrike" dirty="0">
                          <a:solidFill>
                            <a:srgbClr val="333333"/>
                          </a:solidFill>
                          <a:latin typeface="Verdana"/>
                        </a:rPr>
                        <a:t>GMO</a:t>
                      </a:r>
                      <a:r>
                        <a:rPr lang="ja-JP" altLang="en-US" sz="1100" b="0" i="0" u="none" strike="noStrike" dirty="0">
                          <a:solidFill>
                            <a:srgbClr val="333333"/>
                          </a:solidFill>
                          <a:latin typeface="Verdana"/>
                        </a:rPr>
                        <a:t>ペイメントゲートウェイ株式会社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株式会社</a:t>
                      </a:r>
                      <a:r>
                        <a:rPr lang="en-US" altLang="ja-JP" sz="1100" b="0" i="0" u="none" strike="noStrike">
                          <a:solidFill>
                            <a:srgbClr val="333333"/>
                          </a:solidFill>
                          <a:latin typeface="Verdana"/>
                        </a:rPr>
                        <a:t>NTT</a:t>
                      </a:r>
                      <a:r>
                        <a:rPr lang="ja-JP" altLang="en-US" sz="1100" b="0" i="0" u="none" strike="noStrike">
                          <a:solidFill>
                            <a:srgbClr val="333333"/>
                          </a:solidFill>
                          <a:latin typeface="Verdana"/>
                        </a:rPr>
                        <a:t>データ</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vMerge="1">
                  <a:txBody>
                    <a:bodyPr/>
                    <a:lstStyle/>
                    <a:p>
                      <a:endParaRPr kumimoji="1" lang="ja-JP" altLang="en-US"/>
                    </a:p>
                  </a:txBody>
                  <a:tcPr/>
                </a:tc>
                <a:tc gridSpan="2">
                  <a:txBody>
                    <a:bodyPr/>
                    <a:lstStyle/>
                    <a:p>
                      <a:pPr algn="l" fontAlgn="ctr"/>
                      <a:r>
                        <a:rPr lang="en-US" altLang="ja-JP" sz="1100" b="0" i="0" u="none" strike="noStrike">
                          <a:solidFill>
                            <a:srgbClr val="333333"/>
                          </a:solidFill>
                          <a:latin typeface="Verdana"/>
                        </a:rPr>
                        <a:t>MS</a:t>
                      </a:r>
                      <a:r>
                        <a:rPr lang="ja-JP" altLang="en-US" sz="1100" b="0" i="0" u="none" strike="noStrike">
                          <a:solidFill>
                            <a:srgbClr val="333333"/>
                          </a:solidFill>
                          <a:latin typeface="Verdana"/>
                        </a:rPr>
                        <a:t>カ</a:t>
                      </a:r>
                      <a:r>
                        <a:rPr lang="en-US" altLang="ja-JP" sz="1100" b="0" i="0" u="none" strike="noStrike">
                          <a:solidFill>
                            <a:srgbClr val="333333"/>
                          </a:solidFill>
                          <a:latin typeface="Verdana"/>
                        </a:rPr>
                        <a:t>―</a:t>
                      </a:r>
                      <a:r>
                        <a:rPr lang="ja-JP" altLang="en-US" sz="1100" b="0" i="0" u="none" strike="noStrike">
                          <a:solidFill>
                            <a:srgbClr val="333333"/>
                          </a:solidFill>
                          <a:latin typeface="Verdana"/>
                        </a:rPr>
                        <a:t>クレジット株式会社（</a:t>
                      </a:r>
                      <a:r>
                        <a:rPr lang="en-US" altLang="ja-JP" sz="1100" b="0" i="0" u="none" strike="noStrike">
                          <a:solidFill>
                            <a:srgbClr val="333333"/>
                          </a:solidFill>
                          <a:latin typeface="Verdana"/>
                        </a:rPr>
                        <a:t>100%</a:t>
                      </a:r>
                      <a:r>
                        <a:rPr lang="ja-JP" altLang="en-US" sz="1100" b="0" i="0" u="none" strike="noStrike">
                          <a:solidFill>
                            <a:srgbClr val="333333"/>
                          </a:solidFill>
                          <a:latin typeface="Verdana"/>
                        </a:rPr>
                        <a:t>出資子会社）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10071">
                <a:tc>
                  <a:txBody>
                    <a:bodyPr/>
                    <a:lstStyle/>
                    <a:p>
                      <a:pPr algn="ctr" fontAlgn="ctr"/>
                      <a:r>
                        <a:rPr lang="ja-JP" altLang="en-US" sz="1100" b="1" i="0" u="none" strike="noStrike">
                          <a:solidFill>
                            <a:srgbClr val="000000"/>
                          </a:solidFill>
                          <a:latin typeface="Verdana"/>
                        </a:rPr>
                        <a:t>アクワイヤリング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VISA</a:t>
                      </a:r>
                      <a:r>
                        <a:rPr lang="ja-JP" altLang="en-US" sz="1100" b="0" i="0" u="none" strike="noStrike">
                          <a:solidFill>
                            <a:srgbClr val="000000"/>
                          </a:solidFill>
                          <a:latin typeface="ＭＳ Ｐゴシック"/>
                        </a:rPr>
                        <a:t>アクワイヤリングエージェント（</a:t>
                      </a:r>
                      <a:r>
                        <a:rPr lang="en-US" altLang="ja-JP" sz="1100" b="0" i="0" u="none" strike="noStrike">
                          <a:solidFill>
                            <a:srgbClr val="000000"/>
                          </a:solidFill>
                          <a:latin typeface="ＭＳ Ｐゴシック"/>
                        </a:rPr>
                        <a:t>AA</a:t>
                      </a:r>
                      <a:r>
                        <a:rPr lang="ja-JP" altLang="en-US" sz="1100" b="0" i="0" u="none" strike="noStrike">
                          <a:solidFill>
                            <a:srgbClr val="000000"/>
                          </a:solidFill>
                          <a:latin typeface="ＭＳ Ｐゴシック"/>
                        </a:rPr>
                        <a:t>）登録</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400" b="0" i="0" u="none" strike="noStrike" dirty="0">
                          <a:solidFill>
                            <a:srgbClr val="000000"/>
                          </a:solidFill>
                          <a:latin typeface="ＭＳ Ｐゴシック"/>
                        </a:rPr>
                        <a:t>No. 8500005</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55036">
                <a:tc>
                  <a:txBody>
                    <a:bodyPr/>
                    <a:lstStyle/>
                    <a:p>
                      <a:pPr algn="ctr" fontAlgn="ctr"/>
                      <a:r>
                        <a:rPr lang="ja-JP" altLang="en-US" sz="1100" b="1" i="0" u="none" strike="noStrike">
                          <a:solidFill>
                            <a:srgbClr val="000000"/>
                          </a:solidFill>
                          <a:latin typeface="Verdana"/>
                        </a:rPr>
                        <a:t>エージェント登録</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400" b="0" i="0" u="none" strike="noStrike">
                          <a:solidFill>
                            <a:srgbClr val="000000"/>
                          </a:solidFill>
                          <a:latin typeface="ＭＳ Ｐゴシック"/>
                        </a:rPr>
                        <a:t>No. 8000016</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155036">
                <a:tc>
                  <a:txBody>
                    <a:bodyPr/>
                    <a:lstStyle/>
                    <a:p>
                      <a:pPr algn="ctr" fontAlgn="ctr"/>
                      <a:r>
                        <a:rPr lang="ja-JP" altLang="en-US" sz="1100" b="0" i="0" u="none" strike="noStrike">
                          <a:solidFill>
                            <a:srgbClr val="000000"/>
                          </a:solidFill>
                          <a:latin typeface="ＭＳ Ｐゴシック"/>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dirty="0">
                          <a:solidFill>
                            <a:srgbClr val="000000"/>
                          </a:solidFill>
                          <a:latin typeface="ＭＳ Ｐゴシック"/>
                        </a:rPr>
                        <a:t>No. 2900005</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55036">
                <a:tc rowSpan="3">
                  <a:txBody>
                    <a:bodyPr/>
                    <a:lstStyle/>
                    <a:p>
                      <a:pPr algn="ctr" fontAlgn="ctr"/>
                      <a:r>
                        <a:rPr lang="ja-JP" altLang="en-US" sz="1100" b="1" i="0" u="none" strike="noStrike">
                          <a:solidFill>
                            <a:srgbClr val="000000"/>
                          </a:solidFill>
                          <a:latin typeface="Verdana"/>
                        </a:rPr>
                        <a:t>取引銀行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TW" altLang="en-US" sz="1100" b="0" i="0" u="none" strike="noStrike" dirty="0">
                          <a:solidFill>
                            <a:srgbClr val="333333"/>
                          </a:solidFill>
                          <a:latin typeface="Verdana"/>
                        </a:rPr>
                        <a:t>三井住友銀行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みずほ銀行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zh-TW" altLang="en-US" sz="1100" b="0" i="0" u="none" strike="noStrike" dirty="0">
                          <a:solidFill>
                            <a:srgbClr val="333333"/>
                          </a:solidFill>
                          <a:latin typeface="Verdana"/>
                        </a:rPr>
                        <a:t>三菱東京ＵＦＪ銀行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bl>
          </a:graphicData>
        </a:graphic>
      </p:graphicFrame>
      <p:sp>
        <p:nvSpPr>
          <p:cNvPr id="56" name="正方形/長方形 55"/>
          <p:cNvSpPr/>
          <p:nvPr/>
        </p:nvSpPr>
        <p:spPr>
          <a:xfrm>
            <a:off x="1556792" y="2987824"/>
            <a:ext cx="4536504" cy="4320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ysClr val="windowText" lastClr="000000"/>
                </a:solidFill>
              </a:rPr>
              <a:t>会社概要</a:t>
            </a:r>
            <a:endParaRPr kumimoji="1" lang="ja-JP" altLang="en-US" sz="2400" b="1" dirty="0">
              <a:solidFill>
                <a:sysClr val="windowText" lastClr="000000"/>
              </a:solidFill>
            </a:endParaRPr>
          </a:p>
        </p:txBody>
      </p:sp>
      <p:sp>
        <p:nvSpPr>
          <p:cNvPr id="57" name="正方形/長方形 56"/>
          <p:cNvSpPr/>
          <p:nvPr/>
        </p:nvSpPr>
        <p:spPr>
          <a:xfrm>
            <a:off x="1556792" y="2195736"/>
            <a:ext cx="45365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B050"/>
                </a:solidFill>
              </a:rPr>
              <a:t>写真</a:t>
            </a:r>
            <a:endParaRPr kumimoji="1" lang="en-US" altLang="ja-JP" dirty="0" smtClean="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8" name="正方形/長方形 17"/>
          <p:cNvSpPr/>
          <p:nvPr/>
        </p:nvSpPr>
        <p:spPr>
          <a:xfrm>
            <a:off x="44624" y="2699792"/>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会社概要</a:t>
            </a:r>
            <a:endParaRPr lang="en-US" altLang="ja-JP" sz="900" dirty="0" smtClean="0">
              <a:solidFill>
                <a:srgbClr val="00B050"/>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53" name="正方形/長方形 52"/>
          <p:cNvSpPr/>
          <p:nvPr/>
        </p:nvSpPr>
        <p:spPr>
          <a:xfrm>
            <a:off x="44624" y="320384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沿革</a:t>
            </a:r>
            <a:endParaRPr lang="en-US" altLang="ja-JP" sz="900" dirty="0" smtClean="0">
              <a:solidFill>
                <a:srgbClr val="00B050"/>
              </a:solidFill>
              <a:latin typeface="+mn-ea"/>
            </a:endParaRPr>
          </a:p>
        </p:txBody>
      </p:sp>
      <p:sp>
        <p:nvSpPr>
          <p:cNvPr id="54" name="正方形/長方形 53"/>
          <p:cNvSpPr/>
          <p:nvPr/>
        </p:nvSpPr>
        <p:spPr>
          <a:xfrm>
            <a:off x="44624" y="2195736"/>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コーポレートメッセージ</a:t>
            </a:r>
            <a:endParaRPr lang="en-US" altLang="ja-JP" sz="900" dirty="0" smtClean="0">
              <a:solidFill>
                <a:srgbClr val="00B050"/>
              </a:solidFill>
              <a:latin typeface="+mn-ea"/>
            </a:endParaRPr>
          </a:p>
        </p:txBody>
      </p:sp>
      <p:sp>
        <p:nvSpPr>
          <p:cNvPr id="56" name="正方形/長方形 55"/>
          <p:cNvSpPr/>
          <p:nvPr/>
        </p:nvSpPr>
        <p:spPr>
          <a:xfrm>
            <a:off x="1556792" y="2987824"/>
            <a:ext cx="4536504" cy="4320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ysClr val="windowText" lastClr="000000"/>
                </a:solidFill>
              </a:rPr>
              <a:t>沿革</a:t>
            </a:r>
            <a:endParaRPr kumimoji="1" lang="ja-JP" altLang="en-US" sz="2400" b="1" dirty="0">
              <a:solidFill>
                <a:sysClr val="windowText" lastClr="000000"/>
              </a:solidFill>
            </a:endParaRPr>
          </a:p>
        </p:txBody>
      </p:sp>
      <p:sp>
        <p:nvSpPr>
          <p:cNvPr id="57" name="正方形/長方形 56"/>
          <p:cNvSpPr/>
          <p:nvPr/>
        </p:nvSpPr>
        <p:spPr>
          <a:xfrm>
            <a:off x="1556792" y="2195736"/>
            <a:ext cx="45365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写真</a:t>
            </a:r>
            <a:endParaRPr kumimoji="1" lang="en-US" altLang="ja-JP" dirty="0" smtClean="0"/>
          </a:p>
        </p:txBody>
      </p:sp>
      <p:graphicFrame>
        <p:nvGraphicFramePr>
          <p:cNvPr id="21" name="表 20"/>
          <p:cNvGraphicFramePr>
            <a:graphicFrameLocks noGrp="1"/>
          </p:cNvGraphicFramePr>
          <p:nvPr/>
        </p:nvGraphicFramePr>
        <p:xfrm>
          <a:off x="1556792" y="3491880"/>
          <a:ext cx="4536504" cy="5338742"/>
        </p:xfrm>
        <a:graphic>
          <a:graphicData uri="http://schemas.openxmlformats.org/drawingml/2006/table">
            <a:tbl>
              <a:tblPr/>
              <a:tblGrid>
                <a:gridCol w="936104"/>
                <a:gridCol w="3600400"/>
              </a:tblGrid>
              <a:tr h="122215">
                <a:tc>
                  <a:txBody>
                    <a:bodyPr/>
                    <a:lstStyle/>
                    <a:p>
                      <a:pPr algn="l" fontAlgn="ctr"/>
                      <a:r>
                        <a:rPr lang="en-US" altLang="ja-JP" sz="800" b="1" i="0" u="none" strike="noStrike">
                          <a:solidFill>
                            <a:srgbClr val="000000"/>
                          </a:solidFill>
                          <a:latin typeface="Verdana"/>
                        </a:rPr>
                        <a:t>2004</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4</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設立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2004</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9</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東京クレジットサービスと加盟店募集代行契約締結</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215">
                <a:tc rowSpan="2">
                  <a:txBody>
                    <a:bodyPr/>
                    <a:lstStyle/>
                    <a:p>
                      <a:pPr algn="l" fontAlgn="ctr"/>
                      <a:r>
                        <a:rPr lang="en-US" altLang="ja-JP" sz="800" b="1" i="0" u="none" strike="noStrike">
                          <a:solidFill>
                            <a:srgbClr val="000000"/>
                          </a:solidFill>
                          <a:latin typeface="Verdana"/>
                        </a:rPr>
                        <a:t>2005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4</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カード加盟店募集開始（事業開始）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vMerge="1">
                  <a:txBody>
                    <a:bodyPr/>
                    <a:lstStyle/>
                    <a:p>
                      <a:endParaRPr kumimoji="1" lang="ja-JP" altLang="en-US"/>
                    </a:p>
                  </a:txBody>
                  <a:tcPr/>
                </a:tc>
                <a:tc>
                  <a:txBody>
                    <a:bodyPr/>
                    <a:lstStyle/>
                    <a:p>
                      <a:pPr algn="l" fontAlgn="ctr"/>
                      <a:r>
                        <a:rPr lang="en-US" altLang="ja-JP" sz="800" b="0" i="0" u="none" strike="noStrike">
                          <a:solidFill>
                            <a:srgbClr val="000000"/>
                          </a:solidFill>
                          <a:latin typeface="Verdana"/>
                        </a:rPr>
                        <a:t>GP</a:t>
                      </a:r>
                      <a:r>
                        <a:rPr lang="ja-JP" altLang="en-US" sz="800" b="0" i="0" u="none" strike="noStrike">
                          <a:solidFill>
                            <a:srgbClr val="000000"/>
                          </a:solidFill>
                          <a:latin typeface="Verdana"/>
                        </a:rPr>
                        <a:t>ネットからのデータ取得開始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215">
                <a:tc>
                  <a:txBody>
                    <a:bodyPr/>
                    <a:lstStyle/>
                    <a:p>
                      <a:pPr algn="l" fontAlgn="ctr"/>
                      <a:r>
                        <a:rPr lang="en-US" altLang="ja-JP" sz="800" b="1" i="0" u="none" strike="noStrike">
                          <a:solidFill>
                            <a:srgbClr val="000000"/>
                          </a:solidFill>
                          <a:latin typeface="Verdana"/>
                        </a:rPr>
                        <a:t>2005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5</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店舗向け早期決済サービス開始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a:txBody>
                    <a:bodyPr/>
                    <a:lstStyle/>
                    <a:p>
                      <a:pPr algn="l" fontAlgn="ctr"/>
                      <a:r>
                        <a:rPr lang="en-US" altLang="ja-JP" sz="800" b="1" i="0" u="none" strike="noStrike">
                          <a:solidFill>
                            <a:srgbClr val="000000"/>
                          </a:solidFill>
                          <a:latin typeface="Verdana"/>
                        </a:rPr>
                        <a:t>2005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12</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INFOX</a:t>
                      </a:r>
                      <a:r>
                        <a:rPr lang="ja-JP" altLang="en-US" sz="800" b="0" i="0" u="none" strike="noStrike">
                          <a:solidFill>
                            <a:srgbClr val="000000"/>
                          </a:solidFill>
                          <a:latin typeface="Verdana"/>
                        </a:rPr>
                        <a:t>ネットからのデータ取得開始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853">
                <a:tc rowSpan="3">
                  <a:txBody>
                    <a:bodyPr/>
                    <a:lstStyle/>
                    <a:p>
                      <a:pPr algn="l" fontAlgn="ctr"/>
                      <a:r>
                        <a:rPr lang="en-US" altLang="ja-JP" sz="800" b="1" i="0" u="none" strike="noStrike">
                          <a:solidFill>
                            <a:srgbClr val="000000"/>
                          </a:solidFill>
                          <a:latin typeface="Verdana"/>
                        </a:rPr>
                        <a:t>2006</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12</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日本カードネットワークからのデータ取得開始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3131">
                <a:tc vMerge="1">
                  <a:txBody>
                    <a:bodyPr/>
                    <a:lstStyle/>
                    <a:p>
                      <a:endParaRPr kumimoji="1" lang="ja-JP" altLang="en-US"/>
                    </a:p>
                  </a:txBody>
                  <a:tcPr/>
                </a:tc>
                <a:tc>
                  <a:txBody>
                    <a:bodyPr/>
                    <a:lstStyle/>
                    <a:p>
                      <a:pPr algn="l" fontAlgn="ctr"/>
                      <a:r>
                        <a:rPr lang="ja-JP" altLang="en-US" sz="800" b="0" i="0" u="none" strike="noStrike">
                          <a:solidFill>
                            <a:srgbClr val="000000"/>
                          </a:solidFill>
                          <a:latin typeface="Verdana"/>
                        </a:rPr>
                        <a:t>トヨタファイナンス</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との加盟店募集代行契約締結</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vMerge="1">
                  <a:txBody>
                    <a:bodyPr/>
                    <a:lstStyle/>
                    <a:p>
                      <a:endParaRPr kumimoji="1" lang="ja-JP" altLang="en-US"/>
                    </a:p>
                  </a:txBody>
                  <a:tcPr/>
                </a:tc>
                <a:tc>
                  <a:txBody>
                    <a:bodyPr/>
                    <a:lstStyle/>
                    <a:p>
                      <a:pPr algn="l" fontAlgn="ctr"/>
                      <a:r>
                        <a:rPr lang="ja-JP" altLang="en-US" sz="800" b="0" i="0" u="none" strike="noStrike">
                          <a:solidFill>
                            <a:srgbClr val="000000"/>
                          </a:solidFill>
                          <a:latin typeface="Verdana"/>
                        </a:rPr>
                        <a:t>本店事務所を港区六本木</a:t>
                      </a:r>
                      <a:r>
                        <a:rPr lang="en-US" altLang="ja-JP" sz="800" b="0" i="0" u="none" strike="noStrike">
                          <a:solidFill>
                            <a:srgbClr val="000000"/>
                          </a:solidFill>
                          <a:latin typeface="Verdana"/>
                        </a:rPr>
                        <a:t>6-10-1</a:t>
                      </a:r>
                      <a:r>
                        <a:rPr lang="ja-JP" altLang="en-US" sz="800" b="0" i="0" u="none" strike="noStrike">
                          <a:solidFill>
                            <a:srgbClr val="000000"/>
                          </a:solidFill>
                          <a:latin typeface="Verdana"/>
                        </a:rPr>
                        <a:t>六本木ヒルズへ移転</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2007</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8</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E</a:t>
                      </a:r>
                      <a:r>
                        <a:rPr lang="ja-JP" altLang="en-US" sz="800" b="0" i="0" u="none" strike="noStrike">
                          <a:solidFill>
                            <a:srgbClr val="000000"/>
                          </a:solidFill>
                          <a:latin typeface="Verdana"/>
                        </a:rPr>
                        <a:t>コマース向け包括加盟店契約を締結し、早期決済サービス開始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2007</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9</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ITC</a:t>
                      </a:r>
                      <a:r>
                        <a:rPr lang="ja-JP" altLang="en-US" sz="800" b="0" i="0" u="none" strike="noStrike">
                          <a:solidFill>
                            <a:srgbClr val="000000"/>
                          </a:solidFill>
                          <a:latin typeface="Verdana"/>
                        </a:rPr>
                        <a:t>クレジット</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へ出資し、自動車関連加盟店への早期決済サービス業務を受託</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1076">
                <a:tc>
                  <a:txBody>
                    <a:bodyPr/>
                    <a:lstStyle/>
                    <a:p>
                      <a:pPr algn="l" fontAlgn="ctr"/>
                      <a:r>
                        <a:rPr lang="en-US" altLang="ja-JP" sz="800" b="1" i="0" u="none" strike="noStrike">
                          <a:solidFill>
                            <a:srgbClr val="000000"/>
                          </a:solidFill>
                          <a:latin typeface="Verdana"/>
                        </a:rPr>
                        <a:t>2008</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6</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サイバーソース</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と提携し、 同社の早期決済業務受託を開始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2010</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11</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関連会社マーチャント・キャピタル（有）を会社分割により統合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2011</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5</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本店を新宿区西新宿</a:t>
                      </a:r>
                      <a:r>
                        <a:rPr lang="en-US" altLang="ja-JP" sz="800" b="0" i="0" u="none" strike="noStrike">
                          <a:solidFill>
                            <a:srgbClr val="000000"/>
                          </a:solidFill>
                          <a:latin typeface="Verdana"/>
                        </a:rPr>
                        <a:t>1-25-1</a:t>
                      </a:r>
                      <a:r>
                        <a:rPr lang="ja-JP" altLang="en-US" sz="800" b="0" i="0" u="none" strike="noStrike">
                          <a:solidFill>
                            <a:srgbClr val="000000"/>
                          </a:solidFill>
                          <a:latin typeface="Verdana"/>
                        </a:rPr>
                        <a:t>新宿センタービルへ移転</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rowSpan="2">
                  <a:txBody>
                    <a:bodyPr/>
                    <a:lstStyle/>
                    <a:p>
                      <a:pPr algn="l" fontAlgn="ctr"/>
                      <a:r>
                        <a:rPr lang="en-US" altLang="ja-JP" sz="800" b="1" i="0" u="none" strike="noStrike">
                          <a:solidFill>
                            <a:srgbClr val="000000"/>
                          </a:solidFill>
                          <a:latin typeface="Verdana"/>
                        </a:rPr>
                        <a:t>2012</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3</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ITC</a:t>
                      </a:r>
                      <a:r>
                        <a:rPr lang="ja-JP" altLang="en-US" sz="800" b="0" i="0" u="none" strike="noStrike">
                          <a:solidFill>
                            <a:srgbClr val="000000"/>
                          </a:solidFill>
                          <a:latin typeface="Verdana"/>
                        </a:rPr>
                        <a:t>クレジット</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を</a:t>
                      </a:r>
                      <a:r>
                        <a:rPr lang="en-US" altLang="ja-JP" sz="800" b="0" i="0" u="none" strike="noStrike">
                          <a:solidFill>
                            <a:srgbClr val="000000"/>
                          </a:solidFill>
                          <a:latin typeface="Verdana"/>
                        </a:rPr>
                        <a:t>100</a:t>
                      </a:r>
                      <a:r>
                        <a:rPr lang="ja-JP" altLang="en-US" sz="800" b="0" i="0" u="none" strike="noStrike">
                          <a:solidFill>
                            <a:srgbClr val="000000"/>
                          </a:solidFill>
                          <a:latin typeface="Verdana"/>
                        </a:rPr>
                        <a:t>％子会社化</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vMerge="1">
                  <a:txBody>
                    <a:bodyPr/>
                    <a:lstStyle/>
                    <a:p>
                      <a:endParaRPr kumimoji="1" lang="ja-JP" altLang="en-US"/>
                    </a:p>
                  </a:txBody>
                  <a:tcPr/>
                </a:tc>
                <a:tc>
                  <a:txBody>
                    <a:bodyPr/>
                    <a:lstStyle/>
                    <a:p>
                      <a:pPr algn="l" fontAlgn="ctr"/>
                      <a:r>
                        <a:rPr lang="ja-JP" altLang="en-US" sz="800" b="0" i="0" u="none" strike="noStrike">
                          <a:solidFill>
                            <a:srgbClr val="000000"/>
                          </a:solidFill>
                          <a:latin typeface="Verdana"/>
                        </a:rPr>
                        <a:t>（</a:t>
                      </a:r>
                      <a:r>
                        <a:rPr lang="en-US" altLang="ja-JP" sz="800" b="0" i="0" u="none" strike="noStrike">
                          <a:solidFill>
                            <a:srgbClr val="000000"/>
                          </a:solidFill>
                          <a:latin typeface="Verdana"/>
                        </a:rPr>
                        <a:t>2013</a:t>
                      </a:r>
                      <a:r>
                        <a:rPr lang="ja-JP" altLang="en-US" sz="800" b="0" i="0" u="none" strike="noStrike">
                          <a:solidFill>
                            <a:srgbClr val="000000"/>
                          </a:solidFill>
                          <a:latin typeface="Verdana"/>
                        </a:rPr>
                        <a:t>年</a:t>
                      </a:r>
                      <a:r>
                        <a:rPr lang="en-US" altLang="ja-JP" sz="800" b="0" i="0" u="none" strike="noStrike">
                          <a:solidFill>
                            <a:srgbClr val="000000"/>
                          </a:solidFill>
                          <a:latin typeface="Verdana"/>
                        </a:rPr>
                        <a:t>1</a:t>
                      </a:r>
                      <a:r>
                        <a:rPr lang="ja-JP" altLang="en-US" sz="800" b="0" i="0" u="none" strike="noStrike">
                          <a:solidFill>
                            <a:srgbClr val="000000"/>
                          </a:solidFill>
                          <a:latin typeface="Verdana"/>
                        </a:rPr>
                        <a:t>月に社名を</a:t>
                      </a:r>
                      <a:r>
                        <a:rPr lang="en-US" altLang="ja-JP" sz="800" b="0" i="0" u="none" strike="noStrike">
                          <a:solidFill>
                            <a:srgbClr val="000000"/>
                          </a:solidFill>
                          <a:latin typeface="Verdana"/>
                        </a:rPr>
                        <a:t>MS</a:t>
                      </a:r>
                      <a:r>
                        <a:rPr lang="ja-JP" altLang="en-US" sz="800" b="0" i="0" u="none" strike="noStrike">
                          <a:solidFill>
                            <a:srgbClr val="000000"/>
                          </a:solidFill>
                          <a:latin typeface="Verdana"/>
                        </a:rPr>
                        <a:t>カークレジット</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へ変更）</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2012</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12</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楽天カード</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との加盟店募集契約締結</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a:txBody>
                    <a:bodyPr/>
                    <a:lstStyle/>
                    <a:p>
                      <a:pPr algn="l" fontAlgn="ctr"/>
                      <a:r>
                        <a:rPr lang="en-US" altLang="ja-JP" sz="800" b="1" i="0" u="none" strike="noStrike">
                          <a:solidFill>
                            <a:srgbClr val="000000"/>
                          </a:solidFill>
                          <a:latin typeface="Verdana"/>
                        </a:rPr>
                        <a:t>2015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latin typeface="Verdana"/>
                        </a:rPr>
                        <a:t>PAX Global</a:t>
                      </a:r>
                      <a:r>
                        <a:rPr lang="ja-JP" altLang="en-US" sz="800" b="0" i="0" u="none" strike="noStrike">
                          <a:solidFill>
                            <a:srgbClr val="000000"/>
                          </a:solidFill>
                          <a:latin typeface="Verdana"/>
                        </a:rPr>
                        <a:t>社製端末機の取扱開始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853">
                <a:tc>
                  <a:txBody>
                    <a:bodyPr/>
                    <a:lstStyle/>
                    <a:p>
                      <a:pPr algn="l" fontAlgn="ctr"/>
                      <a:r>
                        <a:rPr lang="en-US" altLang="ja-JP" sz="800" b="1" i="0" u="none" strike="noStrike">
                          <a:solidFill>
                            <a:srgbClr val="000000"/>
                          </a:solidFill>
                          <a:latin typeface="Verdana"/>
                        </a:rPr>
                        <a:t>2015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11</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dirty="0">
                          <a:solidFill>
                            <a:srgbClr val="000000"/>
                          </a:solidFill>
                          <a:latin typeface="Verdana"/>
                        </a:rPr>
                        <a:t>本店を新宿区西新宿</a:t>
                      </a:r>
                      <a:r>
                        <a:rPr lang="en-US" altLang="ja-JP" sz="800" b="0" i="0" u="none" strike="noStrike" dirty="0">
                          <a:solidFill>
                            <a:srgbClr val="000000"/>
                          </a:solidFill>
                          <a:latin typeface="Verdana"/>
                        </a:rPr>
                        <a:t>6-12-1 </a:t>
                      </a:r>
                      <a:r>
                        <a:rPr lang="ja-JP" altLang="en-US" sz="800" b="0" i="0" u="none" strike="noStrike" dirty="0">
                          <a:solidFill>
                            <a:srgbClr val="000000"/>
                          </a:solidFill>
                          <a:latin typeface="Verdana"/>
                        </a:rPr>
                        <a:t>パークウエスト</a:t>
                      </a:r>
                      <a:r>
                        <a:rPr lang="en-US" altLang="ja-JP" sz="800" b="0" i="0" u="none" strike="noStrike" dirty="0">
                          <a:solidFill>
                            <a:srgbClr val="000000"/>
                          </a:solidFill>
                          <a:latin typeface="Verdana"/>
                        </a:rPr>
                        <a:t>12F</a:t>
                      </a:r>
                      <a:r>
                        <a:rPr lang="ja-JP" altLang="en-US" sz="800" b="0" i="0" u="none" strike="noStrike" dirty="0">
                          <a:solidFill>
                            <a:srgbClr val="000000"/>
                          </a:solidFill>
                          <a:latin typeface="Verdana"/>
                        </a:rPr>
                        <a:t>へ移転</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smtClean="0">
                <a:solidFill>
                  <a:schemeClr val="tx1"/>
                </a:solidFill>
                <a:latin typeface="+mn-ea"/>
              </a:rPr>
              <a:t>WeChat</a:t>
            </a:r>
            <a:r>
              <a:rPr lang="ja-JP" altLang="en-US" sz="900" dirty="0" smtClean="0">
                <a:solidFill>
                  <a:schemeClr val="tx1"/>
                </a:solidFill>
                <a:latin typeface="+mn-ea"/>
              </a:rPr>
              <a:t> </a:t>
            </a:r>
            <a:r>
              <a:rPr lang="en-US" altLang="ja-JP" sz="900" dirty="0" smtClean="0">
                <a:solidFill>
                  <a:schemeClr val="tx1"/>
                </a:solidFill>
                <a:latin typeface="+mn-ea"/>
              </a:rPr>
              <a:t>Pay</a:t>
            </a:r>
            <a:endParaRPr kumimoji="1" lang="ja-JP" altLang="en-US" sz="900" dirty="0">
              <a:solidFill>
                <a:schemeClr val="tx1"/>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3" name="正方形/長方形 52"/>
          <p:cNvSpPr/>
          <p:nvPr/>
        </p:nvSpPr>
        <p:spPr>
          <a:xfrm>
            <a:off x="1268760" y="2987824"/>
            <a:ext cx="5517232" cy="307777"/>
          </a:xfrm>
          <a:prstGeom prst="rect">
            <a:avLst/>
          </a:prstGeom>
        </p:spPr>
        <p:txBody>
          <a:bodyPr wrap="square">
            <a:spAutoFit/>
          </a:bodyPr>
          <a:lstStyle/>
          <a:p>
            <a:r>
              <a:rPr lang="ja-JP" altLang="en-US" sz="1400" b="1" u="sng" dirty="0" smtClean="0"/>
              <a:t>その</a:t>
            </a:r>
            <a:r>
              <a:rPr lang="en-US" altLang="ja-JP" sz="1400" b="1" u="sng" dirty="0" smtClean="0"/>
              <a:t>1</a:t>
            </a:r>
            <a:r>
              <a:rPr lang="ja-JP" altLang="en-US" sz="1400" b="1" u="sng" dirty="0" err="1" smtClean="0"/>
              <a:t>．</a:t>
            </a:r>
            <a:r>
              <a:rPr lang="ja-JP" altLang="en-US" sz="1400" b="1" u="sng" dirty="0" smtClean="0"/>
              <a:t>中国人が日常的に利用している決済方法</a:t>
            </a:r>
          </a:p>
        </p:txBody>
      </p:sp>
      <p:sp>
        <p:nvSpPr>
          <p:cNvPr id="54" name="正方形/長方形 53"/>
          <p:cNvSpPr/>
          <p:nvPr/>
        </p:nvSpPr>
        <p:spPr>
          <a:xfrm>
            <a:off x="1415330" y="2195736"/>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1415330" y="2195736"/>
            <a:ext cx="2687285" cy="630942"/>
          </a:xfrm>
          <a:prstGeom prst="rect">
            <a:avLst/>
          </a:prstGeom>
          <a:noFill/>
        </p:spPr>
        <p:txBody>
          <a:bodyPr wrap="square" rtlCol="0">
            <a:spAutoFit/>
          </a:bodyPr>
          <a:lstStyle/>
          <a:p>
            <a:pPr algn="ctr"/>
            <a:r>
              <a:rPr lang="en-US" altLang="ja-JP" sz="1100" dirty="0" smtClean="0"/>
              <a:t>WeChat Pay</a:t>
            </a:r>
            <a:endParaRPr lang="ja-JP" altLang="en-US" sz="1100" dirty="0" smtClean="0"/>
          </a:p>
          <a:p>
            <a:pPr algn="ctr"/>
            <a:r>
              <a:rPr lang="ja-JP" altLang="en-US" sz="2400" dirty="0" smtClean="0">
                <a:latin typeface="HGP創英角ｺﾞｼｯｸUB" pitchFamily="50" charset="-128"/>
                <a:ea typeface="HGP創英角ｺﾞｼｯｸUB" pitchFamily="50" charset="-128"/>
              </a:rPr>
              <a:t>特徴・メリット</a:t>
            </a:r>
          </a:p>
        </p:txBody>
      </p:sp>
      <p:sp>
        <p:nvSpPr>
          <p:cNvPr id="56" name="フリーフォーム 55"/>
          <p:cNvSpPr/>
          <p:nvPr/>
        </p:nvSpPr>
        <p:spPr>
          <a:xfrm>
            <a:off x="5688516" y="2195736"/>
            <a:ext cx="930876" cy="387179"/>
          </a:xfrm>
          <a:custGeom>
            <a:avLst/>
            <a:gdLst>
              <a:gd name="connsiteX0" fmla="*/ 0 w 930876"/>
              <a:gd name="connsiteY0" fmla="*/ 0 h 387179"/>
              <a:gd name="connsiteX1" fmla="*/ 494270 w 930876"/>
              <a:gd name="connsiteY1" fmla="*/ 111211 h 387179"/>
              <a:gd name="connsiteX2" fmla="*/ 864973 w 930876"/>
              <a:gd name="connsiteY2" fmla="*/ 345990 h 387179"/>
              <a:gd name="connsiteX3" fmla="*/ 889686 w 930876"/>
              <a:gd name="connsiteY3" fmla="*/ 358346 h 387179"/>
            </a:gdLst>
            <a:ahLst/>
            <a:cxnLst>
              <a:cxn ang="0">
                <a:pos x="connsiteX0" y="connsiteY0"/>
              </a:cxn>
              <a:cxn ang="0">
                <a:pos x="connsiteX1" y="connsiteY1"/>
              </a:cxn>
              <a:cxn ang="0">
                <a:pos x="connsiteX2" y="connsiteY2"/>
              </a:cxn>
              <a:cxn ang="0">
                <a:pos x="connsiteX3" y="connsiteY3"/>
              </a:cxn>
            </a:cxnLst>
            <a:rect l="l" t="t" r="r" b="b"/>
            <a:pathLst>
              <a:path w="930876" h="387179">
                <a:moveTo>
                  <a:pt x="0" y="0"/>
                </a:moveTo>
                <a:cubicBezTo>
                  <a:pt x="175054" y="26773"/>
                  <a:pt x="350108" y="53546"/>
                  <a:pt x="494270" y="111211"/>
                </a:cubicBezTo>
                <a:cubicBezTo>
                  <a:pt x="638432" y="168876"/>
                  <a:pt x="799070" y="304801"/>
                  <a:pt x="864973" y="345990"/>
                </a:cubicBezTo>
                <a:cubicBezTo>
                  <a:pt x="930876" y="387179"/>
                  <a:pt x="910281" y="372762"/>
                  <a:pt x="889686" y="35834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56"/>
          <p:cNvSpPr/>
          <p:nvPr/>
        </p:nvSpPr>
        <p:spPr>
          <a:xfrm>
            <a:off x="5182168" y="2209288"/>
            <a:ext cx="1433383" cy="605482"/>
          </a:xfrm>
          <a:custGeom>
            <a:avLst/>
            <a:gdLst>
              <a:gd name="connsiteX0" fmla="*/ 0 w 1433383"/>
              <a:gd name="connsiteY0" fmla="*/ 0 h 605482"/>
              <a:gd name="connsiteX1" fmla="*/ 778475 w 1433383"/>
              <a:gd name="connsiteY1" fmla="*/ 234779 h 605482"/>
              <a:gd name="connsiteX2" fmla="*/ 1433383 w 1433383"/>
              <a:gd name="connsiteY2" fmla="*/ 605482 h 605482"/>
            </a:gdLst>
            <a:ahLst/>
            <a:cxnLst>
              <a:cxn ang="0">
                <a:pos x="connsiteX0" y="connsiteY0"/>
              </a:cxn>
              <a:cxn ang="0">
                <a:pos x="connsiteX1" y="connsiteY1"/>
              </a:cxn>
              <a:cxn ang="0">
                <a:pos x="connsiteX2" y="connsiteY2"/>
              </a:cxn>
            </a:cxnLst>
            <a:rect l="l" t="t" r="r" b="b"/>
            <a:pathLst>
              <a:path w="1433383" h="605482">
                <a:moveTo>
                  <a:pt x="0" y="0"/>
                </a:moveTo>
                <a:cubicBezTo>
                  <a:pt x="269789" y="66932"/>
                  <a:pt x="539578" y="133865"/>
                  <a:pt x="778475" y="234779"/>
                </a:cubicBezTo>
                <a:cubicBezTo>
                  <a:pt x="1017372" y="335693"/>
                  <a:pt x="1225377" y="470587"/>
                  <a:pt x="1433383" y="60548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8" name="直線コネクタ 57"/>
          <p:cNvCxnSpPr/>
          <p:nvPr/>
        </p:nvCxnSpPr>
        <p:spPr>
          <a:xfrm>
            <a:off x="1415330" y="2195736"/>
            <a:ext cx="51845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p:cNvSpPr/>
          <p:nvPr/>
        </p:nvSpPr>
        <p:spPr>
          <a:xfrm>
            <a:off x="1412776" y="3203848"/>
            <a:ext cx="5112568" cy="316835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Picture 6" descr="C:\Users\Glinux\Desktop\Merchant Support\wechat logo2.jpg"/>
          <p:cNvPicPr>
            <a:picLocks noChangeAspect="1" noChangeArrowheads="1"/>
          </p:cNvPicPr>
          <p:nvPr/>
        </p:nvPicPr>
        <p:blipFill>
          <a:blip r:embed="rId12" cstate="print"/>
          <a:srcRect l="17115" t="10011" r="17114" b="10011"/>
          <a:stretch>
            <a:fillRect/>
          </a:stretch>
        </p:blipFill>
        <p:spPr bwMode="auto">
          <a:xfrm>
            <a:off x="1556792" y="3718143"/>
            <a:ext cx="1033512" cy="997873"/>
          </a:xfrm>
          <a:prstGeom prst="rect">
            <a:avLst/>
          </a:prstGeom>
          <a:noFill/>
        </p:spPr>
      </p:pic>
      <p:sp>
        <p:nvSpPr>
          <p:cNvPr id="61" name="正方形/長方形 60"/>
          <p:cNvSpPr/>
          <p:nvPr/>
        </p:nvSpPr>
        <p:spPr>
          <a:xfrm>
            <a:off x="2636912" y="3779912"/>
            <a:ext cx="3528392"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ysClr val="windowText" lastClr="000000"/>
                </a:solidFill>
              </a:rPr>
              <a:t>ユーザー数：約</a:t>
            </a:r>
            <a:r>
              <a:rPr kumimoji="1" lang="en-US" altLang="ja-JP" dirty="0" smtClean="0">
                <a:solidFill>
                  <a:sysClr val="windowText" lastClr="000000"/>
                </a:solidFill>
              </a:rPr>
              <a:t>8</a:t>
            </a:r>
            <a:r>
              <a:rPr kumimoji="1" lang="ja-JP" altLang="en-US" dirty="0" smtClean="0">
                <a:solidFill>
                  <a:sysClr val="windowText" lastClr="000000"/>
                </a:solidFill>
              </a:rPr>
              <a:t>億人</a:t>
            </a:r>
            <a:endParaRPr kumimoji="1" lang="en-US" altLang="ja-JP" dirty="0" smtClean="0">
              <a:solidFill>
                <a:sysClr val="windowText" lastClr="000000"/>
              </a:solidFill>
            </a:endParaRPr>
          </a:p>
          <a:p>
            <a:r>
              <a:rPr lang="ja-JP" altLang="en-US" dirty="0" smtClean="0">
                <a:solidFill>
                  <a:sysClr val="windowText" lastClr="000000"/>
                </a:solidFill>
              </a:rPr>
              <a:t>アクティブユーザー数：約</a:t>
            </a:r>
            <a:r>
              <a:rPr lang="en-US" altLang="ja-JP" dirty="0" smtClean="0">
                <a:solidFill>
                  <a:sysClr val="windowText" lastClr="000000"/>
                </a:solidFill>
              </a:rPr>
              <a:t>6.5</a:t>
            </a:r>
            <a:r>
              <a:rPr lang="ja-JP" altLang="en-US" dirty="0" smtClean="0">
                <a:solidFill>
                  <a:sysClr val="windowText" lastClr="000000"/>
                </a:solidFill>
              </a:rPr>
              <a:t>億人</a:t>
            </a:r>
            <a:endParaRPr lang="en-US" altLang="ja-JP" dirty="0" smtClean="0">
              <a:solidFill>
                <a:sysClr val="windowText" lastClr="000000"/>
              </a:solidFill>
            </a:endParaRPr>
          </a:p>
          <a:p>
            <a:r>
              <a:rPr kumimoji="1" lang="en-US" altLang="ja-JP" dirty="0" smtClean="0">
                <a:solidFill>
                  <a:sysClr val="windowText" lastClr="000000"/>
                </a:solidFill>
              </a:rPr>
              <a:t>1</a:t>
            </a:r>
            <a:r>
              <a:rPr kumimoji="1" lang="ja-JP" altLang="en-US" dirty="0" smtClean="0">
                <a:solidFill>
                  <a:sysClr val="windowText" lastClr="000000"/>
                </a:solidFill>
              </a:rPr>
              <a:t>日</a:t>
            </a:r>
            <a:r>
              <a:rPr kumimoji="1" lang="en-US" altLang="ja-JP" b="1" dirty="0" smtClean="0">
                <a:solidFill>
                  <a:srgbClr val="7030A0"/>
                </a:solidFill>
              </a:rPr>
              <a:t>/</a:t>
            </a:r>
            <a:r>
              <a:rPr kumimoji="1" lang="ja-JP" altLang="en-US" b="1" dirty="0" smtClean="0">
                <a:solidFill>
                  <a:srgbClr val="7030A0"/>
                </a:solidFill>
              </a:rPr>
              <a:t>人</a:t>
            </a:r>
            <a:r>
              <a:rPr kumimoji="1" lang="ja-JP" altLang="en-US" dirty="0" smtClean="0">
                <a:solidFill>
                  <a:sysClr val="windowText" lastClr="000000"/>
                </a:solidFill>
              </a:rPr>
              <a:t>の平均利用時間：約</a:t>
            </a:r>
            <a:r>
              <a:rPr kumimoji="1" lang="en-US" altLang="ja-JP" dirty="0" smtClean="0">
                <a:solidFill>
                  <a:sysClr val="windowText" lastClr="000000"/>
                </a:solidFill>
              </a:rPr>
              <a:t>94</a:t>
            </a:r>
            <a:r>
              <a:rPr kumimoji="1" lang="ja-JP" altLang="en-US" dirty="0" smtClean="0">
                <a:solidFill>
                  <a:sysClr val="windowText" lastClr="000000"/>
                </a:solidFill>
              </a:rPr>
              <a:t>分</a:t>
            </a:r>
            <a:endParaRPr kumimoji="1" lang="en-US" altLang="ja-JP" dirty="0" smtClean="0">
              <a:solidFill>
                <a:sysClr val="windowText" lastClr="000000"/>
              </a:solidFill>
            </a:endParaRPr>
          </a:p>
          <a:p>
            <a:r>
              <a:rPr lang="en-US" altLang="ja-JP" dirty="0" smtClean="0">
                <a:solidFill>
                  <a:sysClr val="windowText" lastClr="000000"/>
                </a:solidFill>
              </a:rPr>
              <a:t>1</a:t>
            </a:r>
            <a:r>
              <a:rPr lang="ja-JP" altLang="en-US" dirty="0" smtClean="0">
                <a:solidFill>
                  <a:sysClr val="windowText" lastClr="000000"/>
                </a:solidFill>
              </a:rPr>
              <a:t>日</a:t>
            </a:r>
            <a:r>
              <a:rPr lang="en-US" altLang="ja-JP" b="1" dirty="0" smtClean="0">
                <a:solidFill>
                  <a:srgbClr val="7030A0"/>
                </a:solidFill>
              </a:rPr>
              <a:t>/</a:t>
            </a:r>
            <a:r>
              <a:rPr lang="ja-JP" altLang="en-US" b="1" dirty="0" smtClean="0">
                <a:solidFill>
                  <a:srgbClr val="7030A0"/>
                </a:solidFill>
              </a:rPr>
              <a:t>人</a:t>
            </a:r>
            <a:r>
              <a:rPr lang="ja-JP" altLang="en-US" dirty="0" smtClean="0">
                <a:solidFill>
                  <a:sysClr val="windowText" lastClr="000000"/>
                </a:solidFill>
              </a:rPr>
              <a:t>の平均起動回数：約</a:t>
            </a:r>
            <a:r>
              <a:rPr lang="en-US" altLang="ja-JP" dirty="0" smtClean="0">
                <a:solidFill>
                  <a:sysClr val="windowText" lastClr="000000"/>
                </a:solidFill>
              </a:rPr>
              <a:t>11</a:t>
            </a:r>
            <a:r>
              <a:rPr lang="ja-JP" altLang="en-US" dirty="0" smtClean="0">
                <a:solidFill>
                  <a:sysClr val="windowText" lastClr="000000"/>
                </a:solidFill>
              </a:rPr>
              <a:t>回</a:t>
            </a:r>
            <a:endParaRPr kumimoji="1" lang="ja-JP" altLang="en-US" dirty="0">
              <a:solidFill>
                <a:sysClr val="windowText" lastClr="000000"/>
              </a:solidFill>
            </a:endParaRPr>
          </a:p>
        </p:txBody>
      </p:sp>
      <p:sp>
        <p:nvSpPr>
          <p:cNvPr id="62" name="正方形/長方形 61"/>
          <p:cNvSpPr/>
          <p:nvPr/>
        </p:nvSpPr>
        <p:spPr>
          <a:xfrm>
            <a:off x="5661248" y="4572000"/>
            <a:ext cx="10081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a:t>
            </a:r>
            <a:r>
              <a:rPr kumimoji="1" lang="en-US" altLang="ja-JP" sz="800" dirty="0" smtClean="0">
                <a:solidFill>
                  <a:schemeClr val="tx1"/>
                </a:solidFill>
              </a:rPr>
              <a:t>2016</a:t>
            </a:r>
            <a:r>
              <a:rPr kumimoji="1" lang="ja-JP" altLang="en-US" sz="800" dirty="0" smtClean="0">
                <a:solidFill>
                  <a:schemeClr val="tx1"/>
                </a:solidFill>
              </a:rPr>
              <a:t>年</a:t>
            </a:r>
            <a:r>
              <a:rPr kumimoji="1" lang="en-US" altLang="ja-JP" sz="800" dirty="0" smtClean="0">
                <a:solidFill>
                  <a:schemeClr val="tx1"/>
                </a:solidFill>
              </a:rPr>
              <a:t>3</a:t>
            </a:r>
            <a:r>
              <a:rPr kumimoji="1" lang="ja-JP" altLang="en-US" sz="800" dirty="0" smtClean="0">
                <a:solidFill>
                  <a:schemeClr val="tx1"/>
                </a:solidFill>
              </a:rPr>
              <a:t>月時点）</a:t>
            </a:r>
            <a:endParaRPr kumimoji="1" lang="ja-JP" altLang="en-US" sz="800" dirty="0">
              <a:solidFill>
                <a:schemeClr val="tx1"/>
              </a:solidFill>
            </a:endParaRPr>
          </a:p>
        </p:txBody>
      </p:sp>
      <p:sp>
        <p:nvSpPr>
          <p:cNvPr id="64" name="正方形/長方形 63"/>
          <p:cNvSpPr/>
          <p:nvPr/>
        </p:nvSpPr>
        <p:spPr>
          <a:xfrm>
            <a:off x="2636912" y="5220072"/>
            <a:ext cx="3888432"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ysClr val="windowText" lastClr="000000"/>
                </a:solidFill>
              </a:rPr>
              <a:t>WeChat Pay</a:t>
            </a:r>
            <a:r>
              <a:rPr lang="ja-JP" altLang="en-US" dirty="0" smtClean="0">
                <a:solidFill>
                  <a:sysClr val="windowText" lastClr="000000"/>
                </a:solidFill>
              </a:rPr>
              <a:t>ユーザー数：約</a:t>
            </a:r>
            <a:r>
              <a:rPr lang="en-US" altLang="ja-JP" dirty="0" smtClean="0">
                <a:solidFill>
                  <a:sysClr val="windowText" lastClr="000000"/>
                </a:solidFill>
              </a:rPr>
              <a:t>4</a:t>
            </a:r>
            <a:r>
              <a:rPr lang="ja-JP" altLang="en-US" dirty="0" smtClean="0">
                <a:solidFill>
                  <a:sysClr val="windowText" lastClr="000000"/>
                </a:solidFill>
              </a:rPr>
              <a:t>億人</a:t>
            </a:r>
            <a:endParaRPr lang="en-US" altLang="ja-JP" dirty="0" smtClean="0">
              <a:solidFill>
                <a:sysClr val="windowText" lastClr="000000"/>
              </a:solidFill>
            </a:endParaRPr>
          </a:p>
          <a:p>
            <a:r>
              <a:rPr kumimoji="1" lang="ja-JP" altLang="en-US" dirty="0" smtClean="0">
                <a:solidFill>
                  <a:sysClr val="windowText" lastClr="000000"/>
                </a:solidFill>
              </a:rPr>
              <a:t>導入店舗数：</a:t>
            </a:r>
            <a:r>
              <a:rPr kumimoji="1" lang="en-US" altLang="ja-JP" dirty="0" smtClean="0">
                <a:solidFill>
                  <a:sysClr val="windowText" lastClr="000000"/>
                </a:solidFill>
              </a:rPr>
              <a:t>100</a:t>
            </a:r>
            <a:r>
              <a:rPr kumimoji="1" lang="ja-JP" altLang="en-US" dirty="0" smtClean="0">
                <a:solidFill>
                  <a:sysClr val="windowText" lastClr="000000"/>
                </a:solidFill>
              </a:rPr>
              <a:t>万店舗以上</a:t>
            </a:r>
            <a:endParaRPr kumimoji="1" lang="en-US" altLang="ja-JP" dirty="0" smtClean="0">
              <a:solidFill>
                <a:sysClr val="windowText" lastClr="000000"/>
              </a:solidFill>
            </a:endParaRPr>
          </a:p>
          <a:p>
            <a:r>
              <a:rPr lang="ja-JP" altLang="en-US" dirty="0" smtClean="0">
                <a:solidFill>
                  <a:sysClr val="windowText" lastClr="000000"/>
                </a:solidFill>
              </a:rPr>
              <a:t>決済回数：</a:t>
            </a:r>
            <a:r>
              <a:rPr lang="en-US" altLang="ja-JP" dirty="0" smtClean="0">
                <a:solidFill>
                  <a:sysClr val="windowText" lastClr="000000"/>
                </a:solidFill>
              </a:rPr>
              <a:t>3,000</a:t>
            </a:r>
            <a:r>
              <a:rPr lang="ja-JP" altLang="en-US" dirty="0" smtClean="0">
                <a:solidFill>
                  <a:sysClr val="windowText" lastClr="000000"/>
                </a:solidFill>
              </a:rPr>
              <a:t>万回</a:t>
            </a:r>
            <a:r>
              <a:rPr lang="en-US" altLang="ja-JP" dirty="0" smtClean="0">
                <a:solidFill>
                  <a:sysClr val="windowText" lastClr="000000"/>
                </a:solidFill>
              </a:rPr>
              <a:t>/</a:t>
            </a:r>
            <a:r>
              <a:rPr lang="ja-JP" altLang="en-US" dirty="0" smtClean="0">
                <a:solidFill>
                  <a:sysClr val="windowText" lastClr="000000"/>
                </a:solidFill>
              </a:rPr>
              <a:t>日</a:t>
            </a:r>
            <a:endParaRPr lang="en-US" altLang="ja-JP" dirty="0" smtClean="0">
              <a:solidFill>
                <a:sysClr val="windowText" lastClr="000000"/>
              </a:solidFill>
            </a:endParaRPr>
          </a:p>
          <a:p>
            <a:r>
              <a:rPr kumimoji="1" lang="ja-JP" altLang="en-US" dirty="0" smtClean="0">
                <a:solidFill>
                  <a:sysClr val="windowText" lastClr="000000"/>
                </a:solidFill>
              </a:rPr>
              <a:t>決済額：</a:t>
            </a:r>
            <a:r>
              <a:rPr kumimoji="1" lang="en-US" altLang="ja-JP" dirty="0" smtClean="0">
                <a:solidFill>
                  <a:sysClr val="windowText" lastClr="000000"/>
                </a:solidFill>
              </a:rPr>
              <a:t>1,000</a:t>
            </a:r>
            <a:r>
              <a:rPr kumimoji="1" lang="ja-JP" altLang="en-US" dirty="0" smtClean="0">
                <a:solidFill>
                  <a:sysClr val="windowText" lastClr="000000"/>
                </a:solidFill>
              </a:rPr>
              <a:t>億円</a:t>
            </a:r>
            <a:r>
              <a:rPr kumimoji="1" lang="en-US" altLang="ja-JP" dirty="0" smtClean="0">
                <a:solidFill>
                  <a:sysClr val="windowText" lastClr="000000"/>
                </a:solidFill>
              </a:rPr>
              <a:t>/</a:t>
            </a:r>
            <a:r>
              <a:rPr kumimoji="1" lang="ja-JP" altLang="en-US" dirty="0" smtClean="0">
                <a:solidFill>
                  <a:sysClr val="windowText" lastClr="000000"/>
                </a:solidFill>
              </a:rPr>
              <a:t>日</a:t>
            </a:r>
            <a:endParaRPr kumimoji="1" lang="en-US" altLang="ja-JP" dirty="0" smtClean="0">
              <a:solidFill>
                <a:sysClr val="windowText" lastClr="000000"/>
              </a:solidFill>
            </a:endParaRPr>
          </a:p>
        </p:txBody>
      </p:sp>
      <p:sp>
        <p:nvSpPr>
          <p:cNvPr id="65" name="正方形/長方形 64"/>
          <p:cNvSpPr/>
          <p:nvPr/>
        </p:nvSpPr>
        <p:spPr>
          <a:xfrm>
            <a:off x="5589240" y="6012160"/>
            <a:ext cx="10081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a:t>
            </a:r>
            <a:r>
              <a:rPr kumimoji="1" lang="en-US" altLang="ja-JP" sz="800" dirty="0" smtClean="0">
                <a:solidFill>
                  <a:schemeClr val="tx1"/>
                </a:solidFill>
              </a:rPr>
              <a:t>2016</a:t>
            </a:r>
            <a:r>
              <a:rPr kumimoji="1" lang="ja-JP" altLang="en-US" sz="800" dirty="0" smtClean="0">
                <a:solidFill>
                  <a:schemeClr val="tx1"/>
                </a:solidFill>
              </a:rPr>
              <a:t>年</a:t>
            </a:r>
            <a:r>
              <a:rPr kumimoji="1" lang="en-US" altLang="ja-JP" sz="800" dirty="0" smtClean="0">
                <a:solidFill>
                  <a:schemeClr val="tx1"/>
                </a:solidFill>
              </a:rPr>
              <a:t>3</a:t>
            </a:r>
            <a:r>
              <a:rPr kumimoji="1" lang="ja-JP" altLang="en-US" sz="800" dirty="0" smtClean="0">
                <a:solidFill>
                  <a:schemeClr val="tx1"/>
                </a:solidFill>
              </a:rPr>
              <a:t>月時点）</a:t>
            </a:r>
            <a:endParaRPr kumimoji="1" lang="ja-JP" altLang="en-US" sz="800" dirty="0">
              <a:solidFill>
                <a:schemeClr val="tx1"/>
              </a:solidFill>
            </a:endParaRPr>
          </a:p>
        </p:txBody>
      </p:sp>
      <p:sp>
        <p:nvSpPr>
          <p:cNvPr id="66" name="正方形/長方形 65"/>
          <p:cNvSpPr/>
          <p:nvPr/>
        </p:nvSpPr>
        <p:spPr>
          <a:xfrm>
            <a:off x="1472084" y="5940152"/>
            <a:ext cx="129614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smtClean="0">
                <a:solidFill>
                  <a:schemeClr val="tx1"/>
                </a:solidFill>
              </a:rPr>
              <a:t>WeChat Pay</a:t>
            </a:r>
            <a:endParaRPr kumimoji="1" lang="ja-JP" altLang="en-US" sz="1400" b="1" dirty="0">
              <a:solidFill>
                <a:schemeClr val="tx1"/>
              </a:solidFill>
            </a:endParaRPr>
          </a:p>
        </p:txBody>
      </p:sp>
      <p:sp>
        <p:nvSpPr>
          <p:cNvPr id="67" name="正方形/長方形 66"/>
          <p:cNvSpPr/>
          <p:nvPr/>
        </p:nvSpPr>
        <p:spPr>
          <a:xfrm>
            <a:off x="1484784" y="4572000"/>
            <a:ext cx="129614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smtClean="0">
                <a:solidFill>
                  <a:schemeClr val="tx1"/>
                </a:solidFill>
              </a:rPr>
              <a:t>WeChat SNS</a:t>
            </a:r>
            <a:endParaRPr kumimoji="1" lang="ja-JP" altLang="en-US" sz="1400" b="1" dirty="0">
              <a:solidFill>
                <a:schemeClr val="tx1"/>
              </a:solidFill>
            </a:endParaRPr>
          </a:p>
        </p:txBody>
      </p:sp>
      <p:sp>
        <p:nvSpPr>
          <p:cNvPr id="68" name="角丸四角形 67"/>
          <p:cNvSpPr/>
          <p:nvPr/>
        </p:nvSpPr>
        <p:spPr>
          <a:xfrm>
            <a:off x="1556792" y="3347864"/>
            <a:ext cx="2376264" cy="36004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＜中国国内データ＞</a:t>
            </a:r>
            <a:endParaRPr kumimoji="1" lang="ja-JP" altLang="en-US" b="1" dirty="0">
              <a:solidFill>
                <a:schemeClr val="tx1"/>
              </a:solidFill>
            </a:endParaRPr>
          </a:p>
        </p:txBody>
      </p:sp>
      <p:sp>
        <p:nvSpPr>
          <p:cNvPr id="69" name="正方形/長方形 68"/>
          <p:cNvSpPr/>
          <p:nvPr/>
        </p:nvSpPr>
        <p:spPr>
          <a:xfrm>
            <a:off x="1340768" y="6444208"/>
            <a:ext cx="5256584" cy="1008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smtClean="0">
                <a:solidFill>
                  <a:srgbClr val="7030A0"/>
                </a:solidFill>
              </a:rPr>
              <a:t>上記のデータからも分かるように</a:t>
            </a:r>
            <a:r>
              <a:rPr kumimoji="1" lang="en-US" altLang="ja-JP" sz="1100" dirty="0" smtClean="0">
                <a:solidFill>
                  <a:srgbClr val="7030A0"/>
                </a:solidFill>
              </a:rPr>
              <a:t>WeChat</a:t>
            </a:r>
            <a:r>
              <a:rPr lang="ja-JP" altLang="en-US" sz="1100" dirty="0" smtClean="0">
                <a:solidFill>
                  <a:srgbClr val="7030A0"/>
                </a:solidFill>
              </a:rPr>
              <a:t> </a:t>
            </a:r>
            <a:r>
              <a:rPr lang="en-US" altLang="ja-JP" sz="1100" dirty="0" smtClean="0">
                <a:solidFill>
                  <a:srgbClr val="7030A0"/>
                </a:solidFill>
              </a:rPr>
              <a:t>Pay</a:t>
            </a:r>
            <a:r>
              <a:rPr lang="ja-JP" altLang="en-US" sz="1100" dirty="0" smtClean="0">
                <a:solidFill>
                  <a:srgbClr val="7030A0"/>
                </a:solidFill>
              </a:rPr>
              <a:t>は中国国民にとって日常的な決済手段になっています。中国からの旅行者が非常に多くなっている今日、訪日中国人の取り込みは企業様にとって共通の課題ではないでしょうか。</a:t>
            </a:r>
            <a:r>
              <a:rPr lang="en-US" altLang="ja-JP" sz="1100" dirty="0" smtClean="0">
                <a:solidFill>
                  <a:srgbClr val="7030A0"/>
                </a:solidFill>
              </a:rPr>
              <a:t> WeChat Pay</a:t>
            </a:r>
            <a:r>
              <a:rPr lang="ja-JP" altLang="en-US" sz="1100" dirty="0" smtClean="0">
                <a:solidFill>
                  <a:srgbClr val="7030A0"/>
                </a:solidFill>
              </a:rPr>
              <a:t>を導入することにより、</a:t>
            </a:r>
            <a:endParaRPr lang="en-US" altLang="ja-JP" sz="1100" dirty="0" smtClean="0">
              <a:solidFill>
                <a:srgbClr val="7030A0"/>
              </a:solidFill>
            </a:endParaRPr>
          </a:p>
          <a:p>
            <a:r>
              <a:rPr lang="ja-JP" altLang="en-US" sz="1100" dirty="0" smtClean="0">
                <a:solidFill>
                  <a:srgbClr val="7030A0"/>
                </a:solidFill>
              </a:rPr>
              <a:t>お客様にとって買い物をしやすい環境を整えることは</a:t>
            </a:r>
            <a:r>
              <a:rPr lang="en-US" altLang="ja-JP" sz="1100" dirty="0" smtClean="0">
                <a:solidFill>
                  <a:srgbClr val="7030A0"/>
                </a:solidFill>
              </a:rPr>
              <a:t>1</a:t>
            </a:r>
            <a:r>
              <a:rPr lang="ja-JP" altLang="en-US" sz="1100" dirty="0" err="1" smtClean="0">
                <a:solidFill>
                  <a:srgbClr val="7030A0"/>
                </a:solidFill>
              </a:rPr>
              <a:t>つの</a:t>
            </a:r>
            <a:r>
              <a:rPr lang="ja-JP" altLang="en-US" sz="1100" dirty="0" smtClean="0">
                <a:solidFill>
                  <a:srgbClr val="7030A0"/>
                </a:solidFill>
              </a:rPr>
              <a:t>施策と言えます。</a:t>
            </a:r>
            <a:endParaRPr lang="en-US" altLang="ja-JP" sz="1100" dirty="0" smtClean="0">
              <a:solidFill>
                <a:srgbClr val="7030A0"/>
              </a:solidFill>
            </a:endParaRPr>
          </a:p>
        </p:txBody>
      </p:sp>
      <p:sp>
        <p:nvSpPr>
          <p:cNvPr id="70" name="正方形/長方形 69"/>
          <p:cNvSpPr/>
          <p:nvPr/>
        </p:nvSpPr>
        <p:spPr>
          <a:xfrm>
            <a:off x="1268760" y="7308304"/>
            <a:ext cx="5832648" cy="307777"/>
          </a:xfrm>
          <a:prstGeom prst="rect">
            <a:avLst/>
          </a:prstGeom>
        </p:spPr>
        <p:txBody>
          <a:bodyPr wrap="square">
            <a:spAutoFit/>
          </a:bodyPr>
          <a:lstStyle/>
          <a:p>
            <a:r>
              <a:rPr lang="ja-JP" altLang="en-US" sz="1400" b="1" u="sng" dirty="0" smtClean="0"/>
              <a:t>その</a:t>
            </a:r>
            <a:r>
              <a:rPr lang="en-US" altLang="ja-JP" sz="1400" b="1" u="sng" dirty="0" smtClean="0"/>
              <a:t>2</a:t>
            </a:r>
            <a:r>
              <a:rPr lang="ja-JP" altLang="en-US" sz="1400" b="1" u="sng" dirty="0" err="1" smtClean="0"/>
              <a:t>．</a:t>
            </a:r>
            <a:r>
              <a:rPr lang="ja-JP" altLang="en-US" sz="1400" b="1" u="sng" dirty="0" smtClean="0"/>
              <a:t>決済方法は非常にシンプル！数秒で決済が完了します</a:t>
            </a:r>
          </a:p>
        </p:txBody>
      </p:sp>
      <p:pic>
        <p:nvPicPr>
          <p:cNvPr id="71" name="図 70" descr="3.png"/>
          <p:cNvPicPr>
            <a:picLocks noChangeAspect="1"/>
          </p:cNvPicPr>
          <p:nvPr/>
        </p:nvPicPr>
        <p:blipFill>
          <a:blip r:embed="rId13" cstate="print"/>
          <a:stretch>
            <a:fillRect/>
          </a:stretch>
        </p:blipFill>
        <p:spPr>
          <a:xfrm>
            <a:off x="1484784" y="8280049"/>
            <a:ext cx="1356996" cy="1809328"/>
          </a:xfrm>
          <a:prstGeom prst="rect">
            <a:avLst/>
          </a:prstGeom>
        </p:spPr>
      </p:pic>
      <p:pic>
        <p:nvPicPr>
          <p:cNvPr id="72" name="図 71" descr="４.png"/>
          <p:cNvPicPr>
            <a:picLocks noChangeAspect="1"/>
          </p:cNvPicPr>
          <p:nvPr/>
        </p:nvPicPr>
        <p:blipFill>
          <a:blip r:embed="rId14" cstate="print"/>
          <a:stretch>
            <a:fillRect/>
          </a:stretch>
        </p:blipFill>
        <p:spPr>
          <a:xfrm>
            <a:off x="3429000" y="8263279"/>
            <a:ext cx="1197320" cy="1859587"/>
          </a:xfrm>
          <a:prstGeom prst="rect">
            <a:avLst/>
          </a:prstGeom>
        </p:spPr>
      </p:pic>
      <p:pic>
        <p:nvPicPr>
          <p:cNvPr id="73" name="図 72" descr="６.png"/>
          <p:cNvPicPr>
            <a:picLocks noChangeAspect="1"/>
          </p:cNvPicPr>
          <p:nvPr/>
        </p:nvPicPr>
        <p:blipFill>
          <a:blip r:embed="rId15" cstate="print"/>
          <a:stretch>
            <a:fillRect/>
          </a:stretch>
        </p:blipFill>
        <p:spPr>
          <a:xfrm>
            <a:off x="5229200" y="8263279"/>
            <a:ext cx="1359725" cy="1798759"/>
          </a:xfrm>
          <a:prstGeom prst="rect">
            <a:avLst/>
          </a:prstGeom>
          <a:ln>
            <a:solidFill>
              <a:schemeClr val="bg2">
                <a:lumMod val="50000"/>
              </a:schemeClr>
            </a:solidFill>
          </a:ln>
        </p:spPr>
      </p:pic>
      <p:sp>
        <p:nvSpPr>
          <p:cNvPr id="74" name="テキスト ボックス 73"/>
          <p:cNvSpPr txBox="1"/>
          <p:nvPr/>
        </p:nvSpPr>
        <p:spPr>
          <a:xfrm>
            <a:off x="1556792" y="10135487"/>
            <a:ext cx="1227667" cy="769441"/>
          </a:xfrm>
          <a:prstGeom prst="rect">
            <a:avLst/>
          </a:prstGeom>
          <a:noFill/>
        </p:spPr>
        <p:txBody>
          <a:bodyPr wrap="square" rtlCol="0">
            <a:spAutoFit/>
          </a:bodyPr>
          <a:lstStyle/>
          <a:p>
            <a:r>
              <a:rPr lang="en-US" altLang="ja-JP" sz="1100" dirty="0" smtClean="0"/>
              <a:t>【</a:t>
            </a:r>
            <a:r>
              <a:rPr lang="ja-JP" altLang="en-US" sz="1100" dirty="0" smtClean="0"/>
              <a:t>店舗</a:t>
            </a:r>
            <a:r>
              <a:rPr lang="en-US" altLang="ja-JP" sz="1100" dirty="0" smtClean="0"/>
              <a:t>】</a:t>
            </a:r>
          </a:p>
          <a:p>
            <a:r>
              <a:rPr kumimoji="1" lang="ja-JP" altLang="en-US" sz="1100" dirty="0" smtClean="0">
                <a:solidFill>
                  <a:srgbClr val="7030A0"/>
                </a:solidFill>
              </a:rPr>
              <a:t>決済アプリを起動し、取引金額を入力</a:t>
            </a:r>
            <a:r>
              <a:rPr kumimoji="1" lang="ja-JP" altLang="en-US" sz="1100" b="1" dirty="0" smtClean="0">
                <a:solidFill>
                  <a:srgbClr val="7030A0"/>
                </a:solidFill>
              </a:rPr>
              <a:t>。</a:t>
            </a:r>
            <a:endParaRPr kumimoji="1" lang="en-US" altLang="ja-JP" sz="1100" b="1" dirty="0" smtClean="0">
              <a:solidFill>
                <a:srgbClr val="7030A0"/>
              </a:solidFill>
            </a:endParaRPr>
          </a:p>
        </p:txBody>
      </p:sp>
      <p:sp>
        <p:nvSpPr>
          <p:cNvPr id="75" name="正方形/長方形 74"/>
          <p:cNvSpPr/>
          <p:nvPr/>
        </p:nvSpPr>
        <p:spPr>
          <a:xfrm>
            <a:off x="3356992" y="10135487"/>
            <a:ext cx="1312333" cy="938719"/>
          </a:xfrm>
          <a:prstGeom prst="rect">
            <a:avLst/>
          </a:prstGeom>
        </p:spPr>
        <p:txBody>
          <a:bodyPr wrap="square">
            <a:spAutoFit/>
          </a:bodyPr>
          <a:lstStyle/>
          <a:p>
            <a:r>
              <a:rPr kumimoji="1" lang="en-US" altLang="ja-JP" sz="1100" dirty="0" smtClean="0"/>
              <a:t>【</a:t>
            </a:r>
            <a:r>
              <a:rPr lang="ja-JP" altLang="en-US" sz="1100" dirty="0" smtClean="0"/>
              <a:t>お客様</a:t>
            </a:r>
            <a:r>
              <a:rPr kumimoji="1" lang="en-US" altLang="ja-JP" sz="1100" dirty="0" smtClean="0"/>
              <a:t>】</a:t>
            </a:r>
            <a:endParaRPr lang="en-US" altLang="ja-JP" sz="1100" dirty="0"/>
          </a:p>
          <a:p>
            <a:r>
              <a:rPr kumimoji="1" lang="ja-JP" altLang="en-US" sz="1100" dirty="0" smtClean="0">
                <a:solidFill>
                  <a:srgbClr val="7030A0"/>
                </a:solidFill>
              </a:rPr>
              <a:t>金額確認後、スマホにて、自身専用の</a:t>
            </a:r>
            <a:r>
              <a:rPr kumimoji="1" lang="en-US" altLang="ja-JP" sz="1100" dirty="0" smtClean="0">
                <a:solidFill>
                  <a:srgbClr val="7030A0"/>
                </a:solidFill>
              </a:rPr>
              <a:t>WeChat</a:t>
            </a:r>
            <a:r>
              <a:rPr kumimoji="1" lang="ja-JP" altLang="en-US" sz="1100" dirty="0" smtClean="0">
                <a:solidFill>
                  <a:srgbClr val="7030A0"/>
                </a:solidFill>
              </a:rPr>
              <a:t>決済の「</a:t>
            </a:r>
            <a:r>
              <a:rPr kumimoji="1" lang="en-US" altLang="ja-JP" sz="1100" dirty="0" smtClean="0">
                <a:solidFill>
                  <a:srgbClr val="7030A0"/>
                </a:solidFill>
              </a:rPr>
              <a:t>QR</a:t>
            </a:r>
            <a:r>
              <a:rPr kumimoji="1" lang="ja-JP" altLang="en-US" sz="1100" dirty="0" smtClean="0">
                <a:solidFill>
                  <a:srgbClr val="7030A0"/>
                </a:solidFill>
              </a:rPr>
              <a:t>コード」を表示。</a:t>
            </a:r>
            <a:endParaRPr kumimoji="1" lang="en-US" altLang="ja-JP" sz="1100" dirty="0" smtClean="0">
              <a:solidFill>
                <a:srgbClr val="7030A0"/>
              </a:solidFill>
            </a:endParaRPr>
          </a:p>
        </p:txBody>
      </p:sp>
      <p:sp>
        <p:nvSpPr>
          <p:cNvPr id="76" name="正方形/長方形 75"/>
          <p:cNvSpPr/>
          <p:nvPr/>
        </p:nvSpPr>
        <p:spPr>
          <a:xfrm>
            <a:off x="5229200" y="10063479"/>
            <a:ext cx="1439333" cy="1277273"/>
          </a:xfrm>
          <a:prstGeom prst="rect">
            <a:avLst/>
          </a:prstGeom>
        </p:spPr>
        <p:txBody>
          <a:bodyPr wrap="square">
            <a:spAutoFit/>
          </a:bodyPr>
          <a:lstStyle/>
          <a:p>
            <a:r>
              <a:rPr lang="en-US" altLang="ja-JP" sz="1100" dirty="0" smtClean="0"/>
              <a:t>【</a:t>
            </a:r>
            <a:r>
              <a:rPr lang="ja-JP" altLang="en-US" sz="1100" dirty="0" smtClean="0"/>
              <a:t>店舗</a:t>
            </a:r>
            <a:r>
              <a:rPr lang="en-US" altLang="ja-JP" sz="1100" dirty="0" smtClean="0"/>
              <a:t>】</a:t>
            </a:r>
          </a:p>
          <a:p>
            <a:r>
              <a:rPr lang="ja-JP" altLang="en-US" sz="1100" dirty="0" smtClean="0">
                <a:solidFill>
                  <a:srgbClr val="7030A0"/>
                </a:solidFill>
              </a:rPr>
              <a:t>お客様の</a:t>
            </a:r>
            <a:r>
              <a:rPr lang="en-US" altLang="ja-JP" sz="1100" dirty="0" smtClean="0">
                <a:solidFill>
                  <a:srgbClr val="7030A0"/>
                </a:solidFill>
              </a:rPr>
              <a:t>QR</a:t>
            </a:r>
            <a:r>
              <a:rPr lang="ja-JP" altLang="en-US" sz="1100" dirty="0" smtClean="0">
                <a:solidFill>
                  <a:srgbClr val="7030A0"/>
                </a:solidFill>
              </a:rPr>
              <a:t>コードをスキャンし決済完了。</a:t>
            </a:r>
            <a:endParaRPr lang="en-US" altLang="ja-JP" sz="1100" dirty="0" smtClean="0">
              <a:solidFill>
                <a:srgbClr val="7030A0"/>
              </a:solidFill>
            </a:endParaRPr>
          </a:p>
          <a:p>
            <a:r>
              <a:rPr kumimoji="1" lang="ja-JP" altLang="ja-JP" sz="1100" dirty="0" smtClean="0">
                <a:solidFill>
                  <a:srgbClr val="7030A0"/>
                </a:solidFill>
              </a:rPr>
              <a:t>W</a:t>
            </a:r>
            <a:r>
              <a:rPr kumimoji="1" lang="en-US" altLang="ja-JP" sz="1100" dirty="0" err="1" smtClean="0">
                <a:solidFill>
                  <a:srgbClr val="7030A0"/>
                </a:solidFill>
              </a:rPr>
              <a:t>eChat</a:t>
            </a:r>
            <a:r>
              <a:rPr kumimoji="1" lang="en-US" altLang="ja-JP" sz="1100" dirty="0" smtClean="0">
                <a:solidFill>
                  <a:srgbClr val="7030A0"/>
                </a:solidFill>
              </a:rPr>
              <a:t>→</a:t>
            </a:r>
            <a:r>
              <a:rPr kumimoji="1" lang="ja-JP" altLang="en-US" sz="1100" dirty="0" smtClean="0">
                <a:solidFill>
                  <a:srgbClr val="7030A0"/>
                </a:solidFill>
              </a:rPr>
              <a:t>決済代行会社を通じて、資金回収。</a:t>
            </a:r>
            <a:endParaRPr kumimoji="1" lang="en-US" altLang="ja-JP" sz="1100" dirty="0" smtClean="0">
              <a:solidFill>
                <a:srgbClr val="7030A0"/>
              </a:solidFill>
            </a:endParaRPr>
          </a:p>
          <a:p>
            <a:endParaRPr lang="ja-JP" altLang="ja-JP" sz="1100" dirty="0" smtClean="0"/>
          </a:p>
        </p:txBody>
      </p:sp>
      <p:sp>
        <p:nvSpPr>
          <p:cNvPr id="77" name="右矢印 76"/>
          <p:cNvSpPr/>
          <p:nvPr/>
        </p:nvSpPr>
        <p:spPr>
          <a:xfrm>
            <a:off x="4674509" y="8919577"/>
            <a:ext cx="338667" cy="351814"/>
          </a:xfrm>
          <a:prstGeom prst="rightArrow">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右矢印 77"/>
          <p:cNvSpPr/>
          <p:nvPr/>
        </p:nvSpPr>
        <p:spPr>
          <a:xfrm>
            <a:off x="2924944" y="8919577"/>
            <a:ext cx="338667" cy="351814"/>
          </a:xfrm>
          <a:prstGeom prst="rightArrow">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1268760" y="7668344"/>
            <a:ext cx="5400600" cy="288032"/>
          </a:xfrm>
          <a:prstGeom prst="roundRect">
            <a:avLst/>
          </a:prstGeom>
          <a:solidFill>
            <a:schemeClr val="accent4">
              <a:lumMod val="40000"/>
              <a:lumOff val="60000"/>
            </a:schemeClr>
          </a:solidFill>
          <a:ln>
            <a:solidFill>
              <a:srgbClr val="0099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ja-JP" altLang="en-US" sz="1600" dirty="0" smtClean="0">
                <a:solidFill>
                  <a:srgbClr val="7030A0"/>
                </a:solidFill>
                <a:latin typeface="+mn-ea"/>
                <a:cs typeface="Meiryo UI" pitchFamily="50" charset="-128"/>
              </a:rPr>
              <a:t>わずか</a:t>
            </a:r>
            <a:r>
              <a:rPr lang="en-US" altLang="ja-JP" sz="1600" dirty="0" smtClean="0">
                <a:solidFill>
                  <a:srgbClr val="7030A0"/>
                </a:solidFill>
                <a:latin typeface="+mn-ea"/>
                <a:cs typeface="Meiryo UI" pitchFamily="50" charset="-128"/>
              </a:rPr>
              <a:t>3</a:t>
            </a:r>
            <a:r>
              <a:rPr lang="ja-JP" altLang="en-US" sz="1600" dirty="0" smtClean="0">
                <a:solidFill>
                  <a:srgbClr val="7030A0"/>
                </a:solidFill>
                <a:latin typeface="+mn-ea"/>
                <a:cs typeface="Meiryo UI" pitchFamily="50" charset="-128"/>
              </a:rPr>
              <a:t>つのステップで完了する非常に簡易な決済手段です</a:t>
            </a:r>
          </a:p>
        </p:txBody>
      </p:sp>
      <p:sp>
        <p:nvSpPr>
          <p:cNvPr id="80" name="正方形/長方形 79"/>
          <p:cNvSpPr/>
          <p:nvPr/>
        </p:nvSpPr>
        <p:spPr>
          <a:xfrm>
            <a:off x="1399084" y="7956376"/>
            <a:ext cx="5458916" cy="461665"/>
          </a:xfrm>
          <a:prstGeom prst="rect">
            <a:avLst/>
          </a:prstGeom>
        </p:spPr>
        <p:txBody>
          <a:bodyPr wrap="square">
            <a:spAutoFit/>
          </a:bodyPr>
          <a:lstStyle/>
          <a:p>
            <a:r>
              <a:rPr lang="ja-JP" altLang="en-US" sz="1200" dirty="0" smtClean="0">
                <a:solidFill>
                  <a:srgbClr val="7030A0"/>
                </a:solidFill>
              </a:rPr>
              <a:t>お客様がお持ちのスマートフォンに表示される</a:t>
            </a:r>
            <a:r>
              <a:rPr lang="ja-JP" altLang="en-US" sz="1200" dirty="0" err="1" smtClean="0">
                <a:solidFill>
                  <a:srgbClr val="7030A0"/>
                </a:solidFill>
              </a:rPr>
              <a:t>く</a:t>
            </a:r>
            <a:r>
              <a:rPr lang="en-US" altLang="ja-JP" sz="1200" dirty="0" smtClean="0">
                <a:solidFill>
                  <a:srgbClr val="7030A0"/>
                </a:solidFill>
              </a:rPr>
              <a:t>QR</a:t>
            </a:r>
            <a:r>
              <a:rPr lang="ja-JP" altLang="en-US" sz="1200" dirty="0" smtClean="0">
                <a:solidFill>
                  <a:srgbClr val="7030A0"/>
                </a:solidFill>
              </a:rPr>
              <a:t>コードを、お店でご用意いただく</a:t>
            </a:r>
            <a:r>
              <a:rPr lang="en-US" altLang="ja-JP" sz="1200" dirty="0" err="1" smtClean="0">
                <a:solidFill>
                  <a:srgbClr val="7030A0"/>
                </a:solidFill>
              </a:rPr>
              <a:t>iPad</a:t>
            </a:r>
            <a:r>
              <a:rPr lang="ja-JP" altLang="en-US" sz="1200" dirty="0" smtClean="0">
                <a:solidFill>
                  <a:srgbClr val="7030A0"/>
                </a:solidFill>
              </a:rPr>
              <a:t>で読み込むだけで決済が完了します。</a:t>
            </a:r>
            <a:endParaRPr lang="en-US" altLang="ja-JP" sz="1200" dirty="0" smtClean="0">
              <a:solidFill>
                <a:srgbClr val="7030A0"/>
              </a:solidFill>
            </a:endParaRPr>
          </a:p>
        </p:txBody>
      </p:sp>
      <p:sp>
        <p:nvSpPr>
          <p:cNvPr id="81" name="正方形/長方形 80"/>
          <p:cNvSpPr/>
          <p:nvPr/>
        </p:nvSpPr>
        <p:spPr>
          <a:xfrm>
            <a:off x="1412776" y="11052720"/>
            <a:ext cx="2664512" cy="307777"/>
          </a:xfrm>
          <a:prstGeom prst="rect">
            <a:avLst/>
          </a:prstGeom>
        </p:spPr>
        <p:txBody>
          <a:bodyPr wrap="none">
            <a:spAutoFit/>
          </a:bodyPr>
          <a:lstStyle/>
          <a:p>
            <a:r>
              <a:rPr lang="ja-JP" altLang="en-US" sz="1400" b="1" u="sng" dirty="0" smtClean="0"/>
              <a:t>その</a:t>
            </a:r>
            <a:r>
              <a:rPr lang="en-US" altLang="ja-JP" sz="1400" b="1" u="sng" dirty="0" smtClean="0"/>
              <a:t>3</a:t>
            </a:r>
            <a:r>
              <a:rPr lang="ja-JP" altLang="en-US" sz="1400" b="1" u="sng" dirty="0" err="1" smtClean="0"/>
              <a:t>．</a:t>
            </a:r>
            <a:r>
              <a:rPr lang="ja-JP" altLang="en-US" sz="1400" b="1" u="sng" dirty="0" smtClean="0"/>
              <a:t>簡単手続きで手軽に導入</a:t>
            </a:r>
          </a:p>
        </p:txBody>
      </p:sp>
      <p:sp>
        <p:nvSpPr>
          <p:cNvPr id="82" name="正方形/長方形 81"/>
          <p:cNvSpPr/>
          <p:nvPr/>
        </p:nvSpPr>
        <p:spPr>
          <a:xfrm>
            <a:off x="1412776" y="11268744"/>
            <a:ext cx="525658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rgbClr val="7030A0"/>
                </a:solidFill>
              </a:rPr>
              <a:t>お申込に関しては当社にお申し込書を提出いただくだけで完了です。</a:t>
            </a:r>
            <a:endParaRPr lang="en-US" altLang="ja-JP" sz="1200" dirty="0" smtClean="0">
              <a:solidFill>
                <a:srgbClr val="7030A0"/>
              </a:solidFill>
            </a:endParaRPr>
          </a:p>
          <a:p>
            <a:r>
              <a:rPr lang="ja-JP" altLang="en-US" sz="1200" dirty="0" smtClean="0">
                <a:solidFill>
                  <a:srgbClr val="7030A0"/>
                </a:solidFill>
              </a:rPr>
              <a:t>お手続きはワンストップで完了する上、費用もかかりません。お気軽にお問い合わせください。</a:t>
            </a:r>
            <a:endParaRPr lang="en-US" altLang="ja-JP" sz="1200" dirty="0" smtClean="0">
              <a:solidFill>
                <a:srgbClr val="7030A0"/>
              </a:solidFill>
            </a:endParaRPr>
          </a:p>
        </p:txBody>
      </p:sp>
      <p:pic>
        <p:nvPicPr>
          <p:cNvPr id="83" name="図 6" descr="image001"/>
          <p:cNvPicPr>
            <a:picLocks noChangeAspect="1" noChangeArrowheads="1"/>
          </p:cNvPicPr>
          <p:nvPr/>
        </p:nvPicPr>
        <p:blipFill>
          <a:blip r:embed="rId16" cstate="print"/>
          <a:srcRect/>
          <a:stretch>
            <a:fillRect/>
          </a:stretch>
        </p:blipFill>
        <p:spPr bwMode="auto">
          <a:xfrm>
            <a:off x="1700808" y="5148064"/>
            <a:ext cx="791716" cy="69857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err="1" smtClean="0">
                <a:solidFill>
                  <a:schemeClr val="tx1"/>
                </a:solidFill>
                <a:latin typeface="+mn-ea"/>
              </a:rPr>
              <a:t>WeChat</a:t>
            </a:r>
            <a:r>
              <a:rPr kumimoji="1" lang="ja-JP" altLang="en-US" sz="900" dirty="0" smtClean="0">
                <a:solidFill>
                  <a:schemeClr val="tx1"/>
                </a:solidFill>
                <a:latin typeface="+mn-ea"/>
              </a:rPr>
              <a:t> </a:t>
            </a:r>
            <a:r>
              <a:rPr kumimoji="1" lang="en-US" altLang="ja-JP" sz="900" dirty="0" smtClean="0">
                <a:solidFill>
                  <a:schemeClr val="tx1"/>
                </a:solidFill>
                <a:latin typeface="+mn-ea"/>
              </a:rPr>
              <a:t>pay</a:t>
            </a:r>
            <a:endParaRPr kumimoji="1" lang="ja-JP" altLang="en-US" sz="900" dirty="0">
              <a:solidFill>
                <a:schemeClr val="tx1"/>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grpSp>
        <p:nvGrpSpPr>
          <p:cNvPr id="5" name="グループ化 116"/>
          <p:cNvGrpSpPr/>
          <p:nvPr/>
        </p:nvGrpSpPr>
        <p:grpSpPr>
          <a:xfrm>
            <a:off x="1268760" y="5220072"/>
            <a:ext cx="5561856" cy="3384376"/>
            <a:chOff x="1268760" y="3563888"/>
            <a:chExt cx="5561856" cy="3384376"/>
          </a:xfrm>
        </p:grpSpPr>
        <p:sp>
          <p:nvSpPr>
            <p:cNvPr id="86" name="正方形/長方形 85"/>
            <p:cNvSpPr/>
            <p:nvPr/>
          </p:nvSpPr>
          <p:spPr>
            <a:xfrm>
              <a:off x="1268760" y="6228184"/>
              <a:ext cx="1944216" cy="72008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pic>
          <p:nvPicPr>
            <p:cNvPr id="1029" name="Picture 5"/>
            <p:cNvPicPr>
              <a:picLocks noChangeAspect="1" noChangeArrowheads="1"/>
            </p:cNvPicPr>
            <p:nvPr/>
          </p:nvPicPr>
          <p:blipFill>
            <a:blip r:embed="rId12" cstate="print"/>
            <a:srcRect/>
            <a:stretch>
              <a:fillRect/>
            </a:stretch>
          </p:blipFill>
          <p:spPr bwMode="auto">
            <a:xfrm>
              <a:off x="1340768" y="6372200"/>
              <a:ext cx="533400" cy="485775"/>
            </a:xfrm>
            <a:prstGeom prst="rect">
              <a:avLst/>
            </a:prstGeom>
            <a:noFill/>
            <a:ln w="9525">
              <a:noFill/>
              <a:miter lim="800000"/>
              <a:headEnd/>
              <a:tailEnd/>
            </a:ln>
          </p:spPr>
        </p:pic>
        <p:sp>
          <p:nvSpPr>
            <p:cNvPr id="87" name="正方形/長方形 86"/>
            <p:cNvSpPr/>
            <p:nvPr/>
          </p:nvSpPr>
          <p:spPr>
            <a:xfrm>
              <a:off x="1916832" y="6444208"/>
              <a:ext cx="122413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smtClean="0">
                  <a:solidFill>
                    <a:schemeClr val="tx1">
                      <a:lumMod val="65000"/>
                      <a:lumOff val="35000"/>
                    </a:schemeClr>
                  </a:solidFill>
                  <a:latin typeface="HG創英角ｺﾞｼｯｸUB" pitchFamily="49" charset="-128"/>
                  <a:ea typeface="HG創英角ｺﾞｼｯｸUB" pitchFamily="49" charset="-128"/>
                </a:rPr>
                <a:t>WeChat</a:t>
              </a:r>
              <a:r>
                <a:rPr kumimoji="1" lang="ja-JP" altLang="en-US" sz="1200" b="1" dirty="0" smtClean="0">
                  <a:solidFill>
                    <a:schemeClr val="tx1">
                      <a:lumMod val="65000"/>
                      <a:lumOff val="35000"/>
                    </a:schemeClr>
                  </a:solidFill>
                  <a:latin typeface="HG創英角ｺﾞｼｯｸUB" pitchFamily="49" charset="-128"/>
                  <a:ea typeface="HG創英角ｺﾞｼｯｸUB" pitchFamily="49" charset="-128"/>
                </a:rPr>
                <a:t>利用者</a:t>
              </a:r>
              <a:endParaRPr kumimoji="1" lang="ja-JP" altLang="en-US" sz="1200" b="1" dirty="0">
                <a:solidFill>
                  <a:schemeClr val="tx1">
                    <a:lumMod val="65000"/>
                    <a:lumOff val="35000"/>
                  </a:schemeClr>
                </a:solidFill>
                <a:latin typeface="HG創英角ｺﾞｼｯｸUB" pitchFamily="49" charset="-128"/>
                <a:ea typeface="HG創英角ｺﾞｼｯｸUB" pitchFamily="49" charset="-128"/>
              </a:endParaRPr>
            </a:p>
          </p:txBody>
        </p:sp>
        <p:sp>
          <p:nvSpPr>
            <p:cNvPr id="90" name="右矢印 89"/>
            <p:cNvSpPr/>
            <p:nvPr/>
          </p:nvSpPr>
          <p:spPr>
            <a:xfrm>
              <a:off x="3238376" y="6228184"/>
              <a:ext cx="2448272" cy="576064"/>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3522216" y="6397600"/>
              <a:ext cx="172819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HG創英角ｺﾞｼｯｸUB" pitchFamily="49" charset="-128"/>
                  <a:ea typeface="HG創英角ｺﾞｼｯｸUB" pitchFamily="49" charset="-128"/>
                </a:rPr>
                <a:t>代金即時引落</a:t>
              </a:r>
              <a:endParaRPr kumimoji="1" lang="ja-JP" altLang="en-US" sz="900" dirty="0">
                <a:latin typeface="HG創英角ｺﾞｼｯｸUB" pitchFamily="49" charset="-128"/>
                <a:ea typeface="HG創英角ｺﾞｼｯｸUB" pitchFamily="49" charset="-128"/>
              </a:endParaRPr>
            </a:p>
          </p:txBody>
        </p:sp>
        <p:sp>
          <p:nvSpPr>
            <p:cNvPr id="97" name="右矢印 96"/>
            <p:cNvSpPr/>
            <p:nvPr/>
          </p:nvSpPr>
          <p:spPr>
            <a:xfrm rot="10800000">
              <a:off x="2708920" y="3898528"/>
              <a:ext cx="864096" cy="601464"/>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2780928" y="4034036"/>
              <a:ext cx="792088" cy="3219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HG創英角ｺﾞｼｯｸUB" pitchFamily="49" charset="-128"/>
                  <a:ea typeface="HG創英角ｺﾞｼｯｸUB" pitchFamily="49" charset="-128"/>
                </a:rPr>
                <a:t>売上代金の</a:t>
              </a:r>
              <a:endParaRPr kumimoji="1" lang="en-US" altLang="ja-JP" sz="900" dirty="0" smtClean="0">
                <a:latin typeface="HG創英角ｺﾞｼｯｸUB" pitchFamily="49" charset="-128"/>
                <a:ea typeface="HG創英角ｺﾞｼｯｸUB" pitchFamily="49" charset="-128"/>
              </a:endParaRPr>
            </a:p>
            <a:p>
              <a:pPr algn="ctr"/>
              <a:r>
                <a:rPr lang="ja-JP" altLang="en-US" sz="900" dirty="0" smtClean="0">
                  <a:latin typeface="HG創英角ｺﾞｼｯｸUB" pitchFamily="49" charset="-128"/>
                  <a:ea typeface="HG創英角ｺﾞｼｯｸUB" pitchFamily="49" charset="-128"/>
                </a:rPr>
                <a:t>ご入金</a:t>
              </a:r>
              <a:endParaRPr kumimoji="1" lang="ja-JP" altLang="en-US" sz="900" dirty="0">
                <a:latin typeface="HG創英角ｺﾞｼｯｸUB" pitchFamily="49" charset="-128"/>
                <a:ea typeface="HG創英角ｺﾞｼｯｸUB" pitchFamily="49" charset="-128"/>
              </a:endParaRPr>
            </a:p>
          </p:txBody>
        </p:sp>
        <p:sp>
          <p:nvSpPr>
            <p:cNvPr id="99" name="正方形/長方形 98"/>
            <p:cNvSpPr/>
            <p:nvPr/>
          </p:nvSpPr>
          <p:spPr>
            <a:xfrm>
              <a:off x="3547616" y="3635896"/>
              <a:ext cx="1296144" cy="1872208"/>
            </a:xfrm>
            <a:prstGeom prst="rect">
              <a:avLst/>
            </a:prstGeom>
            <a:ln>
              <a:solidFill>
                <a:srgbClr val="00B050"/>
              </a:solidFill>
            </a:ln>
            <a:effectLst>
              <a:glow rad="228600">
                <a:schemeClr val="accent3">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050" dirty="0">
                <a:solidFill>
                  <a:sysClr val="windowText" lastClr="000000"/>
                </a:solidFill>
                <a:latin typeface="HG創英角ｺﾞｼｯｸUB" pitchFamily="49" charset="-128"/>
                <a:ea typeface="HG創英角ｺﾞｼｯｸUB" pitchFamily="49" charset="-128"/>
              </a:endParaRPr>
            </a:p>
          </p:txBody>
        </p:sp>
        <p:sp>
          <p:nvSpPr>
            <p:cNvPr id="83" name="正方形/長方形 82"/>
            <p:cNvSpPr/>
            <p:nvPr/>
          </p:nvSpPr>
          <p:spPr>
            <a:xfrm>
              <a:off x="5661248" y="3563888"/>
              <a:ext cx="1169368" cy="33843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1" name="正方形/長方形 100"/>
            <p:cNvSpPr/>
            <p:nvPr/>
          </p:nvSpPr>
          <p:spPr>
            <a:xfrm>
              <a:off x="1950740" y="3826520"/>
              <a:ext cx="28803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5733256" y="5076056"/>
              <a:ext cx="1052736"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WeChat</a:t>
              </a:r>
            </a:p>
            <a:p>
              <a:pPr algn="ctr"/>
              <a:r>
                <a:rPr lang="ja-JP" altLang="en-US" dirty="0" smtClean="0">
                  <a:solidFill>
                    <a:sysClr val="windowText" lastClr="000000"/>
                  </a:solidFill>
                </a:rPr>
                <a:t>微信</a:t>
              </a:r>
              <a:endParaRPr kumimoji="1" lang="ja-JP" altLang="en-US" dirty="0">
                <a:solidFill>
                  <a:sysClr val="windowText" lastClr="000000"/>
                </a:solidFill>
              </a:endParaRPr>
            </a:p>
          </p:txBody>
        </p:sp>
        <p:sp>
          <p:nvSpPr>
            <p:cNvPr id="102" name="正方形/長方形 101"/>
            <p:cNvSpPr/>
            <p:nvPr/>
          </p:nvSpPr>
          <p:spPr>
            <a:xfrm>
              <a:off x="1340768" y="3563888"/>
              <a:ext cx="1368152" cy="172819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3" name="正方形/長方形 102"/>
            <p:cNvSpPr/>
            <p:nvPr/>
          </p:nvSpPr>
          <p:spPr>
            <a:xfrm>
              <a:off x="1400076" y="3610496"/>
              <a:ext cx="64807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lumMod val="65000"/>
                      <a:lumOff val="35000"/>
                    </a:schemeClr>
                  </a:solidFill>
                  <a:latin typeface="HG創英角ｺﾞｼｯｸUB" pitchFamily="49" charset="-128"/>
                  <a:ea typeface="HG創英角ｺﾞｼｯｸUB" pitchFamily="49" charset="-128"/>
                </a:rPr>
                <a:t>加盟店</a:t>
              </a:r>
              <a:endParaRPr kumimoji="1" lang="ja-JP" altLang="en-US" sz="1200" dirty="0">
                <a:solidFill>
                  <a:schemeClr val="tx1">
                    <a:lumMod val="65000"/>
                    <a:lumOff val="35000"/>
                  </a:schemeClr>
                </a:solidFill>
                <a:latin typeface="HG創英角ｺﾞｼｯｸUB" pitchFamily="49" charset="-128"/>
                <a:ea typeface="HG創英角ｺﾞｼｯｸUB" pitchFamily="49" charset="-128"/>
              </a:endParaRPr>
            </a:p>
          </p:txBody>
        </p:sp>
        <p:sp>
          <p:nvSpPr>
            <p:cNvPr id="84" name="正方形/長方形 83"/>
            <p:cNvSpPr/>
            <p:nvPr/>
          </p:nvSpPr>
          <p:spPr>
            <a:xfrm>
              <a:off x="1535584" y="4067944"/>
              <a:ext cx="96150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solidFill>
                    <a:schemeClr val="tx1">
                      <a:lumMod val="65000"/>
                      <a:lumOff val="35000"/>
                    </a:schemeClr>
                  </a:solidFill>
                  <a:latin typeface="HG創英角ｺﾞｼｯｸUB" pitchFamily="49" charset="-128"/>
                  <a:ea typeface="HG創英角ｺﾞｼｯｸUB" pitchFamily="49" charset="-128"/>
                </a:rPr>
                <a:t>iPad</a:t>
              </a:r>
              <a:endParaRPr kumimoji="1" lang="ja-JP" altLang="en-US" sz="1200" dirty="0">
                <a:solidFill>
                  <a:schemeClr val="tx1">
                    <a:lumMod val="65000"/>
                    <a:lumOff val="35000"/>
                  </a:schemeClr>
                </a:solidFill>
                <a:latin typeface="HG創英角ｺﾞｼｯｸUB" pitchFamily="49" charset="-128"/>
                <a:ea typeface="HG創英角ｺﾞｼｯｸUB" pitchFamily="49" charset="-128"/>
              </a:endParaRPr>
            </a:p>
          </p:txBody>
        </p:sp>
        <p:pic>
          <p:nvPicPr>
            <p:cNvPr id="1030" name="Picture 6"/>
            <p:cNvPicPr>
              <a:picLocks noChangeAspect="1" noChangeArrowheads="1"/>
            </p:cNvPicPr>
            <p:nvPr/>
          </p:nvPicPr>
          <p:blipFill>
            <a:blip r:embed="rId13" cstate="print"/>
            <a:srcRect/>
            <a:stretch>
              <a:fillRect/>
            </a:stretch>
          </p:blipFill>
          <p:spPr bwMode="auto">
            <a:xfrm>
              <a:off x="1798216" y="4355976"/>
              <a:ext cx="400050" cy="295275"/>
            </a:xfrm>
            <a:prstGeom prst="rect">
              <a:avLst/>
            </a:prstGeom>
            <a:noFill/>
            <a:ln w="9525">
              <a:noFill/>
              <a:miter lim="800000"/>
              <a:headEnd/>
              <a:tailEnd/>
            </a:ln>
          </p:spPr>
        </p:pic>
        <p:sp>
          <p:nvSpPr>
            <p:cNvPr id="104" name="角丸四角形 103"/>
            <p:cNvSpPr/>
            <p:nvPr/>
          </p:nvSpPr>
          <p:spPr>
            <a:xfrm>
              <a:off x="1616100" y="3923928"/>
              <a:ext cx="792088" cy="792088"/>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右矢印 106"/>
            <p:cNvSpPr/>
            <p:nvPr/>
          </p:nvSpPr>
          <p:spPr>
            <a:xfrm rot="10800000">
              <a:off x="4869160" y="3995936"/>
              <a:ext cx="792088" cy="432048"/>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4953868" y="4127252"/>
              <a:ext cx="681980" cy="1694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latin typeface="HG創英角ｺﾞｼｯｸUB" pitchFamily="49" charset="-128"/>
                  <a:ea typeface="HG創英角ｺﾞｼｯｸUB" pitchFamily="49" charset="-128"/>
                </a:rPr>
                <a:t>代金支払</a:t>
              </a:r>
              <a:endParaRPr kumimoji="1" lang="ja-JP" altLang="en-US" sz="800" dirty="0">
                <a:latin typeface="HG創英角ｺﾞｼｯｸUB" pitchFamily="49" charset="-128"/>
                <a:ea typeface="HG創英角ｺﾞｼｯｸUB" pitchFamily="49" charset="-128"/>
              </a:endParaRPr>
            </a:p>
          </p:txBody>
        </p:sp>
        <p:sp>
          <p:nvSpPr>
            <p:cNvPr id="109" name="下矢印 108"/>
            <p:cNvSpPr/>
            <p:nvPr/>
          </p:nvSpPr>
          <p:spPr>
            <a:xfrm rot="10800000">
              <a:off x="1726208" y="4716016"/>
              <a:ext cx="576064" cy="1440160"/>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1412776" y="5724128"/>
              <a:ext cx="115212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lumMod val="65000"/>
                      <a:lumOff val="35000"/>
                    </a:schemeClr>
                  </a:solidFill>
                  <a:latin typeface="HG創英角ｺﾞｼｯｸUB" pitchFamily="49" charset="-128"/>
                  <a:ea typeface="HG創英角ｺﾞｼｯｸUB" pitchFamily="49" charset="-128"/>
                </a:rPr>
                <a:t>WeChat</a:t>
              </a:r>
              <a:r>
                <a:rPr lang="ja-JP" altLang="en-US" sz="1000" dirty="0" smtClean="0">
                  <a:solidFill>
                    <a:schemeClr val="tx1">
                      <a:lumMod val="65000"/>
                      <a:lumOff val="35000"/>
                    </a:schemeClr>
                  </a:solidFill>
                  <a:latin typeface="HG創英角ｺﾞｼｯｸUB" pitchFamily="49" charset="-128"/>
                  <a:ea typeface="HG創英角ｺﾞｼｯｸUB" pitchFamily="49" charset="-128"/>
                </a:rPr>
                <a:t>決済での商品購入</a:t>
              </a:r>
              <a:endParaRPr kumimoji="1" lang="ja-JP" altLang="en-US" sz="1000" dirty="0">
                <a:solidFill>
                  <a:schemeClr val="tx1">
                    <a:lumMod val="65000"/>
                    <a:lumOff val="35000"/>
                  </a:schemeClr>
                </a:solidFill>
                <a:latin typeface="HG創英角ｺﾞｼｯｸUB" pitchFamily="49" charset="-128"/>
                <a:ea typeface="HG創英角ｺﾞｼｯｸUB" pitchFamily="49" charset="-128"/>
              </a:endParaRPr>
            </a:p>
          </p:txBody>
        </p:sp>
        <p:sp>
          <p:nvSpPr>
            <p:cNvPr id="110" name="左右矢印 109"/>
            <p:cNvSpPr/>
            <p:nvPr/>
          </p:nvSpPr>
          <p:spPr>
            <a:xfrm>
              <a:off x="2708920" y="4644008"/>
              <a:ext cx="864096" cy="504056"/>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左右矢印 110"/>
            <p:cNvSpPr/>
            <p:nvPr/>
          </p:nvSpPr>
          <p:spPr>
            <a:xfrm>
              <a:off x="4869160" y="4644008"/>
              <a:ext cx="792088" cy="504056"/>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2721620" y="4716016"/>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bg1"/>
                  </a:solidFill>
                  <a:latin typeface="HG創英角ｺﾞｼｯｸUB" pitchFamily="49" charset="-128"/>
                  <a:ea typeface="HG創英角ｺﾞｼｯｸUB" pitchFamily="49" charset="-128"/>
                </a:rPr>
                <a:t>加盟店契約</a:t>
              </a:r>
              <a:endParaRPr kumimoji="1" lang="ja-JP" altLang="en-US" sz="900" dirty="0">
                <a:solidFill>
                  <a:schemeClr val="bg1"/>
                </a:solidFill>
                <a:latin typeface="HG創英角ｺﾞｼｯｸUB" pitchFamily="49" charset="-128"/>
                <a:ea typeface="HG創英角ｺﾞｼｯｸUB" pitchFamily="49" charset="-128"/>
              </a:endParaRPr>
            </a:p>
          </p:txBody>
        </p:sp>
        <p:sp>
          <p:nvSpPr>
            <p:cNvPr id="113" name="正方形/長方形 112"/>
            <p:cNvSpPr/>
            <p:nvPr/>
          </p:nvSpPr>
          <p:spPr>
            <a:xfrm>
              <a:off x="4869160" y="4716016"/>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bg1"/>
                  </a:solidFill>
                  <a:latin typeface="HG創英角ｺﾞｼｯｸUB" pitchFamily="49" charset="-128"/>
                  <a:ea typeface="HG創英角ｺﾞｼｯｸUB" pitchFamily="49" charset="-128"/>
                </a:rPr>
                <a:t>パートナー</a:t>
              </a:r>
              <a:endParaRPr kumimoji="1" lang="ja-JP" altLang="en-US" sz="900" dirty="0">
                <a:solidFill>
                  <a:schemeClr val="bg1"/>
                </a:solidFill>
                <a:latin typeface="HG創英角ｺﾞｼｯｸUB" pitchFamily="49" charset="-128"/>
                <a:ea typeface="HG創英角ｺﾞｼｯｸUB" pitchFamily="49" charset="-128"/>
              </a:endParaRPr>
            </a:p>
          </p:txBody>
        </p:sp>
        <p:sp>
          <p:nvSpPr>
            <p:cNvPr id="114" name="正方形/長方形 113"/>
            <p:cNvSpPr/>
            <p:nvPr/>
          </p:nvSpPr>
          <p:spPr>
            <a:xfrm>
              <a:off x="3284984" y="421196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lumMod val="75000"/>
                      <a:lumOff val="25000"/>
                    </a:schemeClr>
                  </a:solidFill>
                  <a:latin typeface="HG創英角ｺﾞｼｯｸUB" pitchFamily="49" charset="-128"/>
                  <a:ea typeface="HG創英角ｺﾞｼｯｸUB" pitchFamily="49" charset="-128"/>
                </a:rPr>
                <a:t>マーチャント・</a:t>
              </a:r>
              <a:endParaRPr kumimoji="1" lang="en-US" altLang="ja-JP" sz="1050" dirty="0" smtClean="0">
                <a:solidFill>
                  <a:schemeClr val="tx1">
                    <a:lumMod val="75000"/>
                    <a:lumOff val="25000"/>
                  </a:schemeClr>
                </a:solidFill>
                <a:latin typeface="HG創英角ｺﾞｼｯｸUB" pitchFamily="49" charset="-128"/>
                <a:ea typeface="HG創英角ｺﾞｼｯｸUB" pitchFamily="49" charset="-128"/>
              </a:endParaRPr>
            </a:p>
            <a:p>
              <a:pPr algn="ctr"/>
              <a:r>
                <a:rPr lang="ja-JP" altLang="en-US" sz="1050" dirty="0" smtClean="0">
                  <a:solidFill>
                    <a:schemeClr val="tx1">
                      <a:lumMod val="75000"/>
                      <a:lumOff val="25000"/>
                    </a:schemeClr>
                  </a:solidFill>
                  <a:latin typeface="HG創英角ｺﾞｼｯｸUB" pitchFamily="49" charset="-128"/>
                  <a:ea typeface="HG創英角ｺﾞｼｯｸUB" pitchFamily="49" charset="-128"/>
                </a:rPr>
                <a:t>　　　　　</a:t>
              </a:r>
              <a:r>
                <a:rPr kumimoji="1" lang="ja-JP" altLang="en-US" sz="1050" dirty="0" smtClean="0">
                  <a:solidFill>
                    <a:schemeClr val="tx1">
                      <a:lumMod val="75000"/>
                      <a:lumOff val="25000"/>
                    </a:schemeClr>
                  </a:solidFill>
                  <a:latin typeface="HG創英角ｺﾞｼｯｸUB" pitchFamily="49" charset="-128"/>
                  <a:ea typeface="HG創英角ｺﾞｼｯｸUB" pitchFamily="49" charset="-128"/>
                </a:rPr>
                <a:t>　サポート　</a:t>
              </a:r>
              <a:endParaRPr kumimoji="1" lang="ja-JP" altLang="en-US" sz="1050" dirty="0">
                <a:solidFill>
                  <a:schemeClr val="tx1">
                    <a:lumMod val="75000"/>
                    <a:lumOff val="25000"/>
                  </a:schemeClr>
                </a:solidFill>
                <a:latin typeface="HG創英角ｺﾞｼｯｸUB" pitchFamily="49" charset="-128"/>
                <a:ea typeface="HG創英角ｺﾞｼｯｸUB" pitchFamily="49" charset="-128"/>
              </a:endParaRPr>
            </a:p>
          </p:txBody>
        </p:sp>
        <p:sp>
          <p:nvSpPr>
            <p:cNvPr id="115" name="角丸四角形 114"/>
            <p:cNvSpPr/>
            <p:nvPr/>
          </p:nvSpPr>
          <p:spPr>
            <a:xfrm>
              <a:off x="3585716" y="4716016"/>
              <a:ext cx="1224136" cy="72008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lumMod val="75000"/>
                    <a:lumOff val="25000"/>
                  </a:schemeClr>
                </a:solidFill>
                <a:latin typeface="HG創英角ｺﾞｼｯｸUB" pitchFamily="49" charset="-128"/>
                <a:ea typeface="HG創英角ｺﾞｼｯｸUB" pitchFamily="49" charset="-128"/>
              </a:endParaRPr>
            </a:p>
          </p:txBody>
        </p:sp>
        <p:sp>
          <p:nvSpPr>
            <p:cNvPr id="116" name="角丸四角形 115"/>
            <p:cNvSpPr/>
            <p:nvPr/>
          </p:nvSpPr>
          <p:spPr>
            <a:xfrm>
              <a:off x="3619624" y="4741416"/>
              <a:ext cx="1152128" cy="64807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lumMod val="75000"/>
                      <a:lumOff val="25000"/>
                    </a:schemeClr>
                  </a:solidFill>
                  <a:latin typeface="HG創英角ｺﾞｼｯｸUB" pitchFamily="49" charset="-128"/>
                  <a:ea typeface="HG創英角ｺﾞｼｯｸUB" pitchFamily="49" charset="-128"/>
                </a:rPr>
                <a:t>マーチャント・サポートは</a:t>
              </a:r>
              <a:r>
                <a:rPr lang="en-US" altLang="ja-JP" sz="900" dirty="0" smtClean="0">
                  <a:solidFill>
                    <a:schemeClr val="tx1">
                      <a:lumMod val="75000"/>
                      <a:lumOff val="25000"/>
                    </a:schemeClr>
                  </a:solidFill>
                  <a:latin typeface="HG創英角ｺﾞｼｯｸUB" pitchFamily="49" charset="-128"/>
                  <a:ea typeface="HG創英角ｺﾞｼｯｸUB" pitchFamily="49" charset="-128"/>
                </a:rPr>
                <a:t>WeChat</a:t>
              </a:r>
              <a:r>
                <a:rPr lang="ja-JP" altLang="en-US" sz="900" dirty="0" smtClean="0">
                  <a:solidFill>
                    <a:schemeClr val="tx1">
                      <a:lumMod val="75000"/>
                      <a:lumOff val="25000"/>
                    </a:schemeClr>
                  </a:solidFill>
                  <a:latin typeface="HG創英角ｺﾞｼｯｸUB" pitchFamily="49" charset="-128"/>
                  <a:ea typeface="HG創英角ｺﾞｼｯｸUB" pitchFamily="49" charset="-128"/>
                </a:rPr>
                <a:t>の公式パートナーです</a:t>
              </a:r>
              <a:endParaRPr lang="ja-JP" altLang="en-US" sz="900" dirty="0">
                <a:solidFill>
                  <a:schemeClr val="tx1">
                    <a:lumMod val="75000"/>
                    <a:lumOff val="25000"/>
                  </a:schemeClr>
                </a:solidFill>
                <a:latin typeface="HG創英角ｺﾞｼｯｸUB" pitchFamily="49" charset="-128"/>
                <a:ea typeface="HG創英角ｺﾞｼｯｸUB" pitchFamily="49" charset="-128"/>
              </a:endParaRPr>
            </a:p>
          </p:txBody>
        </p:sp>
      </p:grpSp>
      <p:sp>
        <p:nvSpPr>
          <p:cNvPr id="118" name="正方形/長方形 117"/>
          <p:cNvSpPr/>
          <p:nvPr/>
        </p:nvSpPr>
        <p:spPr>
          <a:xfrm>
            <a:off x="1412776" y="2483768"/>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1412776" y="2483768"/>
            <a:ext cx="2687285" cy="630942"/>
          </a:xfrm>
          <a:prstGeom prst="rect">
            <a:avLst/>
          </a:prstGeom>
          <a:noFill/>
        </p:spPr>
        <p:txBody>
          <a:bodyPr wrap="square" rtlCol="0">
            <a:spAutoFit/>
          </a:bodyPr>
          <a:lstStyle/>
          <a:p>
            <a:pPr algn="ctr"/>
            <a:r>
              <a:rPr lang="en-US" altLang="ja-JP" sz="1100" dirty="0" smtClean="0"/>
              <a:t>WeChat</a:t>
            </a:r>
            <a:r>
              <a:rPr lang="ja-JP" altLang="en-US" sz="1100" dirty="0" smtClean="0"/>
              <a:t>決済サービス</a:t>
            </a:r>
          </a:p>
          <a:p>
            <a:pPr algn="ctr"/>
            <a:r>
              <a:rPr lang="ja-JP" altLang="en-US" sz="2400" dirty="0" smtClean="0">
                <a:latin typeface="HGP創英角ｺﾞｼｯｸUB" pitchFamily="50" charset="-128"/>
                <a:ea typeface="HGP創英角ｺﾞｼｯｸUB" pitchFamily="50" charset="-128"/>
              </a:rPr>
              <a:t>サービスの仕組み</a:t>
            </a:r>
          </a:p>
        </p:txBody>
      </p:sp>
      <p:sp>
        <p:nvSpPr>
          <p:cNvPr id="120" name="フリーフォーム 119"/>
          <p:cNvSpPr/>
          <p:nvPr/>
        </p:nvSpPr>
        <p:spPr>
          <a:xfrm>
            <a:off x="5179614" y="2497320"/>
            <a:ext cx="1433383" cy="605482"/>
          </a:xfrm>
          <a:custGeom>
            <a:avLst/>
            <a:gdLst>
              <a:gd name="connsiteX0" fmla="*/ 0 w 1433383"/>
              <a:gd name="connsiteY0" fmla="*/ 0 h 605482"/>
              <a:gd name="connsiteX1" fmla="*/ 778475 w 1433383"/>
              <a:gd name="connsiteY1" fmla="*/ 234779 h 605482"/>
              <a:gd name="connsiteX2" fmla="*/ 1433383 w 1433383"/>
              <a:gd name="connsiteY2" fmla="*/ 605482 h 605482"/>
            </a:gdLst>
            <a:ahLst/>
            <a:cxnLst>
              <a:cxn ang="0">
                <a:pos x="connsiteX0" y="connsiteY0"/>
              </a:cxn>
              <a:cxn ang="0">
                <a:pos x="connsiteX1" y="connsiteY1"/>
              </a:cxn>
              <a:cxn ang="0">
                <a:pos x="connsiteX2" y="connsiteY2"/>
              </a:cxn>
            </a:cxnLst>
            <a:rect l="l" t="t" r="r" b="b"/>
            <a:pathLst>
              <a:path w="1433383" h="605482">
                <a:moveTo>
                  <a:pt x="0" y="0"/>
                </a:moveTo>
                <a:cubicBezTo>
                  <a:pt x="269789" y="66932"/>
                  <a:pt x="539578" y="133865"/>
                  <a:pt x="778475" y="234779"/>
                </a:cubicBezTo>
                <a:cubicBezTo>
                  <a:pt x="1017372" y="335693"/>
                  <a:pt x="1225377" y="470587"/>
                  <a:pt x="1433383" y="60548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1" name="フリーフォーム 120"/>
          <p:cNvSpPr/>
          <p:nvPr/>
        </p:nvSpPr>
        <p:spPr>
          <a:xfrm>
            <a:off x="5685962" y="2483768"/>
            <a:ext cx="930876" cy="387179"/>
          </a:xfrm>
          <a:custGeom>
            <a:avLst/>
            <a:gdLst>
              <a:gd name="connsiteX0" fmla="*/ 0 w 930876"/>
              <a:gd name="connsiteY0" fmla="*/ 0 h 387179"/>
              <a:gd name="connsiteX1" fmla="*/ 494270 w 930876"/>
              <a:gd name="connsiteY1" fmla="*/ 111211 h 387179"/>
              <a:gd name="connsiteX2" fmla="*/ 864973 w 930876"/>
              <a:gd name="connsiteY2" fmla="*/ 345990 h 387179"/>
              <a:gd name="connsiteX3" fmla="*/ 889686 w 930876"/>
              <a:gd name="connsiteY3" fmla="*/ 358346 h 387179"/>
            </a:gdLst>
            <a:ahLst/>
            <a:cxnLst>
              <a:cxn ang="0">
                <a:pos x="connsiteX0" y="connsiteY0"/>
              </a:cxn>
              <a:cxn ang="0">
                <a:pos x="connsiteX1" y="connsiteY1"/>
              </a:cxn>
              <a:cxn ang="0">
                <a:pos x="connsiteX2" y="connsiteY2"/>
              </a:cxn>
              <a:cxn ang="0">
                <a:pos x="connsiteX3" y="connsiteY3"/>
              </a:cxn>
            </a:cxnLst>
            <a:rect l="l" t="t" r="r" b="b"/>
            <a:pathLst>
              <a:path w="930876" h="387179">
                <a:moveTo>
                  <a:pt x="0" y="0"/>
                </a:moveTo>
                <a:cubicBezTo>
                  <a:pt x="175054" y="26773"/>
                  <a:pt x="350108" y="53546"/>
                  <a:pt x="494270" y="111211"/>
                </a:cubicBezTo>
                <a:cubicBezTo>
                  <a:pt x="638432" y="168876"/>
                  <a:pt x="799070" y="304801"/>
                  <a:pt x="864973" y="345990"/>
                </a:cubicBezTo>
                <a:cubicBezTo>
                  <a:pt x="930876" y="387179"/>
                  <a:pt x="910281" y="372762"/>
                  <a:pt x="889686" y="35834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2" name="テキスト ボックス 121"/>
          <p:cNvSpPr txBox="1"/>
          <p:nvPr/>
        </p:nvSpPr>
        <p:spPr>
          <a:xfrm>
            <a:off x="1340769" y="3779912"/>
            <a:ext cx="5400599" cy="1169551"/>
          </a:xfrm>
          <a:prstGeom prst="rect">
            <a:avLst/>
          </a:prstGeom>
          <a:noFill/>
        </p:spPr>
        <p:txBody>
          <a:bodyPr wrap="square" rtlCol="0">
            <a:spAutoFit/>
          </a:bodyPr>
          <a:lstStyle/>
          <a:p>
            <a:r>
              <a:rPr kumimoji="1" lang="ja-JP" altLang="en-US" sz="1000" dirty="0" smtClean="0"/>
              <a:t>マーチャント・サポートは日本で</a:t>
            </a:r>
            <a:r>
              <a:rPr kumimoji="1" lang="en-US" altLang="ja-JP" sz="1000" dirty="0" smtClean="0"/>
              <a:t>WeChat</a:t>
            </a:r>
            <a:r>
              <a:rPr kumimoji="1" lang="ja-JP" altLang="en-US" sz="1000" dirty="0" smtClean="0"/>
              <a:t>決済を広めるために</a:t>
            </a:r>
            <a:r>
              <a:rPr kumimoji="1" lang="en-US" altLang="ja-JP" sz="1000" dirty="0" smtClean="0"/>
              <a:t>WeChat</a:t>
            </a:r>
            <a:r>
              <a:rPr kumimoji="1" lang="ja-JP" altLang="en-US" sz="1000" dirty="0" smtClean="0"/>
              <a:t>から正式に認可された公式パートナーとして、企業様に対して中国人インバウンド集客のお手伝いをいたします。</a:t>
            </a:r>
            <a:endParaRPr kumimoji="1" lang="en-US" altLang="ja-JP" sz="1000" dirty="0" smtClean="0"/>
          </a:p>
          <a:p>
            <a:endParaRPr lang="en-US" altLang="ja-JP" sz="1000" dirty="0" smtClean="0"/>
          </a:p>
          <a:p>
            <a:r>
              <a:rPr kumimoji="1" lang="en-US" altLang="ja-JP" sz="1000" dirty="0" smtClean="0"/>
              <a:t>※WeChat</a:t>
            </a:r>
            <a:r>
              <a:rPr kumimoji="1" lang="ja-JP" altLang="en-US" sz="1000" dirty="0" smtClean="0"/>
              <a:t>決済のご導入に関しては、直接</a:t>
            </a:r>
            <a:r>
              <a:rPr kumimoji="1" lang="en-US" altLang="ja-JP" sz="1000" dirty="0" smtClean="0"/>
              <a:t>WeChat</a:t>
            </a:r>
            <a:r>
              <a:rPr kumimoji="1" lang="ja-JP" altLang="en-US" sz="1000" dirty="0" smtClean="0"/>
              <a:t>本体へ申込むことはできません。</a:t>
            </a:r>
            <a:endParaRPr kumimoji="1" lang="en-US" altLang="ja-JP" sz="1000" dirty="0" smtClean="0"/>
          </a:p>
          <a:p>
            <a:r>
              <a:rPr lang="ja-JP" altLang="en-US" sz="1000" dirty="0" smtClean="0"/>
              <a:t>　 　</a:t>
            </a:r>
            <a:r>
              <a:rPr kumimoji="1" lang="en-US" altLang="ja-JP" sz="1000" dirty="0" err="1" smtClean="0"/>
              <a:t>WeChat</a:t>
            </a:r>
            <a:r>
              <a:rPr kumimoji="1" lang="ja-JP" altLang="en-US" sz="1000" dirty="0" smtClean="0"/>
              <a:t>本体が許可した日本での代理店を経由する必要があります。</a:t>
            </a:r>
            <a:endParaRPr kumimoji="1" lang="en-US" altLang="ja-JP" sz="1000" dirty="0" smtClean="0"/>
          </a:p>
          <a:p>
            <a:r>
              <a:rPr lang="ja-JP" altLang="en-US" sz="1000" dirty="0" smtClean="0"/>
              <a:t>　  </a:t>
            </a:r>
            <a:endParaRPr kumimoji="1" lang="en-US" altLang="ja-JP" sz="1000" dirty="0" smtClean="0"/>
          </a:p>
          <a:p>
            <a:endParaRPr kumimoji="1" lang="ja-JP" altLang="en-US" sz="1000" dirty="0"/>
          </a:p>
        </p:txBody>
      </p:sp>
      <p:sp>
        <p:nvSpPr>
          <p:cNvPr id="123" name="正方形/長方形 122"/>
          <p:cNvSpPr/>
          <p:nvPr/>
        </p:nvSpPr>
        <p:spPr>
          <a:xfrm>
            <a:off x="1209452" y="3347864"/>
            <a:ext cx="561662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rgbClr val="7030A0"/>
                </a:solidFill>
                <a:latin typeface="HGP創英角ｺﾞｼｯｸUB" pitchFamily="50" charset="-128"/>
                <a:ea typeface="HGP創英角ｺﾞｼｯｸUB" pitchFamily="50" charset="-128"/>
              </a:rPr>
              <a:t>中国から日本へ上陸した訪日中国人をターゲットにする新決済手段！</a:t>
            </a:r>
            <a:endParaRPr kumimoji="1" lang="ja-JP" altLang="en-US" sz="1400" dirty="0">
              <a:solidFill>
                <a:srgbClr val="7030A0"/>
              </a:solidFill>
              <a:latin typeface="HGP創英角ｺﾞｼｯｸUB" pitchFamily="50" charset="-128"/>
              <a:ea typeface="HGP創英角ｺﾞｼｯｸUB" pitchFamily="50" charset="-128"/>
            </a:endParaRPr>
          </a:p>
        </p:txBody>
      </p:sp>
      <p:pic>
        <p:nvPicPr>
          <p:cNvPr id="1026" name="図 6" descr="image001"/>
          <p:cNvPicPr>
            <a:picLocks noChangeAspect="1" noChangeArrowheads="1"/>
          </p:cNvPicPr>
          <p:nvPr/>
        </p:nvPicPr>
        <p:blipFill>
          <a:blip r:embed="rId14" cstate="print"/>
          <a:srcRect/>
          <a:stretch>
            <a:fillRect/>
          </a:stretch>
        </p:blipFill>
        <p:spPr bwMode="auto">
          <a:xfrm>
            <a:off x="5877272" y="5724127"/>
            <a:ext cx="791716" cy="69857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err="1" smtClean="0">
                <a:solidFill>
                  <a:schemeClr val="tx1"/>
                </a:solidFill>
                <a:latin typeface="+mn-ea"/>
              </a:rPr>
              <a:t>WeChat</a:t>
            </a:r>
            <a:r>
              <a:rPr kumimoji="1" lang="ja-JP" altLang="en-US" sz="900" dirty="0" smtClean="0">
                <a:solidFill>
                  <a:schemeClr val="tx1"/>
                </a:solidFill>
                <a:latin typeface="+mn-ea"/>
              </a:rPr>
              <a:t> </a:t>
            </a:r>
            <a:r>
              <a:rPr kumimoji="1" lang="en-US" altLang="ja-JP" sz="900" dirty="0" smtClean="0">
                <a:solidFill>
                  <a:schemeClr val="tx1"/>
                </a:solidFill>
                <a:latin typeface="+mn-ea"/>
              </a:rPr>
              <a:t>pay</a:t>
            </a:r>
            <a:endParaRPr kumimoji="1" lang="ja-JP" altLang="en-US" sz="900" dirty="0">
              <a:solidFill>
                <a:schemeClr val="tx1"/>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3" name="正方形/長方形 52"/>
          <p:cNvSpPr/>
          <p:nvPr/>
        </p:nvSpPr>
        <p:spPr>
          <a:xfrm>
            <a:off x="1484784" y="2123728"/>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484784" y="2123728"/>
            <a:ext cx="2687285" cy="630942"/>
          </a:xfrm>
          <a:prstGeom prst="rect">
            <a:avLst/>
          </a:prstGeom>
          <a:noFill/>
        </p:spPr>
        <p:txBody>
          <a:bodyPr wrap="square" rtlCol="0">
            <a:spAutoFit/>
          </a:bodyPr>
          <a:lstStyle/>
          <a:p>
            <a:pPr algn="ctr"/>
            <a:r>
              <a:rPr lang="en-US" altLang="ja-JP" sz="1100" dirty="0" smtClean="0"/>
              <a:t>WeChat Pay</a:t>
            </a:r>
            <a:endParaRPr lang="ja-JP" altLang="en-US" sz="1100" dirty="0" smtClean="0"/>
          </a:p>
          <a:p>
            <a:pPr algn="ctr"/>
            <a:r>
              <a:rPr lang="ja-JP" altLang="en-US" sz="2400" dirty="0" smtClean="0">
                <a:latin typeface="HGP創英角ｺﾞｼｯｸUB" pitchFamily="50" charset="-128"/>
                <a:ea typeface="HGP創英角ｺﾞｼｯｸUB" pitchFamily="50" charset="-128"/>
              </a:rPr>
              <a:t>導入までの流れ</a:t>
            </a:r>
          </a:p>
        </p:txBody>
      </p:sp>
      <p:sp>
        <p:nvSpPr>
          <p:cNvPr id="57" name="正方形/長方形 56"/>
          <p:cNvSpPr/>
          <p:nvPr/>
        </p:nvSpPr>
        <p:spPr>
          <a:xfrm>
            <a:off x="1484784" y="2950753"/>
            <a:ext cx="5184576" cy="32510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1556792" y="2972819"/>
            <a:ext cx="1789272" cy="246221"/>
          </a:xfrm>
          <a:prstGeom prst="rect">
            <a:avLst/>
          </a:prstGeom>
          <a:noFill/>
        </p:spPr>
        <p:txBody>
          <a:bodyPr wrap="none" rtlCol="0">
            <a:spAutoFit/>
          </a:bodyPr>
          <a:lstStyle/>
          <a:p>
            <a:r>
              <a:rPr kumimoji="1" lang="ja-JP" altLang="en-US" sz="1000" dirty="0" smtClean="0"/>
              <a:t>むずかしい手続きは一切不要</a:t>
            </a:r>
            <a:endParaRPr kumimoji="1" lang="ja-JP" altLang="en-US" sz="1000" dirty="0"/>
          </a:p>
        </p:txBody>
      </p:sp>
      <p:sp>
        <p:nvSpPr>
          <p:cNvPr id="60" name="テキスト ボックス 59"/>
          <p:cNvSpPr txBox="1"/>
          <p:nvPr/>
        </p:nvSpPr>
        <p:spPr>
          <a:xfrm>
            <a:off x="1484784" y="3347864"/>
            <a:ext cx="5373216" cy="707886"/>
          </a:xfrm>
          <a:prstGeom prst="rect">
            <a:avLst/>
          </a:prstGeom>
          <a:noFill/>
        </p:spPr>
        <p:txBody>
          <a:bodyPr wrap="square" rtlCol="0">
            <a:spAutoFit/>
          </a:bodyPr>
          <a:lstStyle/>
          <a:p>
            <a:r>
              <a:rPr lang="en-US" altLang="ja-JP" sz="1000" dirty="0" err="1" smtClean="0"/>
              <a:t>WeChat</a:t>
            </a:r>
            <a:r>
              <a:rPr lang="ja-JP" altLang="en-US" sz="1000" dirty="0" smtClean="0"/>
              <a:t>　</a:t>
            </a:r>
            <a:r>
              <a:rPr lang="en-US" altLang="ja-JP" sz="1000" dirty="0" smtClean="0">
                <a:solidFill>
                  <a:srgbClr val="00B050"/>
                </a:solidFill>
              </a:rPr>
              <a:t>pay</a:t>
            </a:r>
            <a:r>
              <a:rPr lang="ja-JP" altLang="en-US" sz="1000" dirty="0" smtClean="0"/>
              <a:t>を導入するためには、</a:t>
            </a:r>
            <a:r>
              <a:rPr lang="en-US" altLang="ja-JP" sz="1000" dirty="0" smtClean="0"/>
              <a:t>WeChat</a:t>
            </a:r>
            <a:r>
              <a:rPr lang="ja-JP" altLang="en-US" sz="1000" dirty="0" smtClean="0"/>
              <a:t>本体から認可を受けている代理店を通すしか方法はございません。</a:t>
            </a:r>
            <a:endParaRPr lang="en-US" altLang="ja-JP" sz="1000" dirty="0" smtClean="0"/>
          </a:p>
          <a:p>
            <a:r>
              <a:rPr lang="ja-JP" altLang="en-US" sz="1000" dirty="0" smtClean="0">
                <a:solidFill>
                  <a:srgbClr val="7030A0"/>
                </a:solidFill>
              </a:rPr>
              <a:t>マーチャント・サポートでは、ワンストップで申込から導入・利用後のご入金まで請け負っておりますので、企業様の管理やオペレーションを統一できます。</a:t>
            </a:r>
            <a:endParaRPr lang="en-US" altLang="ja-JP" sz="1000" dirty="0" smtClean="0">
              <a:solidFill>
                <a:srgbClr val="7030A0"/>
              </a:solidFill>
            </a:endParaRPr>
          </a:p>
        </p:txBody>
      </p:sp>
      <p:sp>
        <p:nvSpPr>
          <p:cNvPr id="61" name="テキスト ボックス 60"/>
          <p:cNvSpPr txBox="1"/>
          <p:nvPr/>
        </p:nvSpPr>
        <p:spPr>
          <a:xfrm>
            <a:off x="1124744" y="4644008"/>
            <a:ext cx="5513048" cy="600164"/>
          </a:xfrm>
          <a:prstGeom prst="rect">
            <a:avLst/>
          </a:prstGeom>
          <a:noFill/>
        </p:spPr>
        <p:txBody>
          <a:bodyPr wrap="square" rtlCol="0">
            <a:spAutoFit/>
          </a:bodyPr>
          <a:lstStyle/>
          <a:p>
            <a:pPr lvl="1" eaLnBrk="0" fontAlgn="base" hangingPunct="0">
              <a:spcBef>
                <a:spcPct val="0"/>
              </a:spcBef>
              <a:spcAft>
                <a:spcPct val="0"/>
              </a:spcAft>
            </a:pPr>
            <a:r>
              <a:rPr lang="ja-JP" altLang="en-US" sz="1100" dirty="0" smtClean="0">
                <a:latin typeface="Arial" pitchFamily="34" charset="0"/>
                <a:ea typeface="ＭＳ Ｐゴシック" pitchFamily="50" charset="-128"/>
                <a:cs typeface="ＭＳ Ｐゴシック" pitchFamily="50" charset="-128"/>
              </a:rPr>
              <a:t>所定の申込書をご提出いただくだけで完了です。</a:t>
            </a:r>
            <a:endParaRPr lang="en-US" altLang="ja-JP" sz="1100" dirty="0" smtClean="0">
              <a:latin typeface="Arial" pitchFamily="34" charset="0"/>
              <a:ea typeface="ＭＳ Ｐゴシック" pitchFamily="50" charset="-128"/>
              <a:cs typeface="ＭＳ Ｐゴシック" pitchFamily="50" charset="-128"/>
            </a:endParaRPr>
          </a:p>
          <a:p>
            <a:pPr lvl="1" eaLnBrk="0" fontAlgn="base" hangingPunct="0">
              <a:spcBef>
                <a:spcPct val="0"/>
              </a:spcBef>
              <a:spcAft>
                <a:spcPct val="0"/>
              </a:spcAft>
            </a:pPr>
            <a:r>
              <a:rPr lang="ja-JP" altLang="ja-JP" sz="1100" dirty="0" smtClean="0">
                <a:latin typeface="Arial" pitchFamily="34" charset="0"/>
                <a:ea typeface="ＭＳ Ｐゴシック" pitchFamily="50" charset="-128"/>
                <a:cs typeface="ＭＳ Ｐゴシック" pitchFamily="50" charset="-128"/>
              </a:rPr>
              <a:t>お申込はマーチャント・サポートが取次を行うので面倒な手続きは一切ありません。</a:t>
            </a:r>
            <a:endParaRPr lang="en-US" altLang="ja-JP" sz="1100" dirty="0" smtClean="0">
              <a:latin typeface="Arial" pitchFamily="34" charset="0"/>
              <a:ea typeface="ＭＳ Ｐゴシック" pitchFamily="50" charset="-128"/>
              <a:cs typeface="ＭＳ Ｐゴシック" pitchFamily="50" charset="-128"/>
            </a:endParaRPr>
          </a:p>
          <a:p>
            <a:pPr lvl="1" eaLnBrk="0" fontAlgn="base" hangingPunct="0">
              <a:spcBef>
                <a:spcPct val="0"/>
              </a:spcBef>
              <a:spcAft>
                <a:spcPct val="0"/>
              </a:spcAft>
            </a:pPr>
            <a:r>
              <a:rPr lang="ja-JP" altLang="ja-JP" sz="1100" dirty="0" smtClean="0">
                <a:latin typeface="Arial" pitchFamily="34" charset="0"/>
                <a:ea typeface="ＭＳ Ｐゴシック" pitchFamily="50" charset="-128"/>
                <a:cs typeface="ＭＳ Ｐゴシック" pitchFamily="50" charset="-128"/>
              </a:rPr>
              <a:t>なお、加盟登録に費用は発生しません（無料）。</a:t>
            </a:r>
          </a:p>
        </p:txBody>
      </p:sp>
      <p:sp>
        <p:nvSpPr>
          <p:cNvPr id="62" name="正方形/長方形 61"/>
          <p:cNvSpPr/>
          <p:nvPr/>
        </p:nvSpPr>
        <p:spPr>
          <a:xfrm>
            <a:off x="1556792" y="4385823"/>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HGP創英角ｺﾞｼｯｸUB" pitchFamily="50" charset="-128"/>
                <a:ea typeface="HGP創英角ｺﾞｼｯｸUB" pitchFamily="50" charset="-128"/>
              </a:rPr>
              <a:t>１</a:t>
            </a:r>
            <a:r>
              <a:rPr lang="en-US" altLang="ja-JP" sz="1400" dirty="0" smtClean="0">
                <a:solidFill>
                  <a:schemeClr val="tx1"/>
                </a:solidFill>
                <a:latin typeface="HGP創英角ｺﾞｼｯｸUB" pitchFamily="50" charset="-128"/>
                <a:ea typeface="HGP創英角ｺﾞｼｯｸUB" pitchFamily="50" charset="-128"/>
              </a:rPr>
              <a:t>. </a:t>
            </a:r>
            <a:r>
              <a:rPr lang="ja-JP" altLang="en-US" sz="1400" dirty="0" smtClean="0">
                <a:solidFill>
                  <a:schemeClr val="tx1"/>
                </a:solidFill>
                <a:latin typeface="HGP創英角ｺﾞｼｯｸUB" pitchFamily="50" charset="-128"/>
                <a:ea typeface="HGP創英角ｺﾞｼｯｸUB" pitchFamily="50" charset="-128"/>
              </a:rPr>
              <a:t>お申込</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3" name="下矢印 62"/>
          <p:cNvSpPr/>
          <p:nvPr/>
        </p:nvSpPr>
        <p:spPr>
          <a:xfrm>
            <a:off x="3789040" y="5508104"/>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1556792" y="5868144"/>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2. </a:t>
            </a:r>
            <a:r>
              <a:rPr lang="ja-JP" altLang="en-US" sz="1400" dirty="0" smtClean="0">
                <a:solidFill>
                  <a:schemeClr val="tx1"/>
                </a:solidFill>
                <a:latin typeface="HGP創英角ｺﾞｼｯｸUB" pitchFamily="50" charset="-128"/>
                <a:ea typeface="HGP創英角ｺﾞｼｯｸUB" pitchFamily="50" charset="-128"/>
              </a:rPr>
              <a:t>審査</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5" name="テキスト ボックス 64"/>
          <p:cNvSpPr txBox="1"/>
          <p:nvPr/>
        </p:nvSpPr>
        <p:spPr>
          <a:xfrm>
            <a:off x="1570975" y="6156176"/>
            <a:ext cx="4488729" cy="553998"/>
          </a:xfrm>
          <a:prstGeom prst="rect">
            <a:avLst/>
          </a:prstGeom>
          <a:noFill/>
        </p:spPr>
        <p:txBody>
          <a:bodyPr wrap="none" rtlCol="0">
            <a:spAutoFit/>
          </a:bodyPr>
          <a:lstStyle/>
          <a:p>
            <a:r>
              <a:rPr lang="ja-JP" altLang="en-US" sz="1000" dirty="0" smtClean="0"/>
              <a:t>マーチャント・サポート及び</a:t>
            </a:r>
            <a:r>
              <a:rPr lang="en-US" altLang="ja-JP" sz="1000" dirty="0" smtClean="0"/>
              <a:t>WeChat</a:t>
            </a:r>
            <a:r>
              <a:rPr lang="ja-JP" altLang="en-US" sz="1000" dirty="0" smtClean="0"/>
              <a:t>本体にて、</a:t>
            </a:r>
            <a:endParaRPr lang="en-US" altLang="ja-JP" sz="1000" dirty="0" smtClean="0"/>
          </a:p>
          <a:p>
            <a:r>
              <a:rPr lang="ja-JP" altLang="en-US" sz="1000" dirty="0" smtClean="0"/>
              <a:t>　　　　　　　　　　　　　事業内容や取扱商材などについて審査がございます。</a:t>
            </a:r>
            <a:endParaRPr lang="en-US" altLang="ja-JP" sz="1000" dirty="0" smtClean="0"/>
          </a:p>
          <a:p>
            <a:r>
              <a:rPr lang="ja-JP" altLang="en-US" sz="1000" dirty="0" smtClean="0"/>
              <a:t>通常、審査には約</a:t>
            </a:r>
            <a:r>
              <a:rPr lang="en-US" altLang="ja-JP" sz="1000" dirty="0" smtClean="0"/>
              <a:t>10</a:t>
            </a:r>
            <a:r>
              <a:rPr lang="ja-JP" altLang="en-US" sz="1000" dirty="0" smtClean="0"/>
              <a:t>日ほどかかります。なお、審査費用は発生しません（無料）。</a:t>
            </a:r>
            <a:endParaRPr kumimoji="1" lang="ja-JP" altLang="en-US" sz="1000" dirty="0"/>
          </a:p>
        </p:txBody>
      </p:sp>
      <p:sp>
        <p:nvSpPr>
          <p:cNvPr id="66" name="下矢印 65"/>
          <p:cNvSpPr/>
          <p:nvPr/>
        </p:nvSpPr>
        <p:spPr>
          <a:xfrm>
            <a:off x="3789040" y="6732240"/>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1556792" y="8100392"/>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3. WeChat</a:t>
            </a:r>
            <a:r>
              <a:rPr lang="ja-JP" altLang="en-US" sz="1400" dirty="0" smtClean="0">
                <a:solidFill>
                  <a:schemeClr val="tx1"/>
                </a:solidFill>
                <a:latin typeface="HGP創英角ｺﾞｼｯｸUB" pitchFamily="50" charset="-128"/>
                <a:ea typeface="HGP創英角ｺﾞｼｯｸUB" pitchFamily="50" charset="-128"/>
              </a:rPr>
              <a:t>決済サービス開始</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8" name="テキスト ボックス 67"/>
          <p:cNvSpPr txBox="1"/>
          <p:nvPr/>
        </p:nvSpPr>
        <p:spPr>
          <a:xfrm>
            <a:off x="1556792" y="8328610"/>
            <a:ext cx="4033476" cy="553998"/>
          </a:xfrm>
          <a:prstGeom prst="rect">
            <a:avLst/>
          </a:prstGeom>
          <a:noFill/>
        </p:spPr>
        <p:txBody>
          <a:bodyPr wrap="none" rtlCol="0">
            <a:spAutoFit/>
          </a:bodyPr>
          <a:lstStyle/>
          <a:p>
            <a:r>
              <a:rPr kumimoji="1" lang="ja-JP" altLang="en-US" sz="1000" dirty="0" smtClean="0"/>
              <a:t>管理</a:t>
            </a:r>
            <a:r>
              <a:rPr kumimoji="1" lang="en-US" altLang="ja-JP" sz="1000" dirty="0" smtClean="0"/>
              <a:t>ID</a:t>
            </a:r>
            <a:r>
              <a:rPr kumimoji="1" lang="ja-JP" altLang="en-US" sz="1000" dirty="0" smtClean="0"/>
              <a:t>やログイン</a:t>
            </a:r>
            <a:r>
              <a:rPr kumimoji="1" lang="en-US" altLang="ja-JP" sz="1000" dirty="0" smtClean="0"/>
              <a:t>ID</a:t>
            </a:r>
            <a:r>
              <a:rPr kumimoji="1" lang="ja-JP" altLang="en-US" sz="1000" dirty="0" smtClean="0"/>
              <a:t>が通知されましたら</a:t>
            </a:r>
            <a:r>
              <a:rPr kumimoji="1" lang="ja-JP" altLang="en-US" sz="1000" b="1" dirty="0" smtClean="0">
                <a:solidFill>
                  <a:srgbClr val="7030A0"/>
                </a:solidFill>
              </a:rPr>
              <a:t>、</a:t>
            </a:r>
            <a:r>
              <a:rPr kumimoji="1" lang="ja-JP" altLang="en-US" sz="1000" dirty="0" smtClean="0"/>
              <a:t>即日ご利用が可能になります。</a:t>
            </a:r>
            <a:endParaRPr kumimoji="1" lang="en-US" altLang="ja-JP" sz="1000" dirty="0" smtClean="0"/>
          </a:p>
          <a:p>
            <a:r>
              <a:rPr lang="ja-JP" altLang="en-US" sz="1000" dirty="0" smtClean="0"/>
              <a:t>（お申込書提出から約</a:t>
            </a:r>
            <a:r>
              <a:rPr lang="en-US" altLang="ja-JP" sz="1000" dirty="0" smtClean="0"/>
              <a:t>1</a:t>
            </a:r>
            <a:r>
              <a:rPr lang="ja-JP" altLang="en-US" sz="1000" dirty="0" smtClean="0"/>
              <a:t>～</a:t>
            </a:r>
            <a:r>
              <a:rPr lang="en-US" altLang="ja-JP" sz="1000" dirty="0" smtClean="0"/>
              <a:t>1.5</a:t>
            </a:r>
            <a:r>
              <a:rPr lang="ja-JP" altLang="en-US" sz="1000" dirty="0" smtClean="0"/>
              <a:t>ヵ月）</a:t>
            </a:r>
            <a:endParaRPr kumimoji="1" lang="en-US" altLang="ja-JP" sz="1000" dirty="0" smtClean="0"/>
          </a:p>
          <a:p>
            <a:endParaRPr kumimoji="1" lang="ja-JP" altLang="en-US" sz="1000" dirty="0"/>
          </a:p>
        </p:txBody>
      </p:sp>
      <p:sp>
        <p:nvSpPr>
          <p:cNvPr id="69" name="正方形/長方形 68"/>
          <p:cNvSpPr/>
          <p:nvPr/>
        </p:nvSpPr>
        <p:spPr>
          <a:xfrm>
            <a:off x="1556792" y="7092280"/>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3. </a:t>
            </a:r>
            <a:r>
              <a:rPr lang="ja-JP" altLang="en-US" sz="1400" dirty="0" smtClean="0">
                <a:solidFill>
                  <a:schemeClr val="tx1"/>
                </a:solidFill>
                <a:latin typeface="HGP創英角ｺﾞｼｯｸUB" pitchFamily="50" charset="-128"/>
                <a:ea typeface="HGP創英角ｺﾞｼｯｸUB" pitchFamily="50" charset="-128"/>
              </a:rPr>
              <a:t>店舗様での導入環境準備</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70" name="テキスト ボックス 69"/>
          <p:cNvSpPr txBox="1"/>
          <p:nvPr/>
        </p:nvSpPr>
        <p:spPr>
          <a:xfrm>
            <a:off x="1556792" y="7402378"/>
            <a:ext cx="4636206" cy="400110"/>
          </a:xfrm>
          <a:prstGeom prst="rect">
            <a:avLst/>
          </a:prstGeom>
          <a:noFill/>
        </p:spPr>
        <p:txBody>
          <a:bodyPr wrap="none" rtlCol="0">
            <a:spAutoFit/>
          </a:bodyPr>
          <a:lstStyle/>
          <a:p>
            <a:r>
              <a:rPr kumimoji="1" lang="ja-JP" altLang="en-US" sz="1000" dirty="0" smtClean="0">
                <a:solidFill>
                  <a:srgbClr val="7030A0"/>
                </a:solidFill>
              </a:rPr>
              <a:t>店舗様にて導入に向けて店舗環境を整えていただく必要がある場合がございます。</a:t>
            </a:r>
            <a:endParaRPr kumimoji="1" lang="en-US" altLang="ja-JP" sz="1000" dirty="0" smtClean="0">
              <a:solidFill>
                <a:srgbClr val="7030A0"/>
              </a:solidFill>
            </a:endParaRPr>
          </a:p>
          <a:p>
            <a:r>
              <a:rPr lang="ja-JP" altLang="en-US" sz="1000" dirty="0" smtClean="0"/>
              <a:t>　（決済用</a:t>
            </a:r>
            <a:r>
              <a:rPr lang="en-US" altLang="ja-JP" sz="1000" dirty="0" err="1" smtClean="0"/>
              <a:t>iPad</a:t>
            </a:r>
            <a:r>
              <a:rPr lang="ja-JP" altLang="en-US" sz="1000" dirty="0" smtClean="0"/>
              <a:t>のご準備など）</a:t>
            </a:r>
            <a:endParaRPr kumimoji="1" lang="ja-JP" altLang="en-US" sz="1000" dirty="0"/>
          </a:p>
        </p:txBody>
      </p:sp>
      <p:sp>
        <p:nvSpPr>
          <p:cNvPr id="71" name="下矢印 70"/>
          <p:cNvSpPr/>
          <p:nvPr/>
        </p:nvSpPr>
        <p:spPr>
          <a:xfrm>
            <a:off x="3789040" y="7812360"/>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err="1" smtClean="0">
                <a:solidFill>
                  <a:schemeClr val="tx1"/>
                </a:solidFill>
                <a:latin typeface="+mn-ea"/>
              </a:rPr>
              <a:t>WeChat</a:t>
            </a:r>
            <a:r>
              <a:rPr kumimoji="1" lang="ja-JP" altLang="en-US" sz="900" dirty="0" smtClean="0">
                <a:solidFill>
                  <a:schemeClr val="tx1"/>
                </a:solidFill>
                <a:latin typeface="+mn-ea"/>
              </a:rPr>
              <a:t> </a:t>
            </a:r>
            <a:r>
              <a:rPr kumimoji="1" lang="en-US" altLang="ja-JP" sz="900" dirty="0" smtClean="0">
                <a:solidFill>
                  <a:schemeClr val="tx1"/>
                </a:solidFill>
                <a:latin typeface="+mn-ea"/>
              </a:rPr>
              <a:t>pay</a:t>
            </a:r>
            <a:endParaRPr kumimoji="1" lang="ja-JP" altLang="en-US" sz="900" dirty="0">
              <a:solidFill>
                <a:schemeClr val="tx1"/>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3" name="正方形/長方形 52"/>
          <p:cNvSpPr/>
          <p:nvPr/>
        </p:nvSpPr>
        <p:spPr>
          <a:xfrm>
            <a:off x="1484784" y="2123728"/>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484784" y="2123728"/>
            <a:ext cx="2687285" cy="630942"/>
          </a:xfrm>
          <a:prstGeom prst="rect">
            <a:avLst/>
          </a:prstGeom>
          <a:noFill/>
        </p:spPr>
        <p:txBody>
          <a:bodyPr wrap="square" rtlCol="0">
            <a:spAutoFit/>
          </a:bodyPr>
          <a:lstStyle/>
          <a:p>
            <a:pPr algn="ctr"/>
            <a:r>
              <a:rPr lang="en-US" altLang="ja-JP" sz="1100" dirty="0" smtClean="0"/>
              <a:t>WeChat Pay</a:t>
            </a:r>
            <a:endParaRPr lang="ja-JP" altLang="en-US" sz="1100" dirty="0" smtClean="0"/>
          </a:p>
          <a:p>
            <a:pPr algn="ctr"/>
            <a:r>
              <a:rPr lang="en-US" altLang="ja-JP" sz="2400" dirty="0" smtClean="0">
                <a:latin typeface="HGP創英角ｺﾞｼｯｸUB" pitchFamily="50" charset="-128"/>
                <a:ea typeface="HGP創英角ｺﾞｼｯｸUB" pitchFamily="50" charset="-128"/>
              </a:rPr>
              <a:t>FAQ</a:t>
            </a:r>
          </a:p>
        </p:txBody>
      </p:sp>
      <p:graphicFrame>
        <p:nvGraphicFramePr>
          <p:cNvPr id="55" name="表 54"/>
          <p:cNvGraphicFramePr>
            <a:graphicFrameLocks noGrp="1"/>
          </p:cNvGraphicFramePr>
          <p:nvPr/>
        </p:nvGraphicFramePr>
        <p:xfrm>
          <a:off x="1556792" y="3668140"/>
          <a:ext cx="5112567" cy="10951720"/>
        </p:xfrm>
        <a:graphic>
          <a:graphicData uri="http://schemas.openxmlformats.org/drawingml/2006/table">
            <a:tbl>
              <a:tblPr/>
              <a:tblGrid>
                <a:gridCol w="2614116"/>
                <a:gridCol w="120966"/>
                <a:gridCol w="120966"/>
                <a:gridCol w="64946"/>
                <a:gridCol w="56020"/>
                <a:gridCol w="120966"/>
                <a:gridCol w="613333"/>
                <a:gridCol w="613333"/>
                <a:gridCol w="87906"/>
                <a:gridCol w="87906"/>
                <a:gridCol w="612109"/>
              </a:tblGrid>
              <a:tr h="108626">
                <a:tc gridSpan="6">
                  <a:txBody>
                    <a:bodyPr/>
                    <a:lstStyle/>
                    <a:p>
                      <a:pPr indent="127000" algn="l">
                        <a:spcAft>
                          <a:spcPts val="0"/>
                        </a:spcAft>
                      </a:pPr>
                      <a:r>
                        <a:rPr lang="en-US" sz="800" kern="0" dirty="0">
                          <a:solidFill>
                            <a:srgbClr val="00B050"/>
                          </a:solidFill>
                          <a:latin typeface="ＭＳ ゴシック"/>
                          <a:ea typeface="ＭＳ 明朝"/>
                          <a:cs typeface="ＭＳ Ｐゴシック"/>
                        </a:rPr>
                        <a:t>1</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日本人のお客様が利用されることはありますか</a:t>
                      </a:r>
                      <a:r>
                        <a:rPr lang="ja-JP" sz="800" kern="0" dirty="0" smtClean="0">
                          <a:solidFill>
                            <a:srgbClr val="00B050"/>
                          </a:solidFill>
                          <a:latin typeface="Century"/>
                          <a:ea typeface="ＭＳ ゴシック"/>
                          <a:cs typeface="ＭＳ Ｐゴシック"/>
                        </a:rPr>
                        <a:t>？</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8">
                  <a:txBody>
                    <a:bodyPr/>
                    <a:lstStyle/>
                    <a:p>
                      <a:pPr indent="127000" algn="l">
                        <a:spcAft>
                          <a:spcPts val="0"/>
                        </a:spcAft>
                      </a:pPr>
                      <a:r>
                        <a:rPr lang="ja-JP" sz="800" kern="0" dirty="0">
                          <a:solidFill>
                            <a:srgbClr val="00B050"/>
                          </a:solidFill>
                          <a:latin typeface="Century"/>
                          <a:ea typeface="ＭＳ ゴシック"/>
                          <a:cs typeface="ＭＳ Ｐゴシック"/>
                        </a:rPr>
                        <a:t>→</a:t>
                      </a:r>
                      <a:r>
                        <a:rPr lang="en-US" sz="800" kern="0" dirty="0" err="1">
                          <a:solidFill>
                            <a:srgbClr val="00B050"/>
                          </a:solidFill>
                          <a:latin typeface="Century"/>
                          <a:ea typeface="ＭＳ ゴシック"/>
                          <a:cs typeface="ＭＳ Ｐゴシック"/>
                        </a:rPr>
                        <a:t>WeChat</a:t>
                      </a:r>
                      <a:r>
                        <a:rPr lang="en-US" sz="800" kern="0" dirty="0">
                          <a:solidFill>
                            <a:srgbClr val="00B050"/>
                          </a:solidFill>
                          <a:latin typeface="Century"/>
                          <a:ea typeface="ＭＳ ゴシック"/>
                          <a:cs typeface="ＭＳ Ｐゴシック"/>
                        </a:rPr>
                        <a:t> Pay</a:t>
                      </a:r>
                      <a:r>
                        <a:rPr lang="ja-JP" sz="800" kern="0" dirty="0">
                          <a:solidFill>
                            <a:srgbClr val="00B050"/>
                          </a:solidFill>
                          <a:latin typeface="Century"/>
                          <a:ea typeface="ＭＳ ゴシック"/>
                          <a:cs typeface="ＭＳ Ｐゴシック"/>
                        </a:rPr>
                        <a:t>は中国の銀行口座と紐付ける必要がございますので、</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6">
                  <a:txBody>
                    <a:bodyPr/>
                    <a:lstStyle/>
                    <a:p>
                      <a:pPr indent="127000" algn="l">
                        <a:spcAft>
                          <a:spcPts val="0"/>
                        </a:spcAft>
                      </a:pPr>
                      <a:r>
                        <a:rPr lang="ja-JP" sz="800" kern="0" dirty="0">
                          <a:solidFill>
                            <a:srgbClr val="00B050"/>
                          </a:solidFill>
                          <a:latin typeface="Century"/>
                          <a:ea typeface="ＭＳ ゴシック"/>
                          <a:cs typeface="ＭＳ Ｐゴシック"/>
                        </a:rPr>
                        <a:t>　日本人が通常使う可能性は極めて低いです。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3">
                  <a:txBody>
                    <a:bodyPr/>
                    <a:lstStyle/>
                    <a:p>
                      <a:pPr indent="127000" algn="l">
                        <a:spcAft>
                          <a:spcPts val="0"/>
                        </a:spcAft>
                      </a:pPr>
                      <a:r>
                        <a:rPr lang="en-US" sz="800" kern="0" dirty="0">
                          <a:solidFill>
                            <a:srgbClr val="00B050"/>
                          </a:solidFill>
                          <a:latin typeface="ＭＳ ゴシック"/>
                          <a:ea typeface="ＭＳ 明朝"/>
                          <a:cs typeface="ＭＳ Ｐゴシック"/>
                        </a:rPr>
                        <a:t>2</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上限金額はいくらですか？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8">
                  <a:txBody>
                    <a:bodyPr/>
                    <a:lstStyle/>
                    <a:p>
                      <a:pPr indent="127000" algn="l">
                        <a:spcAft>
                          <a:spcPts val="0"/>
                        </a:spcAft>
                      </a:pPr>
                      <a:r>
                        <a:rPr lang="ja-JP" sz="800" kern="0">
                          <a:solidFill>
                            <a:srgbClr val="00B050"/>
                          </a:solidFill>
                          <a:latin typeface="Century"/>
                          <a:ea typeface="ＭＳ ゴシック"/>
                          <a:cs typeface="ＭＳ Ｐゴシック"/>
                        </a:rPr>
                        <a:t>→</a:t>
                      </a:r>
                      <a:r>
                        <a:rPr lang="en-US" sz="800" kern="0">
                          <a:solidFill>
                            <a:srgbClr val="00B050"/>
                          </a:solidFill>
                          <a:latin typeface="Century"/>
                          <a:ea typeface="ＭＳ ゴシック"/>
                          <a:cs typeface="ＭＳ Ｐゴシック"/>
                        </a:rPr>
                        <a:t>WeChat</a:t>
                      </a:r>
                      <a:r>
                        <a:rPr lang="ja-JP" sz="800" kern="0">
                          <a:solidFill>
                            <a:srgbClr val="00B050"/>
                          </a:solidFill>
                          <a:latin typeface="Century"/>
                          <a:ea typeface="ＭＳ ゴシック"/>
                          <a:cs typeface="ＭＳ Ｐゴシック"/>
                        </a:rPr>
                        <a:t>に設定した銀行口座の設定によって異なります。（最大</a:t>
                      </a:r>
                      <a:r>
                        <a:rPr lang="en-US" sz="800" kern="0">
                          <a:solidFill>
                            <a:srgbClr val="00B050"/>
                          </a:solidFill>
                          <a:latin typeface="Century"/>
                          <a:ea typeface="ＭＳ ゴシック"/>
                          <a:cs typeface="ＭＳ Ｐゴシック"/>
                        </a:rPr>
                        <a:t>10</a:t>
                      </a:r>
                      <a:r>
                        <a:rPr lang="ja-JP" sz="800" kern="0">
                          <a:solidFill>
                            <a:srgbClr val="00B050"/>
                          </a:solidFill>
                          <a:latin typeface="Century"/>
                          <a:ea typeface="ＭＳ ゴシック"/>
                          <a:cs typeface="ＭＳ Ｐゴシック"/>
                        </a:rPr>
                        <a:t>口座）</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7">
                  <a:txBody>
                    <a:bodyPr/>
                    <a:lstStyle/>
                    <a:p>
                      <a:pPr indent="127000"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1</a:t>
                      </a:r>
                      <a:r>
                        <a:rPr lang="ja-JP" sz="800" kern="0" dirty="0">
                          <a:solidFill>
                            <a:srgbClr val="00B050"/>
                          </a:solidFill>
                          <a:latin typeface="Century"/>
                          <a:ea typeface="ＭＳ ゴシック"/>
                          <a:cs typeface="ＭＳ Ｐゴシック"/>
                        </a:rPr>
                        <a:t>日あたり</a:t>
                      </a:r>
                      <a:r>
                        <a:rPr lang="en-US" sz="800" kern="0" dirty="0">
                          <a:solidFill>
                            <a:srgbClr val="00B050"/>
                          </a:solidFill>
                          <a:latin typeface="Century"/>
                          <a:ea typeface="ＭＳ ゴシック"/>
                          <a:cs typeface="ＭＳ Ｐゴシック"/>
                        </a:rPr>
                        <a:t>1</a:t>
                      </a:r>
                      <a:r>
                        <a:rPr lang="ja-JP" sz="800" kern="0" dirty="0">
                          <a:solidFill>
                            <a:srgbClr val="00B050"/>
                          </a:solidFill>
                          <a:latin typeface="Century"/>
                          <a:ea typeface="ＭＳ ゴシック"/>
                          <a:cs typeface="ＭＳ Ｐゴシック"/>
                        </a:rPr>
                        <a:t>口座の限度額約</a:t>
                      </a:r>
                      <a:r>
                        <a:rPr lang="en-US" sz="800" kern="0" dirty="0">
                          <a:solidFill>
                            <a:srgbClr val="00B050"/>
                          </a:solidFill>
                          <a:latin typeface="Century"/>
                          <a:ea typeface="ＭＳ ゴシック"/>
                          <a:cs typeface="ＭＳ Ｐゴシック"/>
                        </a:rPr>
                        <a:t>1</a:t>
                      </a:r>
                      <a:r>
                        <a:rPr lang="ja-JP" sz="800" kern="0" dirty="0">
                          <a:solidFill>
                            <a:srgbClr val="00B050"/>
                          </a:solidFill>
                          <a:latin typeface="Century"/>
                          <a:ea typeface="ＭＳ ゴシック"/>
                          <a:cs typeface="ＭＳ Ｐゴシック"/>
                        </a:rPr>
                        <a:t>万元～</a:t>
                      </a:r>
                      <a:r>
                        <a:rPr lang="en-US" sz="800" kern="0" dirty="0">
                          <a:solidFill>
                            <a:srgbClr val="00B050"/>
                          </a:solidFill>
                          <a:latin typeface="Century"/>
                          <a:ea typeface="ＭＳ ゴシック"/>
                          <a:cs typeface="ＭＳ Ｐゴシック"/>
                        </a:rPr>
                        <a:t>5</a:t>
                      </a:r>
                      <a:r>
                        <a:rPr lang="ja-JP" sz="800" kern="0" dirty="0">
                          <a:solidFill>
                            <a:srgbClr val="00B050"/>
                          </a:solidFill>
                          <a:latin typeface="Century"/>
                          <a:ea typeface="ＭＳ ゴシック"/>
                          <a:cs typeface="ＭＳ Ｐゴシック"/>
                        </a:rPr>
                        <a:t>万元（</a:t>
                      </a:r>
                      <a:r>
                        <a:rPr lang="en-US" sz="800" kern="0" dirty="0">
                          <a:solidFill>
                            <a:srgbClr val="00B050"/>
                          </a:solidFill>
                          <a:latin typeface="Century"/>
                          <a:ea typeface="ＭＳ ゴシック"/>
                          <a:cs typeface="ＭＳ Ｐゴシック"/>
                        </a:rPr>
                        <a:t>1</a:t>
                      </a:r>
                      <a:r>
                        <a:rPr lang="ja-JP" sz="800" kern="0" dirty="0">
                          <a:solidFill>
                            <a:srgbClr val="00B050"/>
                          </a:solidFill>
                          <a:latin typeface="Century"/>
                          <a:ea typeface="ＭＳ ゴシック"/>
                          <a:cs typeface="ＭＳ Ｐゴシック"/>
                        </a:rPr>
                        <a:t>万元</a:t>
                      </a:r>
                      <a:r>
                        <a:rPr lang="en-US" sz="800" kern="0" dirty="0">
                          <a:solidFill>
                            <a:srgbClr val="00B050"/>
                          </a:solidFill>
                          <a:latin typeface="Century"/>
                          <a:ea typeface="ＭＳ ゴシック"/>
                          <a:cs typeface="ＭＳ Ｐゴシック"/>
                        </a:rPr>
                        <a:t>=</a:t>
                      </a:r>
                      <a:r>
                        <a:rPr lang="ja-JP" sz="800" kern="0" dirty="0">
                          <a:solidFill>
                            <a:srgbClr val="00B050"/>
                          </a:solidFill>
                          <a:latin typeface="Century"/>
                          <a:ea typeface="ＭＳ ゴシック"/>
                          <a:cs typeface="ＭＳ Ｐゴシック"/>
                        </a:rPr>
                        <a:t>約</a:t>
                      </a:r>
                      <a:r>
                        <a:rPr lang="en-US" sz="800" kern="0" dirty="0">
                          <a:solidFill>
                            <a:srgbClr val="00B050"/>
                          </a:solidFill>
                          <a:latin typeface="Century"/>
                          <a:ea typeface="ＭＳ ゴシック"/>
                          <a:cs typeface="ＭＳ Ｐゴシック"/>
                        </a:rPr>
                        <a:t>16</a:t>
                      </a:r>
                      <a:r>
                        <a:rPr lang="ja-JP" sz="800" kern="0" dirty="0">
                          <a:solidFill>
                            <a:srgbClr val="00B050"/>
                          </a:solidFill>
                          <a:latin typeface="Century"/>
                          <a:ea typeface="ＭＳ ゴシック"/>
                          <a:cs typeface="ＭＳ Ｐゴシック"/>
                        </a:rPr>
                        <a:t>万円）</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5">
                  <a:txBody>
                    <a:bodyPr/>
                    <a:lstStyle/>
                    <a:p>
                      <a:pPr indent="127000" algn="l">
                        <a:spcAft>
                          <a:spcPts val="0"/>
                        </a:spcAft>
                      </a:pPr>
                      <a:r>
                        <a:rPr lang="ja-JP" sz="800" kern="0" dirty="0">
                          <a:solidFill>
                            <a:srgbClr val="00B050"/>
                          </a:solidFill>
                          <a:latin typeface="Century"/>
                          <a:ea typeface="ＭＳ ゴシック"/>
                          <a:cs typeface="ＭＳ Ｐゴシック"/>
                        </a:rPr>
                        <a:t>※為替レートによって変動があります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6">
                  <a:txBody>
                    <a:bodyPr/>
                    <a:lstStyle/>
                    <a:p>
                      <a:pPr indent="127000" algn="l">
                        <a:spcAft>
                          <a:spcPts val="0"/>
                        </a:spcAft>
                      </a:pPr>
                      <a:r>
                        <a:rPr lang="en-US" sz="800" kern="0" dirty="0">
                          <a:solidFill>
                            <a:srgbClr val="00B050"/>
                          </a:solidFill>
                          <a:latin typeface="ＭＳ ゴシック"/>
                          <a:ea typeface="ＭＳ 明朝"/>
                          <a:cs typeface="ＭＳ Ｐゴシック"/>
                        </a:rPr>
                        <a:t>3</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中国の観光客以外で利用される方はいますか？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6">
                  <a:txBody>
                    <a:bodyPr/>
                    <a:lstStyle/>
                    <a:p>
                      <a:pPr indent="127000" algn="l">
                        <a:spcAft>
                          <a:spcPts val="0"/>
                        </a:spcAft>
                      </a:pPr>
                      <a:r>
                        <a:rPr lang="ja-JP" sz="800" kern="0" dirty="0" smtClean="0">
                          <a:solidFill>
                            <a:srgbClr val="00B050"/>
                          </a:solidFill>
                          <a:latin typeface="Century"/>
                          <a:ea typeface="ＭＳ ゴシック"/>
                          <a:cs typeface="ＭＳ Ｐゴシック"/>
                        </a:rPr>
                        <a:t>→</a:t>
                      </a:r>
                      <a:r>
                        <a:rPr lang="ja-JP" sz="800" b="0" kern="0" dirty="0" smtClean="0">
                          <a:solidFill>
                            <a:srgbClr val="7030A0"/>
                          </a:solidFill>
                          <a:latin typeface="Century"/>
                          <a:ea typeface="ＭＳ ゴシック"/>
                          <a:cs typeface="ＭＳ Ｐゴシック"/>
                        </a:rPr>
                        <a:t>中国人観光客</a:t>
                      </a:r>
                      <a:r>
                        <a:rPr lang="en-US" altLang="ja-JP" sz="800" b="0" kern="0" dirty="0" smtClean="0">
                          <a:solidFill>
                            <a:srgbClr val="7030A0"/>
                          </a:solidFill>
                          <a:latin typeface="Century"/>
                          <a:ea typeface="ＭＳ ゴシック"/>
                          <a:cs typeface="ＭＳ Ｐゴシック"/>
                        </a:rPr>
                        <a:t>+</a:t>
                      </a:r>
                      <a:r>
                        <a:rPr lang="ja-JP" altLang="en-US" sz="800" b="0" kern="0" dirty="0" smtClean="0">
                          <a:solidFill>
                            <a:srgbClr val="7030A0"/>
                          </a:solidFill>
                          <a:latin typeface="Century"/>
                          <a:ea typeface="ＭＳ ゴシック"/>
                          <a:cs typeface="ＭＳ Ｐゴシック"/>
                        </a:rPr>
                        <a:t>在日中国人</a:t>
                      </a:r>
                      <a:r>
                        <a:rPr lang="ja-JP" sz="800" b="0" kern="0" dirty="0" smtClean="0">
                          <a:solidFill>
                            <a:srgbClr val="7030A0"/>
                          </a:solidFill>
                          <a:latin typeface="Century"/>
                          <a:ea typeface="ＭＳ ゴシック"/>
                          <a:cs typeface="ＭＳ Ｐゴシック"/>
                        </a:rPr>
                        <a:t>が</a:t>
                      </a:r>
                      <a:r>
                        <a:rPr lang="ja-JP" sz="800" b="0" kern="0" dirty="0">
                          <a:solidFill>
                            <a:srgbClr val="7030A0"/>
                          </a:solidFill>
                          <a:latin typeface="Century"/>
                          <a:ea typeface="ＭＳ ゴシック"/>
                          <a:cs typeface="ＭＳ Ｐゴシック"/>
                        </a:rPr>
                        <a:t>利用する決済手段です。</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3">
                  <a:txBody>
                    <a:bodyPr/>
                    <a:lstStyle/>
                    <a:p>
                      <a:pPr indent="127000" algn="l">
                        <a:spcAft>
                          <a:spcPts val="0"/>
                        </a:spcAft>
                      </a:pPr>
                      <a:r>
                        <a:rPr lang="en-US" sz="800" kern="0" dirty="0">
                          <a:solidFill>
                            <a:srgbClr val="00B050"/>
                          </a:solidFill>
                          <a:latin typeface="ＭＳ ゴシック"/>
                          <a:ea typeface="ＭＳ 明朝"/>
                          <a:cs typeface="ＭＳ Ｐゴシック"/>
                        </a:rPr>
                        <a:t>4</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分割払いはできますか？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5">
                  <a:txBody>
                    <a:bodyPr/>
                    <a:lstStyle/>
                    <a:p>
                      <a:pPr indent="127000" algn="l">
                        <a:spcAft>
                          <a:spcPts val="0"/>
                        </a:spcAft>
                      </a:pPr>
                      <a:r>
                        <a:rPr lang="ja-JP" sz="800" kern="0" dirty="0">
                          <a:solidFill>
                            <a:srgbClr val="00B050"/>
                          </a:solidFill>
                          <a:latin typeface="Century"/>
                          <a:ea typeface="ＭＳ ゴシック"/>
                          <a:cs typeface="ＭＳ Ｐゴシック"/>
                        </a:rPr>
                        <a:t>→一括払いの利用のみとなります。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dirty="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7">
                  <a:txBody>
                    <a:bodyPr/>
                    <a:lstStyle/>
                    <a:p>
                      <a:pPr indent="127000" algn="l">
                        <a:spcAft>
                          <a:spcPts val="0"/>
                        </a:spcAft>
                      </a:pPr>
                      <a:r>
                        <a:rPr lang="en-US" sz="800" kern="0" dirty="0">
                          <a:solidFill>
                            <a:srgbClr val="00B050"/>
                          </a:solidFill>
                          <a:latin typeface="ＭＳ ゴシック"/>
                          <a:ea typeface="ＭＳ 明朝"/>
                          <a:cs typeface="ＭＳ Ｐゴシック"/>
                        </a:rPr>
                        <a:t>5</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お客様が帰られたあとの金額訂正や取り消しはできますか？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8">
                  <a:txBody>
                    <a:bodyPr/>
                    <a:lstStyle/>
                    <a:p>
                      <a:pPr indent="127000" algn="l">
                        <a:spcAft>
                          <a:spcPts val="0"/>
                        </a:spcAft>
                      </a:pPr>
                      <a:r>
                        <a:rPr lang="ja-JP" sz="800" kern="0" dirty="0">
                          <a:solidFill>
                            <a:srgbClr val="00B050"/>
                          </a:solidFill>
                          <a:latin typeface="Century"/>
                          <a:ea typeface="ＭＳ ゴシック"/>
                          <a:cs typeface="ＭＳ Ｐゴシック"/>
                        </a:rPr>
                        <a:t>→決済された金額から差し引く形での金額訂正と取り消しは可能です。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7">
                  <a:txBody>
                    <a:bodyPr/>
                    <a:lstStyle/>
                    <a:p>
                      <a:pPr indent="127000" algn="l">
                        <a:spcAft>
                          <a:spcPts val="0"/>
                        </a:spcAft>
                      </a:pPr>
                      <a:r>
                        <a:rPr lang="ja-JP" sz="800" kern="0" dirty="0">
                          <a:solidFill>
                            <a:srgbClr val="00B050"/>
                          </a:solidFill>
                          <a:latin typeface="Century"/>
                          <a:ea typeface="ＭＳ ゴシック"/>
                          <a:cs typeface="ＭＳ Ｐゴシック"/>
                        </a:rPr>
                        <a:t>決済された金額以上に追加請求することはできません。</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6">
                  <a:txBody>
                    <a:bodyPr/>
                    <a:lstStyle/>
                    <a:p>
                      <a:pPr indent="127000" algn="l">
                        <a:spcAft>
                          <a:spcPts val="0"/>
                        </a:spcAft>
                      </a:pPr>
                      <a:r>
                        <a:rPr lang="en-US" sz="800" kern="0" dirty="0">
                          <a:solidFill>
                            <a:srgbClr val="00B050"/>
                          </a:solidFill>
                          <a:latin typeface="ＭＳ ゴシック"/>
                          <a:ea typeface="ＭＳ 明朝"/>
                          <a:cs typeface="ＭＳ Ｐゴシック"/>
                        </a:rPr>
                        <a:t>6</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売上のキャンセルはいつまでできますか？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8">
                  <a:txBody>
                    <a:bodyPr/>
                    <a:lstStyle/>
                    <a:p>
                      <a:pPr indent="127000" algn="l">
                        <a:spcAft>
                          <a:spcPts val="0"/>
                        </a:spcAft>
                      </a:pPr>
                      <a:r>
                        <a:rPr lang="ja-JP" sz="800" kern="0" dirty="0">
                          <a:solidFill>
                            <a:srgbClr val="00B050"/>
                          </a:solidFill>
                          <a:latin typeface="Century"/>
                          <a:ea typeface="ＭＳ ゴシック"/>
                          <a:cs typeface="ＭＳ Ｐゴシック"/>
                        </a:rPr>
                        <a:t>→決済完了後、一週間以内であれば金額訂正や取り消しが可能です。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9">
                  <a:txBody>
                    <a:bodyPr/>
                    <a:lstStyle/>
                    <a:p>
                      <a:pPr indent="127000" algn="l">
                        <a:spcAft>
                          <a:spcPts val="0"/>
                        </a:spcAft>
                      </a:pPr>
                      <a:r>
                        <a:rPr lang="ja-JP" sz="800" kern="0" dirty="0">
                          <a:solidFill>
                            <a:srgbClr val="00B050"/>
                          </a:solidFill>
                          <a:latin typeface="Century"/>
                          <a:ea typeface="ＭＳ ゴシック"/>
                          <a:cs typeface="ＭＳ Ｐゴシック"/>
                        </a:rPr>
                        <a:t>　</a:t>
                      </a:r>
                      <a:r>
                        <a:rPr lang="ja-JP" sz="800" b="0" kern="0" dirty="0">
                          <a:solidFill>
                            <a:srgbClr val="7030A0"/>
                          </a:solidFill>
                          <a:latin typeface="Century"/>
                          <a:ea typeface="ＭＳ ゴシック"/>
                          <a:cs typeface="ＭＳ Ｐゴシック"/>
                        </a:rPr>
                        <a:t>一週間以上期間が空いてしまう場合に</a:t>
                      </a:r>
                      <a:r>
                        <a:rPr lang="ja-JP" sz="800" b="0" kern="0" dirty="0" smtClean="0">
                          <a:solidFill>
                            <a:srgbClr val="7030A0"/>
                          </a:solidFill>
                          <a:latin typeface="Century"/>
                          <a:ea typeface="ＭＳ ゴシック"/>
                          <a:cs typeface="ＭＳ Ｐゴシック"/>
                        </a:rPr>
                        <a:t>は</a:t>
                      </a:r>
                      <a:r>
                        <a:rPr lang="ja-JP" altLang="en-US" sz="800" b="0" kern="0" dirty="0" smtClean="0">
                          <a:solidFill>
                            <a:srgbClr val="7030A0"/>
                          </a:solidFill>
                          <a:latin typeface="Century"/>
                          <a:ea typeface="ＭＳ ゴシック"/>
                          <a:cs typeface="ＭＳ Ｐゴシック"/>
                        </a:rPr>
                        <a:t>、</a:t>
                      </a:r>
                      <a:r>
                        <a:rPr lang="ja-JP" sz="800" b="0" kern="0" dirty="0" smtClean="0">
                          <a:solidFill>
                            <a:srgbClr val="7030A0"/>
                          </a:solidFill>
                          <a:latin typeface="Century"/>
                          <a:ea typeface="ＭＳ ゴシック"/>
                          <a:cs typeface="ＭＳ Ｐゴシック"/>
                        </a:rPr>
                        <a:t>まず</a:t>
                      </a:r>
                      <a:r>
                        <a:rPr lang="ja-JP" sz="800" b="0" kern="0" dirty="0">
                          <a:solidFill>
                            <a:srgbClr val="7030A0"/>
                          </a:solidFill>
                          <a:latin typeface="Century"/>
                          <a:ea typeface="ＭＳ ゴシック"/>
                          <a:cs typeface="ＭＳ Ｐゴシック"/>
                        </a:rPr>
                        <a:t>当社へお問い合わせください。</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2">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r>
              <a:tr h="108626">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5">
                  <a:txBody>
                    <a:bodyPr/>
                    <a:lstStyle/>
                    <a:p>
                      <a:pPr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7</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ＭＳ ゴシック"/>
                          <a:cs typeface="ＭＳ Ｐゴシック"/>
                        </a:rPr>
                        <a:t>チャージバックは発生しますか？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10">
                  <a:txBody>
                    <a:bodyPr/>
                    <a:lstStyle/>
                    <a:p>
                      <a:pPr algn="l">
                        <a:spcAft>
                          <a:spcPts val="0"/>
                        </a:spcAft>
                      </a:pPr>
                      <a:r>
                        <a:rPr lang="ja-JP" sz="800" kern="0" dirty="0">
                          <a:solidFill>
                            <a:srgbClr val="00B050"/>
                          </a:solidFill>
                          <a:latin typeface="Century"/>
                          <a:ea typeface="ＭＳ ゴシック"/>
                          <a:cs typeface="ＭＳ Ｐゴシック"/>
                        </a:rPr>
                        <a:t>　　→</a:t>
                      </a:r>
                      <a:r>
                        <a:rPr lang="ja-JP" sz="800" b="0" kern="0" dirty="0">
                          <a:solidFill>
                            <a:srgbClr val="7030A0"/>
                          </a:solidFill>
                          <a:latin typeface="Century"/>
                          <a:ea typeface="ＭＳ ゴシック"/>
                          <a:cs typeface="ＭＳ Ｐゴシック"/>
                        </a:rPr>
                        <a:t>お客様の</a:t>
                      </a:r>
                      <a:r>
                        <a:rPr lang="en-US" sz="800" b="0" kern="0" dirty="0">
                          <a:solidFill>
                            <a:srgbClr val="7030A0"/>
                          </a:solidFill>
                          <a:latin typeface="Century"/>
                          <a:ea typeface="ＭＳ ゴシック"/>
                          <a:cs typeface="ＭＳ Ｐゴシック"/>
                        </a:rPr>
                        <a:t>QR</a:t>
                      </a:r>
                      <a:r>
                        <a:rPr lang="ja-JP" sz="800" b="0" kern="0" dirty="0">
                          <a:solidFill>
                            <a:srgbClr val="7030A0"/>
                          </a:solidFill>
                          <a:latin typeface="Century"/>
                          <a:ea typeface="ＭＳ ゴシック"/>
                          <a:cs typeface="ＭＳ Ｐゴシック"/>
                        </a:rPr>
                        <a:t>コードを</a:t>
                      </a:r>
                      <a:r>
                        <a:rPr lang="ja-JP" sz="800" b="0" kern="0" dirty="0" smtClean="0">
                          <a:solidFill>
                            <a:srgbClr val="7030A0"/>
                          </a:solidFill>
                          <a:latin typeface="Century"/>
                          <a:ea typeface="ＭＳ ゴシック"/>
                          <a:cs typeface="ＭＳ Ｐゴシック"/>
                        </a:rPr>
                        <a:t>読み取る</a:t>
                      </a:r>
                      <a:r>
                        <a:rPr lang="ja-JP" altLang="en-US" sz="800" b="0" kern="0" dirty="0" smtClean="0">
                          <a:solidFill>
                            <a:srgbClr val="7030A0"/>
                          </a:solidFill>
                          <a:latin typeface="Century"/>
                          <a:ea typeface="ＭＳ ゴシック"/>
                          <a:cs typeface="ＭＳ Ｐゴシック"/>
                        </a:rPr>
                        <a:t>仕組み</a:t>
                      </a:r>
                      <a:r>
                        <a:rPr lang="ja-JP" sz="800" b="0" kern="0" dirty="0" smtClean="0">
                          <a:solidFill>
                            <a:srgbClr val="7030A0"/>
                          </a:solidFill>
                          <a:latin typeface="Century"/>
                          <a:ea typeface="ＭＳ ゴシック"/>
                          <a:cs typeface="ＭＳ Ｐゴシック"/>
                        </a:rPr>
                        <a:t>上</a:t>
                      </a:r>
                      <a:r>
                        <a:rPr lang="ja-JP" sz="800" b="0" kern="0" dirty="0">
                          <a:solidFill>
                            <a:srgbClr val="7030A0"/>
                          </a:solidFill>
                          <a:latin typeface="Century"/>
                          <a:ea typeface="ＭＳ ゴシック"/>
                          <a:cs typeface="ＭＳ Ｐゴシック"/>
                        </a:rPr>
                        <a:t>、チャージバックの可能性は極めて少ないです。</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r>
              <a:tr h="108626">
                <a:tc gridSpan="10">
                  <a:txBody>
                    <a:bodyPr/>
                    <a:lstStyle/>
                    <a:p>
                      <a:pPr algn="l">
                        <a:spcAft>
                          <a:spcPts val="0"/>
                        </a:spcAft>
                      </a:pP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r>
              <a:tr h="108626">
                <a:tc gridSpan="8">
                  <a:txBody>
                    <a:bodyPr/>
                    <a:lstStyle/>
                    <a:p>
                      <a:pPr algn="l">
                        <a:spcAft>
                          <a:spcPts val="0"/>
                        </a:spcAft>
                      </a:pPr>
                      <a:r>
                        <a:rPr lang="ja-JP" sz="800" kern="0" dirty="0">
                          <a:solidFill>
                            <a:srgbClr val="00B050"/>
                          </a:solidFill>
                          <a:latin typeface="Century"/>
                          <a:ea typeface="ＭＳ ゴシック"/>
                          <a:cs typeface="ＭＳ Ｐゴシック"/>
                        </a:rPr>
                        <a:t>　　　また、一度利用した</a:t>
                      </a:r>
                      <a:r>
                        <a:rPr lang="en-US" sz="800" kern="0" dirty="0">
                          <a:solidFill>
                            <a:srgbClr val="00B050"/>
                          </a:solidFill>
                          <a:latin typeface="Century"/>
                          <a:ea typeface="ＭＳ ゴシック"/>
                          <a:cs typeface="ＭＳ Ｐゴシック"/>
                        </a:rPr>
                        <a:t>QR</a:t>
                      </a:r>
                      <a:r>
                        <a:rPr lang="ja-JP" sz="800" kern="0" dirty="0">
                          <a:solidFill>
                            <a:srgbClr val="00B050"/>
                          </a:solidFill>
                          <a:latin typeface="Century"/>
                          <a:ea typeface="ＭＳ ゴシック"/>
                          <a:cs typeface="ＭＳ Ｐゴシック"/>
                        </a:rPr>
                        <a:t>コードでニ度目の決済をすることもできません。</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dirty="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6">
                  <a:txBody>
                    <a:bodyPr/>
                    <a:lstStyle/>
                    <a:p>
                      <a:pPr indent="127000" algn="l">
                        <a:spcAft>
                          <a:spcPts val="0"/>
                        </a:spcAft>
                      </a:pPr>
                      <a:r>
                        <a:rPr lang="en-US" sz="800" b="0" kern="0" dirty="0">
                          <a:solidFill>
                            <a:srgbClr val="00B050"/>
                          </a:solidFill>
                          <a:latin typeface="ＭＳ ゴシック"/>
                          <a:ea typeface="ＭＳ 明朝"/>
                          <a:cs typeface="ＭＳ Ｐゴシック"/>
                        </a:rPr>
                        <a:t>8</a:t>
                      </a:r>
                      <a:r>
                        <a:rPr lang="ja-JP" sz="800" b="0" kern="0" dirty="0" err="1">
                          <a:solidFill>
                            <a:srgbClr val="00B050"/>
                          </a:solidFill>
                          <a:latin typeface="Century"/>
                          <a:ea typeface="ＭＳ ゴシック"/>
                          <a:cs typeface="ＭＳ Ｐゴシック"/>
                        </a:rPr>
                        <a:t>、</a:t>
                      </a:r>
                      <a:r>
                        <a:rPr lang="ja-JP" sz="800" b="0" kern="0" dirty="0">
                          <a:solidFill>
                            <a:srgbClr val="00B050"/>
                          </a:solidFill>
                          <a:latin typeface="Century"/>
                          <a:ea typeface="Times New Roman"/>
                          <a:cs typeface="Times New Roman"/>
                        </a:rPr>
                        <a:t> </a:t>
                      </a:r>
                      <a:r>
                        <a:rPr lang="ja-JP" sz="800" b="0" kern="0" dirty="0">
                          <a:solidFill>
                            <a:srgbClr val="7030A0"/>
                          </a:solidFill>
                          <a:latin typeface="Century"/>
                          <a:ea typeface="ＭＳ ゴシック"/>
                          <a:cs typeface="ＭＳ Ｐゴシック"/>
                        </a:rPr>
                        <a:t>申込みから導入</a:t>
                      </a:r>
                      <a:r>
                        <a:rPr lang="ja-JP" sz="800" b="0" kern="0" dirty="0" smtClean="0">
                          <a:solidFill>
                            <a:srgbClr val="7030A0"/>
                          </a:solidFill>
                          <a:latin typeface="Century"/>
                          <a:ea typeface="ＭＳ ゴシック"/>
                          <a:cs typeface="ＭＳ Ｐゴシック"/>
                        </a:rPr>
                        <a:t>まで</a:t>
                      </a:r>
                      <a:r>
                        <a:rPr lang="ja-JP" altLang="en-US" sz="800" b="0" kern="0" dirty="0" smtClean="0">
                          <a:solidFill>
                            <a:srgbClr val="7030A0"/>
                          </a:solidFill>
                          <a:latin typeface="Century"/>
                          <a:ea typeface="ＭＳ ゴシック"/>
                          <a:cs typeface="ＭＳ Ｐゴシック"/>
                        </a:rPr>
                        <a:t>、</a:t>
                      </a:r>
                      <a:r>
                        <a:rPr lang="ja-JP" sz="800" b="0" kern="0" dirty="0" smtClean="0">
                          <a:solidFill>
                            <a:srgbClr val="7030A0"/>
                          </a:solidFill>
                          <a:latin typeface="Century"/>
                          <a:ea typeface="ＭＳ ゴシック"/>
                          <a:cs typeface="ＭＳ Ｐゴシック"/>
                        </a:rPr>
                        <a:t>どの</a:t>
                      </a:r>
                      <a:r>
                        <a:rPr lang="ja-JP" sz="800" b="0" kern="0" dirty="0">
                          <a:solidFill>
                            <a:srgbClr val="7030A0"/>
                          </a:solidFill>
                          <a:latin typeface="Century"/>
                          <a:ea typeface="ＭＳ ゴシック"/>
                          <a:cs typeface="ＭＳ Ｐゴシック"/>
                        </a:rPr>
                        <a:t>位期間がかかりますか？</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10">
                  <a:txBody>
                    <a:bodyPr/>
                    <a:lstStyle/>
                    <a:p>
                      <a:pPr indent="127000" algn="l">
                        <a:spcAft>
                          <a:spcPts val="0"/>
                        </a:spcAft>
                      </a:pPr>
                      <a:r>
                        <a:rPr lang="ja-JP" sz="800" b="0" kern="0" dirty="0" smtClean="0">
                          <a:solidFill>
                            <a:srgbClr val="00B050"/>
                          </a:solidFill>
                          <a:latin typeface="Century"/>
                          <a:ea typeface="ＭＳ ゴシック"/>
                          <a:cs typeface="ＭＳ Ｐゴシック"/>
                        </a:rPr>
                        <a:t>→</a:t>
                      </a:r>
                      <a:r>
                        <a:rPr lang="ja-JP" altLang="en-US" sz="800" b="0" kern="0" dirty="0" smtClean="0">
                          <a:solidFill>
                            <a:srgbClr val="7030A0"/>
                          </a:solidFill>
                          <a:latin typeface="Century"/>
                          <a:ea typeface="ＭＳ ゴシック"/>
                          <a:cs typeface="ＭＳ Ｐゴシック"/>
                        </a:rPr>
                        <a:t>弊社にて</a:t>
                      </a:r>
                      <a:r>
                        <a:rPr lang="ja-JP" sz="800" b="0" kern="0" dirty="0" smtClean="0">
                          <a:solidFill>
                            <a:srgbClr val="7030A0"/>
                          </a:solidFill>
                          <a:latin typeface="Century"/>
                          <a:ea typeface="ＭＳ ゴシック"/>
                          <a:cs typeface="ＭＳ Ｐゴシック"/>
                        </a:rPr>
                        <a:t>申込書</a:t>
                      </a:r>
                      <a:r>
                        <a:rPr lang="ja-JP" altLang="en-US" sz="800" b="0" kern="0" dirty="0" smtClean="0">
                          <a:solidFill>
                            <a:srgbClr val="7030A0"/>
                          </a:solidFill>
                          <a:latin typeface="Century"/>
                          <a:ea typeface="ＭＳ ゴシック"/>
                          <a:cs typeface="ＭＳ Ｐゴシック"/>
                        </a:rPr>
                        <a:t>を</a:t>
                      </a:r>
                      <a:r>
                        <a:rPr lang="ja-JP" sz="800" b="0" kern="0" dirty="0" smtClean="0">
                          <a:solidFill>
                            <a:srgbClr val="7030A0"/>
                          </a:solidFill>
                          <a:latin typeface="Century"/>
                          <a:ea typeface="ＭＳ ゴシック"/>
                          <a:cs typeface="ＭＳ Ｐゴシック"/>
                        </a:rPr>
                        <a:t>受領</a:t>
                      </a:r>
                      <a:r>
                        <a:rPr lang="ja-JP" altLang="en-US" sz="800" b="0" kern="0" dirty="0" smtClean="0">
                          <a:solidFill>
                            <a:srgbClr val="7030A0"/>
                          </a:solidFill>
                          <a:latin typeface="Century"/>
                          <a:ea typeface="ＭＳ ゴシック"/>
                          <a:cs typeface="ＭＳ Ｐゴシック"/>
                        </a:rPr>
                        <a:t>後、</a:t>
                      </a:r>
                      <a:r>
                        <a:rPr lang="ja-JP" sz="800" b="0" kern="0" dirty="0" smtClean="0">
                          <a:solidFill>
                            <a:srgbClr val="7030A0"/>
                          </a:solidFill>
                          <a:latin typeface="Century"/>
                          <a:ea typeface="ＭＳ ゴシック"/>
                          <a:cs typeface="ＭＳ Ｐゴシック"/>
                        </a:rPr>
                        <a:t>約</a:t>
                      </a:r>
                      <a:r>
                        <a:rPr lang="en-US" sz="800" b="0" kern="0" dirty="0">
                          <a:solidFill>
                            <a:srgbClr val="7030A0"/>
                          </a:solidFill>
                          <a:latin typeface="Century"/>
                          <a:ea typeface="ＭＳ ゴシック"/>
                          <a:cs typeface="ＭＳ Ｐゴシック"/>
                        </a:rPr>
                        <a:t>1.5</a:t>
                      </a:r>
                      <a:r>
                        <a:rPr lang="ja-JP" sz="800" b="0" kern="0" dirty="0">
                          <a:solidFill>
                            <a:srgbClr val="7030A0"/>
                          </a:solidFill>
                          <a:latin typeface="Century"/>
                          <a:ea typeface="ＭＳ ゴシック"/>
                          <a:cs typeface="ＭＳ Ｐゴシック"/>
                        </a:rPr>
                        <a:t>ヵ月です。（※申込件数が多い場合には遅れることもございます）</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r>
              <a:tr h="108626">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6">
                  <a:txBody>
                    <a:bodyPr/>
                    <a:lstStyle/>
                    <a:p>
                      <a:pPr indent="127000" algn="l">
                        <a:spcAft>
                          <a:spcPts val="0"/>
                        </a:spcAft>
                      </a:pPr>
                      <a:r>
                        <a:rPr lang="en-US" sz="800" kern="0">
                          <a:solidFill>
                            <a:srgbClr val="00B050"/>
                          </a:solidFill>
                          <a:latin typeface="ＭＳ ゴシック"/>
                          <a:ea typeface="ＭＳ 明朝"/>
                          <a:cs typeface="ＭＳ Ｐゴシック"/>
                        </a:rPr>
                        <a:t>9</a:t>
                      </a:r>
                      <a:r>
                        <a:rPr lang="ja-JP" sz="800" kern="0">
                          <a:solidFill>
                            <a:srgbClr val="00B050"/>
                          </a:solidFill>
                          <a:latin typeface="Century"/>
                          <a:ea typeface="ＭＳ ゴシック"/>
                          <a:cs typeface="ＭＳ Ｐゴシック"/>
                        </a:rPr>
                        <a:t>、</a:t>
                      </a:r>
                      <a:r>
                        <a:rPr lang="ja-JP" sz="800" kern="0">
                          <a:solidFill>
                            <a:srgbClr val="00B050"/>
                          </a:solidFill>
                          <a:latin typeface="Century"/>
                          <a:ea typeface="Times New Roman"/>
                          <a:cs typeface="Times New Roman"/>
                        </a:rPr>
                        <a:t> </a:t>
                      </a:r>
                      <a:r>
                        <a:rPr lang="en-US" sz="800" kern="0">
                          <a:solidFill>
                            <a:srgbClr val="00B050"/>
                          </a:solidFill>
                          <a:latin typeface="ＭＳ ゴシック"/>
                          <a:ea typeface="ＭＳ 明朝"/>
                          <a:cs typeface="ＭＳ Ｐゴシック"/>
                        </a:rPr>
                        <a:t>WeChat Pay</a:t>
                      </a:r>
                      <a:r>
                        <a:rPr lang="ja-JP" sz="800" kern="0">
                          <a:solidFill>
                            <a:srgbClr val="00B050"/>
                          </a:solidFill>
                          <a:latin typeface="Century"/>
                          <a:ea typeface="ＭＳ ゴシック"/>
                          <a:cs typeface="ＭＳ Ｐゴシック"/>
                        </a:rPr>
                        <a:t>を利用できない業種はありますか？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7">
                  <a:txBody>
                    <a:bodyPr/>
                    <a:lstStyle/>
                    <a:p>
                      <a:pPr indent="127000" algn="l">
                        <a:spcAft>
                          <a:spcPts val="0"/>
                        </a:spcAft>
                      </a:pPr>
                      <a:r>
                        <a:rPr lang="ja-JP" sz="800" kern="0">
                          <a:solidFill>
                            <a:srgbClr val="00B050"/>
                          </a:solidFill>
                          <a:latin typeface="Century"/>
                          <a:ea typeface="ＭＳ ゴシック"/>
                          <a:cs typeface="ＭＳ Ｐゴシック"/>
                        </a:rPr>
                        <a:t>→基本的にはどんな業態・業種でも審査をすることは可能です。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8">
                  <a:txBody>
                    <a:bodyPr/>
                    <a:lstStyle/>
                    <a:p>
                      <a:pPr indent="127000" algn="l">
                        <a:spcAft>
                          <a:spcPts val="0"/>
                        </a:spcAft>
                      </a:pPr>
                      <a:r>
                        <a:rPr lang="ja-JP" sz="800" b="1" kern="0" dirty="0">
                          <a:solidFill>
                            <a:srgbClr val="00B050"/>
                          </a:solidFill>
                          <a:latin typeface="Century"/>
                          <a:ea typeface="ＭＳ ゴシック"/>
                          <a:cs typeface="ＭＳ Ｐゴシック"/>
                        </a:rPr>
                        <a:t>　</a:t>
                      </a:r>
                      <a:r>
                        <a:rPr lang="ja-JP" sz="800" b="0" kern="0" dirty="0">
                          <a:solidFill>
                            <a:srgbClr val="7030A0"/>
                          </a:solidFill>
                          <a:latin typeface="Century"/>
                          <a:ea typeface="ＭＳ ゴシック"/>
                          <a:cs typeface="ＭＳ Ｐゴシック"/>
                        </a:rPr>
                        <a:t>審査によって</a:t>
                      </a:r>
                      <a:r>
                        <a:rPr lang="ja-JP" sz="800" b="0" kern="0" dirty="0" smtClean="0">
                          <a:solidFill>
                            <a:srgbClr val="7030A0"/>
                          </a:solidFill>
                          <a:latin typeface="Century"/>
                          <a:ea typeface="ＭＳ ゴシック"/>
                          <a:cs typeface="ＭＳ Ｐゴシック"/>
                        </a:rPr>
                        <a:t>は</a:t>
                      </a:r>
                      <a:r>
                        <a:rPr lang="ja-JP" altLang="en-US" sz="800" b="0" kern="0" dirty="0" smtClean="0">
                          <a:solidFill>
                            <a:srgbClr val="7030A0"/>
                          </a:solidFill>
                          <a:latin typeface="Century"/>
                          <a:ea typeface="ＭＳ ゴシック"/>
                          <a:cs typeface="ＭＳ Ｐゴシック"/>
                        </a:rPr>
                        <a:t>、</a:t>
                      </a:r>
                      <a:r>
                        <a:rPr lang="ja-JP" sz="800" b="0" kern="0" dirty="0" smtClean="0">
                          <a:solidFill>
                            <a:srgbClr val="7030A0"/>
                          </a:solidFill>
                          <a:latin typeface="Century"/>
                          <a:ea typeface="ＭＳ ゴシック"/>
                          <a:cs typeface="ＭＳ Ｐゴシック"/>
                        </a:rPr>
                        <a:t>ご期待</a:t>
                      </a:r>
                      <a:r>
                        <a:rPr lang="ja-JP" sz="800" b="0" kern="0" dirty="0">
                          <a:solidFill>
                            <a:srgbClr val="7030A0"/>
                          </a:solidFill>
                          <a:latin typeface="Century"/>
                          <a:ea typeface="ＭＳ ゴシック"/>
                          <a:cs typeface="ＭＳ Ｐゴシック"/>
                        </a:rPr>
                        <a:t>に添えない場合もございますのでご了承ください。</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6">
                  <a:txBody>
                    <a:bodyPr/>
                    <a:lstStyle/>
                    <a:p>
                      <a:pPr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10</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ＭＳ ゴシック"/>
                          <a:cs typeface="ＭＳ Ｐゴシック"/>
                        </a:rPr>
                        <a:t>個人事業主でも申し込みはできますか？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5">
                  <a:txBody>
                    <a:bodyPr/>
                    <a:lstStyle/>
                    <a:p>
                      <a:pPr algn="l">
                        <a:spcAft>
                          <a:spcPts val="0"/>
                        </a:spcAft>
                      </a:pPr>
                      <a:r>
                        <a:rPr lang="ja-JP" sz="800" kern="0" dirty="0">
                          <a:solidFill>
                            <a:srgbClr val="00B050"/>
                          </a:solidFill>
                          <a:latin typeface="Century"/>
                          <a:ea typeface="ＭＳ ゴシック"/>
                          <a:cs typeface="ＭＳ Ｐゴシック"/>
                        </a:rPr>
                        <a:t>　　→はい。個人事業主の方でもお申込頂けます。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6">
                  <a:txBody>
                    <a:bodyPr/>
                    <a:lstStyle/>
                    <a:p>
                      <a:pPr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11</a:t>
                      </a:r>
                      <a:r>
                        <a:rPr lang="ja-JP" sz="800" kern="0" dirty="0" err="1">
                          <a:solidFill>
                            <a:srgbClr val="00B050"/>
                          </a:solidFill>
                          <a:latin typeface="Century"/>
                          <a:ea typeface="ＭＳ ゴシック"/>
                          <a:cs typeface="ＭＳ Ｐゴシック"/>
                        </a:rPr>
                        <a:t>、</a:t>
                      </a:r>
                      <a:r>
                        <a:rPr lang="en-US" sz="800" kern="0" dirty="0" err="1">
                          <a:solidFill>
                            <a:srgbClr val="00B050"/>
                          </a:solidFill>
                          <a:latin typeface="Century"/>
                          <a:ea typeface="ＭＳ ゴシック"/>
                          <a:cs typeface="ＭＳ Ｐゴシック"/>
                        </a:rPr>
                        <a:t>WeChat</a:t>
                      </a:r>
                      <a:r>
                        <a:rPr lang="en-US" sz="800" kern="0" dirty="0">
                          <a:solidFill>
                            <a:srgbClr val="00B050"/>
                          </a:solidFill>
                          <a:latin typeface="Century"/>
                          <a:ea typeface="ＭＳ ゴシック"/>
                          <a:cs typeface="ＭＳ Ｐゴシック"/>
                        </a:rPr>
                        <a:t> Pay</a:t>
                      </a:r>
                      <a:r>
                        <a:rPr lang="ja-JP" sz="800" kern="0" dirty="0">
                          <a:solidFill>
                            <a:srgbClr val="00B050"/>
                          </a:solidFill>
                          <a:latin typeface="Century"/>
                          <a:ea typeface="ＭＳ ゴシック"/>
                          <a:cs typeface="ＭＳ Ｐゴシック"/>
                        </a:rPr>
                        <a:t>はどこで申し込みができますか？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8">
                  <a:txBody>
                    <a:bodyPr/>
                    <a:lstStyle/>
                    <a:p>
                      <a:pPr algn="l">
                        <a:spcAft>
                          <a:spcPts val="0"/>
                        </a:spcAft>
                      </a:pPr>
                      <a:r>
                        <a:rPr lang="ja-JP" sz="800" kern="0" dirty="0">
                          <a:solidFill>
                            <a:srgbClr val="00B050"/>
                          </a:solidFill>
                          <a:latin typeface="Century"/>
                          <a:ea typeface="ＭＳ ゴシック"/>
                          <a:cs typeface="ＭＳ Ｐゴシック"/>
                        </a:rPr>
                        <a:t>　　→日本で活動している</a:t>
                      </a:r>
                      <a:r>
                        <a:rPr lang="en-US" sz="800" kern="0" dirty="0" err="1">
                          <a:solidFill>
                            <a:srgbClr val="00B050"/>
                          </a:solidFill>
                          <a:latin typeface="Century"/>
                          <a:ea typeface="ＭＳ ゴシック"/>
                          <a:cs typeface="ＭＳ Ｐゴシック"/>
                        </a:rPr>
                        <a:t>WeChat</a:t>
                      </a:r>
                      <a:r>
                        <a:rPr lang="ja-JP" sz="800" kern="0" dirty="0">
                          <a:solidFill>
                            <a:srgbClr val="00B050"/>
                          </a:solidFill>
                          <a:latin typeface="Century"/>
                          <a:ea typeface="ＭＳ ゴシック"/>
                          <a:cs typeface="ＭＳ Ｐゴシック"/>
                        </a:rPr>
                        <a:t>代理店へお申込みをする必要がございます。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5">
                  <a:txBody>
                    <a:bodyPr/>
                    <a:lstStyle/>
                    <a:p>
                      <a:pPr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12</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ＭＳ ゴシック"/>
                          <a:cs typeface="ＭＳ Ｐゴシック"/>
                        </a:rPr>
                        <a:t>導入に費用はかかりますか？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dirty="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217251">
                <a:tc gridSpan="4">
                  <a:txBody>
                    <a:bodyPr/>
                    <a:lstStyle/>
                    <a:p>
                      <a:pPr algn="l">
                        <a:spcAft>
                          <a:spcPts val="0"/>
                        </a:spcAft>
                      </a:pPr>
                      <a:r>
                        <a:rPr lang="ja-JP" sz="800" kern="0" dirty="0">
                          <a:solidFill>
                            <a:srgbClr val="00B050"/>
                          </a:solidFill>
                          <a:latin typeface="Century"/>
                          <a:ea typeface="ＭＳ ゴシック"/>
                          <a:cs typeface="ＭＳ Ｐゴシック"/>
                        </a:rPr>
                        <a:t>　　→費用は一切かかりません</a:t>
                      </a:r>
                      <a:r>
                        <a:rPr lang="ja-JP" sz="800" kern="0" dirty="0" smtClean="0">
                          <a:solidFill>
                            <a:srgbClr val="00B050"/>
                          </a:solidFill>
                          <a:latin typeface="Century"/>
                          <a:ea typeface="ＭＳ ゴシック"/>
                          <a:cs typeface="ＭＳ Ｐゴシック"/>
                        </a:rPr>
                        <a:t>。</a:t>
                      </a:r>
                      <a:r>
                        <a:rPr lang="en-US" altLang="ja-JP" sz="800" b="0" kern="0" dirty="0" err="1" smtClean="0">
                          <a:solidFill>
                            <a:srgbClr val="7030A0"/>
                          </a:solidFill>
                          <a:latin typeface="Century"/>
                          <a:ea typeface="ＭＳ ゴシック"/>
                          <a:cs typeface="ＭＳ Ｐゴシック"/>
                        </a:rPr>
                        <a:t>iPad</a:t>
                      </a:r>
                      <a:r>
                        <a:rPr lang="ja-JP" altLang="en-US" sz="800" b="0" kern="0" dirty="0" smtClean="0">
                          <a:solidFill>
                            <a:srgbClr val="7030A0"/>
                          </a:solidFill>
                          <a:latin typeface="Century"/>
                          <a:ea typeface="ＭＳ ゴシック"/>
                          <a:cs typeface="ＭＳ Ｐゴシック"/>
                        </a:rPr>
                        <a:t>をお持ちでない場合は店舗様にてご準備いただく必要がございます。</a:t>
                      </a:r>
                      <a:endParaRPr lang="en-US" altLang="ja-JP" sz="800" b="0" kern="0" dirty="0" smtClean="0">
                        <a:solidFill>
                          <a:srgbClr val="7030A0"/>
                        </a:solidFill>
                        <a:latin typeface="Century"/>
                        <a:ea typeface="ＭＳ ゴシック"/>
                        <a:cs typeface="ＭＳ Ｐゴシック"/>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kumimoji="1" lang="ja-JP" altLang="en-US" dirty="0"/>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217251">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hMerge="1">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kumimoji="1" lang="ja-JP" altLang="en-US"/>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6">
                  <a:txBody>
                    <a:bodyPr/>
                    <a:lstStyle/>
                    <a:p>
                      <a:pPr algn="l">
                        <a:spcAft>
                          <a:spcPts val="0"/>
                        </a:spcAft>
                      </a:pPr>
                      <a:r>
                        <a:rPr lang="ja-JP" sz="800" kern="0">
                          <a:solidFill>
                            <a:srgbClr val="00B050"/>
                          </a:solidFill>
                          <a:latin typeface="Century"/>
                          <a:ea typeface="ＭＳ ゴシック"/>
                          <a:cs typeface="ＭＳ Ｐゴシック"/>
                        </a:rPr>
                        <a:t>　</a:t>
                      </a:r>
                      <a:r>
                        <a:rPr lang="en-US" sz="800" kern="0">
                          <a:solidFill>
                            <a:srgbClr val="00B050"/>
                          </a:solidFill>
                          <a:latin typeface="Century"/>
                          <a:ea typeface="ＭＳ ゴシック"/>
                          <a:cs typeface="ＭＳ Ｐゴシック"/>
                        </a:rPr>
                        <a:t>13</a:t>
                      </a:r>
                      <a:r>
                        <a:rPr lang="ja-JP" sz="800" kern="0">
                          <a:solidFill>
                            <a:srgbClr val="00B050"/>
                          </a:solidFill>
                          <a:latin typeface="Century"/>
                          <a:ea typeface="ＭＳ ゴシック"/>
                          <a:cs typeface="ＭＳ Ｐゴシック"/>
                        </a:rPr>
                        <a:t>、決済手数料以外に費用はかかりますか？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3">
                  <a:txBody>
                    <a:bodyPr/>
                    <a:lstStyle/>
                    <a:p>
                      <a:pPr algn="l">
                        <a:spcAft>
                          <a:spcPts val="0"/>
                        </a:spcAft>
                      </a:pPr>
                      <a:r>
                        <a:rPr lang="ja-JP" sz="800" kern="0">
                          <a:solidFill>
                            <a:srgbClr val="00B050"/>
                          </a:solidFill>
                          <a:latin typeface="Century"/>
                          <a:ea typeface="ＭＳ ゴシック"/>
                          <a:cs typeface="ＭＳ Ｐゴシック"/>
                        </a:rPr>
                        <a:t>　　→費用は一切かかりません。</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8">
                  <a:txBody>
                    <a:bodyPr/>
                    <a:lstStyle/>
                    <a:p>
                      <a:pPr algn="l">
                        <a:spcAft>
                          <a:spcPts val="0"/>
                        </a:spcAft>
                      </a:pPr>
                      <a:r>
                        <a:rPr lang="ja-JP" sz="800" kern="0" dirty="0">
                          <a:solidFill>
                            <a:srgbClr val="00B050"/>
                          </a:solidFill>
                          <a:latin typeface="Century"/>
                          <a:ea typeface="ＭＳ ゴシック"/>
                          <a:cs typeface="ＭＳ Ｐゴシック"/>
                        </a:rPr>
                        <a:t>　　　</a:t>
                      </a:r>
                      <a:r>
                        <a:rPr lang="ja-JP" sz="800" b="0" kern="0" dirty="0">
                          <a:solidFill>
                            <a:srgbClr val="7030A0"/>
                          </a:solidFill>
                          <a:latin typeface="Century"/>
                          <a:ea typeface="ＭＳ ゴシック"/>
                          <a:cs typeface="ＭＳ Ｐゴシック"/>
                        </a:rPr>
                        <a:t>ただし、</a:t>
                      </a:r>
                      <a:r>
                        <a:rPr lang="en-US" sz="800" b="0" kern="0" dirty="0" err="1">
                          <a:solidFill>
                            <a:srgbClr val="7030A0"/>
                          </a:solidFill>
                          <a:latin typeface="Century"/>
                          <a:ea typeface="ＭＳ ゴシック"/>
                          <a:cs typeface="ＭＳ Ｐゴシック"/>
                        </a:rPr>
                        <a:t>iPad</a:t>
                      </a:r>
                      <a:r>
                        <a:rPr lang="ja-JP" sz="800" b="0" kern="0" dirty="0">
                          <a:solidFill>
                            <a:srgbClr val="7030A0"/>
                          </a:solidFill>
                          <a:latin typeface="Century"/>
                          <a:ea typeface="ＭＳ ゴシック"/>
                          <a:cs typeface="ＭＳ Ｐゴシック"/>
                        </a:rPr>
                        <a:t>と通信環境を整えていただく</a:t>
                      </a:r>
                      <a:r>
                        <a:rPr lang="ja-JP" sz="800" b="0" kern="0" dirty="0" smtClean="0">
                          <a:solidFill>
                            <a:srgbClr val="7030A0"/>
                          </a:solidFill>
                          <a:latin typeface="Century"/>
                          <a:ea typeface="ＭＳ ゴシック"/>
                          <a:cs typeface="ＭＳ Ｐゴシック"/>
                        </a:rPr>
                        <a:t>必要</a:t>
                      </a:r>
                      <a:r>
                        <a:rPr lang="ja-JP" altLang="en-US" sz="800" b="0" kern="0" dirty="0" smtClean="0">
                          <a:solidFill>
                            <a:srgbClr val="7030A0"/>
                          </a:solidFill>
                          <a:latin typeface="Century"/>
                          <a:ea typeface="ＭＳ ゴシック"/>
                          <a:cs typeface="ＭＳ Ｐゴシック"/>
                        </a:rPr>
                        <a:t>が</a:t>
                      </a:r>
                      <a:r>
                        <a:rPr lang="ja-JP" sz="800" b="0" kern="0" dirty="0" smtClean="0">
                          <a:solidFill>
                            <a:srgbClr val="7030A0"/>
                          </a:solidFill>
                          <a:latin typeface="Century"/>
                          <a:ea typeface="ＭＳ ゴシック"/>
                          <a:cs typeface="ＭＳ Ｐゴシック"/>
                        </a:rPr>
                        <a:t>ございます</a:t>
                      </a:r>
                      <a:r>
                        <a:rPr lang="ja-JP" sz="800" b="0" kern="0" dirty="0">
                          <a:solidFill>
                            <a:srgbClr val="7030A0"/>
                          </a:solidFill>
                          <a:latin typeface="Century"/>
                          <a:ea typeface="ＭＳ ゴシック"/>
                          <a:cs typeface="ＭＳ Ｐゴシック"/>
                        </a:rPr>
                        <a:t>。</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5">
                  <a:txBody>
                    <a:bodyPr/>
                    <a:lstStyle/>
                    <a:p>
                      <a:pPr algn="l">
                        <a:spcAft>
                          <a:spcPts val="0"/>
                        </a:spcAft>
                      </a:pPr>
                      <a:r>
                        <a:rPr lang="ja-JP" sz="800" kern="0">
                          <a:solidFill>
                            <a:srgbClr val="00B050"/>
                          </a:solidFill>
                          <a:latin typeface="Century"/>
                          <a:ea typeface="ＭＳ ゴシック"/>
                          <a:cs typeface="ＭＳ Ｐゴシック"/>
                        </a:rPr>
                        <a:t>　</a:t>
                      </a:r>
                      <a:r>
                        <a:rPr lang="en-US" sz="800" kern="0">
                          <a:solidFill>
                            <a:srgbClr val="00B050"/>
                          </a:solidFill>
                          <a:latin typeface="Century"/>
                          <a:ea typeface="ＭＳ ゴシック"/>
                          <a:cs typeface="ＭＳ Ｐゴシック"/>
                        </a:rPr>
                        <a:t>14</a:t>
                      </a:r>
                      <a:r>
                        <a:rPr lang="ja-JP" sz="800" kern="0">
                          <a:solidFill>
                            <a:srgbClr val="00B050"/>
                          </a:solidFill>
                          <a:latin typeface="Century"/>
                          <a:ea typeface="ＭＳ ゴシック"/>
                          <a:cs typeface="ＭＳ Ｐゴシック"/>
                        </a:rPr>
                        <a:t>、どういう通信環境が必要ですか？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7">
                  <a:txBody>
                    <a:bodyPr/>
                    <a:lstStyle/>
                    <a:p>
                      <a:pPr algn="l">
                        <a:spcAft>
                          <a:spcPts val="0"/>
                        </a:spcAft>
                      </a:pPr>
                      <a:r>
                        <a:rPr lang="ja-JP" sz="800" kern="0">
                          <a:solidFill>
                            <a:srgbClr val="00B050"/>
                          </a:solidFill>
                          <a:latin typeface="Century"/>
                          <a:ea typeface="ＭＳ ゴシック"/>
                          <a:cs typeface="ＭＳ Ｐゴシック"/>
                        </a:rPr>
                        <a:t>　　→</a:t>
                      </a:r>
                      <a:r>
                        <a:rPr lang="en-US" sz="800" kern="0">
                          <a:solidFill>
                            <a:srgbClr val="00B050"/>
                          </a:solidFill>
                          <a:latin typeface="Century"/>
                          <a:ea typeface="ＭＳ ゴシック"/>
                          <a:cs typeface="ＭＳ Ｐゴシック"/>
                        </a:rPr>
                        <a:t>iPad</a:t>
                      </a:r>
                      <a:r>
                        <a:rPr lang="ja-JP" sz="800" kern="0">
                          <a:solidFill>
                            <a:srgbClr val="00B050"/>
                          </a:solidFill>
                          <a:latin typeface="Century"/>
                          <a:ea typeface="ＭＳ ゴシック"/>
                          <a:cs typeface="ＭＳ Ｐゴシック"/>
                        </a:rPr>
                        <a:t>が通信できる環境が必要です。　（</a:t>
                      </a:r>
                      <a:r>
                        <a:rPr lang="en-US" sz="800" kern="0">
                          <a:solidFill>
                            <a:srgbClr val="00B050"/>
                          </a:solidFill>
                          <a:latin typeface="Century"/>
                          <a:ea typeface="ＭＳ ゴシック"/>
                          <a:cs typeface="ＭＳ Ｐゴシック"/>
                        </a:rPr>
                        <a:t>WiFi</a:t>
                      </a:r>
                      <a:r>
                        <a:rPr lang="ja-JP" sz="800" kern="0">
                          <a:solidFill>
                            <a:srgbClr val="00B050"/>
                          </a:solidFill>
                          <a:latin typeface="Century"/>
                          <a:ea typeface="ＭＳ ゴシック"/>
                          <a:cs typeface="ＭＳ Ｐゴシック"/>
                        </a:rPr>
                        <a:t>など）</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5">
                  <a:txBody>
                    <a:bodyPr/>
                    <a:lstStyle/>
                    <a:p>
                      <a:pPr algn="l">
                        <a:spcAft>
                          <a:spcPts val="0"/>
                        </a:spcAft>
                      </a:pPr>
                      <a:r>
                        <a:rPr lang="ja-JP" sz="800" kern="0">
                          <a:solidFill>
                            <a:srgbClr val="00B050"/>
                          </a:solidFill>
                          <a:latin typeface="Century"/>
                          <a:ea typeface="ＭＳ ゴシック"/>
                          <a:cs typeface="ＭＳ Ｐゴシック"/>
                        </a:rPr>
                        <a:t>　</a:t>
                      </a:r>
                      <a:r>
                        <a:rPr lang="en-US" sz="800" kern="0">
                          <a:solidFill>
                            <a:srgbClr val="00B050"/>
                          </a:solidFill>
                          <a:latin typeface="Century"/>
                          <a:ea typeface="ＭＳ ゴシック"/>
                          <a:cs typeface="ＭＳ Ｐゴシック"/>
                        </a:rPr>
                        <a:t>15</a:t>
                      </a:r>
                      <a:r>
                        <a:rPr lang="ja-JP" sz="800" kern="0">
                          <a:solidFill>
                            <a:srgbClr val="00B050"/>
                          </a:solidFill>
                          <a:latin typeface="Century"/>
                          <a:ea typeface="ＭＳ ゴシック"/>
                          <a:cs typeface="ＭＳ Ｐゴシック"/>
                        </a:rPr>
                        <a:t>、紙の伝票は印刷されますか？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7">
                  <a:txBody>
                    <a:bodyPr/>
                    <a:lstStyle/>
                    <a:p>
                      <a:pPr algn="l">
                        <a:spcAft>
                          <a:spcPts val="0"/>
                        </a:spcAft>
                      </a:pPr>
                      <a:r>
                        <a:rPr lang="ja-JP" sz="800" kern="0">
                          <a:solidFill>
                            <a:srgbClr val="00B050"/>
                          </a:solidFill>
                          <a:latin typeface="Century"/>
                          <a:ea typeface="ＭＳ ゴシック"/>
                          <a:cs typeface="ＭＳ Ｐゴシック"/>
                        </a:rPr>
                        <a:t>　　→プリンターを別途購入していただく必要がございます。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8">
                  <a:txBody>
                    <a:bodyPr/>
                    <a:lstStyle/>
                    <a:p>
                      <a:pPr indent="127000" algn="l">
                        <a:spcAft>
                          <a:spcPts val="0"/>
                        </a:spcAft>
                      </a:pPr>
                      <a:r>
                        <a:rPr lang="en-US" sz="800" kern="0" dirty="0">
                          <a:solidFill>
                            <a:srgbClr val="00B050"/>
                          </a:solidFill>
                          <a:latin typeface="ＭＳ ゴシック"/>
                          <a:ea typeface="ＭＳ 明朝"/>
                          <a:cs typeface="ＭＳ Ｐゴシック"/>
                        </a:rPr>
                        <a:t>16</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en-US" sz="800" kern="0" dirty="0" err="1">
                          <a:solidFill>
                            <a:srgbClr val="00B050"/>
                          </a:solidFill>
                          <a:latin typeface="ＭＳ ゴシック"/>
                          <a:ea typeface="ＭＳ 明朝"/>
                          <a:cs typeface="ＭＳ Ｐゴシック"/>
                        </a:rPr>
                        <a:t>WeChat</a:t>
                      </a:r>
                      <a:r>
                        <a:rPr lang="en-US" sz="800" kern="0" dirty="0">
                          <a:solidFill>
                            <a:srgbClr val="00B050"/>
                          </a:solidFill>
                          <a:latin typeface="ＭＳ ゴシック"/>
                          <a:ea typeface="ＭＳ 明朝"/>
                          <a:cs typeface="ＭＳ Ｐゴシック"/>
                        </a:rPr>
                        <a:t> Pay</a:t>
                      </a:r>
                      <a:r>
                        <a:rPr lang="ja-JP" sz="800" kern="0" dirty="0" err="1">
                          <a:solidFill>
                            <a:srgbClr val="00B050"/>
                          </a:solidFill>
                          <a:latin typeface="Century"/>
                          <a:ea typeface="ＭＳ ゴシック"/>
                          <a:cs typeface="ＭＳ Ｐゴシック"/>
                        </a:rPr>
                        <a:t>で決</a:t>
                      </a:r>
                      <a:r>
                        <a:rPr lang="ja-JP" sz="800" kern="0" dirty="0">
                          <a:solidFill>
                            <a:srgbClr val="00B050"/>
                          </a:solidFill>
                          <a:latin typeface="Century"/>
                          <a:ea typeface="ＭＳ ゴシック"/>
                          <a:cs typeface="ＭＳ Ｐゴシック"/>
                        </a:rPr>
                        <a:t>済した売上</a:t>
                      </a:r>
                      <a:r>
                        <a:rPr lang="ja-JP" sz="800" kern="0" dirty="0" smtClean="0">
                          <a:solidFill>
                            <a:srgbClr val="00B050"/>
                          </a:solidFill>
                          <a:latin typeface="Century"/>
                          <a:ea typeface="ＭＳ ゴシック"/>
                          <a:cs typeface="ＭＳ Ｐゴシック"/>
                        </a:rPr>
                        <a:t>は</a:t>
                      </a:r>
                      <a:r>
                        <a:rPr lang="ja-JP" altLang="en-US" sz="800" kern="0" dirty="0" smtClean="0">
                          <a:solidFill>
                            <a:srgbClr val="00B050"/>
                          </a:solidFill>
                          <a:latin typeface="Century"/>
                          <a:ea typeface="ＭＳ ゴシック"/>
                          <a:cs typeface="ＭＳ Ｐゴシック"/>
                        </a:rPr>
                        <a:t>、</a:t>
                      </a:r>
                      <a:r>
                        <a:rPr lang="ja-JP" sz="800" kern="0" dirty="0" smtClean="0">
                          <a:solidFill>
                            <a:srgbClr val="00B050"/>
                          </a:solidFill>
                          <a:latin typeface="Century"/>
                          <a:ea typeface="ＭＳ ゴシック"/>
                          <a:cs typeface="ＭＳ Ｐゴシック"/>
                        </a:rPr>
                        <a:t>どう</a:t>
                      </a:r>
                      <a:r>
                        <a:rPr lang="ja-JP" sz="800" kern="0" dirty="0">
                          <a:solidFill>
                            <a:srgbClr val="00B050"/>
                          </a:solidFill>
                          <a:latin typeface="Century"/>
                          <a:ea typeface="ＭＳ ゴシック"/>
                          <a:cs typeface="ＭＳ Ｐゴシック"/>
                        </a:rPr>
                        <a:t>いうタイミングで振り込まれますか？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10">
                  <a:txBody>
                    <a:bodyPr/>
                    <a:lstStyle/>
                    <a:p>
                      <a:pPr indent="127000" algn="l">
                        <a:spcAft>
                          <a:spcPts val="0"/>
                        </a:spcAft>
                      </a:pPr>
                      <a:r>
                        <a:rPr lang="ja-JP" sz="800" b="0" kern="0" dirty="0">
                          <a:solidFill>
                            <a:srgbClr val="7030A0"/>
                          </a:solidFill>
                          <a:latin typeface="Century"/>
                          <a:ea typeface="ＭＳ ゴシック"/>
                          <a:cs typeface="ＭＳ Ｐゴシック"/>
                        </a:rPr>
                        <a:t>→マーチャント・サポート</a:t>
                      </a:r>
                      <a:r>
                        <a:rPr lang="ja-JP" sz="800" b="0" kern="0" dirty="0" smtClean="0">
                          <a:solidFill>
                            <a:srgbClr val="7030A0"/>
                          </a:solidFill>
                          <a:latin typeface="Century"/>
                          <a:ea typeface="ＭＳ ゴシック"/>
                          <a:cs typeface="ＭＳ Ｐゴシック"/>
                        </a:rPr>
                        <a:t>より</a:t>
                      </a:r>
                      <a:r>
                        <a:rPr lang="ja-JP" altLang="en-US" sz="800" b="0" kern="0" dirty="0" smtClean="0">
                          <a:solidFill>
                            <a:srgbClr val="7030A0"/>
                          </a:solidFill>
                          <a:latin typeface="Century"/>
                          <a:ea typeface="ＭＳ ゴシック"/>
                          <a:cs typeface="ＭＳ Ｐゴシック"/>
                        </a:rPr>
                        <a:t>、</a:t>
                      </a:r>
                      <a:r>
                        <a:rPr lang="en-US" sz="800" b="0" kern="0" dirty="0" smtClean="0">
                          <a:solidFill>
                            <a:srgbClr val="7030A0"/>
                          </a:solidFill>
                          <a:latin typeface="Century"/>
                          <a:ea typeface="ＭＳ ゴシック"/>
                          <a:cs typeface="ＭＳ Ｐゴシック"/>
                        </a:rPr>
                        <a:t>15</a:t>
                      </a:r>
                      <a:r>
                        <a:rPr lang="ja-JP" sz="800" b="0" kern="0" dirty="0">
                          <a:solidFill>
                            <a:srgbClr val="7030A0"/>
                          </a:solidFill>
                          <a:latin typeface="Century"/>
                          <a:ea typeface="ＭＳ ゴシック"/>
                          <a:cs typeface="ＭＳ Ｐゴシック"/>
                        </a:rPr>
                        <a:t>日締め→月</a:t>
                      </a:r>
                      <a:r>
                        <a:rPr lang="ja-JP" sz="800" b="0" kern="0" dirty="0" smtClean="0">
                          <a:solidFill>
                            <a:srgbClr val="7030A0"/>
                          </a:solidFill>
                          <a:latin typeface="Century"/>
                          <a:ea typeface="ＭＳ ゴシック"/>
                          <a:cs typeface="ＭＳ Ｐゴシック"/>
                        </a:rPr>
                        <a:t>末</a:t>
                      </a:r>
                      <a:r>
                        <a:rPr lang="ja-JP" altLang="en-US" sz="800" b="0" kern="0" dirty="0" smtClean="0">
                          <a:solidFill>
                            <a:srgbClr val="7030A0"/>
                          </a:solidFill>
                          <a:latin typeface="Century"/>
                          <a:ea typeface="ＭＳ ゴシック"/>
                          <a:cs typeface="ＭＳ Ｐゴシック"/>
                        </a:rPr>
                        <a:t>。</a:t>
                      </a:r>
                      <a:r>
                        <a:rPr lang="ja-JP" sz="800" b="0" kern="0" dirty="0" smtClean="0">
                          <a:solidFill>
                            <a:srgbClr val="7030A0"/>
                          </a:solidFill>
                          <a:latin typeface="Century"/>
                          <a:ea typeface="ＭＳ ゴシック"/>
                          <a:cs typeface="ＭＳ Ｐゴシック"/>
                        </a:rPr>
                        <a:t>月</a:t>
                      </a:r>
                      <a:r>
                        <a:rPr lang="ja-JP" sz="800" b="0" kern="0" dirty="0">
                          <a:solidFill>
                            <a:srgbClr val="7030A0"/>
                          </a:solidFill>
                          <a:latin typeface="Century"/>
                          <a:ea typeface="ＭＳ ゴシック"/>
                          <a:cs typeface="ＭＳ Ｐゴシック"/>
                        </a:rPr>
                        <a:t>末締め→</a:t>
                      </a:r>
                      <a:r>
                        <a:rPr lang="ja-JP" sz="800" b="0" kern="0" dirty="0" smtClean="0">
                          <a:solidFill>
                            <a:srgbClr val="7030A0"/>
                          </a:solidFill>
                          <a:latin typeface="Century"/>
                          <a:ea typeface="ＭＳ ゴシック"/>
                          <a:cs typeface="ＭＳ Ｐゴシック"/>
                        </a:rPr>
                        <a:t>翌</a:t>
                      </a:r>
                      <a:r>
                        <a:rPr lang="ja-JP" altLang="en-US" sz="800" b="0" kern="0" dirty="0" smtClean="0">
                          <a:solidFill>
                            <a:srgbClr val="7030A0"/>
                          </a:solidFill>
                          <a:latin typeface="Century"/>
                          <a:ea typeface="ＭＳ ゴシック"/>
                          <a:cs typeface="ＭＳ Ｐゴシック"/>
                        </a:rPr>
                        <a:t>月</a:t>
                      </a:r>
                      <a:r>
                        <a:rPr lang="en-US" sz="800" b="0" kern="0" dirty="0" smtClean="0">
                          <a:solidFill>
                            <a:srgbClr val="7030A0"/>
                          </a:solidFill>
                          <a:latin typeface="Century"/>
                          <a:ea typeface="ＭＳ ゴシック"/>
                          <a:cs typeface="ＭＳ Ｐゴシック"/>
                        </a:rPr>
                        <a:t>15</a:t>
                      </a:r>
                      <a:r>
                        <a:rPr lang="ja-JP" sz="800" b="0" kern="0" dirty="0">
                          <a:solidFill>
                            <a:srgbClr val="7030A0"/>
                          </a:solidFill>
                          <a:latin typeface="Century"/>
                          <a:ea typeface="ＭＳ ゴシック"/>
                          <a:cs typeface="ＭＳ Ｐゴシック"/>
                        </a:rPr>
                        <a:t>日にお振込みいたします。</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just">
                        <a:spcAft>
                          <a:spcPts val="0"/>
                        </a:spcAft>
                      </a:pPr>
                      <a:r>
                        <a:rPr lang="ja-JP" sz="900" b="0" kern="100" dirty="0">
                          <a:solidFill>
                            <a:srgbClr val="7030A0"/>
                          </a:solidFill>
                          <a:latin typeface="Century"/>
                          <a:ea typeface="ＭＳ 明朝"/>
                          <a:cs typeface="Times New Roman"/>
                        </a:rPr>
                        <a:t> </a:t>
                      </a:r>
                    </a:p>
                  </a:txBody>
                  <a:tcPr marL="0" marR="0" marT="0" marB="0" anchor="ctr">
                    <a:lnL>
                      <a:noFill/>
                    </a:lnL>
                    <a:lnR>
                      <a:noFill/>
                    </a:lnR>
                    <a:lnT>
                      <a:noFill/>
                    </a:lnT>
                    <a:lnB>
                      <a:noFill/>
                    </a:lnB>
                  </a:tcPr>
                </a:tc>
              </a:tr>
              <a:tr h="108626">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3">
                  <a:txBody>
                    <a:bodyPr/>
                    <a:lstStyle/>
                    <a:p>
                      <a:pPr algn="l">
                        <a:spcAft>
                          <a:spcPts val="0"/>
                        </a:spcAft>
                      </a:pPr>
                      <a:r>
                        <a:rPr lang="ja-JP" sz="800" kern="0">
                          <a:solidFill>
                            <a:srgbClr val="00B050"/>
                          </a:solidFill>
                          <a:latin typeface="Century"/>
                          <a:ea typeface="ＭＳ ゴシック"/>
                          <a:cs typeface="ＭＳ Ｐゴシック"/>
                        </a:rPr>
                        <a:t>　</a:t>
                      </a:r>
                      <a:r>
                        <a:rPr lang="en-US" sz="800" kern="0">
                          <a:solidFill>
                            <a:srgbClr val="00B050"/>
                          </a:solidFill>
                          <a:latin typeface="Century"/>
                          <a:ea typeface="ＭＳ ゴシック"/>
                          <a:cs typeface="ＭＳ Ｐゴシック"/>
                        </a:rPr>
                        <a:t>17</a:t>
                      </a:r>
                      <a:r>
                        <a:rPr lang="ja-JP" sz="800" kern="0">
                          <a:solidFill>
                            <a:srgbClr val="00B050"/>
                          </a:solidFill>
                          <a:latin typeface="Century"/>
                          <a:ea typeface="ＭＳ ゴシック"/>
                          <a:cs typeface="ＭＳ Ｐゴシック"/>
                        </a:rPr>
                        <a:t>、明細書は届きますか？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5">
                  <a:txBody>
                    <a:bodyPr/>
                    <a:lstStyle/>
                    <a:p>
                      <a:pPr algn="l">
                        <a:spcAft>
                          <a:spcPts val="0"/>
                        </a:spcAft>
                      </a:pPr>
                      <a:r>
                        <a:rPr lang="ja-JP" sz="800" kern="0" dirty="0">
                          <a:solidFill>
                            <a:srgbClr val="00B050"/>
                          </a:solidFill>
                          <a:latin typeface="Century"/>
                          <a:ea typeface="ＭＳ ゴシック"/>
                          <a:cs typeface="ＭＳ Ｐゴシック"/>
                        </a:rPr>
                        <a:t>　　</a:t>
                      </a:r>
                      <a:r>
                        <a:rPr lang="ja-JP" sz="800" kern="0" dirty="0" smtClean="0">
                          <a:solidFill>
                            <a:srgbClr val="00B050"/>
                          </a:solidFill>
                          <a:latin typeface="Century"/>
                          <a:ea typeface="ＭＳ ゴシック"/>
                          <a:cs typeface="ＭＳ Ｐゴシック"/>
                        </a:rPr>
                        <a:t>→</a:t>
                      </a:r>
                      <a:r>
                        <a:rPr lang="ja-JP" altLang="en-US" sz="800" b="0" kern="0" dirty="0" smtClean="0">
                          <a:solidFill>
                            <a:srgbClr val="7030A0"/>
                          </a:solidFill>
                          <a:latin typeface="Century"/>
                          <a:ea typeface="ＭＳ ゴシック"/>
                          <a:cs typeface="ＭＳ Ｐゴシック"/>
                        </a:rPr>
                        <a:t>はい。届きます。</a:t>
                      </a:r>
                      <a:r>
                        <a:rPr lang="ja-JP" sz="800" b="0" kern="0" dirty="0" smtClean="0">
                          <a:solidFill>
                            <a:srgbClr val="7030A0"/>
                          </a:solidFill>
                          <a:latin typeface="Century"/>
                          <a:ea typeface="ＭＳ ゴシック"/>
                          <a:cs typeface="ＭＳ Ｐゴシック"/>
                        </a:rPr>
                        <a:t>明細</a:t>
                      </a:r>
                      <a:r>
                        <a:rPr lang="ja-JP" sz="800" b="0" kern="0" dirty="0">
                          <a:solidFill>
                            <a:srgbClr val="7030A0"/>
                          </a:solidFill>
                          <a:latin typeface="Century"/>
                          <a:ea typeface="ＭＳ ゴシック"/>
                          <a:cs typeface="ＭＳ Ｐゴシック"/>
                        </a:rPr>
                        <a:t>には</a:t>
                      </a:r>
                      <a:r>
                        <a:rPr lang="en-US" sz="800" b="0" kern="0" dirty="0">
                          <a:solidFill>
                            <a:srgbClr val="7030A0"/>
                          </a:solidFill>
                          <a:latin typeface="Century"/>
                          <a:ea typeface="ＭＳ ゴシック"/>
                          <a:cs typeface="ＭＳ Ｐゴシック"/>
                        </a:rPr>
                        <a:t>2</a:t>
                      </a:r>
                      <a:r>
                        <a:rPr lang="ja-JP" sz="800" b="0" kern="0" dirty="0">
                          <a:solidFill>
                            <a:srgbClr val="7030A0"/>
                          </a:solidFill>
                          <a:latin typeface="Century"/>
                          <a:ea typeface="ＭＳ ゴシック"/>
                          <a:cs typeface="ＭＳ Ｐゴシック"/>
                        </a:rPr>
                        <a:t>種類ございます。</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9">
                  <a:txBody>
                    <a:bodyPr/>
                    <a:lstStyle/>
                    <a:p>
                      <a:pPr indent="381000" algn="l">
                        <a:spcAft>
                          <a:spcPts val="0"/>
                        </a:spcAft>
                      </a:pPr>
                      <a:r>
                        <a:rPr lang="ja-JP" sz="800" b="0" kern="0" dirty="0">
                          <a:solidFill>
                            <a:srgbClr val="00B050"/>
                          </a:solidFill>
                          <a:latin typeface="Century"/>
                          <a:ea typeface="ＭＳ ゴシック"/>
                          <a:cs typeface="ＭＳ Ｐゴシック"/>
                        </a:rPr>
                        <a:t>①</a:t>
                      </a:r>
                      <a:r>
                        <a:rPr lang="en-US" sz="800" b="0" kern="0" dirty="0">
                          <a:solidFill>
                            <a:srgbClr val="00B050"/>
                          </a:solidFill>
                          <a:latin typeface="Times New Roman"/>
                          <a:ea typeface="ＭＳ ゴシック"/>
                          <a:cs typeface="Times New Roman"/>
                        </a:rPr>
                        <a:t>  </a:t>
                      </a:r>
                      <a:r>
                        <a:rPr lang="en-US" sz="800" b="0" kern="0" dirty="0">
                          <a:solidFill>
                            <a:srgbClr val="00B050"/>
                          </a:solidFill>
                          <a:latin typeface="ＭＳ ゴシック"/>
                          <a:ea typeface="ＭＳ 明朝"/>
                          <a:cs typeface="ＭＳ Ｐゴシック"/>
                        </a:rPr>
                        <a:t>WEB</a:t>
                      </a:r>
                      <a:r>
                        <a:rPr lang="ja-JP" sz="800" b="0" kern="0" dirty="0">
                          <a:solidFill>
                            <a:srgbClr val="00B050"/>
                          </a:solidFill>
                          <a:latin typeface="Century"/>
                          <a:ea typeface="ＭＳ ゴシック"/>
                          <a:cs typeface="ＭＳ Ｐゴシック"/>
                        </a:rPr>
                        <a:t>明細　：　</a:t>
                      </a:r>
                      <a:r>
                        <a:rPr lang="ja-JP" sz="800" b="0" kern="0" dirty="0">
                          <a:solidFill>
                            <a:srgbClr val="7030A0"/>
                          </a:solidFill>
                          <a:latin typeface="Century"/>
                          <a:ea typeface="ＭＳ ゴシック"/>
                          <a:cs typeface="ＭＳ Ｐゴシック"/>
                        </a:rPr>
                        <a:t>リアルタイムでの利用状況を確認することが可能です。</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2">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r>
              <a:tr h="193112">
                <a:tc gridSpan="11">
                  <a:txBody>
                    <a:bodyPr/>
                    <a:lstStyle/>
                    <a:p>
                      <a:r>
                        <a:rPr lang="en-US" altLang="ja-JP" sz="800" b="0" kern="0" dirty="0" smtClean="0">
                          <a:solidFill>
                            <a:srgbClr val="00B050"/>
                          </a:solidFill>
                          <a:latin typeface="Century"/>
                          <a:ea typeface="ＭＳ ゴシック"/>
                          <a:cs typeface="ＭＳ Ｐゴシック"/>
                        </a:rPr>
                        <a:t>              </a:t>
                      </a:r>
                      <a:r>
                        <a:rPr lang="ja-JP" sz="800" b="0" kern="0" dirty="0" smtClean="0">
                          <a:solidFill>
                            <a:srgbClr val="00B050"/>
                          </a:solidFill>
                          <a:latin typeface="Century"/>
                          <a:ea typeface="ＭＳ ゴシック"/>
                          <a:cs typeface="ＭＳ Ｐゴシック"/>
                        </a:rPr>
                        <a:t>②</a:t>
                      </a:r>
                      <a:r>
                        <a:rPr lang="en-US" sz="800" b="0" kern="0" dirty="0">
                          <a:solidFill>
                            <a:srgbClr val="00B050"/>
                          </a:solidFill>
                          <a:latin typeface="Times New Roman"/>
                          <a:ea typeface="ＭＳ ゴシック"/>
                          <a:cs typeface="Times New Roman"/>
                        </a:rPr>
                        <a:t> </a:t>
                      </a:r>
                      <a:r>
                        <a:rPr lang="en-US" sz="800" b="0" kern="0" dirty="0">
                          <a:solidFill>
                            <a:srgbClr val="7030A0"/>
                          </a:solidFill>
                          <a:latin typeface="Times New Roman"/>
                          <a:ea typeface="ＭＳ ゴシック"/>
                          <a:cs typeface="Times New Roman"/>
                        </a:rPr>
                        <a:t> </a:t>
                      </a:r>
                      <a:r>
                        <a:rPr lang="ja-JP" sz="800" b="0" kern="0" dirty="0">
                          <a:solidFill>
                            <a:srgbClr val="7030A0"/>
                          </a:solidFill>
                          <a:latin typeface="Century"/>
                          <a:ea typeface="ＭＳ ゴシック"/>
                          <a:cs typeface="ＭＳ Ｐゴシック"/>
                        </a:rPr>
                        <a:t>月次明細　</a:t>
                      </a:r>
                      <a:r>
                        <a:rPr lang="ja-JP" sz="800" b="0" kern="0" dirty="0" smtClean="0">
                          <a:solidFill>
                            <a:srgbClr val="7030A0"/>
                          </a:solidFill>
                          <a:latin typeface="Century"/>
                          <a:ea typeface="ＭＳ ゴシック"/>
                          <a:cs typeface="ＭＳ Ｐゴシック"/>
                        </a:rPr>
                        <a:t>：</a:t>
                      </a:r>
                      <a:r>
                        <a:rPr lang="ja-JP" altLang="en-US" sz="800" b="0" dirty="0" smtClean="0">
                          <a:solidFill>
                            <a:srgbClr val="7030A0"/>
                          </a:solidFill>
                          <a:latin typeface="+mn-ea"/>
                          <a:ea typeface="+mn-ea"/>
                        </a:rPr>
                        <a:t>入金月の翌月の月初</a:t>
                      </a:r>
                      <a:r>
                        <a:rPr lang="en-US" altLang="ja-JP" sz="800" b="0" dirty="0" smtClean="0">
                          <a:solidFill>
                            <a:srgbClr val="7030A0"/>
                          </a:solidFill>
                          <a:latin typeface="+mn-ea"/>
                          <a:ea typeface="+mn-ea"/>
                        </a:rPr>
                        <a:t>5</a:t>
                      </a:r>
                      <a:r>
                        <a:rPr lang="ja-JP" altLang="en-US" sz="800" b="0" dirty="0" smtClean="0">
                          <a:solidFill>
                            <a:srgbClr val="7030A0"/>
                          </a:solidFill>
                          <a:latin typeface="+mn-ea"/>
                          <a:ea typeface="+mn-ea"/>
                        </a:rPr>
                        <a:t>営業日以内にメール配信されます。前月の取引記録が、</a:t>
                      </a:r>
                      <a:endParaRPr lang="en-US" altLang="ja-JP" sz="800" b="0" dirty="0" smtClean="0">
                        <a:solidFill>
                          <a:srgbClr val="7030A0"/>
                        </a:solidFill>
                        <a:latin typeface="+mn-ea"/>
                        <a:ea typeface="+mn-ea"/>
                      </a:endParaRPr>
                    </a:p>
                    <a:p>
                      <a:pPr indent="381000" algn="l">
                        <a:spcAft>
                          <a:spcPts val="0"/>
                        </a:spcAft>
                      </a:pPr>
                      <a:r>
                        <a:rPr lang="ja-JP" altLang="en-US" sz="800" b="0" kern="0" dirty="0" smtClean="0">
                          <a:solidFill>
                            <a:srgbClr val="7030A0"/>
                          </a:solidFill>
                          <a:latin typeface="+mn-ea"/>
                          <a:ea typeface="+mn-ea"/>
                          <a:cs typeface="ＭＳ Ｐゴシック"/>
                        </a:rPr>
                        <a:t>　                      </a:t>
                      </a:r>
                      <a:r>
                        <a:rPr lang="ja-JP" altLang="en-US" sz="800" b="0" dirty="0" smtClean="0">
                          <a:solidFill>
                            <a:srgbClr val="7030A0"/>
                          </a:solidFill>
                          <a:latin typeface="+mn-ea"/>
                          <a:ea typeface="+mn-ea"/>
                        </a:rPr>
                        <a:t>まとめて表示されます。</a:t>
                      </a:r>
                      <a:r>
                        <a:rPr lang="ja-JP" altLang="ja-JP" sz="800" b="0" kern="0" dirty="0" smtClean="0">
                          <a:solidFill>
                            <a:srgbClr val="7030A0"/>
                          </a:solidFill>
                          <a:latin typeface="+mn-ea"/>
                          <a:ea typeface="+mn-ea"/>
                          <a:cs typeface="ＭＳ Ｐゴシック"/>
                        </a:rPr>
                        <a:t>メールには</a:t>
                      </a:r>
                      <a:r>
                        <a:rPr lang="en-US" altLang="ja-JP" sz="800" b="0" kern="0" dirty="0" smtClean="0">
                          <a:solidFill>
                            <a:srgbClr val="7030A0"/>
                          </a:solidFill>
                          <a:latin typeface="+mn-ea"/>
                          <a:ea typeface="+mn-ea"/>
                          <a:cs typeface="ＭＳ Ｐゴシック"/>
                        </a:rPr>
                        <a:t>PDF</a:t>
                      </a:r>
                      <a:r>
                        <a:rPr lang="ja-JP" altLang="ja-JP" sz="800" b="0" kern="0" dirty="0" smtClean="0">
                          <a:solidFill>
                            <a:srgbClr val="7030A0"/>
                          </a:solidFill>
                          <a:latin typeface="+mn-ea"/>
                          <a:ea typeface="+mn-ea"/>
                          <a:cs typeface="ＭＳ Ｐゴシック"/>
                        </a:rPr>
                        <a:t>ファイルで明細を添付させていただきます）。</a:t>
                      </a:r>
                      <a:r>
                        <a:rPr lang="ja-JP" altLang="en-US" sz="800" b="0" kern="0" dirty="0" smtClean="0">
                          <a:solidFill>
                            <a:srgbClr val="7030A0"/>
                          </a:solidFill>
                          <a:latin typeface="+mn-ea"/>
                          <a:ea typeface="+mn-ea"/>
                          <a:cs typeface="ＭＳ Ｐゴシック"/>
                        </a:rPr>
                        <a:t>　　　　</a:t>
                      </a:r>
                      <a:endParaRPr lang="ja-JP" sz="900" b="0" kern="100" dirty="0">
                        <a:solidFill>
                          <a:srgbClr val="7030A0"/>
                        </a:solidFill>
                        <a:latin typeface="+mn-ea"/>
                        <a:ea typeface="+mn-ea"/>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46560">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3">
                  <a:txBody>
                    <a:bodyPr/>
                    <a:lstStyle/>
                    <a:p>
                      <a:pPr algn="l">
                        <a:spcAft>
                          <a:spcPts val="0"/>
                        </a:spcAft>
                      </a:pPr>
                      <a:r>
                        <a:rPr lang="en-US" sz="800" kern="0" dirty="0">
                          <a:solidFill>
                            <a:srgbClr val="00B050"/>
                          </a:solidFill>
                          <a:latin typeface="ＭＳ ゴシック"/>
                          <a:ea typeface="ＭＳ 明朝"/>
                          <a:cs typeface="ＭＳ Ｐゴシック"/>
                        </a:rPr>
                        <a:t>18</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ＭＳ ゴシック"/>
                          <a:cs typeface="ＭＳ Ｐゴシック"/>
                        </a:rPr>
                        <a:t>販促ツールはもらえますか？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289669">
                <a:tc gridSpan="8">
                  <a:txBody>
                    <a:bodyPr/>
                    <a:lstStyle/>
                    <a:p>
                      <a:pPr algn="l">
                        <a:spcAft>
                          <a:spcPts val="0"/>
                        </a:spcAft>
                      </a:pPr>
                      <a:r>
                        <a:rPr lang="ja-JP" sz="800" kern="0" dirty="0">
                          <a:solidFill>
                            <a:srgbClr val="00B050"/>
                          </a:solidFill>
                          <a:latin typeface="Century"/>
                          <a:ea typeface="ＭＳ ゴシック"/>
                          <a:cs typeface="ＭＳ Ｐゴシック"/>
                        </a:rPr>
                        <a:t>　　→ございます</a:t>
                      </a:r>
                      <a:r>
                        <a:rPr lang="ja-JP" sz="800" kern="0" dirty="0" smtClean="0">
                          <a:solidFill>
                            <a:srgbClr val="00B050"/>
                          </a:solidFill>
                          <a:latin typeface="Century"/>
                          <a:ea typeface="ＭＳ ゴシック"/>
                          <a:cs typeface="ＭＳ Ｐゴシック"/>
                        </a:rPr>
                        <a:t>。</a:t>
                      </a:r>
                      <a:endParaRPr lang="en-US" altLang="ja-JP" sz="800" kern="0" dirty="0" smtClean="0">
                        <a:solidFill>
                          <a:srgbClr val="00B050"/>
                        </a:solidFill>
                        <a:latin typeface="Century"/>
                        <a:ea typeface="ＭＳ ゴシック"/>
                        <a:cs typeface="ＭＳ Ｐゴシック"/>
                      </a:endParaRPr>
                    </a:p>
                    <a:p>
                      <a:pPr algn="l">
                        <a:spcAft>
                          <a:spcPts val="0"/>
                        </a:spcAft>
                      </a:pPr>
                      <a:r>
                        <a:rPr lang="ja-JP" altLang="en-US" sz="800" kern="0" dirty="0" smtClean="0">
                          <a:solidFill>
                            <a:srgbClr val="00B050"/>
                          </a:solidFill>
                          <a:latin typeface="Century"/>
                          <a:ea typeface="ＭＳ ゴシック"/>
                          <a:cs typeface="ＭＳ Ｐゴシック"/>
                        </a:rPr>
                        <a:t>　　　</a:t>
                      </a:r>
                      <a:r>
                        <a:rPr lang="ja-JP" sz="800" b="0" kern="0" dirty="0" smtClean="0">
                          <a:solidFill>
                            <a:srgbClr val="7030A0"/>
                          </a:solidFill>
                          <a:latin typeface="Century"/>
                          <a:ea typeface="ＭＳ ゴシック"/>
                          <a:cs typeface="ＭＳ Ｐゴシック"/>
                        </a:rPr>
                        <a:t>ステッカー</a:t>
                      </a:r>
                      <a:r>
                        <a:rPr lang="ja-JP" sz="800" b="0" kern="0" dirty="0">
                          <a:solidFill>
                            <a:srgbClr val="7030A0"/>
                          </a:solidFill>
                          <a:latin typeface="Century"/>
                          <a:ea typeface="ＭＳ ゴシック"/>
                          <a:cs typeface="ＭＳ Ｐゴシック"/>
                        </a:rPr>
                        <a:t>・翻訳</a:t>
                      </a:r>
                      <a:r>
                        <a:rPr lang="ja-JP" sz="800" b="0" kern="0" dirty="0" smtClean="0">
                          <a:solidFill>
                            <a:srgbClr val="7030A0"/>
                          </a:solidFill>
                          <a:latin typeface="Century"/>
                          <a:ea typeface="ＭＳ ゴシック"/>
                          <a:cs typeface="ＭＳ Ｐゴシック"/>
                        </a:rPr>
                        <a:t>ガイド（</a:t>
                      </a:r>
                      <a:r>
                        <a:rPr lang="ja-JP" sz="800" b="0" kern="0" dirty="0">
                          <a:solidFill>
                            <a:srgbClr val="7030A0"/>
                          </a:solidFill>
                          <a:latin typeface="Century"/>
                          <a:ea typeface="ＭＳ ゴシック"/>
                          <a:cs typeface="ＭＳ Ｐゴシック"/>
                        </a:rPr>
                        <a:t>必要と想定される言葉を中国語に</a:t>
                      </a:r>
                      <a:r>
                        <a:rPr lang="ja-JP" sz="800" b="0" kern="0" dirty="0" smtClean="0">
                          <a:solidFill>
                            <a:srgbClr val="7030A0"/>
                          </a:solidFill>
                          <a:latin typeface="Century"/>
                          <a:ea typeface="ＭＳ ゴシック"/>
                          <a:cs typeface="ＭＳ Ｐゴシック"/>
                        </a:rPr>
                        <a:t>訳した</a:t>
                      </a:r>
                      <a:r>
                        <a:rPr lang="ja-JP" altLang="en-US" sz="800" b="0" kern="0" dirty="0" smtClean="0">
                          <a:solidFill>
                            <a:srgbClr val="7030A0"/>
                          </a:solidFill>
                          <a:latin typeface="Century"/>
                          <a:ea typeface="ＭＳ ゴシック"/>
                          <a:cs typeface="ＭＳ Ｐゴシック"/>
                        </a:rPr>
                        <a:t>一覧表</a:t>
                      </a:r>
                      <a:r>
                        <a:rPr lang="ja-JP" sz="800" b="0" kern="0" dirty="0" smtClean="0">
                          <a:solidFill>
                            <a:srgbClr val="7030A0"/>
                          </a:solidFill>
                          <a:latin typeface="Century"/>
                          <a:ea typeface="ＭＳ ゴシック"/>
                          <a:cs typeface="ＭＳ Ｐゴシック"/>
                        </a:rPr>
                        <a:t>）</a:t>
                      </a:r>
                      <a:r>
                        <a:rPr lang="ja-JP" altLang="en-US" sz="800" b="0" kern="0" dirty="0" smtClean="0">
                          <a:solidFill>
                            <a:srgbClr val="7030A0"/>
                          </a:solidFill>
                          <a:latin typeface="Century"/>
                          <a:ea typeface="ＭＳ ゴシック"/>
                          <a:cs typeface="ＭＳ Ｐゴシック"/>
                        </a:rPr>
                        <a:t>をご用意しております。</a:t>
                      </a:r>
                      <a:endParaRPr lang="ja-JP" sz="8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endParaRPr lang="ja-JP" sz="900" kern="100" dirty="0">
                        <a:solidFill>
                          <a:srgbClr val="00B050"/>
                        </a:solidFill>
                        <a:latin typeface="Century"/>
                        <a:ea typeface="ＭＳ 明朝"/>
                        <a:cs typeface="Times New Roman"/>
                      </a:endParaRP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6">
                  <a:txBody>
                    <a:bodyPr/>
                    <a:lstStyle/>
                    <a:p>
                      <a:pPr algn="l">
                        <a:spcAft>
                          <a:spcPts val="0"/>
                        </a:spcAft>
                      </a:pPr>
                      <a:r>
                        <a:rPr lang="en-US" sz="800" kern="0" dirty="0">
                          <a:solidFill>
                            <a:srgbClr val="00B050"/>
                          </a:solidFill>
                          <a:latin typeface="ＭＳ ゴシック"/>
                          <a:ea typeface="ＭＳ 明朝"/>
                          <a:cs typeface="ＭＳ Ｐゴシック"/>
                        </a:rPr>
                        <a:t>19</a:t>
                      </a:r>
                      <a:r>
                        <a:rPr lang="ja-JP" sz="800" kern="0" dirty="0" err="1">
                          <a:solidFill>
                            <a:srgbClr val="00B050"/>
                          </a:solidFill>
                          <a:latin typeface="Century"/>
                          <a:ea typeface="ＭＳ ゴシック"/>
                          <a:cs typeface="ＭＳ Ｐゴシック"/>
                        </a:rPr>
                        <a:t>、</a:t>
                      </a:r>
                      <a:r>
                        <a:rPr lang="en-US" sz="800" kern="0" dirty="0">
                          <a:solidFill>
                            <a:srgbClr val="00B050"/>
                          </a:solidFill>
                          <a:latin typeface="Century"/>
                          <a:ea typeface="ＭＳ ゴシック"/>
                          <a:cs typeface="ＭＳ Ｐゴシック"/>
                        </a:rPr>
                        <a:t>ID</a:t>
                      </a:r>
                      <a:r>
                        <a:rPr lang="ja-JP" sz="800" kern="0" dirty="0">
                          <a:solidFill>
                            <a:srgbClr val="00B050"/>
                          </a:solidFill>
                          <a:latin typeface="Century"/>
                          <a:ea typeface="ＭＳ ゴシック"/>
                          <a:cs typeface="ＭＳ Ｐゴシック"/>
                        </a:rPr>
                        <a:t>やパスワードを忘れた場合はどうなりますか？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93112">
                <a:tc gridSpan="11">
                  <a:txBody>
                    <a:bodyPr/>
                    <a:lstStyle/>
                    <a:p>
                      <a:pPr algn="l">
                        <a:spcAft>
                          <a:spcPts val="0"/>
                        </a:spcAft>
                      </a:pPr>
                      <a:r>
                        <a:rPr lang="ja-JP" sz="800" kern="0" dirty="0">
                          <a:solidFill>
                            <a:srgbClr val="00B050"/>
                          </a:solidFill>
                          <a:latin typeface="Century"/>
                          <a:ea typeface="ＭＳ ゴシック"/>
                          <a:cs typeface="ＭＳ Ｐゴシック"/>
                        </a:rPr>
                        <a:t>　　</a:t>
                      </a:r>
                      <a:r>
                        <a:rPr lang="ja-JP" sz="800" b="0" kern="0" dirty="0">
                          <a:solidFill>
                            <a:srgbClr val="7030A0"/>
                          </a:solidFill>
                          <a:latin typeface="Century"/>
                          <a:ea typeface="ＭＳ ゴシック"/>
                          <a:cs typeface="ＭＳ Ｐゴシック"/>
                        </a:rPr>
                        <a:t>→当社からお送りしているパスワード</a:t>
                      </a:r>
                      <a:r>
                        <a:rPr lang="ja-JP" sz="800" b="0" kern="0" dirty="0" smtClean="0">
                          <a:solidFill>
                            <a:srgbClr val="7030A0"/>
                          </a:solidFill>
                          <a:latin typeface="Century"/>
                          <a:ea typeface="ＭＳ ゴシック"/>
                          <a:cs typeface="ＭＳ Ｐゴシック"/>
                        </a:rPr>
                        <a:t>を</a:t>
                      </a:r>
                      <a:r>
                        <a:rPr lang="ja-JP" altLang="en-US" sz="800" b="0" kern="0" dirty="0" smtClean="0">
                          <a:solidFill>
                            <a:srgbClr val="7030A0"/>
                          </a:solidFill>
                          <a:latin typeface="Century"/>
                          <a:ea typeface="ＭＳ ゴシック"/>
                          <a:cs typeface="ＭＳ Ｐゴシック"/>
                        </a:rPr>
                        <a:t>、</a:t>
                      </a:r>
                      <a:r>
                        <a:rPr lang="ja-JP" sz="800" b="0" kern="0" dirty="0" smtClean="0">
                          <a:solidFill>
                            <a:srgbClr val="7030A0"/>
                          </a:solidFill>
                          <a:latin typeface="Century"/>
                          <a:ea typeface="ＭＳ ゴシック"/>
                          <a:cs typeface="ＭＳ Ｐゴシック"/>
                        </a:rPr>
                        <a:t>店舗</a:t>
                      </a:r>
                      <a:r>
                        <a:rPr lang="ja-JP" sz="800" b="0" kern="0" dirty="0">
                          <a:solidFill>
                            <a:srgbClr val="7030A0"/>
                          </a:solidFill>
                          <a:latin typeface="Century"/>
                          <a:ea typeface="ＭＳ ゴシック"/>
                          <a:cs typeface="ＭＳ Ｐゴシック"/>
                        </a:rPr>
                        <a:t>様で変更している場合に</a:t>
                      </a:r>
                      <a:r>
                        <a:rPr lang="ja-JP" sz="800" b="0" kern="0" dirty="0" smtClean="0">
                          <a:solidFill>
                            <a:srgbClr val="7030A0"/>
                          </a:solidFill>
                          <a:latin typeface="Century"/>
                          <a:ea typeface="ＭＳ ゴシック"/>
                          <a:cs typeface="ＭＳ Ｐゴシック"/>
                        </a:rPr>
                        <a:t>は</a:t>
                      </a:r>
                      <a:r>
                        <a:rPr lang="ja-JP" altLang="en-US" sz="800" b="0" kern="0" dirty="0" smtClean="0">
                          <a:solidFill>
                            <a:srgbClr val="7030A0"/>
                          </a:solidFill>
                          <a:latin typeface="Century"/>
                          <a:ea typeface="ＭＳ ゴシック"/>
                          <a:cs typeface="ＭＳ Ｐゴシック"/>
                        </a:rPr>
                        <a:t>、</a:t>
                      </a:r>
                      <a:r>
                        <a:rPr lang="ja-JP" sz="800" b="0" kern="0" dirty="0" smtClean="0">
                          <a:solidFill>
                            <a:srgbClr val="7030A0"/>
                          </a:solidFill>
                          <a:latin typeface="Century"/>
                          <a:ea typeface="ＭＳ ゴシック"/>
                          <a:cs typeface="ＭＳ Ｐゴシック"/>
                        </a:rPr>
                        <a:t>パスワードリセット</a:t>
                      </a:r>
                      <a:r>
                        <a:rPr lang="ja-JP" sz="800" b="0" kern="0" dirty="0">
                          <a:solidFill>
                            <a:srgbClr val="7030A0"/>
                          </a:solidFill>
                          <a:latin typeface="Century"/>
                          <a:ea typeface="ＭＳ ゴシック"/>
                          <a:cs typeface="ＭＳ Ｐゴシック"/>
                        </a:rPr>
                        <a:t>が必要になります</a:t>
                      </a:r>
                      <a:r>
                        <a:rPr lang="ja-JP" sz="800" b="0" kern="0" dirty="0" smtClean="0">
                          <a:solidFill>
                            <a:srgbClr val="7030A0"/>
                          </a:solidFill>
                          <a:latin typeface="Century"/>
                          <a:ea typeface="ＭＳ ゴシック"/>
                          <a:cs typeface="ＭＳ Ｐゴシック"/>
                        </a:rPr>
                        <a:t>。</a:t>
                      </a:r>
                      <a:r>
                        <a:rPr lang="ja-JP" altLang="en-US" sz="800" b="0" kern="0" dirty="0" smtClean="0">
                          <a:solidFill>
                            <a:srgbClr val="7030A0"/>
                          </a:solidFill>
                          <a:latin typeface="Century"/>
                          <a:ea typeface="ＭＳ ゴシック"/>
                          <a:cs typeface="ＭＳ Ｐゴシック"/>
                        </a:rPr>
                        <a:t>なお</a:t>
                      </a:r>
                      <a:r>
                        <a:rPr lang="ja-JP" sz="800" b="0" kern="0" dirty="0" smtClean="0">
                          <a:solidFill>
                            <a:srgbClr val="7030A0"/>
                          </a:solidFill>
                          <a:latin typeface="Century"/>
                          <a:ea typeface="ＭＳ ゴシック"/>
                          <a:cs typeface="ＭＳ Ｐゴシック"/>
                        </a:rPr>
                        <a:t>リセット</a:t>
                      </a:r>
                      <a:r>
                        <a:rPr lang="ja-JP" sz="800" b="0" kern="0" dirty="0">
                          <a:solidFill>
                            <a:srgbClr val="7030A0"/>
                          </a:solidFill>
                          <a:latin typeface="Century"/>
                          <a:ea typeface="ＭＳ ゴシック"/>
                          <a:cs typeface="ＭＳ Ｐゴシック"/>
                        </a:rPr>
                        <a:t>には数日かかります。</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5">
                  <a:txBody>
                    <a:bodyPr/>
                    <a:lstStyle/>
                    <a:p>
                      <a:pPr algn="l">
                        <a:spcAft>
                          <a:spcPts val="0"/>
                        </a:spcAft>
                      </a:pPr>
                      <a:r>
                        <a:rPr lang="en-US" sz="800" kern="0">
                          <a:solidFill>
                            <a:srgbClr val="00B050"/>
                          </a:solidFill>
                          <a:latin typeface="ＭＳ ゴシック"/>
                          <a:ea typeface="ＭＳ 明朝"/>
                          <a:cs typeface="ＭＳ Ｐゴシック"/>
                        </a:rPr>
                        <a:t>20</a:t>
                      </a:r>
                      <a:r>
                        <a:rPr lang="ja-JP" sz="800" kern="0">
                          <a:solidFill>
                            <a:srgbClr val="00B050"/>
                          </a:solidFill>
                          <a:latin typeface="Century"/>
                          <a:ea typeface="ＭＳ ゴシック"/>
                          <a:cs typeface="ＭＳ Ｐゴシック"/>
                        </a:rPr>
                        <a:t>、決済画面は中国語で表示されますか？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7">
                  <a:txBody>
                    <a:bodyPr/>
                    <a:lstStyle/>
                    <a:p>
                      <a:pPr algn="l">
                        <a:spcAft>
                          <a:spcPts val="0"/>
                        </a:spcAft>
                      </a:pPr>
                      <a:r>
                        <a:rPr lang="ja-JP" sz="800" kern="0">
                          <a:solidFill>
                            <a:srgbClr val="00B050"/>
                          </a:solidFill>
                          <a:latin typeface="Century"/>
                          <a:ea typeface="ＭＳ ゴシック"/>
                          <a:cs typeface="ＭＳ Ｐゴシック"/>
                        </a:rPr>
                        <a:t>　　→お店の方が確認をする</a:t>
                      </a:r>
                      <a:r>
                        <a:rPr lang="en-US" sz="800" kern="0">
                          <a:solidFill>
                            <a:srgbClr val="00B050"/>
                          </a:solidFill>
                          <a:latin typeface="Century"/>
                          <a:ea typeface="ＭＳ ゴシック"/>
                          <a:cs typeface="ＭＳ Ｐゴシック"/>
                        </a:rPr>
                        <a:t>iPad</a:t>
                      </a:r>
                      <a:r>
                        <a:rPr lang="ja-JP" sz="800" kern="0">
                          <a:solidFill>
                            <a:srgbClr val="00B050"/>
                          </a:solidFill>
                          <a:latin typeface="Century"/>
                          <a:ea typeface="ＭＳ ゴシック"/>
                          <a:cs typeface="ＭＳ Ｐゴシック"/>
                        </a:rPr>
                        <a:t>画面は日本語表記です。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2">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5">
                  <a:txBody>
                    <a:bodyPr/>
                    <a:lstStyle/>
                    <a:p>
                      <a:pPr algn="l">
                        <a:spcAft>
                          <a:spcPts val="0"/>
                        </a:spcAft>
                      </a:pPr>
                      <a:r>
                        <a:rPr lang="en-US" sz="800" kern="0">
                          <a:solidFill>
                            <a:srgbClr val="00B050"/>
                          </a:solidFill>
                          <a:latin typeface="ＭＳ ゴシック"/>
                          <a:ea typeface="ＭＳ 明朝"/>
                          <a:cs typeface="ＭＳ Ｐゴシック"/>
                        </a:rPr>
                        <a:t>21</a:t>
                      </a:r>
                      <a:r>
                        <a:rPr lang="ja-JP" sz="800" kern="0">
                          <a:solidFill>
                            <a:srgbClr val="00B050"/>
                          </a:solidFill>
                          <a:latin typeface="Century"/>
                          <a:ea typeface="ＭＳ ゴシック"/>
                          <a:cs typeface="ＭＳ Ｐゴシック"/>
                        </a:rPr>
                        <a:t>、問い合わせ窓口はありますか？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108626">
                <a:tc gridSpan="8">
                  <a:txBody>
                    <a:bodyPr/>
                    <a:lstStyle/>
                    <a:p>
                      <a:pPr indent="127000" algn="l">
                        <a:spcAft>
                          <a:spcPts val="0"/>
                        </a:spcAft>
                      </a:pPr>
                      <a:r>
                        <a:rPr lang="ja-JP" sz="800" kern="0" dirty="0">
                          <a:solidFill>
                            <a:srgbClr val="00B050"/>
                          </a:solidFill>
                          <a:latin typeface="Century"/>
                          <a:ea typeface="ＭＳ ゴシック"/>
                          <a:cs typeface="ＭＳ Ｐゴシック"/>
                        </a:rPr>
                        <a:t>　　→当社へお問い合わせをお願いいたします。</a:t>
                      </a:r>
                      <a:r>
                        <a:rPr lang="ja-JP" sz="800" b="1" kern="0" dirty="0" smtClean="0">
                          <a:solidFill>
                            <a:srgbClr val="7030A0"/>
                          </a:solidFill>
                          <a:latin typeface="Century"/>
                          <a:ea typeface="ＭＳ ゴシック"/>
                          <a:cs typeface="ＭＳ Ｐゴシック"/>
                        </a:rPr>
                        <a:t>【</a:t>
                      </a:r>
                      <a:r>
                        <a:rPr lang="ja-JP" altLang="en-US" sz="800" b="0" kern="0" dirty="0" smtClean="0">
                          <a:solidFill>
                            <a:srgbClr val="7030A0"/>
                          </a:solidFill>
                          <a:latin typeface="Century"/>
                          <a:ea typeface="ＭＳ ゴシック"/>
                          <a:cs typeface="ＭＳ Ｐゴシック"/>
                        </a:rPr>
                        <a:t>マーチャント・サポート：</a:t>
                      </a:r>
                      <a:r>
                        <a:rPr lang="en-US" sz="800" b="0" kern="0" dirty="0" smtClean="0">
                          <a:solidFill>
                            <a:srgbClr val="7030A0"/>
                          </a:solidFill>
                          <a:latin typeface="Century"/>
                          <a:ea typeface="ＭＳ ゴシック"/>
                          <a:cs typeface="ＭＳ Ｐゴシック"/>
                        </a:rPr>
                        <a:t>03-6279-0521</a:t>
                      </a:r>
                      <a:r>
                        <a:rPr lang="ja-JP" sz="800" b="0" kern="0" dirty="0">
                          <a:solidFill>
                            <a:srgbClr val="7030A0"/>
                          </a:solidFill>
                          <a:latin typeface="Century"/>
                          <a:ea typeface="ＭＳ ゴシック"/>
                          <a:cs typeface="ＭＳ Ｐゴシック"/>
                        </a:rPr>
                        <a:t>】</a:t>
                      </a:r>
                      <a:endParaRPr lang="ja-JP" sz="900" b="0" kern="100" dirty="0">
                        <a:solidFill>
                          <a:srgbClr val="7030A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dirty="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8" name="正方形/長方形 17"/>
          <p:cNvSpPr/>
          <p:nvPr/>
        </p:nvSpPr>
        <p:spPr>
          <a:xfrm>
            <a:off x="44624" y="2123728"/>
            <a:ext cx="1152128" cy="50405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73992" y="7649180"/>
            <a:ext cx="2296240" cy="864096"/>
            <a:chOff x="0" y="5868144"/>
            <a:chExt cx="2566386" cy="864096"/>
          </a:xfrm>
        </p:grpSpPr>
        <p:sp>
          <p:nvSpPr>
            <p:cNvPr id="34" name="正方形/長方形 33"/>
            <p:cNvSpPr/>
            <p:nvPr/>
          </p:nvSpPr>
          <p:spPr>
            <a:xfrm>
              <a:off x="72008" y="5868144"/>
              <a:ext cx="1340768"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50" dirty="0" smtClean="0">
                <a:solidFill>
                  <a:schemeClr val="tx1"/>
                </a:solidFill>
                <a:latin typeface="+mn-ea"/>
              </a:endParaRPr>
            </a:p>
            <a:p>
              <a:endParaRPr lang="en-US" altLang="ja-JP" sz="1050" dirty="0" smtClean="0">
                <a:solidFill>
                  <a:schemeClr val="tx1"/>
                </a:solidFill>
                <a:latin typeface="+mn-ea"/>
              </a:endParaRPr>
            </a:p>
          </p:txBody>
        </p:sp>
        <p:sp>
          <p:nvSpPr>
            <p:cNvPr id="35" name="テキスト ボックス 34"/>
            <p:cNvSpPr txBox="1"/>
            <p:nvPr/>
          </p:nvSpPr>
          <p:spPr>
            <a:xfrm>
              <a:off x="49522" y="5868144"/>
              <a:ext cx="1345240" cy="400110"/>
            </a:xfrm>
            <a:prstGeom prst="rect">
              <a:avLst/>
            </a:prstGeom>
            <a:noFill/>
          </p:spPr>
          <p:txBody>
            <a:bodyPr wrap="none" rtlCol="0">
              <a:spAutoFit/>
            </a:bodyPr>
            <a:lstStyle/>
            <a:p>
              <a:r>
                <a:rPr lang="ja-JP" altLang="en-US" sz="1000" dirty="0" smtClean="0"/>
                <a:t>自動車関連業界</a:t>
              </a:r>
              <a:endParaRPr lang="en-US" altLang="ja-JP" sz="1000" dirty="0" smtClean="0"/>
            </a:p>
            <a:p>
              <a:r>
                <a:rPr lang="ja-JP" altLang="en-US" sz="1000" dirty="0" smtClean="0"/>
                <a:t>　　早期決済サービス</a:t>
              </a:r>
              <a:endParaRPr kumimoji="1" lang="ja-JP" altLang="en-US" sz="1000" dirty="0"/>
            </a:p>
          </p:txBody>
        </p:sp>
        <p:sp>
          <p:nvSpPr>
            <p:cNvPr id="36" name="テキスト ボックス 35"/>
            <p:cNvSpPr txBox="1"/>
            <p:nvPr/>
          </p:nvSpPr>
          <p:spPr>
            <a:xfrm>
              <a:off x="0" y="6228184"/>
              <a:ext cx="2566386" cy="430887"/>
            </a:xfrm>
            <a:prstGeom prst="rect">
              <a:avLst/>
            </a:prstGeom>
            <a:noFill/>
          </p:spPr>
          <p:txBody>
            <a:bodyPr wrap="square" rtlCol="0">
              <a:spAutoFit/>
            </a:bodyPr>
            <a:lstStyle/>
            <a:p>
              <a:r>
                <a:rPr kumimoji="1" lang="en-US" altLang="ja-JP" sz="1050" dirty="0" smtClean="0">
                  <a:latin typeface="HGP創英角ｺﾞｼｯｸUB" pitchFamily="50" charset="-128"/>
                  <a:ea typeface="HGP創英角ｺﾞｼｯｸUB" pitchFamily="50" charset="-128"/>
                </a:rPr>
                <a:t>MS</a:t>
              </a:r>
              <a:r>
                <a:rPr kumimoji="1" lang="ja-JP" altLang="en-US" sz="1050" dirty="0" smtClean="0">
                  <a:latin typeface="HGP創英角ｺﾞｼｯｸUB" pitchFamily="50" charset="-128"/>
                  <a:ea typeface="HGP創英角ｺﾞｼｯｸUB" pitchFamily="50" charset="-128"/>
                </a:rPr>
                <a:t>カークレジット</a:t>
              </a:r>
              <a:endParaRPr kumimoji="1" lang="en-US" altLang="ja-JP" sz="1050" dirty="0" smtClean="0">
                <a:latin typeface="HGP創英角ｺﾞｼｯｸUB" pitchFamily="50" charset="-128"/>
                <a:ea typeface="HGP創英角ｺﾞｼｯｸUB" pitchFamily="50" charset="-128"/>
              </a:endParaRPr>
            </a:p>
            <a:p>
              <a:r>
                <a:rPr lang="ja-JP" altLang="en-US" sz="1050" dirty="0" smtClean="0">
                  <a:latin typeface="HGP創英角ｺﾞｼｯｸUB" pitchFamily="50" charset="-128"/>
                  <a:ea typeface="HGP創英角ｺﾞｼｯｸUB" pitchFamily="50" charset="-128"/>
                </a:rPr>
                <a:t>　　　　　　　株式会社</a:t>
              </a:r>
              <a:endParaRPr kumimoji="1" lang="ja-JP" altLang="en-US" sz="105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86" name="正方形/長方形 85"/>
          <p:cNvSpPr/>
          <p:nvPr/>
        </p:nvSpPr>
        <p:spPr>
          <a:xfrm>
            <a:off x="1181318" y="2147828"/>
            <a:ext cx="5593958" cy="1584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2708920" y="3083932"/>
            <a:ext cx="3621293" cy="677108"/>
          </a:xfrm>
          <a:prstGeom prst="rect">
            <a:avLst/>
          </a:prstGeom>
          <a:noFill/>
        </p:spPr>
        <p:txBody>
          <a:bodyPr wrap="square" rtlCol="0">
            <a:spAutoFit/>
          </a:bodyPr>
          <a:lstStyle/>
          <a:p>
            <a:pPr algn="ctr"/>
            <a:r>
              <a:rPr lang="en-US" altLang="ja-JP" sz="2400" dirty="0" smtClean="0">
                <a:latin typeface="HGP創英角ｺﾞｼｯｸUB" pitchFamily="50" charset="-128"/>
                <a:ea typeface="HGP創英角ｺﾞｼｯｸUB" pitchFamily="50" charset="-128"/>
              </a:rPr>
              <a:t>WeChat</a:t>
            </a:r>
            <a:r>
              <a:rPr lang="ja-JP" altLang="en-US" sz="2400" dirty="0" smtClean="0">
                <a:latin typeface="HGP創英角ｺﾞｼｯｸUB" pitchFamily="50" charset="-128"/>
                <a:ea typeface="HGP創英角ｺﾞｼｯｸUB" pitchFamily="50" charset="-128"/>
              </a:rPr>
              <a:t>広告プロモーション</a:t>
            </a:r>
          </a:p>
          <a:p>
            <a:pPr algn="ctr"/>
            <a:r>
              <a:rPr lang="ja-JP" altLang="en-US" sz="1400" dirty="0" smtClean="0">
                <a:solidFill>
                  <a:srgbClr val="00B050"/>
                </a:solidFill>
                <a:latin typeface="HGP創英角ｺﾞｼｯｸUB" pitchFamily="50" charset="-128"/>
                <a:ea typeface="HGP創英角ｺﾞｼｯｸUB" pitchFamily="50" charset="-128"/>
              </a:rPr>
              <a:t>効果的に自社広告を拡散</a:t>
            </a:r>
            <a:endParaRPr kumimoji="1" lang="ja-JP" altLang="en-US" sz="1400" dirty="0">
              <a:solidFill>
                <a:srgbClr val="00B050"/>
              </a:solidFill>
              <a:latin typeface="HGP創英角ｺﾞｼｯｸUB" pitchFamily="50" charset="-128"/>
              <a:ea typeface="HGP創英角ｺﾞｼｯｸUB" pitchFamily="50" charset="-128"/>
            </a:endParaRPr>
          </a:p>
        </p:txBody>
      </p:sp>
      <p:sp>
        <p:nvSpPr>
          <p:cNvPr id="88" name="円/楕円 87"/>
          <p:cNvSpPr/>
          <p:nvPr/>
        </p:nvSpPr>
        <p:spPr>
          <a:xfrm>
            <a:off x="4579032" y="22198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矢印コネクタ 88"/>
          <p:cNvCxnSpPr/>
          <p:nvPr/>
        </p:nvCxnSpPr>
        <p:spPr>
          <a:xfrm flipV="1">
            <a:off x="4745628" y="2232193"/>
            <a:ext cx="72008" cy="720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4313299" y="2352109"/>
            <a:ext cx="1428596" cy="584775"/>
          </a:xfrm>
          <a:prstGeom prst="rect">
            <a:avLst/>
          </a:prstGeom>
          <a:noFill/>
        </p:spPr>
        <p:txBody>
          <a:bodyPr wrap="none" rtlCol="0">
            <a:spAutoFit/>
          </a:bodyPr>
          <a:lstStyle/>
          <a:p>
            <a:pPr algn="ctr"/>
            <a:r>
              <a:rPr lang="en-US" altLang="ja-JP" sz="1600" dirty="0" smtClean="0">
                <a:solidFill>
                  <a:srgbClr val="FF0000"/>
                </a:solidFill>
                <a:latin typeface="HGP創英角ｺﾞｼｯｸUB" pitchFamily="50" charset="-128"/>
                <a:ea typeface="HGP創英角ｺﾞｼｯｸUB" pitchFamily="50" charset="-128"/>
              </a:rPr>
              <a:t>SNS</a:t>
            </a:r>
          </a:p>
          <a:p>
            <a:pPr algn="ctr"/>
            <a:r>
              <a:rPr lang="ja-JP" altLang="en-US" sz="1600" dirty="0" smtClean="0">
                <a:solidFill>
                  <a:srgbClr val="00B050"/>
                </a:solidFill>
                <a:latin typeface="HGP創英角ｺﾞｼｯｸUB" pitchFamily="50" charset="-128"/>
                <a:ea typeface="HGP創英角ｺﾞｼｯｸUB" pitchFamily="50" charset="-128"/>
              </a:rPr>
              <a:t>公式アカウント</a:t>
            </a:r>
            <a:endParaRPr lang="en-US" altLang="ja-JP" sz="1600" dirty="0" smtClean="0">
              <a:solidFill>
                <a:srgbClr val="00B050"/>
              </a:solidFill>
              <a:latin typeface="HGP創英角ｺﾞｼｯｸUB" pitchFamily="50" charset="-128"/>
              <a:ea typeface="HGP創英角ｺﾞｼｯｸUB" pitchFamily="50" charset="-128"/>
            </a:endParaRPr>
          </a:p>
        </p:txBody>
      </p:sp>
      <p:sp>
        <p:nvSpPr>
          <p:cNvPr id="91" name="フリーフォーム 90"/>
          <p:cNvSpPr/>
          <p:nvPr/>
        </p:nvSpPr>
        <p:spPr>
          <a:xfrm>
            <a:off x="1109310" y="2146891"/>
            <a:ext cx="1682578" cy="1569308"/>
          </a:xfrm>
          <a:custGeom>
            <a:avLst/>
            <a:gdLst>
              <a:gd name="connsiteX0" fmla="*/ 1682578 w 1682578"/>
              <a:gd name="connsiteY0" fmla="*/ 0 h 1569308"/>
              <a:gd name="connsiteX1" fmla="*/ 113270 w 1682578"/>
              <a:gd name="connsiteY1" fmla="*/ 679622 h 1569308"/>
              <a:gd name="connsiteX2" fmla="*/ 1002957 w 1682578"/>
              <a:gd name="connsiteY2" fmla="*/ 1569308 h 1569308"/>
            </a:gdLst>
            <a:ahLst/>
            <a:cxnLst>
              <a:cxn ang="0">
                <a:pos x="connsiteX0" y="connsiteY0"/>
              </a:cxn>
              <a:cxn ang="0">
                <a:pos x="connsiteX1" y="connsiteY1"/>
              </a:cxn>
              <a:cxn ang="0">
                <a:pos x="connsiteX2" y="connsiteY2"/>
              </a:cxn>
            </a:cxnLst>
            <a:rect l="l" t="t" r="r" b="b"/>
            <a:pathLst>
              <a:path w="1682578" h="1569308">
                <a:moveTo>
                  <a:pt x="1682578" y="0"/>
                </a:moveTo>
                <a:cubicBezTo>
                  <a:pt x="954559" y="209035"/>
                  <a:pt x="226540" y="418071"/>
                  <a:pt x="113270" y="679622"/>
                </a:cubicBezTo>
                <a:cubicBezTo>
                  <a:pt x="0" y="941173"/>
                  <a:pt x="501478" y="1255240"/>
                  <a:pt x="1002957" y="1569308"/>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 name="フリーフォーム 91"/>
          <p:cNvSpPr/>
          <p:nvPr/>
        </p:nvSpPr>
        <p:spPr>
          <a:xfrm>
            <a:off x="5704155" y="2146891"/>
            <a:ext cx="1153297" cy="1594022"/>
          </a:xfrm>
          <a:custGeom>
            <a:avLst/>
            <a:gdLst>
              <a:gd name="connsiteX0" fmla="*/ 0 w 1153297"/>
              <a:gd name="connsiteY0" fmla="*/ 0 h 1594022"/>
              <a:gd name="connsiteX1" fmla="*/ 1062681 w 1153297"/>
              <a:gd name="connsiteY1" fmla="*/ 531340 h 1594022"/>
              <a:gd name="connsiteX2" fmla="*/ 543697 w 1153297"/>
              <a:gd name="connsiteY2" fmla="*/ 1594022 h 1594022"/>
              <a:gd name="connsiteX3" fmla="*/ 543697 w 1153297"/>
              <a:gd name="connsiteY3" fmla="*/ 1594022 h 1594022"/>
            </a:gdLst>
            <a:ahLst/>
            <a:cxnLst>
              <a:cxn ang="0">
                <a:pos x="connsiteX0" y="connsiteY0"/>
              </a:cxn>
              <a:cxn ang="0">
                <a:pos x="connsiteX1" y="connsiteY1"/>
              </a:cxn>
              <a:cxn ang="0">
                <a:pos x="connsiteX2" y="connsiteY2"/>
              </a:cxn>
              <a:cxn ang="0">
                <a:pos x="connsiteX3" y="connsiteY3"/>
              </a:cxn>
            </a:cxnLst>
            <a:rect l="l" t="t" r="r" b="b"/>
            <a:pathLst>
              <a:path w="1153297" h="1594022">
                <a:moveTo>
                  <a:pt x="0" y="0"/>
                </a:moveTo>
                <a:cubicBezTo>
                  <a:pt x="486032" y="132835"/>
                  <a:pt x="972065" y="265670"/>
                  <a:pt x="1062681" y="531340"/>
                </a:cubicBezTo>
                <a:cubicBezTo>
                  <a:pt x="1153297" y="797010"/>
                  <a:pt x="543697" y="1594022"/>
                  <a:pt x="543697" y="1594022"/>
                </a:cubicBezTo>
                <a:lnTo>
                  <a:pt x="543697" y="1594022"/>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3" name="テキスト ボックス 92"/>
          <p:cNvSpPr txBox="1"/>
          <p:nvPr/>
        </p:nvSpPr>
        <p:spPr>
          <a:xfrm>
            <a:off x="1124744" y="3741003"/>
            <a:ext cx="5733256" cy="830997"/>
          </a:xfrm>
          <a:prstGeom prst="rect">
            <a:avLst/>
          </a:prstGeom>
          <a:noFill/>
        </p:spPr>
        <p:txBody>
          <a:bodyPr wrap="square" rtlCol="0">
            <a:spAutoFit/>
          </a:bodyPr>
          <a:lstStyle/>
          <a:p>
            <a:r>
              <a:rPr lang="ja-JP" altLang="en-US" sz="1200" dirty="0" smtClean="0">
                <a:solidFill>
                  <a:srgbClr val="7030A0"/>
                </a:solidFill>
                <a:latin typeface="+mn-ea"/>
              </a:rPr>
              <a:t>更なる集客を可能にした中国最大級の</a:t>
            </a:r>
            <a:r>
              <a:rPr lang="en-US" altLang="ja-JP" sz="1200" dirty="0" smtClean="0">
                <a:solidFill>
                  <a:srgbClr val="7030A0"/>
                </a:solidFill>
                <a:latin typeface="+mn-ea"/>
              </a:rPr>
              <a:t>SNS</a:t>
            </a:r>
            <a:r>
              <a:rPr lang="ja-JP" altLang="en-US" sz="1200" dirty="0" smtClean="0">
                <a:solidFill>
                  <a:srgbClr val="7030A0"/>
                </a:solidFill>
                <a:latin typeface="+mn-ea"/>
              </a:rPr>
              <a:t>広告サービスです。</a:t>
            </a:r>
            <a:endParaRPr lang="en-US" altLang="ja-JP" sz="1200" dirty="0" smtClean="0">
              <a:solidFill>
                <a:srgbClr val="7030A0"/>
              </a:solidFill>
              <a:latin typeface="+mn-ea"/>
            </a:endParaRPr>
          </a:p>
          <a:p>
            <a:r>
              <a:rPr lang="ja-JP" altLang="en-US" sz="1200" dirty="0" smtClean="0">
                <a:solidFill>
                  <a:srgbClr val="7030A0"/>
                </a:solidFill>
                <a:latin typeface="+mn-ea"/>
              </a:rPr>
              <a:t>ユーザー同士の個人ネットワークを介し、新機軸の広告展開を実現します。人気アカウントへの出稿も可能です。顧客層拡大のチャンスが広がります。</a:t>
            </a:r>
            <a:endParaRPr lang="en-US" altLang="ja-JP" sz="1200" dirty="0" smtClean="0">
              <a:solidFill>
                <a:srgbClr val="7030A0"/>
              </a:solidFill>
              <a:latin typeface="+mn-ea"/>
            </a:endParaRPr>
          </a:p>
          <a:p>
            <a:endParaRPr lang="en-US" altLang="ja-JP" sz="1200" b="1" dirty="0" smtClean="0">
              <a:solidFill>
                <a:srgbClr val="FF0000"/>
              </a:solidFill>
              <a:latin typeface="+mn-ea"/>
            </a:endParaRPr>
          </a:p>
        </p:txBody>
      </p:sp>
      <p:grpSp>
        <p:nvGrpSpPr>
          <p:cNvPr id="6" name="グループ化 126"/>
          <p:cNvGrpSpPr/>
          <p:nvPr/>
        </p:nvGrpSpPr>
        <p:grpSpPr>
          <a:xfrm>
            <a:off x="5406715" y="8174070"/>
            <a:ext cx="144016" cy="144016"/>
            <a:chOff x="945791" y="4522572"/>
            <a:chExt cx="144016" cy="144016"/>
          </a:xfrm>
        </p:grpSpPr>
        <p:sp>
          <p:nvSpPr>
            <p:cNvPr id="54" name="二等辺三角形 53"/>
            <p:cNvSpPr/>
            <p:nvPr/>
          </p:nvSpPr>
          <p:spPr>
            <a:xfrm rot="5400000">
              <a:off x="987439" y="4556386"/>
              <a:ext cx="83132" cy="7166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p:cNvSpPr/>
            <p:nvPr/>
          </p:nvSpPr>
          <p:spPr>
            <a:xfrm>
              <a:off x="945791" y="4522572"/>
              <a:ext cx="144016"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52" name="グループ化 117"/>
          <p:cNvGrpSpPr/>
          <p:nvPr/>
        </p:nvGrpSpPr>
        <p:grpSpPr>
          <a:xfrm>
            <a:off x="1268760" y="4644008"/>
            <a:ext cx="5574134" cy="3816424"/>
            <a:chOff x="1239242" y="4716016"/>
            <a:chExt cx="5574134" cy="3816424"/>
          </a:xfrm>
        </p:grpSpPr>
        <p:sp>
          <p:nvSpPr>
            <p:cNvPr id="53" name="正方形/長方形 52"/>
            <p:cNvSpPr/>
            <p:nvPr/>
          </p:nvSpPr>
          <p:spPr>
            <a:xfrm>
              <a:off x="1372054" y="4716016"/>
              <a:ext cx="1584176"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HGP創英角ｺﾞｼｯｸUB" pitchFamily="50" charset="-128"/>
                  <a:ea typeface="HGP創英角ｺﾞｼｯｸUB" pitchFamily="50" charset="-128"/>
                </a:rPr>
                <a:t>サービスの特徴</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56" name="テキスト ボックス 55"/>
            <p:cNvSpPr txBox="1"/>
            <p:nvPr/>
          </p:nvSpPr>
          <p:spPr>
            <a:xfrm>
              <a:off x="1243644" y="5165040"/>
              <a:ext cx="4610558" cy="276999"/>
            </a:xfrm>
            <a:prstGeom prst="rect">
              <a:avLst/>
            </a:prstGeom>
            <a:noFill/>
          </p:spPr>
          <p:txBody>
            <a:bodyPr wrap="none" rtlCol="0">
              <a:spAutoFit/>
            </a:bodyPr>
            <a:lstStyle/>
            <a:p>
              <a:r>
                <a:rPr lang="ja-JP" altLang="en-US" sz="1200" b="1" u="sng" dirty="0" smtClean="0"/>
                <a:t>その</a:t>
              </a:r>
              <a:r>
                <a:rPr lang="en-US" altLang="ja-JP" sz="1200" b="1" u="sng" dirty="0" smtClean="0"/>
                <a:t>1</a:t>
              </a:r>
              <a:r>
                <a:rPr lang="ja-JP" altLang="en-US" sz="1200" b="1" u="sng" dirty="0" err="1" smtClean="0"/>
                <a:t>．</a:t>
              </a:r>
              <a:r>
                <a:rPr lang="ja-JP" altLang="en-US" sz="1200" b="1" u="sng" dirty="0" smtClean="0"/>
                <a:t>中国で急成長している</a:t>
              </a:r>
              <a:r>
                <a:rPr lang="en-US" altLang="ja-JP" sz="1200" b="1" u="sng" dirty="0" smtClean="0"/>
                <a:t>SNS</a:t>
              </a:r>
              <a:r>
                <a:rPr lang="ja-JP" altLang="en-US" sz="1200" b="1" u="sng" dirty="0" smtClean="0"/>
                <a:t>プラットフォームへ広告配信が可能</a:t>
              </a:r>
              <a:endParaRPr lang="ja-JP" altLang="ja-JP" sz="1000" dirty="0"/>
            </a:p>
          </p:txBody>
        </p:sp>
        <p:sp>
          <p:nvSpPr>
            <p:cNvPr id="57" name="正方形/長方形 56"/>
            <p:cNvSpPr/>
            <p:nvPr/>
          </p:nvSpPr>
          <p:spPr>
            <a:xfrm>
              <a:off x="5733256" y="5508104"/>
              <a:ext cx="108012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kumimoji="1" lang="ja-JP" altLang="en-US" sz="1200" dirty="0">
                <a:solidFill>
                  <a:schemeClr val="tx1"/>
                </a:solidFill>
              </a:endParaRPr>
            </a:p>
          </p:txBody>
        </p:sp>
        <p:sp>
          <p:nvSpPr>
            <p:cNvPr id="58" name="テキスト ボックス 57"/>
            <p:cNvSpPr txBox="1"/>
            <p:nvPr/>
          </p:nvSpPr>
          <p:spPr>
            <a:xfrm>
              <a:off x="1239242" y="6487760"/>
              <a:ext cx="5341014" cy="276999"/>
            </a:xfrm>
            <a:prstGeom prst="rect">
              <a:avLst/>
            </a:prstGeom>
            <a:noFill/>
          </p:spPr>
          <p:txBody>
            <a:bodyPr wrap="none" rtlCol="0">
              <a:spAutoFit/>
            </a:bodyPr>
            <a:lstStyle/>
            <a:p>
              <a:r>
                <a:rPr lang="ja-JP" altLang="en-US" sz="1200" b="1" u="sng" dirty="0" smtClean="0">
                  <a:solidFill>
                    <a:srgbClr val="7030A0"/>
                  </a:solidFill>
                </a:rPr>
                <a:t>その</a:t>
              </a:r>
              <a:r>
                <a:rPr lang="en-US" altLang="ja-JP" sz="1200" b="1" u="sng" dirty="0" smtClean="0">
                  <a:solidFill>
                    <a:srgbClr val="7030A0"/>
                  </a:solidFill>
                </a:rPr>
                <a:t>2</a:t>
              </a:r>
              <a:r>
                <a:rPr lang="ja-JP" altLang="en-US" sz="1200" b="1" u="sng" dirty="0" err="1" smtClean="0">
                  <a:solidFill>
                    <a:srgbClr val="7030A0"/>
                  </a:solidFill>
                </a:rPr>
                <a:t>．</a:t>
              </a:r>
              <a:r>
                <a:rPr lang="ja-JP" altLang="en-US" sz="1200" b="1" u="sng" dirty="0" smtClean="0">
                  <a:solidFill>
                    <a:srgbClr val="7030A0"/>
                  </a:solidFill>
                </a:rPr>
                <a:t>マーチャント・サポートにて企業様の</a:t>
              </a:r>
              <a:r>
                <a:rPr lang="en-US" altLang="ja-JP" sz="1200" b="1" u="sng" dirty="0" smtClean="0">
                  <a:solidFill>
                    <a:srgbClr val="7030A0"/>
                  </a:solidFill>
                </a:rPr>
                <a:t>WeChat</a:t>
              </a:r>
              <a:r>
                <a:rPr lang="ja-JP" altLang="en-US" sz="1200" b="1" u="sng" dirty="0" smtClean="0">
                  <a:solidFill>
                    <a:srgbClr val="7030A0"/>
                  </a:solidFill>
                </a:rPr>
                <a:t>認証の公式アカウントを取得</a:t>
              </a:r>
            </a:p>
          </p:txBody>
        </p:sp>
        <p:sp>
          <p:nvSpPr>
            <p:cNvPr id="59" name="正方形/長方形 58"/>
            <p:cNvSpPr/>
            <p:nvPr/>
          </p:nvSpPr>
          <p:spPr>
            <a:xfrm>
              <a:off x="5733256" y="6876256"/>
              <a:ext cx="108012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kumimoji="1" lang="ja-JP" altLang="en-US" sz="1200" dirty="0">
                <a:solidFill>
                  <a:schemeClr val="tx1"/>
                </a:solidFill>
              </a:endParaRPr>
            </a:p>
          </p:txBody>
        </p:sp>
        <p:sp>
          <p:nvSpPr>
            <p:cNvPr id="60" name="正方形/長方形 59"/>
            <p:cNvSpPr/>
            <p:nvPr/>
          </p:nvSpPr>
          <p:spPr>
            <a:xfrm>
              <a:off x="5476581" y="8286219"/>
              <a:ext cx="1289135" cy="246221"/>
            </a:xfrm>
            <a:prstGeom prst="rect">
              <a:avLst/>
            </a:prstGeom>
          </p:spPr>
          <p:txBody>
            <a:bodyPr wrap="none">
              <a:spAutoFit/>
            </a:bodyPr>
            <a:lstStyle/>
            <a:p>
              <a:r>
                <a:rPr lang="ja-JP" altLang="en-US" sz="1000" dirty="0" smtClean="0"/>
                <a:t>ページの先頭に戻る</a:t>
              </a:r>
              <a:endParaRPr lang="ja-JP" altLang="en-US" sz="1000" dirty="0"/>
            </a:p>
          </p:txBody>
        </p:sp>
      </p:grpSp>
      <p:grpSp>
        <p:nvGrpSpPr>
          <p:cNvPr id="61" name="グループ化 126"/>
          <p:cNvGrpSpPr/>
          <p:nvPr/>
        </p:nvGrpSpPr>
        <p:grpSpPr>
          <a:xfrm>
            <a:off x="7668481" y="5869814"/>
            <a:ext cx="144016" cy="144016"/>
            <a:chOff x="945791" y="4522572"/>
            <a:chExt cx="144016" cy="144016"/>
          </a:xfrm>
        </p:grpSpPr>
        <p:sp>
          <p:nvSpPr>
            <p:cNvPr id="62" name="二等辺三角形 61"/>
            <p:cNvSpPr/>
            <p:nvPr/>
          </p:nvSpPr>
          <p:spPr>
            <a:xfrm rot="5400000">
              <a:off x="987439" y="4556386"/>
              <a:ext cx="83132" cy="7166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正方形/長方形 62"/>
            <p:cNvSpPr/>
            <p:nvPr/>
          </p:nvSpPr>
          <p:spPr>
            <a:xfrm>
              <a:off x="945791" y="4522572"/>
              <a:ext cx="144016"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74" name="正方形/長方形 73"/>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err="1" smtClean="0">
                <a:solidFill>
                  <a:schemeClr val="tx1"/>
                </a:solidFill>
                <a:latin typeface="+mn-ea"/>
              </a:rPr>
              <a:t>WeChat</a:t>
            </a:r>
            <a:r>
              <a:rPr kumimoji="1" lang="ja-JP" altLang="en-US" sz="900" dirty="0" smtClean="0">
                <a:solidFill>
                  <a:srgbClr val="00B050"/>
                </a:solidFill>
                <a:latin typeface="+mn-ea"/>
              </a:rPr>
              <a:t> </a:t>
            </a:r>
            <a:r>
              <a:rPr kumimoji="1" lang="en-US" altLang="ja-JP" sz="900" dirty="0" smtClean="0">
                <a:solidFill>
                  <a:srgbClr val="00B050"/>
                </a:solidFill>
                <a:latin typeface="+mn-ea"/>
              </a:rPr>
              <a:t>Pay</a:t>
            </a:r>
            <a:endParaRPr kumimoji="1" lang="ja-JP" altLang="en-US" sz="900" dirty="0">
              <a:solidFill>
                <a:srgbClr val="00B050"/>
              </a:solidFill>
              <a:latin typeface="+mn-ea"/>
            </a:endParaRPr>
          </a:p>
        </p:txBody>
      </p:sp>
      <p:sp>
        <p:nvSpPr>
          <p:cNvPr id="75" name="正方形/長方形 74"/>
          <p:cNvSpPr/>
          <p:nvPr/>
        </p:nvSpPr>
        <p:spPr>
          <a:xfrm>
            <a:off x="44624" y="6300316"/>
            <a:ext cx="1152128" cy="72008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76" name="正方形/長方形 75"/>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77" name="正方形/長方形 76"/>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78" name="正方形/長方形 77"/>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79" name="正方形/長方形 78"/>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80" name="正方形/長方形 79"/>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81" name="正方形/長方形 80"/>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82" name="正方形/長方形 81"/>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83" name="正方形/長方形 82"/>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84" name="正方形/長方形 83"/>
          <p:cNvSpPr/>
          <p:nvPr/>
        </p:nvSpPr>
        <p:spPr>
          <a:xfrm>
            <a:off x="1340768" y="5364088"/>
            <a:ext cx="4392488"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smtClean="0">
                <a:solidFill>
                  <a:srgbClr val="7030A0"/>
                </a:solidFill>
              </a:rPr>
              <a:t>WeChat</a:t>
            </a:r>
            <a:r>
              <a:rPr kumimoji="1" lang="ja-JP" altLang="en-US" sz="1200" dirty="0" smtClean="0">
                <a:solidFill>
                  <a:srgbClr val="7030A0"/>
                </a:solidFill>
              </a:rPr>
              <a:t>はユーザー数急増中の、</a:t>
            </a:r>
            <a:r>
              <a:rPr kumimoji="1" lang="en-US" altLang="ja-JP" sz="1200" dirty="0" smtClean="0">
                <a:solidFill>
                  <a:srgbClr val="7030A0"/>
                </a:solidFill>
              </a:rPr>
              <a:t>SNS</a:t>
            </a:r>
            <a:r>
              <a:rPr kumimoji="1" lang="ja-JP" altLang="en-US" sz="1200" dirty="0" smtClean="0">
                <a:solidFill>
                  <a:srgbClr val="7030A0"/>
                </a:solidFill>
              </a:rPr>
              <a:t>プラットフォームです。</a:t>
            </a:r>
            <a:endParaRPr kumimoji="1" lang="en-US" altLang="ja-JP" sz="1200" dirty="0" smtClean="0">
              <a:solidFill>
                <a:srgbClr val="7030A0"/>
              </a:solidFill>
            </a:endParaRPr>
          </a:p>
          <a:p>
            <a:r>
              <a:rPr lang="ja-JP" altLang="en-US" sz="1200" dirty="0" smtClean="0">
                <a:solidFill>
                  <a:srgbClr val="7030A0"/>
                </a:solidFill>
              </a:rPr>
              <a:t>広告の拡散力は非常に大きく、情報発信による認知拡大やフォローによる企業ファンを増やすことで、来店意欲を高めることが可能です。</a:t>
            </a:r>
            <a:endParaRPr kumimoji="1" lang="ja-JP" altLang="en-US" sz="1200" dirty="0">
              <a:solidFill>
                <a:srgbClr val="7030A0"/>
              </a:solidFill>
            </a:endParaRPr>
          </a:p>
        </p:txBody>
      </p:sp>
      <p:sp>
        <p:nvSpPr>
          <p:cNvPr id="85" name="正方形/長方形 84"/>
          <p:cNvSpPr/>
          <p:nvPr/>
        </p:nvSpPr>
        <p:spPr>
          <a:xfrm>
            <a:off x="1340768" y="6732240"/>
            <a:ext cx="439248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rgbClr val="7030A0"/>
                </a:solidFill>
              </a:rPr>
              <a:t>マーチャント・サポートは、企業様名義の</a:t>
            </a:r>
            <a:r>
              <a:rPr lang="en-US" altLang="ja-JP" sz="1200" dirty="0" err="1" smtClean="0">
                <a:solidFill>
                  <a:srgbClr val="7030A0"/>
                </a:solidFill>
              </a:rPr>
              <a:t>WeChat</a:t>
            </a:r>
            <a:r>
              <a:rPr lang="ja-JP" altLang="en-US" sz="1200" dirty="0" smtClean="0">
                <a:solidFill>
                  <a:srgbClr val="7030A0"/>
                </a:solidFill>
              </a:rPr>
              <a:t>認証の公式アカウントを取得可能です。</a:t>
            </a:r>
            <a:endParaRPr kumimoji="1" lang="ja-JP" altLang="en-US" sz="1200" dirty="0">
              <a:solidFill>
                <a:srgbClr val="7030A0"/>
              </a:solidFill>
            </a:endParaRPr>
          </a:p>
        </p:txBody>
      </p:sp>
      <p:sp>
        <p:nvSpPr>
          <p:cNvPr id="64" name="円/楕円 63"/>
          <p:cNvSpPr/>
          <p:nvPr/>
        </p:nvSpPr>
        <p:spPr>
          <a:xfrm>
            <a:off x="0" y="7524328"/>
            <a:ext cx="1340768" cy="36004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1412776" y="7524328"/>
            <a:ext cx="4673972" cy="323165"/>
          </a:xfrm>
          <a:prstGeom prst="rect">
            <a:avLst/>
          </a:prstGeom>
          <a:noFill/>
        </p:spPr>
        <p:txBody>
          <a:bodyPr wrap="none" rtlCol="0">
            <a:spAutoFit/>
          </a:bodyPr>
          <a:lstStyle/>
          <a:p>
            <a:r>
              <a:rPr lang="ja-JP" altLang="en-US" sz="1500" b="1" dirty="0" smtClean="0">
                <a:solidFill>
                  <a:srgbClr val="7030A0"/>
                </a:solidFill>
              </a:rPr>
              <a:t>←「</a:t>
            </a:r>
            <a:r>
              <a:rPr lang="en-US" altLang="ja-JP" sz="1500" b="1" dirty="0" smtClean="0">
                <a:solidFill>
                  <a:srgbClr val="7030A0"/>
                </a:solidFill>
              </a:rPr>
              <a:t>FAQ</a:t>
            </a:r>
            <a:r>
              <a:rPr lang="ja-JP" altLang="en-US" sz="1500" b="1" dirty="0" smtClean="0">
                <a:solidFill>
                  <a:srgbClr val="7030A0"/>
                </a:solidFill>
              </a:rPr>
              <a:t>」がリンク切れのためタブ自体を削除してください</a:t>
            </a:r>
            <a:endParaRPr kumimoji="1" lang="ja-JP" altLang="en-US" sz="1500" b="1" dirty="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角丸四角形 84"/>
          <p:cNvSpPr/>
          <p:nvPr/>
        </p:nvSpPr>
        <p:spPr>
          <a:xfrm>
            <a:off x="1268760" y="4211960"/>
            <a:ext cx="5400600" cy="20882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smtClean="0">
                <a:solidFill>
                  <a:schemeClr val="tx1"/>
                </a:solidFill>
                <a:latin typeface="+mn-ea"/>
              </a:rPr>
              <a:t>WeChat Pay</a:t>
            </a:r>
            <a:endParaRPr kumimoji="1" lang="ja-JP" altLang="en-US" sz="900" dirty="0">
              <a:solidFill>
                <a:schemeClr val="tx1"/>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3" name="正方形/長方形 52"/>
          <p:cNvSpPr/>
          <p:nvPr/>
        </p:nvSpPr>
        <p:spPr>
          <a:xfrm>
            <a:off x="1268760" y="2987824"/>
            <a:ext cx="5589240" cy="307777"/>
          </a:xfrm>
          <a:prstGeom prst="rect">
            <a:avLst/>
          </a:prstGeom>
        </p:spPr>
        <p:txBody>
          <a:bodyPr wrap="square">
            <a:spAutoFit/>
          </a:bodyPr>
          <a:lstStyle/>
          <a:p>
            <a:r>
              <a:rPr lang="ja-JP" altLang="en-US" sz="1400" b="1" u="sng" dirty="0" smtClean="0">
                <a:solidFill>
                  <a:srgbClr val="00B050"/>
                </a:solidFill>
              </a:rPr>
              <a:t>その</a:t>
            </a:r>
            <a:r>
              <a:rPr lang="en-US" altLang="ja-JP" sz="1400" b="1" u="sng" dirty="0" smtClean="0">
                <a:solidFill>
                  <a:srgbClr val="00B050"/>
                </a:solidFill>
              </a:rPr>
              <a:t>1</a:t>
            </a:r>
            <a:r>
              <a:rPr lang="ja-JP" altLang="en-US" sz="1400" b="1" u="sng" dirty="0" err="1" smtClean="0"/>
              <a:t>．</a:t>
            </a:r>
            <a:r>
              <a:rPr lang="ja-JP" altLang="en-US" sz="1400" b="1" u="sng" dirty="0" smtClean="0"/>
              <a:t>中国で急成長している</a:t>
            </a:r>
            <a:r>
              <a:rPr lang="en-US" altLang="ja-JP" sz="1400" b="1" u="sng" dirty="0" smtClean="0"/>
              <a:t>SNS</a:t>
            </a:r>
            <a:r>
              <a:rPr lang="ja-JP" altLang="en-US" sz="1400" b="1" u="sng" dirty="0" smtClean="0"/>
              <a:t>プラットフォームへ広告配信が可能</a:t>
            </a:r>
            <a:endParaRPr lang="ja-JP" altLang="ja-JP" sz="1050" dirty="0"/>
          </a:p>
        </p:txBody>
      </p:sp>
      <p:sp>
        <p:nvSpPr>
          <p:cNvPr id="55" name="正方形/長方形 54"/>
          <p:cNvSpPr/>
          <p:nvPr/>
        </p:nvSpPr>
        <p:spPr>
          <a:xfrm>
            <a:off x="1415330" y="2195736"/>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1415330" y="2195736"/>
            <a:ext cx="2687285" cy="630942"/>
          </a:xfrm>
          <a:prstGeom prst="rect">
            <a:avLst/>
          </a:prstGeom>
          <a:noFill/>
        </p:spPr>
        <p:txBody>
          <a:bodyPr wrap="square" rtlCol="0">
            <a:spAutoFit/>
          </a:bodyPr>
          <a:lstStyle/>
          <a:p>
            <a:r>
              <a:rPr lang="en-US" altLang="ja-JP" sz="1100" dirty="0" smtClean="0">
                <a:latin typeface="+mn-ea"/>
              </a:rPr>
              <a:t>WeChat</a:t>
            </a:r>
            <a:r>
              <a:rPr lang="ja-JP" altLang="en-US" sz="1100" dirty="0" smtClean="0">
                <a:latin typeface="+mn-ea"/>
              </a:rPr>
              <a:t>広告　</a:t>
            </a:r>
            <a:r>
              <a:rPr lang="ja-JP" altLang="en-US" sz="800" dirty="0" smtClean="0">
                <a:latin typeface="+mn-ea"/>
              </a:rPr>
              <a:t>公式アカウント作成</a:t>
            </a:r>
            <a:endParaRPr lang="en-US" altLang="ja-JP" sz="1100" dirty="0" smtClean="0">
              <a:latin typeface="+mn-ea"/>
            </a:endParaRPr>
          </a:p>
          <a:p>
            <a:pPr algn="ctr"/>
            <a:r>
              <a:rPr lang="ja-JP" altLang="en-US" sz="2400" dirty="0" smtClean="0">
                <a:latin typeface="HGP創英角ｺﾞｼｯｸUB" pitchFamily="50" charset="-128"/>
                <a:ea typeface="HGP創英角ｺﾞｼｯｸUB" pitchFamily="50" charset="-128"/>
              </a:rPr>
              <a:t>特徴・メリット</a:t>
            </a:r>
          </a:p>
        </p:txBody>
      </p:sp>
      <p:sp>
        <p:nvSpPr>
          <p:cNvPr id="57" name="フリーフォーム 56"/>
          <p:cNvSpPr/>
          <p:nvPr/>
        </p:nvSpPr>
        <p:spPr>
          <a:xfrm>
            <a:off x="5688516" y="2195736"/>
            <a:ext cx="930876" cy="387179"/>
          </a:xfrm>
          <a:custGeom>
            <a:avLst/>
            <a:gdLst>
              <a:gd name="connsiteX0" fmla="*/ 0 w 930876"/>
              <a:gd name="connsiteY0" fmla="*/ 0 h 387179"/>
              <a:gd name="connsiteX1" fmla="*/ 494270 w 930876"/>
              <a:gd name="connsiteY1" fmla="*/ 111211 h 387179"/>
              <a:gd name="connsiteX2" fmla="*/ 864973 w 930876"/>
              <a:gd name="connsiteY2" fmla="*/ 345990 h 387179"/>
              <a:gd name="connsiteX3" fmla="*/ 889686 w 930876"/>
              <a:gd name="connsiteY3" fmla="*/ 358346 h 387179"/>
            </a:gdLst>
            <a:ahLst/>
            <a:cxnLst>
              <a:cxn ang="0">
                <a:pos x="connsiteX0" y="connsiteY0"/>
              </a:cxn>
              <a:cxn ang="0">
                <a:pos x="connsiteX1" y="connsiteY1"/>
              </a:cxn>
              <a:cxn ang="0">
                <a:pos x="connsiteX2" y="connsiteY2"/>
              </a:cxn>
              <a:cxn ang="0">
                <a:pos x="connsiteX3" y="connsiteY3"/>
              </a:cxn>
            </a:cxnLst>
            <a:rect l="l" t="t" r="r" b="b"/>
            <a:pathLst>
              <a:path w="930876" h="387179">
                <a:moveTo>
                  <a:pt x="0" y="0"/>
                </a:moveTo>
                <a:cubicBezTo>
                  <a:pt x="175054" y="26773"/>
                  <a:pt x="350108" y="53546"/>
                  <a:pt x="494270" y="111211"/>
                </a:cubicBezTo>
                <a:cubicBezTo>
                  <a:pt x="638432" y="168876"/>
                  <a:pt x="799070" y="304801"/>
                  <a:pt x="864973" y="345990"/>
                </a:cubicBezTo>
                <a:cubicBezTo>
                  <a:pt x="930876" y="387179"/>
                  <a:pt x="910281" y="372762"/>
                  <a:pt x="889686" y="35834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57"/>
          <p:cNvSpPr/>
          <p:nvPr/>
        </p:nvSpPr>
        <p:spPr>
          <a:xfrm>
            <a:off x="5182168" y="2209288"/>
            <a:ext cx="1433383" cy="605482"/>
          </a:xfrm>
          <a:custGeom>
            <a:avLst/>
            <a:gdLst>
              <a:gd name="connsiteX0" fmla="*/ 0 w 1433383"/>
              <a:gd name="connsiteY0" fmla="*/ 0 h 605482"/>
              <a:gd name="connsiteX1" fmla="*/ 778475 w 1433383"/>
              <a:gd name="connsiteY1" fmla="*/ 234779 h 605482"/>
              <a:gd name="connsiteX2" fmla="*/ 1433383 w 1433383"/>
              <a:gd name="connsiteY2" fmla="*/ 605482 h 605482"/>
            </a:gdLst>
            <a:ahLst/>
            <a:cxnLst>
              <a:cxn ang="0">
                <a:pos x="connsiteX0" y="connsiteY0"/>
              </a:cxn>
              <a:cxn ang="0">
                <a:pos x="connsiteX1" y="connsiteY1"/>
              </a:cxn>
              <a:cxn ang="0">
                <a:pos x="connsiteX2" y="connsiteY2"/>
              </a:cxn>
            </a:cxnLst>
            <a:rect l="l" t="t" r="r" b="b"/>
            <a:pathLst>
              <a:path w="1433383" h="605482">
                <a:moveTo>
                  <a:pt x="0" y="0"/>
                </a:moveTo>
                <a:cubicBezTo>
                  <a:pt x="269789" y="66932"/>
                  <a:pt x="539578" y="133865"/>
                  <a:pt x="778475" y="234779"/>
                </a:cubicBezTo>
                <a:cubicBezTo>
                  <a:pt x="1017372" y="335693"/>
                  <a:pt x="1225377" y="470587"/>
                  <a:pt x="1433383" y="60548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9" name="直線コネクタ 58"/>
          <p:cNvCxnSpPr/>
          <p:nvPr/>
        </p:nvCxnSpPr>
        <p:spPr>
          <a:xfrm>
            <a:off x="1415330" y="2195736"/>
            <a:ext cx="51845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1340768" y="3275856"/>
            <a:ext cx="5256584"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smtClean="0">
                <a:solidFill>
                  <a:srgbClr val="7030A0"/>
                </a:solidFill>
              </a:rPr>
              <a:t>WeChat</a:t>
            </a:r>
            <a:r>
              <a:rPr kumimoji="1" lang="ja-JP" altLang="en-US" sz="1200" dirty="0" smtClean="0">
                <a:solidFill>
                  <a:srgbClr val="7030A0"/>
                </a:solidFill>
              </a:rPr>
              <a:t>はユーザー数急増中の</a:t>
            </a:r>
            <a:r>
              <a:rPr kumimoji="1" lang="en-US" altLang="ja-JP" sz="1200" dirty="0" smtClean="0">
                <a:solidFill>
                  <a:srgbClr val="7030A0"/>
                </a:solidFill>
              </a:rPr>
              <a:t>SNS</a:t>
            </a:r>
            <a:r>
              <a:rPr kumimoji="1" lang="ja-JP" altLang="en-US" sz="1200" dirty="0" smtClean="0">
                <a:solidFill>
                  <a:srgbClr val="7030A0"/>
                </a:solidFill>
              </a:rPr>
              <a:t>プラットフォームです。</a:t>
            </a:r>
            <a:endParaRPr kumimoji="1" lang="en-US" altLang="ja-JP" sz="1200" dirty="0" smtClean="0">
              <a:solidFill>
                <a:srgbClr val="7030A0"/>
              </a:solidFill>
            </a:endParaRPr>
          </a:p>
          <a:p>
            <a:r>
              <a:rPr lang="ja-JP" altLang="en-US" sz="1200" dirty="0" smtClean="0">
                <a:solidFill>
                  <a:srgbClr val="7030A0"/>
                </a:solidFill>
              </a:rPr>
              <a:t>広告の拡散力は非常に大きく強いため、情報発信による認知拡大やフォローによる企業ファンを増やすことで、来店意欲を高めることが可能です。</a:t>
            </a:r>
            <a:endParaRPr lang="en-US" altLang="ja-JP" sz="1200" dirty="0" smtClean="0">
              <a:solidFill>
                <a:srgbClr val="7030A0"/>
              </a:solidFill>
            </a:endParaRPr>
          </a:p>
          <a:p>
            <a:r>
              <a:rPr kumimoji="1" lang="ja-JP" altLang="en-US" sz="1200" dirty="0" smtClean="0">
                <a:solidFill>
                  <a:srgbClr val="7030A0"/>
                </a:solidFill>
              </a:rPr>
              <a:t>また、来店時に利用できるクーポンを発行することも可能です。</a:t>
            </a:r>
            <a:endParaRPr kumimoji="1" lang="ja-JP" altLang="en-US" sz="1200" dirty="0">
              <a:solidFill>
                <a:srgbClr val="7030A0"/>
              </a:solidFill>
            </a:endParaRPr>
          </a:p>
        </p:txBody>
      </p:sp>
      <p:graphicFrame>
        <p:nvGraphicFramePr>
          <p:cNvPr id="78" name="図表 77"/>
          <p:cNvGraphicFramePr/>
          <p:nvPr/>
        </p:nvGraphicFramePr>
        <p:xfrm>
          <a:off x="1359024" y="4355976"/>
          <a:ext cx="5310336" cy="43204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9" name="右矢印 78"/>
          <p:cNvSpPr/>
          <p:nvPr/>
        </p:nvSpPr>
        <p:spPr>
          <a:xfrm>
            <a:off x="1412776" y="4932040"/>
            <a:ext cx="2736304" cy="288032"/>
          </a:xfrm>
          <a:prstGeom prst="rightArrow">
            <a:avLst>
              <a:gd name="adj1" fmla="val 115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右矢印 79"/>
          <p:cNvSpPr/>
          <p:nvPr/>
        </p:nvSpPr>
        <p:spPr>
          <a:xfrm>
            <a:off x="2996952" y="5292080"/>
            <a:ext cx="2736304" cy="288032"/>
          </a:xfrm>
          <a:prstGeom prst="rightArrow">
            <a:avLst>
              <a:gd name="adj1" fmla="val 115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a:off x="4941168" y="5652120"/>
            <a:ext cx="1656184" cy="288032"/>
          </a:xfrm>
          <a:prstGeom prst="rightArrow">
            <a:avLst>
              <a:gd name="adj1" fmla="val 115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1340768" y="4860032"/>
            <a:ext cx="266429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solidFill>
                  <a:schemeClr val="tx1"/>
                </a:solidFill>
              </a:rPr>
              <a:t>WeChat</a:t>
            </a:r>
            <a:r>
              <a:rPr lang="ja-JP" altLang="en-US" sz="1200" dirty="0" smtClean="0">
                <a:solidFill>
                  <a:schemeClr val="tx1"/>
                </a:solidFill>
              </a:rPr>
              <a:t>広告　情報</a:t>
            </a:r>
            <a:r>
              <a:rPr kumimoji="1" lang="ja-JP" altLang="en-US" sz="1200" dirty="0" smtClean="0">
                <a:solidFill>
                  <a:schemeClr val="tx1"/>
                </a:solidFill>
              </a:rPr>
              <a:t>発信</a:t>
            </a:r>
            <a:endParaRPr kumimoji="1" lang="ja-JP" altLang="en-US" sz="1200" dirty="0"/>
          </a:p>
        </p:txBody>
      </p:sp>
      <p:sp>
        <p:nvSpPr>
          <p:cNvPr id="83" name="正方形/長方形 82"/>
          <p:cNvSpPr/>
          <p:nvPr/>
        </p:nvSpPr>
        <p:spPr>
          <a:xfrm>
            <a:off x="2924944" y="5220072"/>
            <a:ext cx="266429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solidFill>
                  <a:schemeClr val="tx1"/>
                </a:solidFill>
              </a:rPr>
              <a:t>WeChat</a:t>
            </a:r>
            <a:r>
              <a:rPr lang="ja-JP" altLang="en-US" sz="1200" dirty="0" smtClean="0">
                <a:solidFill>
                  <a:schemeClr val="tx1"/>
                </a:solidFill>
              </a:rPr>
              <a:t>広告　クーポン</a:t>
            </a:r>
            <a:endParaRPr kumimoji="1" lang="ja-JP" altLang="en-US" sz="1200" dirty="0"/>
          </a:p>
        </p:txBody>
      </p:sp>
      <p:sp>
        <p:nvSpPr>
          <p:cNvPr id="84" name="正方形/長方形 83"/>
          <p:cNvSpPr/>
          <p:nvPr/>
        </p:nvSpPr>
        <p:spPr>
          <a:xfrm>
            <a:off x="5085184" y="5580112"/>
            <a:ext cx="136815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solidFill>
                  <a:schemeClr val="tx1"/>
                </a:solidFill>
              </a:rPr>
              <a:t>WeChat</a:t>
            </a:r>
            <a:r>
              <a:rPr lang="ja-JP" altLang="en-US" sz="1200" dirty="0" smtClean="0">
                <a:solidFill>
                  <a:schemeClr val="tx1"/>
                </a:solidFill>
              </a:rPr>
              <a:t> </a:t>
            </a:r>
            <a:r>
              <a:rPr lang="en-US" altLang="ja-JP" sz="1200" dirty="0" smtClean="0">
                <a:solidFill>
                  <a:schemeClr val="tx1"/>
                </a:solidFill>
              </a:rPr>
              <a:t>Pay</a:t>
            </a:r>
          </a:p>
        </p:txBody>
      </p:sp>
      <p:sp>
        <p:nvSpPr>
          <p:cNvPr id="86" name="正方形/長方形 85"/>
          <p:cNvSpPr/>
          <p:nvPr/>
        </p:nvSpPr>
        <p:spPr>
          <a:xfrm>
            <a:off x="1268760" y="6444208"/>
            <a:ext cx="5517232" cy="523220"/>
          </a:xfrm>
          <a:prstGeom prst="rect">
            <a:avLst/>
          </a:prstGeom>
        </p:spPr>
        <p:txBody>
          <a:bodyPr wrap="square">
            <a:spAutoFit/>
          </a:bodyPr>
          <a:lstStyle/>
          <a:p>
            <a:r>
              <a:rPr lang="ja-JP" altLang="en-US" sz="1400" b="1" u="sng" dirty="0" smtClean="0">
                <a:solidFill>
                  <a:srgbClr val="7030A0"/>
                </a:solidFill>
              </a:rPr>
              <a:t>その</a:t>
            </a:r>
            <a:r>
              <a:rPr lang="en-US" altLang="ja-JP" sz="1400" b="1" u="sng" dirty="0" smtClean="0">
                <a:solidFill>
                  <a:srgbClr val="7030A0"/>
                </a:solidFill>
              </a:rPr>
              <a:t>2</a:t>
            </a:r>
            <a:r>
              <a:rPr lang="ja-JP" altLang="en-US" sz="1400" b="1" u="sng" dirty="0" err="1" smtClean="0">
                <a:solidFill>
                  <a:srgbClr val="7030A0"/>
                </a:solidFill>
              </a:rPr>
              <a:t>．</a:t>
            </a:r>
            <a:r>
              <a:rPr lang="ja-JP" altLang="en-US" sz="1400" b="1" u="sng" dirty="0" smtClean="0">
                <a:solidFill>
                  <a:srgbClr val="7030A0"/>
                </a:solidFill>
              </a:rPr>
              <a:t>マーチャント・サポートにて、企業様の</a:t>
            </a:r>
            <a:r>
              <a:rPr lang="en-US" altLang="ja-JP" sz="1400" b="1" u="sng" dirty="0" smtClean="0">
                <a:solidFill>
                  <a:srgbClr val="7030A0"/>
                </a:solidFill>
              </a:rPr>
              <a:t>WeChat</a:t>
            </a:r>
            <a:r>
              <a:rPr lang="ja-JP" altLang="en-US" sz="1400" b="1" u="sng" dirty="0" smtClean="0">
                <a:solidFill>
                  <a:srgbClr val="7030A0"/>
                </a:solidFill>
              </a:rPr>
              <a:t>認証の公式アカウントを取得可能</a:t>
            </a:r>
          </a:p>
        </p:txBody>
      </p:sp>
      <p:sp>
        <p:nvSpPr>
          <p:cNvPr id="87" name="正方形/長方形 86"/>
          <p:cNvSpPr/>
          <p:nvPr/>
        </p:nvSpPr>
        <p:spPr>
          <a:xfrm>
            <a:off x="1340768" y="6948264"/>
            <a:ext cx="3024336" cy="18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200" dirty="0">
              <a:solidFill>
                <a:schemeClr val="tx1"/>
              </a:solidFill>
            </a:endParaRPr>
          </a:p>
        </p:txBody>
      </p:sp>
      <p:pic>
        <p:nvPicPr>
          <p:cNvPr id="88" name="図 87"/>
          <p:cNvPicPr>
            <a:picLocks noChangeAspect="1"/>
          </p:cNvPicPr>
          <p:nvPr/>
        </p:nvPicPr>
        <p:blipFill>
          <a:blip r:embed="rId17" cstate="print"/>
          <a:stretch>
            <a:fillRect/>
          </a:stretch>
        </p:blipFill>
        <p:spPr>
          <a:xfrm>
            <a:off x="4653136" y="6732240"/>
            <a:ext cx="2016224" cy="2630795"/>
          </a:xfrm>
          <a:prstGeom prst="rect">
            <a:avLst/>
          </a:prstGeom>
        </p:spPr>
      </p:pic>
      <p:sp>
        <p:nvSpPr>
          <p:cNvPr id="60" name="正方形/長方形 59"/>
          <p:cNvSpPr/>
          <p:nvPr/>
        </p:nvSpPr>
        <p:spPr>
          <a:xfrm>
            <a:off x="1340768" y="7236296"/>
            <a:ext cx="3096344" cy="144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rgbClr val="7030A0"/>
                </a:solidFill>
              </a:rPr>
              <a:t>マーチャント・サポートへご依頼いただければ、</a:t>
            </a:r>
            <a:r>
              <a:rPr lang="en-US" altLang="ja-JP" sz="1400" dirty="0" err="1" smtClean="0">
                <a:solidFill>
                  <a:srgbClr val="7030A0"/>
                </a:solidFill>
              </a:rPr>
              <a:t>WeChat</a:t>
            </a:r>
            <a:r>
              <a:rPr lang="ja-JP" altLang="en-US" sz="1400" dirty="0" smtClean="0">
                <a:solidFill>
                  <a:srgbClr val="7030A0"/>
                </a:solidFill>
              </a:rPr>
              <a:t>認証の公式アカウント取得が可能です。</a:t>
            </a:r>
            <a:endParaRPr lang="en-US" altLang="ja-JP" sz="1200" dirty="0" smtClean="0">
              <a:solidFill>
                <a:srgbClr val="7030A0"/>
              </a:solidFill>
            </a:endParaRPr>
          </a:p>
          <a:p>
            <a:endParaRPr kumimoji="1" lang="en-US" altLang="ja-JP" sz="1200" dirty="0" smtClean="0">
              <a:solidFill>
                <a:schemeClr val="tx1"/>
              </a:solidFill>
            </a:endParaRPr>
          </a:p>
          <a:p>
            <a:r>
              <a:rPr lang="en-US" altLang="ja-JP" sz="1200" dirty="0" smtClean="0">
                <a:solidFill>
                  <a:srgbClr val="FF0000"/>
                </a:solidFill>
              </a:rPr>
              <a:t>※</a:t>
            </a:r>
            <a:r>
              <a:rPr lang="ja-JP" altLang="en-US" sz="1200" dirty="0" smtClean="0">
                <a:solidFill>
                  <a:srgbClr val="FF0000"/>
                </a:solidFill>
              </a:rPr>
              <a:t>企業様が直接</a:t>
            </a:r>
            <a:r>
              <a:rPr lang="en-US" altLang="ja-JP" sz="1200" dirty="0" smtClean="0">
                <a:solidFill>
                  <a:srgbClr val="FF0000"/>
                </a:solidFill>
              </a:rPr>
              <a:t>WeChat</a:t>
            </a:r>
            <a:r>
              <a:rPr lang="ja-JP" altLang="en-US" sz="1200" dirty="0" smtClean="0">
                <a:solidFill>
                  <a:srgbClr val="FF0000"/>
                </a:solidFill>
              </a:rPr>
              <a:t>へお申込みを頂くことはできません</a:t>
            </a:r>
            <a:endParaRPr kumimoji="1" lang="ja-JP" altLang="en-US" sz="1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smtClean="0">
                <a:solidFill>
                  <a:schemeClr val="tx1"/>
                </a:solidFill>
                <a:latin typeface="+mn-ea"/>
              </a:rPr>
              <a:t>WeChat</a:t>
            </a:r>
            <a:r>
              <a:rPr kumimoji="1" lang="ja-JP" altLang="en-US" sz="900" dirty="0" smtClean="0">
                <a:solidFill>
                  <a:srgbClr val="00B050"/>
                </a:solidFill>
                <a:latin typeface="+mn-ea"/>
              </a:rPr>
              <a:t>決済</a:t>
            </a:r>
            <a:endParaRPr kumimoji="1" lang="ja-JP" altLang="en-US" sz="900" dirty="0">
              <a:solidFill>
                <a:srgbClr val="00B050"/>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grpSp>
        <p:nvGrpSpPr>
          <p:cNvPr id="100" name="グループ化 99"/>
          <p:cNvGrpSpPr/>
          <p:nvPr/>
        </p:nvGrpSpPr>
        <p:grpSpPr>
          <a:xfrm>
            <a:off x="1243360" y="5364088"/>
            <a:ext cx="5587256" cy="3384376"/>
            <a:chOff x="1243360" y="2915816"/>
            <a:chExt cx="5587256" cy="3384376"/>
          </a:xfrm>
        </p:grpSpPr>
        <p:sp>
          <p:nvSpPr>
            <p:cNvPr id="95" name="正方形/長方形 94"/>
            <p:cNvSpPr/>
            <p:nvPr/>
          </p:nvSpPr>
          <p:spPr>
            <a:xfrm>
              <a:off x="3755132" y="5372596"/>
              <a:ext cx="1656184" cy="72008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3" name="右矢印 82"/>
            <p:cNvSpPr/>
            <p:nvPr/>
          </p:nvSpPr>
          <p:spPr>
            <a:xfrm>
              <a:off x="4856460" y="3275856"/>
              <a:ext cx="792088" cy="601464"/>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5661248" y="2915816"/>
              <a:ext cx="1169368" cy="21602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59" name="右矢印 58"/>
            <p:cNvSpPr/>
            <p:nvPr/>
          </p:nvSpPr>
          <p:spPr>
            <a:xfrm>
              <a:off x="2780928" y="3250456"/>
              <a:ext cx="792088" cy="601464"/>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575000" y="2915816"/>
              <a:ext cx="1296144" cy="2160240"/>
            </a:xfrm>
            <a:prstGeom prst="rect">
              <a:avLst/>
            </a:prstGeom>
            <a:ln>
              <a:solidFill>
                <a:srgbClr val="00B050"/>
              </a:solidFill>
            </a:ln>
            <a:effectLst>
              <a:glow rad="228600">
                <a:schemeClr val="accent3">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050" dirty="0">
                <a:solidFill>
                  <a:sysClr val="windowText" lastClr="000000"/>
                </a:solidFill>
                <a:latin typeface="HG創英角ｺﾞｼｯｸUB" pitchFamily="49" charset="-128"/>
                <a:ea typeface="HG創英角ｺﾞｼｯｸUB" pitchFamily="49" charset="-128"/>
              </a:endParaRPr>
            </a:p>
          </p:txBody>
        </p:sp>
        <p:sp>
          <p:nvSpPr>
            <p:cNvPr id="63" name="正方形/長方形 62"/>
            <p:cNvSpPr/>
            <p:nvPr/>
          </p:nvSpPr>
          <p:spPr>
            <a:xfrm>
              <a:off x="1978124" y="3178448"/>
              <a:ext cx="28803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5733256" y="4211960"/>
              <a:ext cx="1052736"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WeChat</a:t>
              </a:r>
            </a:p>
            <a:p>
              <a:pPr algn="ctr"/>
              <a:r>
                <a:rPr lang="ja-JP" altLang="en-US" dirty="0" smtClean="0">
                  <a:solidFill>
                    <a:sysClr val="windowText" lastClr="000000"/>
                  </a:solidFill>
                </a:rPr>
                <a:t>微信</a:t>
              </a:r>
              <a:endParaRPr kumimoji="1" lang="ja-JP" altLang="en-US" dirty="0">
                <a:solidFill>
                  <a:sysClr val="windowText" lastClr="000000"/>
                </a:solidFill>
              </a:endParaRPr>
            </a:p>
          </p:txBody>
        </p:sp>
        <p:sp>
          <p:nvSpPr>
            <p:cNvPr id="65" name="正方形/長方形 64"/>
            <p:cNvSpPr/>
            <p:nvPr/>
          </p:nvSpPr>
          <p:spPr>
            <a:xfrm>
              <a:off x="1243360" y="3203848"/>
              <a:ext cx="1584176" cy="6480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6" name="正方形/長方形 65"/>
            <p:cNvSpPr/>
            <p:nvPr/>
          </p:nvSpPr>
          <p:spPr>
            <a:xfrm>
              <a:off x="1700808" y="3419872"/>
              <a:ext cx="64807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lumMod val="65000"/>
                      <a:lumOff val="35000"/>
                    </a:schemeClr>
                  </a:solidFill>
                  <a:latin typeface="HG創英角ｺﾞｼｯｸUB" pitchFamily="49" charset="-128"/>
                  <a:ea typeface="HG創英角ｺﾞｼｯｸUB" pitchFamily="49" charset="-128"/>
                </a:rPr>
                <a:t>加盟店</a:t>
              </a:r>
              <a:endParaRPr kumimoji="1" lang="ja-JP" altLang="en-US" sz="1200" dirty="0">
                <a:solidFill>
                  <a:schemeClr val="tx1">
                    <a:lumMod val="65000"/>
                    <a:lumOff val="35000"/>
                  </a:schemeClr>
                </a:solidFill>
                <a:latin typeface="HG創英角ｺﾞｼｯｸUB" pitchFamily="49" charset="-128"/>
                <a:ea typeface="HG創英角ｺﾞｼｯｸUB" pitchFamily="49" charset="-128"/>
              </a:endParaRPr>
            </a:p>
          </p:txBody>
        </p:sp>
        <p:sp>
          <p:nvSpPr>
            <p:cNvPr id="78" name="正方形/長方形 77"/>
            <p:cNvSpPr/>
            <p:nvPr/>
          </p:nvSpPr>
          <p:spPr>
            <a:xfrm>
              <a:off x="3312368" y="349188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lumMod val="75000"/>
                      <a:lumOff val="25000"/>
                    </a:schemeClr>
                  </a:solidFill>
                  <a:latin typeface="HG創英角ｺﾞｼｯｸUB" pitchFamily="49" charset="-128"/>
                  <a:ea typeface="HG創英角ｺﾞｼｯｸUB" pitchFamily="49" charset="-128"/>
                </a:rPr>
                <a:t>マーチャント・</a:t>
              </a:r>
              <a:endParaRPr kumimoji="1" lang="en-US" altLang="ja-JP" sz="1050" dirty="0" smtClean="0">
                <a:solidFill>
                  <a:schemeClr val="tx1">
                    <a:lumMod val="75000"/>
                    <a:lumOff val="25000"/>
                  </a:schemeClr>
                </a:solidFill>
                <a:latin typeface="HG創英角ｺﾞｼｯｸUB" pitchFamily="49" charset="-128"/>
                <a:ea typeface="HG創英角ｺﾞｼｯｸUB" pitchFamily="49" charset="-128"/>
              </a:endParaRPr>
            </a:p>
            <a:p>
              <a:pPr algn="ctr"/>
              <a:r>
                <a:rPr lang="ja-JP" altLang="en-US" sz="1050" dirty="0" smtClean="0">
                  <a:solidFill>
                    <a:schemeClr val="tx1">
                      <a:lumMod val="75000"/>
                      <a:lumOff val="25000"/>
                    </a:schemeClr>
                  </a:solidFill>
                  <a:latin typeface="HG創英角ｺﾞｼｯｸUB" pitchFamily="49" charset="-128"/>
                  <a:ea typeface="HG創英角ｺﾞｼｯｸUB" pitchFamily="49" charset="-128"/>
                </a:rPr>
                <a:t>　　　　　</a:t>
              </a:r>
              <a:r>
                <a:rPr kumimoji="1" lang="ja-JP" altLang="en-US" sz="1050" dirty="0" smtClean="0">
                  <a:solidFill>
                    <a:schemeClr val="tx1">
                      <a:lumMod val="75000"/>
                      <a:lumOff val="25000"/>
                    </a:schemeClr>
                  </a:solidFill>
                  <a:latin typeface="HG創英角ｺﾞｼｯｸUB" pitchFamily="49" charset="-128"/>
                  <a:ea typeface="HG創英角ｺﾞｼｯｸUB" pitchFamily="49" charset="-128"/>
                </a:rPr>
                <a:t>　サポート　</a:t>
              </a:r>
              <a:endParaRPr kumimoji="1" lang="ja-JP" altLang="en-US" sz="1050" dirty="0">
                <a:solidFill>
                  <a:schemeClr val="tx1">
                    <a:lumMod val="75000"/>
                    <a:lumOff val="25000"/>
                  </a:schemeClr>
                </a:solidFill>
                <a:latin typeface="HG創英角ｺﾞｼｯｸUB" pitchFamily="49" charset="-128"/>
                <a:ea typeface="HG創英角ｺﾞｼｯｸUB" pitchFamily="49" charset="-128"/>
              </a:endParaRPr>
            </a:p>
          </p:txBody>
        </p:sp>
        <p:sp>
          <p:nvSpPr>
            <p:cNvPr id="79" name="角丸四角形 78"/>
            <p:cNvSpPr/>
            <p:nvPr/>
          </p:nvSpPr>
          <p:spPr>
            <a:xfrm>
              <a:off x="3613100" y="4283968"/>
              <a:ext cx="1224136" cy="72008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lumMod val="75000"/>
                    <a:lumOff val="25000"/>
                  </a:schemeClr>
                </a:solidFill>
                <a:latin typeface="HG創英角ｺﾞｼｯｸUB" pitchFamily="49" charset="-128"/>
                <a:ea typeface="HG創英角ｺﾞｼｯｸUB" pitchFamily="49" charset="-128"/>
              </a:endParaRPr>
            </a:p>
          </p:txBody>
        </p:sp>
        <p:sp>
          <p:nvSpPr>
            <p:cNvPr id="80" name="角丸四角形 79"/>
            <p:cNvSpPr/>
            <p:nvPr/>
          </p:nvSpPr>
          <p:spPr>
            <a:xfrm>
              <a:off x="3645024" y="4283968"/>
              <a:ext cx="1152128" cy="64807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lumMod val="75000"/>
                      <a:lumOff val="25000"/>
                    </a:schemeClr>
                  </a:solidFill>
                  <a:latin typeface="HG創英角ｺﾞｼｯｸUB" pitchFamily="49" charset="-128"/>
                  <a:ea typeface="HG創英角ｺﾞｼｯｸUB" pitchFamily="49" charset="-128"/>
                </a:rPr>
                <a:t>マーチャント・サポートは</a:t>
              </a:r>
              <a:r>
                <a:rPr lang="en-US" altLang="ja-JP" sz="900" dirty="0" smtClean="0">
                  <a:solidFill>
                    <a:schemeClr val="tx1">
                      <a:lumMod val="75000"/>
                      <a:lumOff val="25000"/>
                    </a:schemeClr>
                  </a:solidFill>
                  <a:latin typeface="HG創英角ｺﾞｼｯｸUB" pitchFamily="49" charset="-128"/>
                  <a:ea typeface="HG創英角ｺﾞｼｯｸUB" pitchFamily="49" charset="-128"/>
                </a:rPr>
                <a:t>WeChat</a:t>
              </a:r>
              <a:r>
                <a:rPr lang="ja-JP" altLang="en-US" sz="900" dirty="0" smtClean="0">
                  <a:solidFill>
                    <a:schemeClr val="tx1">
                      <a:lumMod val="75000"/>
                      <a:lumOff val="25000"/>
                    </a:schemeClr>
                  </a:solidFill>
                  <a:latin typeface="HG創英角ｺﾞｼｯｸUB" pitchFamily="49" charset="-128"/>
                  <a:ea typeface="HG創英角ｺﾞｼｯｸUB" pitchFamily="49" charset="-128"/>
                </a:rPr>
                <a:t>の公式パートナーです</a:t>
              </a:r>
              <a:endParaRPr lang="ja-JP" altLang="en-US" sz="900" dirty="0">
                <a:solidFill>
                  <a:schemeClr val="tx1">
                    <a:lumMod val="75000"/>
                    <a:lumOff val="25000"/>
                  </a:schemeClr>
                </a:solidFill>
                <a:latin typeface="HG創英角ｺﾞｼｯｸUB" pitchFamily="49" charset="-128"/>
                <a:ea typeface="HG創英角ｺﾞｼｯｸUB" pitchFamily="49" charset="-128"/>
              </a:endParaRPr>
            </a:p>
          </p:txBody>
        </p:sp>
        <p:sp>
          <p:nvSpPr>
            <p:cNvPr id="81" name="正方形/長方形 80"/>
            <p:cNvSpPr/>
            <p:nvPr/>
          </p:nvSpPr>
          <p:spPr>
            <a:xfrm>
              <a:off x="2780928" y="3394472"/>
              <a:ext cx="720080" cy="321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HG創英角ｺﾞｼｯｸUB" pitchFamily="49" charset="-128"/>
                  <a:ea typeface="HG創英角ｺﾞｼｯｸUB" pitchFamily="49" charset="-128"/>
                </a:rPr>
                <a:t>お申込</a:t>
              </a:r>
              <a:endParaRPr kumimoji="1" lang="ja-JP" altLang="en-US" sz="1000" dirty="0">
                <a:latin typeface="HG創英角ｺﾞｼｯｸUB" pitchFamily="49" charset="-128"/>
                <a:ea typeface="HG創英角ｺﾞｼｯｸUB" pitchFamily="49" charset="-128"/>
              </a:endParaRPr>
            </a:p>
          </p:txBody>
        </p:sp>
        <p:sp>
          <p:nvSpPr>
            <p:cNvPr id="82" name="正方形/長方形 81"/>
            <p:cNvSpPr/>
            <p:nvPr/>
          </p:nvSpPr>
          <p:spPr>
            <a:xfrm>
              <a:off x="4822552" y="3398664"/>
              <a:ext cx="792088" cy="321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HG創英角ｺﾞｼｯｸUB" pitchFamily="49" charset="-128"/>
                  <a:ea typeface="HG創英角ｺﾞｼｯｸUB" pitchFamily="49" charset="-128"/>
                </a:rPr>
                <a:t>申請</a:t>
              </a:r>
              <a:endParaRPr kumimoji="1" lang="ja-JP" altLang="en-US" sz="1000" dirty="0">
                <a:latin typeface="HG創英角ｺﾞｼｯｸUB" pitchFamily="49" charset="-128"/>
                <a:ea typeface="HG創英角ｺﾞｼｯｸUB" pitchFamily="49" charset="-128"/>
              </a:endParaRPr>
            </a:p>
          </p:txBody>
        </p:sp>
        <p:grpSp>
          <p:nvGrpSpPr>
            <p:cNvPr id="87" name="グループ化 86"/>
            <p:cNvGrpSpPr/>
            <p:nvPr/>
          </p:nvGrpSpPr>
          <p:grpSpPr>
            <a:xfrm>
              <a:off x="1268760" y="4211960"/>
              <a:ext cx="1512168" cy="2088232"/>
              <a:chOff x="1340768" y="4283968"/>
              <a:chExt cx="1800200" cy="2348924"/>
            </a:xfrm>
          </p:grpSpPr>
          <p:pic>
            <p:nvPicPr>
              <p:cNvPr id="84" name="図 83"/>
              <p:cNvPicPr>
                <a:picLocks noChangeAspect="1"/>
              </p:cNvPicPr>
              <p:nvPr/>
            </p:nvPicPr>
            <p:blipFill>
              <a:blip r:embed="rId12" cstate="print"/>
              <a:stretch>
                <a:fillRect/>
              </a:stretch>
            </p:blipFill>
            <p:spPr>
              <a:xfrm>
                <a:off x="1340768" y="4283968"/>
                <a:ext cx="1800200" cy="2348924"/>
              </a:xfrm>
              <a:prstGeom prst="rect">
                <a:avLst/>
              </a:prstGeom>
            </p:spPr>
          </p:pic>
          <p:sp>
            <p:nvSpPr>
              <p:cNvPr id="86" name="正方形/長方形 85"/>
              <p:cNvSpPr/>
              <p:nvPr/>
            </p:nvSpPr>
            <p:spPr>
              <a:xfrm>
                <a:off x="1340768" y="4283968"/>
                <a:ext cx="1800200" cy="2304256"/>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8" name="右矢印 87"/>
            <p:cNvSpPr/>
            <p:nvPr/>
          </p:nvSpPr>
          <p:spPr>
            <a:xfrm rot="10800000">
              <a:off x="2793628" y="4427984"/>
              <a:ext cx="792088" cy="601464"/>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右矢印 89"/>
            <p:cNvSpPr/>
            <p:nvPr/>
          </p:nvSpPr>
          <p:spPr>
            <a:xfrm rot="10800000">
              <a:off x="4869160" y="4427984"/>
              <a:ext cx="792088" cy="601464"/>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4941168" y="4563492"/>
              <a:ext cx="720080" cy="321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latin typeface="HG創英角ｺﾞｼｯｸUB" pitchFamily="49" charset="-128"/>
                  <a:ea typeface="HG創英角ｺﾞｼｯｸUB" pitchFamily="49" charset="-128"/>
                </a:rPr>
                <a:t>認証許可</a:t>
              </a:r>
              <a:endParaRPr kumimoji="1" lang="ja-JP" altLang="en-US" sz="1000" dirty="0">
                <a:latin typeface="HG創英角ｺﾞｼｯｸUB" pitchFamily="49" charset="-128"/>
                <a:ea typeface="HG創英角ｺﾞｼｯｸUB" pitchFamily="49" charset="-128"/>
              </a:endParaRPr>
            </a:p>
          </p:txBody>
        </p:sp>
        <p:sp>
          <p:nvSpPr>
            <p:cNvPr id="92" name="正方形/長方形 91"/>
            <p:cNvSpPr/>
            <p:nvPr/>
          </p:nvSpPr>
          <p:spPr>
            <a:xfrm>
              <a:off x="2780928" y="4572000"/>
              <a:ext cx="864096" cy="321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HG創英角ｺﾞｼｯｸUB" pitchFamily="49" charset="-128"/>
                  <a:ea typeface="HG創英角ｺﾞｼｯｸUB" pitchFamily="49" charset="-128"/>
                </a:rPr>
                <a:t>ご提供</a:t>
              </a:r>
              <a:endParaRPr kumimoji="1" lang="ja-JP" altLang="en-US" sz="1000" dirty="0">
                <a:latin typeface="HG創英角ｺﾞｼｯｸUB" pitchFamily="49" charset="-128"/>
                <a:ea typeface="HG創英角ｺﾞｼｯｸUB" pitchFamily="49" charset="-128"/>
              </a:endParaRPr>
            </a:p>
          </p:txBody>
        </p:sp>
        <p:sp>
          <p:nvSpPr>
            <p:cNvPr id="94" name="正方形/長方形 93"/>
            <p:cNvSpPr/>
            <p:nvPr/>
          </p:nvSpPr>
          <p:spPr>
            <a:xfrm>
              <a:off x="4212580" y="5588620"/>
              <a:ext cx="115212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smtClean="0">
                  <a:solidFill>
                    <a:schemeClr val="tx1">
                      <a:lumMod val="65000"/>
                      <a:lumOff val="35000"/>
                    </a:schemeClr>
                  </a:solidFill>
                  <a:latin typeface="HG創英角ｺﾞｼｯｸUB" pitchFamily="49" charset="-128"/>
                  <a:ea typeface="HG創英角ｺﾞｼｯｸUB" pitchFamily="49" charset="-128"/>
                </a:rPr>
                <a:t>WeChat</a:t>
              </a:r>
              <a:r>
                <a:rPr kumimoji="1" lang="ja-JP" altLang="en-US" sz="1200" b="1" dirty="0" smtClean="0">
                  <a:solidFill>
                    <a:schemeClr val="tx1">
                      <a:lumMod val="65000"/>
                      <a:lumOff val="35000"/>
                    </a:schemeClr>
                  </a:solidFill>
                  <a:latin typeface="HG創英角ｺﾞｼｯｸUB" pitchFamily="49" charset="-128"/>
                  <a:ea typeface="HG創英角ｺﾞｼｯｸUB" pitchFamily="49" charset="-128"/>
                </a:rPr>
                <a:t>利用者</a:t>
              </a:r>
              <a:endParaRPr kumimoji="1" lang="ja-JP" altLang="en-US" sz="1200" b="1" dirty="0">
                <a:solidFill>
                  <a:schemeClr val="tx1">
                    <a:lumMod val="65000"/>
                    <a:lumOff val="35000"/>
                  </a:schemeClr>
                </a:solidFill>
                <a:latin typeface="HG創英角ｺﾞｼｯｸUB" pitchFamily="49" charset="-128"/>
                <a:ea typeface="HG創英角ｺﾞｼｯｸUB" pitchFamily="49" charset="-128"/>
              </a:endParaRPr>
            </a:p>
          </p:txBody>
        </p:sp>
        <p:pic>
          <p:nvPicPr>
            <p:cNvPr id="93" name="Picture 5"/>
            <p:cNvPicPr>
              <a:picLocks noChangeAspect="1" noChangeArrowheads="1"/>
            </p:cNvPicPr>
            <p:nvPr/>
          </p:nvPicPr>
          <p:blipFill>
            <a:blip r:embed="rId13" cstate="print"/>
            <a:srcRect/>
            <a:stretch>
              <a:fillRect/>
            </a:stretch>
          </p:blipFill>
          <p:spPr bwMode="auto">
            <a:xfrm>
              <a:off x="3785096" y="5516612"/>
              <a:ext cx="533400" cy="485775"/>
            </a:xfrm>
            <a:prstGeom prst="rect">
              <a:avLst/>
            </a:prstGeom>
            <a:noFill/>
            <a:ln w="9525">
              <a:noFill/>
              <a:miter lim="800000"/>
              <a:headEnd/>
              <a:tailEnd/>
            </a:ln>
          </p:spPr>
        </p:pic>
        <p:sp>
          <p:nvSpPr>
            <p:cNvPr id="97" name="右矢印 96"/>
            <p:cNvSpPr/>
            <p:nvPr/>
          </p:nvSpPr>
          <p:spPr>
            <a:xfrm rot="10800000">
              <a:off x="2793624" y="5436096"/>
              <a:ext cx="936105" cy="576064"/>
            </a:xfrm>
            <a:prstGeom prst="rightArrow">
              <a:avLst>
                <a:gd name="adj1" fmla="val 62973"/>
                <a:gd name="adj2" fmla="val 24770"/>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6" name="正方形/長方形 95"/>
            <p:cNvSpPr/>
            <p:nvPr/>
          </p:nvSpPr>
          <p:spPr>
            <a:xfrm>
              <a:off x="2924944" y="5508104"/>
              <a:ext cx="720080" cy="39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rgbClr val="FF0000"/>
                  </a:solidFill>
                  <a:latin typeface="HG創英角ｺﾞｼｯｸUB" pitchFamily="49" charset="-128"/>
                  <a:ea typeface="HG創英角ｺﾞｼｯｸUB" pitchFamily="49" charset="-128"/>
                </a:rPr>
                <a:t>閲覧</a:t>
              </a:r>
              <a:endParaRPr kumimoji="1" lang="ja-JP" altLang="en-US" sz="1000" dirty="0">
                <a:solidFill>
                  <a:srgbClr val="FF0000"/>
                </a:solidFill>
                <a:latin typeface="HG創英角ｺﾞｼｯｸUB" pitchFamily="49" charset="-128"/>
                <a:ea typeface="HG創英角ｺﾞｼｯｸUB" pitchFamily="49" charset="-128"/>
              </a:endParaRPr>
            </a:p>
          </p:txBody>
        </p:sp>
        <p:pic>
          <p:nvPicPr>
            <p:cNvPr id="99" name="Picture 6" descr="C:\Users\Glinux\Desktop\Merchant Support\wechat logo2.jpg"/>
            <p:cNvPicPr>
              <a:picLocks noChangeAspect="1" noChangeArrowheads="1"/>
            </p:cNvPicPr>
            <p:nvPr/>
          </p:nvPicPr>
          <p:blipFill>
            <a:blip r:embed="rId14" cstate="print"/>
            <a:srcRect l="17115" t="10011" r="17114" b="10011"/>
            <a:stretch>
              <a:fillRect/>
            </a:stretch>
          </p:blipFill>
          <p:spPr bwMode="auto">
            <a:xfrm>
              <a:off x="5733256" y="3131840"/>
              <a:ext cx="1033512" cy="997873"/>
            </a:xfrm>
            <a:prstGeom prst="rect">
              <a:avLst/>
            </a:prstGeom>
            <a:noFill/>
          </p:spPr>
        </p:pic>
      </p:grpSp>
      <p:sp>
        <p:nvSpPr>
          <p:cNvPr id="101" name="正方形/長方形 100"/>
          <p:cNvSpPr/>
          <p:nvPr/>
        </p:nvSpPr>
        <p:spPr>
          <a:xfrm>
            <a:off x="1412776" y="2483768"/>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p:cNvSpPr txBox="1"/>
          <p:nvPr/>
        </p:nvSpPr>
        <p:spPr>
          <a:xfrm>
            <a:off x="1412776" y="2483768"/>
            <a:ext cx="3600400" cy="630942"/>
          </a:xfrm>
          <a:prstGeom prst="rect">
            <a:avLst/>
          </a:prstGeom>
          <a:noFill/>
        </p:spPr>
        <p:txBody>
          <a:bodyPr wrap="square" rtlCol="0">
            <a:spAutoFit/>
          </a:bodyPr>
          <a:lstStyle/>
          <a:p>
            <a:pPr algn="ctr"/>
            <a:r>
              <a:rPr lang="en-US" altLang="ja-JP" sz="1100" dirty="0" smtClean="0"/>
              <a:t>WeChat</a:t>
            </a:r>
            <a:r>
              <a:rPr lang="ja-JP" altLang="en-US" sz="1100" dirty="0" smtClean="0"/>
              <a:t>広告　公式アカウント</a:t>
            </a:r>
            <a:r>
              <a:rPr lang="ja-JP" altLang="en-US" sz="1100" dirty="0" smtClean="0">
                <a:solidFill>
                  <a:srgbClr val="00B050"/>
                </a:solidFill>
              </a:rPr>
              <a:t>プロモーションサービス</a:t>
            </a:r>
          </a:p>
          <a:p>
            <a:pPr algn="ctr"/>
            <a:r>
              <a:rPr lang="ja-JP" altLang="en-US" sz="2400" dirty="0" smtClean="0">
                <a:latin typeface="HGP創英角ｺﾞｼｯｸUB" pitchFamily="50" charset="-128"/>
                <a:ea typeface="HGP創英角ｺﾞｼｯｸUB" pitchFamily="50" charset="-128"/>
              </a:rPr>
              <a:t>サービスの仕組み</a:t>
            </a:r>
          </a:p>
        </p:txBody>
      </p:sp>
      <p:sp>
        <p:nvSpPr>
          <p:cNvPr id="103" name="フリーフォーム 102"/>
          <p:cNvSpPr/>
          <p:nvPr/>
        </p:nvSpPr>
        <p:spPr>
          <a:xfrm>
            <a:off x="5179614" y="2497320"/>
            <a:ext cx="1433383" cy="605482"/>
          </a:xfrm>
          <a:custGeom>
            <a:avLst/>
            <a:gdLst>
              <a:gd name="connsiteX0" fmla="*/ 0 w 1433383"/>
              <a:gd name="connsiteY0" fmla="*/ 0 h 605482"/>
              <a:gd name="connsiteX1" fmla="*/ 778475 w 1433383"/>
              <a:gd name="connsiteY1" fmla="*/ 234779 h 605482"/>
              <a:gd name="connsiteX2" fmla="*/ 1433383 w 1433383"/>
              <a:gd name="connsiteY2" fmla="*/ 605482 h 605482"/>
            </a:gdLst>
            <a:ahLst/>
            <a:cxnLst>
              <a:cxn ang="0">
                <a:pos x="connsiteX0" y="connsiteY0"/>
              </a:cxn>
              <a:cxn ang="0">
                <a:pos x="connsiteX1" y="connsiteY1"/>
              </a:cxn>
              <a:cxn ang="0">
                <a:pos x="connsiteX2" y="connsiteY2"/>
              </a:cxn>
            </a:cxnLst>
            <a:rect l="l" t="t" r="r" b="b"/>
            <a:pathLst>
              <a:path w="1433383" h="605482">
                <a:moveTo>
                  <a:pt x="0" y="0"/>
                </a:moveTo>
                <a:cubicBezTo>
                  <a:pt x="269789" y="66932"/>
                  <a:pt x="539578" y="133865"/>
                  <a:pt x="778475" y="234779"/>
                </a:cubicBezTo>
                <a:cubicBezTo>
                  <a:pt x="1017372" y="335693"/>
                  <a:pt x="1225377" y="470587"/>
                  <a:pt x="1433383" y="60548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4" name="フリーフォーム 103"/>
          <p:cNvSpPr/>
          <p:nvPr/>
        </p:nvSpPr>
        <p:spPr>
          <a:xfrm>
            <a:off x="5685962" y="2483768"/>
            <a:ext cx="930876" cy="387179"/>
          </a:xfrm>
          <a:custGeom>
            <a:avLst/>
            <a:gdLst>
              <a:gd name="connsiteX0" fmla="*/ 0 w 930876"/>
              <a:gd name="connsiteY0" fmla="*/ 0 h 387179"/>
              <a:gd name="connsiteX1" fmla="*/ 494270 w 930876"/>
              <a:gd name="connsiteY1" fmla="*/ 111211 h 387179"/>
              <a:gd name="connsiteX2" fmla="*/ 864973 w 930876"/>
              <a:gd name="connsiteY2" fmla="*/ 345990 h 387179"/>
              <a:gd name="connsiteX3" fmla="*/ 889686 w 930876"/>
              <a:gd name="connsiteY3" fmla="*/ 358346 h 387179"/>
            </a:gdLst>
            <a:ahLst/>
            <a:cxnLst>
              <a:cxn ang="0">
                <a:pos x="connsiteX0" y="connsiteY0"/>
              </a:cxn>
              <a:cxn ang="0">
                <a:pos x="connsiteX1" y="connsiteY1"/>
              </a:cxn>
              <a:cxn ang="0">
                <a:pos x="connsiteX2" y="connsiteY2"/>
              </a:cxn>
              <a:cxn ang="0">
                <a:pos x="connsiteX3" y="connsiteY3"/>
              </a:cxn>
            </a:cxnLst>
            <a:rect l="l" t="t" r="r" b="b"/>
            <a:pathLst>
              <a:path w="930876" h="387179">
                <a:moveTo>
                  <a:pt x="0" y="0"/>
                </a:moveTo>
                <a:cubicBezTo>
                  <a:pt x="175054" y="26773"/>
                  <a:pt x="350108" y="53546"/>
                  <a:pt x="494270" y="111211"/>
                </a:cubicBezTo>
                <a:cubicBezTo>
                  <a:pt x="638432" y="168876"/>
                  <a:pt x="799070" y="304801"/>
                  <a:pt x="864973" y="345990"/>
                </a:cubicBezTo>
                <a:cubicBezTo>
                  <a:pt x="930876" y="387179"/>
                  <a:pt x="910281" y="372762"/>
                  <a:pt x="889686" y="35834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5" name="テキスト ボックス 104"/>
          <p:cNvSpPr txBox="1"/>
          <p:nvPr/>
        </p:nvSpPr>
        <p:spPr>
          <a:xfrm>
            <a:off x="1340769" y="3779912"/>
            <a:ext cx="5400599" cy="707886"/>
          </a:xfrm>
          <a:prstGeom prst="rect">
            <a:avLst/>
          </a:prstGeom>
          <a:noFill/>
        </p:spPr>
        <p:txBody>
          <a:bodyPr wrap="square" rtlCol="0">
            <a:spAutoFit/>
          </a:bodyPr>
          <a:lstStyle/>
          <a:p>
            <a:r>
              <a:rPr kumimoji="1" lang="ja-JP" altLang="en-US" sz="1000" dirty="0" smtClean="0">
                <a:solidFill>
                  <a:srgbClr val="7030A0"/>
                </a:solidFill>
              </a:rPr>
              <a:t>中国からの</a:t>
            </a:r>
            <a:r>
              <a:rPr lang="ja-JP" altLang="en-US" sz="1000" dirty="0" smtClean="0">
                <a:solidFill>
                  <a:srgbClr val="7030A0"/>
                </a:solidFill>
              </a:rPr>
              <a:t>訪日</a:t>
            </a:r>
            <a:r>
              <a:rPr kumimoji="1" lang="ja-JP" altLang="en-US" sz="1000" dirty="0" smtClean="0">
                <a:solidFill>
                  <a:srgbClr val="7030A0"/>
                </a:solidFill>
              </a:rPr>
              <a:t>客を取り込むためには自社の認知は不可欠です！</a:t>
            </a:r>
            <a:endParaRPr kumimoji="1" lang="en-US" altLang="ja-JP" sz="1000" dirty="0" smtClean="0">
              <a:solidFill>
                <a:srgbClr val="7030A0"/>
              </a:solidFill>
            </a:endParaRPr>
          </a:p>
          <a:p>
            <a:r>
              <a:rPr kumimoji="1" lang="ja-JP" altLang="en-US" sz="1000" dirty="0" smtClean="0">
                <a:solidFill>
                  <a:srgbClr val="7030A0"/>
                </a:solidFill>
              </a:rPr>
              <a:t>自社アカウントを作ることで、自社のファンに向けた直接的な告知が可能となっております。</a:t>
            </a:r>
            <a:endParaRPr kumimoji="1" lang="en-US" altLang="ja-JP" sz="1000" dirty="0" smtClean="0">
              <a:solidFill>
                <a:srgbClr val="7030A0"/>
              </a:solidFill>
            </a:endParaRPr>
          </a:p>
          <a:p>
            <a:r>
              <a:rPr lang="en-US" altLang="ja-JP" sz="1000" dirty="0" smtClean="0">
                <a:solidFill>
                  <a:srgbClr val="7030A0"/>
                </a:solidFill>
              </a:rPr>
              <a:t>SNS</a:t>
            </a:r>
            <a:r>
              <a:rPr lang="ja-JP" altLang="en-US" sz="1000" dirty="0" smtClean="0">
                <a:solidFill>
                  <a:srgbClr val="7030A0"/>
                </a:solidFill>
              </a:rPr>
              <a:t>サイトの利点の拡散力を活かすことで集客を増やすことができ、</a:t>
            </a:r>
            <a:endParaRPr lang="en-US" altLang="ja-JP" sz="1000" dirty="0" smtClean="0">
              <a:solidFill>
                <a:srgbClr val="7030A0"/>
              </a:solidFill>
            </a:endParaRPr>
          </a:p>
          <a:p>
            <a:r>
              <a:rPr lang="ja-JP" altLang="en-US" sz="1000" dirty="0" smtClean="0">
                <a:solidFill>
                  <a:srgbClr val="7030A0"/>
                </a:solidFill>
              </a:rPr>
              <a:t>さまざまな情報をユーザーへ発信できます。</a:t>
            </a:r>
            <a:endParaRPr kumimoji="1" lang="ja-JP" altLang="en-US" sz="1000" dirty="0">
              <a:solidFill>
                <a:srgbClr val="7030A0"/>
              </a:solidFill>
            </a:endParaRPr>
          </a:p>
        </p:txBody>
      </p:sp>
      <p:sp>
        <p:nvSpPr>
          <p:cNvPr id="106" name="正方形/長方形 105"/>
          <p:cNvSpPr/>
          <p:nvPr/>
        </p:nvSpPr>
        <p:spPr>
          <a:xfrm>
            <a:off x="1209452" y="3347864"/>
            <a:ext cx="561662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HGP創英角ｺﾞｼｯｸUB" pitchFamily="50" charset="-128"/>
                <a:ea typeface="HGP創英角ｺﾞｼｯｸUB" pitchFamily="50" charset="-128"/>
              </a:rPr>
              <a:t>中国で急成長中の</a:t>
            </a:r>
            <a:r>
              <a:rPr lang="en-US" altLang="ja-JP" sz="1400" dirty="0" smtClean="0">
                <a:solidFill>
                  <a:schemeClr val="tx1"/>
                </a:solidFill>
                <a:latin typeface="HGP創英角ｺﾞｼｯｸUB" pitchFamily="50" charset="-128"/>
                <a:ea typeface="HGP創英角ｺﾞｼｯｸUB" pitchFamily="50" charset="-128"/>
              </a:rPr>
              <a:t>SNS</a:t>
            </a:r>
            <a:r>
              <a:rPr lang="ja-JP" altLang="en-US" sz="1400" dirty="0" smtClean="0">
                <a:solidFill>
                  <a:schemeClr val="tx1"/>
                </a:solidFill>
                <a:latin typeface="HGP創英角ｺﾞｼｯｸUB" pitchFamily="50" charset="-128"/>
                <a:ea typeface="HGP創英角ｺﾞｼｯｸUB" pitchFamily="50" charset="-128"/>
              </a:rPr>
              <a:t>プラットフォームへの掲載で最大限の広告力を！</a:t>
            </a:r>
            <a:endParaRPr kumimoji="1" lang="ja-JP" altLang="en-US" sz="1400" dirty="0">
              <a:solidFill>
                <a:schemeClr val="tx1"/>
              </a:solidFill>
              <a:latin typeface="HGP創英角ｺﾞｼｯｸUB" pitchFamily="50" charset="-128"/>
              <a:ea typeface="HGP創英角ｺﾞｼｯｸUB"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err="1" smtClean="0">
                <a:solidFill>
                  <a:schemeClr val="tx1"/>
                </a:solidFill>
                <a:latin typeface="+mn-ea"/>
              </a:rPr>
              <a:t>WeChat</a:t>
            </a:r>
            <a:r>
              <a:rPr kumimoji="1" lang="ja-JP" altLang="en-US" sz="900" dirty="0" smtClean="0">
                <a:solidFill>
                  <a:srgbClr val="00B050"/>
                </a:solidFill>
                <a:latin typeface="+mn-ea"/>
              </a:rPr>
              <a:t> </a:t>
            </a:r>
            <a:r>
              <a:rPr kumimoji="1" lang="en-US" altLang="ja-JP" sz="900" dirty="0" smtClean="0">
                <a:solidFill>
                  <a:srgbClr val="00B050"/>
                </a:solidFill>
                <a:latin typeface="+mn-ea"/>
              </a:rPr>
              <a:t>Pay</a:t>
            </a: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55460" y="76683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3" name="正方形/長方形 52"/>
          <p:cNvSpPr/>
          <p:nvPr/>
        </p:nvSpPr>
        <p:spPr>
          <a:xfrm>
            <a:off x="1484784" y="2123728"/>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484784" y="2123728"/>
            <a:ext cx="2687285" cy="630942"/>
          </a:xfrm>
          <a:prstGeom prst="rect">
            <a:avLst/>
          </a:prstGeom>
          <a:noFill/>
        </p:spPr>
        <p:txBody>
          <a:bodyPr wrap="square" rtlCol="0">
            <a:spAutoFit/>
          </a:bodyPr>
          <a:lstStyle/>
          <a:p>
            <a:pPr algn="ctr"/>
            <a:r>
              <a:rPr lang="ja-JP" altLang="en-US" sz="1100" dirty="0" smtClean="0">
                <a:solidFill>
                  <a:srgbClr val="00B050"/>
                </a:solidFill>
              </a:rPr>
              <a:t>公式アカウント</a:t>
            </a:r>
          </a:p>
          <a:p>
            <a:pPr algn="ctr"/>
            <a:r>
              <a:rPr lang="ja-JP" altLang="en-US" sz="2400" dirty="0" smtClean="0">
                <a:latin typeface="HGP創英角ｺﾞｼｯｸUB" pitchFamily="50" charset="-128"/>
                <a:ea typeface="HGP創英角ｺﾞｼｯｸUB" pitchFamily="50" charset="-128"/>
              </a:rPr>
              <a:t>導入までの流れ</a:t>
            </a:r>
          </a:p>
        </p:txBody>
      </p:sp>
      <p:sp>
        <p:nvSpPr>
          <p:cNvPr id="55" name="正方形/長方形 54"/>
          <p:cNvSpPr/>
          <p:nvPr/>
        </p:nvSpPr>
        <p:spPr>
          <a:xfrm>
            <a:off x="1484784" y="2950753"/>
            <a:ext cx="5184576" cy="32510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1556792" y="2987824"/>
            <a:ext cx="4824536" cy="246221"/>
          </a:xfrm>
          <a:prstGeom prst="rect">
            <a:avLst/>
          </a:prstGeom>
          <a:noFill/>
        </p:spPr>
        <p:txBody>
          <a:bodyPr wrap="square" rtlCol="0">
            <a:spAutoFit/>
          </a:bodyPr>
          <a:lstStyle/>
          <a:p>
            <a:r>
              <a:rPr kumimoji="1" lang="ja-JP" altLang="en-US" sz="1000" dirty="0" smtClean="0"/>
              <a:t>むずかしい手続きは一切不要</a:t>
            </a:r>
            <a:r>
              <a:rPr lang="ja-JP" altLang="en-US" sz="1000" dirty="0" smtClean="0"/>
              <a:t>。手続きは当社がワンストップで行います。</a:t>
            </a:r>
            <a:endParaRPr kumimoji="1" lang="en-US" altLang="ja-JP" sz="1000" dirty="0" smtClean="0"/>
          </a:p>
        </p:txBody>
      </p:sp>
      <p:sp>
        <p:nvSpPr>
          <p:cNvPr id="57" name="テキスト ボックス 56"/>
          <p:cNvSpPr txBox="1"/>
          <p:nvPr/>
        </p:nvSpPr>
        <p:spPr>
          <a:xfrm>
            <a:off x="1484784" y="3347864"/>
            <a:ext cx="5373216" cy="553998"/>
          </a:xfrm>
          <a:prstGeom prst="rect">
            <a:avLst/>
          </a:prstGeom>
          <a:noFill/>
        </p:spPr>
        <p:txBody>
          <a:bodyPr wrap="square" rtlCol="0">
            <a:spAutoFit/>
          </a:bodyPr>
          <a:lstStyle/>
          <a:p>
            <a:r>
              <a:rPr lang="ja-JP" altLang="en-US" sz="1000" dirty="0" smtClean="0"/>
              <a:t>マーチャント・サポートは</a:t>
            </a:r>
            <a:r>
              <a:rPr lang="en-US" altLang="ja-JP" sz="1000" dirty="0" err="1" smtClean="0"/>
              <a:t>WeChat</a:t>
            </a:r>
            <a:r>
              <a:rPr lang="ja-JP" altLang="en-US" sz="1000" dirty="0" smtClean="0"/>
              <a:t>の公式パートナーであるため、企業様名義のアカウントを取得する</a:t>
            </a:r>
            <a:r>
              <a:rPr lang="ja-JP" altLang="en-US" sz="1000" dirty="0" smtClean="0">
                <a:solidFill>
                  <a:srgbClr val="00B050"/>
                </a:solidFill>
              </a:rPr>
              <a:t>窓口としてサポート</a:t>
            </a:r>
            <a:r>
              <a:rPr lang="ja-JP" altLang="en-US" sz="1000" dirty="0" smtClean="0"/>
              <a:t>が可能です。企業様名義でのアカウントを取得することは非常に重要で、</a:t>
            </a:r>
            <a:r>
              <a:rPr lang="en-US" altLang="ja-JP" sz="1000" dirty="0" err="1" smtClean="0"/>
              <a:t>WeChat</a:t>
            </a:r>
            <a:r>
              <a:rPr lang="ja-JP" altLang="en-US" sz="1000" dirty="0" smtClean="0"/>
              <a:t>ユーザーからの信用獲得度を大幅にアップさせることができます。</a:t>
            </a:r>
            <a:endParaRPr lang="en-US" altLang="ja-JP" sz="1000" dirty="0" smtClean="0"/>
          </a:p>
        </p:txBody>
      </p:sp>
      <p:sp>
        <p:nvSpPr>
          <p:cNvPr id="58" name="正方形/長方形 57"/>
          <p:cNvSpPr/>
          <p:nvPr/>
        </p:nvSpPr>
        <p:spPr>
          <a:xfrm>
            <a:off x="1484784" y="4355976"/>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HGP創英角ｺﾞｼｯｸUB" pitchFamily="50" charset="-128"/>
                <a:ea typeface="HGP創英角ｺﾞｼｯｸUB" pitchFamily="50" charset="-128"/>
              </a:rPr>
              <a:t>１</a:t>
            </a:r>
            <a:r>
              <a:rPr lang="en-US" altLang="ja-JP" sz="1400" dirty="0" smtClean="0">
                <a:solidFill>
                  <a:schemeClr val="tx1"/>
                </a:solidFill>
                <a:latin typeface="HGP創英角ｺﾞｼｯｸUB" pitchFamily="50" charset="-128"/>
                <a:ea typeface="HGP創英角ｺﾞｼｯｸUB" pitchFamily="50" charset="-128"/>
              </a:rPr>
              <a:t>. </a:t>
            </a:r>
            <a:r>
              <a:rPr lang="ja-JP" altLang="en-US" sz="1400" dirty="0" smtClean="0">
                <a:solidFill>
                  <a:schemeClr val="tx1"/>
                </a:solidFill>
                <a:latin typeface="HGP創英角ｺﾞｼｯｸUB" pitchFamily="50" charset="-128"/>
                <a:ea typeface="HGP創英角ｺﾞｼｯｸUB" pitchFamily="50" charset="-128"/>
              </a:rPr>
              <a:t>お申込</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59" name="下矢印 58"/>
          <p:cNvSpPr/>
          <p:nvPr/>
        </p:nvSpPr>
        <p:spPr>
          <a:xfrm>
            <a:off x="3717032" y="5148064"/>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1484784" y="5508104"/>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2. </a:t>
            </a:r>
            <a:r>
              <a:rPr lang="ja-JP" altLang="en-US" sz="1400" dirty="0" smtClean="0">
                <a:solidFill>
                  <a:schemeClr val="tx1"/>
                </a:solidFill>
                <a:latin typeface="HGP創英角ｺﾞｼｯｸUB" pitchFamily="50" charset="-128"/>
                <a:ea typeface="HGP創英角ｺﾞｼｯｸUB" pitchFamily="50" charset="-128"/>
              </a:rPr>
              <a:t>審査</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1" name="テキスト ボックス 60"/>
          <p:cNvSpPr txBox="1"/>
          <p:nvPr/>
        </p:nvSpPr>
        <p:spPr>
          <a:xfrm>
            <a:off x="1340768" y="5724128"/>
            <a:ext cx="5610831" cy="400110"/>
          </a:xfrm>
          <a:prstGeom prst="rect">
            <a:avLst/>
          </a:prstGeom>
          <a:noFill/>
        </p:spPr>
        <p:txBody>
          <a:bodyPr wrap="none" rtlCol="0">
            <a:spAutoFit/>
          </a:bodyPr>
          <a:lstStyle/>
          <a:p>
            <a:r>
              <a:rPr lang="ja-JP" altLang="en-US" sz="1000" dirty="0" smtClean="0"/>
              <a:t>マーチャント・サポート及び</a:t>
            </a:r>
            <a:r>
              <a:rPr lang="en-US" altLang="ja-JP" sz="1000" dirty="0" smtClean="0"/>
              <a:t>WeChat</a:t>
            </a:r>
            <a:r>
              <a:rPr lang="ja-JP" altLang="en-US" sz="1000" dirty="0" smtClean="0"/>
              <a:t>本体にて、事業内容や取扱商材などについて審査がございます。</a:t>
            </a:r>
            <a:endParaRPr lang="en-US" altLang="ja-JP" sz="1000" dirty="0" smtClean="0"/>
          </a:p>
          <a:p>
            <a:r>
              <a:rPr lang="ja-JP" altLang="en-US" sz="1000" dirty="0" smtClean="0"/>
              <a:t>通常、審査には約</a:t>
            </a:r>
            <a:r>
              <a:rPr lang="en-US" altLang="ja-JP" sz="1000" dirty="0" smtClean="0"/>
              <a:t>10</a:t>
            </a:r>
            <a:r>
              <a:rPr lang="ja-JP" altLang="en-US" sz="1000" dirty="0" smtClean="0"/>
              <a:t>日ほどかかります。なお、審査費用は発生しません（無料）。</a:t>
            </a:r>
            <a:endParaRPr kumimoji="1" lang="ja-JP" altLang="en-US" sz="1000" dirty="0"/>
          </a:p>
        </p:txBody>
      </p:sp>
      <p:sp>
        <p:nvSpPr>
          <p:cNvPr id="62" name="下矢印 61"/>
          <p:cNvSpPr/>
          <p:nvPr/>
        </p:nvSpPr>
        <p:spPr>
          <a:xfrm>
            <a:off x="3717032" y="6372200"/>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484784" y="7740352"/>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4. WeChat</a:t>
            </a:r>
            <a:r>
              <a:rPr lang="ja-JP" altLang="en-US" sz="1400" dirty="0" smtClean="0">
                <a:solidFill>
                  <a:schemeClr val="tx1"/>
                </a:solidFill>
                <a:latin typeface="HGP創英角ｺﾞｼｯｸUB" pitchFamily="50" charset="-128"/>
                <a:ea typeface="HGP創英角ｺﾞｼｯｸUB" pitchFamily="50" charset="-128"/>
              </a:rPr>
              <a:t>決済サービス開始</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5" name="正方形/長方形 64"/>
          <p:cNvSpPr/>
          <p:nvPr/>
        </p:nvSpPr>
        <p:spPr>
          <a:xfrm>
            <a:off x="1484784" y="6732240"/>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3. </a:t>
            </a:r>
            <a:r>
              <a:rPr lang="ja-JP" altLang="en-US" sz="1400" dirty="0" smtClean="0">
                <a:solidFill>
                  <a:schemeClr val="tx1"/>
                </a:solidFill>
                <a:latin typeface="HGP創英角ｺﾞｼｯｸUB" pitchFamily="50" charset="-128"/>
                <a:ea typeface="HGP創英角ｺﾞｼｯｸUB" pitchFamily="50" charset="-128"/>
              </a:rPr>
              <a:t>店舗様での広告記事のご準備</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6" name="テキスト ボックス 65"/>
          <p:cNvSpPr txBox="1"/>
          <p:nvPr/>
        </p:nvSpPr>
        <p:spPr>
          <a:xfrm>
            <a:off x="1340768" y="7020272"/>
            <a:ext cx="3583032" cy="400110"/>
          </a:xfrm>
          <a:prstGeom prst="rect">
            <a:avLst/>
          </a:prstGeom>
          <a:noFill/>
        </p:spPr>
        <p:txBody>
          <a:bodyPr wrap="none" rtlCol="0">
            <a:spAutoFit/>
          </a:bodyPr>
          <a:lstStyle/>
          <a:p>
            <a:r>
              <a:rPr kumimoji="1" lang="ja-JP" altLang="en-US" sz="1000" dirty="0" smtClean="0"/>
              <a:t>店舗様では広告発信に向けて記事内容を整えていただきます。</a:t>
            </a:r>
            <a:endParaRPr kumimoji="1" lang="en-US" altLang="ja-JP" sz="1000" dirty="0" smtClean="0"/>
          </a:p>
          <a:p>
            <a:endParaRPr kumimoji="1" lang="en-US" altLang="ja-JP" sz="1000" dirty="0" smtClean="0"/>
          </a:p>
        </p:txBody>
      </p:sp>
      <p:sp>
        <p:nvSpPr>
          <p:cNvPr id="67" name="下矢印 66"/>
          <p:cNvSpPr/>
          <p:nvPr/>
        </p:nvSpPr>
        <p:spPr>
          <a:xfrm>
            <a:off x="3717032" y="7452320"/>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908720" y="4572000"/>
            <a:ext cx="6408712" cy="769441"/>
          </a:xfrm>
          <a:prstGeom prst="rect">
            <a:avLst/>
          </a:prstGeom>
          <a:noFill/>
        </p:spPr>
        <p:txBody>
          <a:bodyPr wrap="square" rtlCol="0">
            <a:spAutoFit/>
          </a:bodyPr>
          <a:lstStyle/>
          <a:p>
            <a:pPr lvl="1" eaLnBrk="0" fontAlgn="base" hangingPunct="0">
              <a:spcBef>
                <a:spcPct val="0"/>
              </a:spcBef>
              <a:spcAft>
                <a:spcPct val="0"/>
              </a:spcAft>
            </a:pPr>
            <a:r>
              <a:rPr lang="ja-JP" altLang="en-US" sz="1100" dirty="0" smtClean="0">
                <a:solidFill>
                  <a:srgbClr val="7030A0"/>
                </a:solidFill>
                <a:latin typeface="Arial" pitchFamily="34" charset="0"/>
                <a:ea typeface="ＭＳ Ｐゴシック" pitchFamily="50" charset="-128"/>
                <a:cs typeface="ＭＳ Ｐゴシック" pitchFamily="50" charset="-128"/>
              </a:rPr>
              <a:t>所定のお申込書をご提出いただくだけで完了です。</a:t>
            </a:r>
            <a:endParaRPr lang="en-US" altLang="ja-JP" sz="1100" dirty="0" smtClean="0">
              <a:solidFill>
                <a:srgbClr val="7030A0"/>
              </a:solidFill>
              <a:latin typeface="Arial" pitchFamily="34" charset="0"/>
              <a:ea typeface="ＭＳ Ｐゴシック" pitchFamily="50" charset="-128"/>
              <a:cs typeface="ＭＳ Ｐゴシック" pitchFamily="50" charset="-128"/>
            </a:endParaRPr>
          </a:p>
          <a:p>
            <a:pPr lvl="1" eaLnBrk="0" fontAlgn="base" hangingPunct="0">
              <a:spcBef>
                <a:spcPct val="0"/>
              </a:spcBef>
              <a:spcAft>
                <a:spcPct val="0"/>
              </a:spcAft>
            </a:pPr>
            <a:r>
              <a:rPr lang="ja-JP" altLang="ja-JP" sz="1100" dirty="0" smtClean="0">
                <a:latin typeface="Arial" pitchFamily="34" charset="0"/>
                <a:ea typeface="ＭＳ Ｐゴシック" pitchFamily="50" charset="-128"/>
                <a:cs typeface="ＭＳ Ｐゴシック" pitchFamily="50" charset="-128"/>
              </a:rPr>
              <a:t>お申込はマーチャント・サポートが</a:t>
            </a:r>
            <a:r>
              <a:rPr lang="ja-JP" altLang="en-US" sz="1100" dirty="0" smtClean="0">
                <a:latin typeface="Arial" pitchFamily="34" charset="0"/>
                <a:ea typeface="ＭＳ Ｐゴシック" pitchFamily="50" charset="-128"/>
                <a:cs typeface="ＭＳ Ｐゴシック" pitchFamily="50" charset="-128"/>
              </a:rPr>
              <a:t>申請</a:t>
            </a:r>
            <a:r>
              <a:rPr lang="ja-JP" altLang="ja-JP" sz="1100" dirty="0" smtClean="0">
                <a:latin typeface="Arial" pitchFamily="34" charset="0"/>
                <a:ea typeface="ＭＳ Ｐゴシック" pitchFamily="50" charset="-128"/>
                <a:cs typeface="ＭＳ Ｐゴシック" pitchFamily="50" charset="-128"/>
              </a:rPr>
              <a:t>を行うので面倒な手続きは一切ありません。</a:t>
            </a:r>
            <a:endParaRPr lang="en-US" altLang="ja-JP" sz="1100" dirty="0" smtClean="0">
              <a:latin typeface="Arial" pitchFamily="34" charset="0"/>
              <a:ea typeface="ＭＳ Ｐゴシック" pitchFamily="50" charset="-128"/>
              <a:cs typeface="ＭＳ Ｐゴシック" pitchFamily="50" charset="-128"/>
            </a:endParaRPr>
          </a:p>
          <a:p>
            <a:pPr lvl="1" eaLnBrk="0" fontAlgn="base" hangingPunct="0">
              <a:spcBef>
                <a:spcPct val="0"/>
              </a:spcBef>
              <a:spcAft>
                <a:spcPct val="0"/>
              </a:spcAft>
            </a:pPr>
            <a:r>
              <a:rPr lang="ja-JP" altLang="ja-JP" sz="1100" dirty="0" smtClean="0">
                <a:latin typeface="Arial" pitchFamily="34" charset="0"/>
                <a:ea typeface="ＭＳ Ｐゴシック" pitchFamily="50" charset="-128"/>
                <a:cs typeface="ＭＳ Ｐゴシック" pitchFamily="50" charset="-128"/>
              </a:rPr>
              <a:t>なお、加盟登録</a:t>
            </a:r>
            <a:r>
              <a:rPr lang="ja-JP" altLang="en-US" sz="1100" dirty="0" smtClean="0">
                <a:latin typeface="Arial" pitchFamily="34" charset="0"/>
                <a:ea typeface="ＭＳ Ｐゴシック" pitchFamily="50" charset="-128"/>
                <a:cs typeface="ＭＳ Ｐゴシック" pitchFamily="50" charset="-128"/>
              </a:rPr>
              <a:t>（申請代行）</a:t>
            </a:r>
            <a:r>
              <a:rPr lang="ja-JP" altLang="ja-JP" sz="1100" dirty="0" smtClean="0">
                <a:latin typeface="Arial" pitchFamily="34" charset="0"/>
                <a:ea typeface="ＭＳ Ｐゴシック" pitchFamily="50" charset="-128"/>
                <a:cs typeface="ＭＳ Ｐゴシック" pitchFamily="50" charset="-128"/>
              </a:rPr>
              <a:t>に費用は発生しません（無料）。</a:t>
            </a:r>
            <a:endParaRPr lang="en-US" altLang="ja-JP" sz="1100" dirty="0" smtClean="0">
              <a:latin typeface="Arial" pitchFamily="34" charset="0"/>
              <a:ea typeface="ＭＳ Ｐゴシック" pitchFamily="50" charset="-128"/>
              <a:cs typeface="ＭＳ Ｐゴシック" pitchFamily="50" charset="-128"/>
            </a:endParaRPr>
          </a:p>
          <a:p>
            <a:pPr lvl="1" eaLnBrk="0" fontAlgn="base" hangingPunct="0">
              <a:spcBef>
                <a:spcPct val="0"/>
              </a:spcBef>
              <a:spcAft>
                <a:spcPct val="0"/>
              </a:spcAft>
            </a:pPr>
            <a:r>
              <a:rPr lang="en-US" altLang="ja-JP" sz="1100" dirty="0" smtClean="0">
                <a:solidFill>
                  <a:srgbClr val="7030A0"/>
                </a:solidFill>
                <a:latin typeface="Arial" pitchFamily="34" charset="0"/>
                <a:ea typeface="ＭＳ Ｐゴシック" pitchFamily="50" charset="-128"/>
                <a:cs typeface="ＭＳ Ｐゴシック" pitchFamily="50" charset="-128"/>
              </a:rPr>
              <a:t>※WeChat</a:t>
            </a:r>
            <a:r>
              <a:rPr lang="ja-JP" altLang="en-US" sz="1100" dirty="0" smtClean="0">
                <a:solidFill>
                  <a:srgbClr val="7030A0"/>
                </a:solidFill>
                <a:latin typeface="Arial" pitchFamily="34" charset="0"/>
                <a:ea typeface="ＭＳ Ｐゴシック" pitchFamily="50" charset="-128"/>
                <a:cs typeface="ＭＳ Ｐゴシック" pitchFamily="50" charset="-128"/>
              </a:rPr>
              <a:t>本体からアカウント管理費用として年間</a:t>
            </a:r>
            <a:r>
              <a:rPr lang="en-US" altLang="ja-JP" sz="1100" dirty="0" smtClean="0">
                <a:solidFill>
                  <a:srgbClr val="7030A0"/>
                </a:solidFill>
                <a:latin typeface="Arial" pitchFamily="34" charset="0"/>
                <a:ea typeface="ＭＳ Ｐゴシック" pitchFamily="50" charset="-128"/>
                <a:cs typeface="ＭＳ Ｐゴシック" pitchFamily="50" charset="-128"/>
              </a:rPr>
              <a:t>300</a:t>
            </a:r>
            <a:r>
              <a:rPr lang="ja-JP" altLang="en-US" sz="1100" dirty="0" smtClean="0">
                <a:solidFill>
                  <a:srgbClr val="7030A0"/>
                </a:solidFill>
                <a:latin typeface="Arial" pitchFamily="34" charset="0"/>
                <a:ea typeface="ＭＳ Ｐゴシック" pitchFamily="50" charset="-128"/>
                <a:cs typeface="ＭＳ Ｐゴシック" pitchFamily="50" charset="-128"/>
              </a:rPr>
              <a:t>ドル</a:t>
            </a:r>
            <a:r>
              <a:rPr lang="ja-JP" altLang="en-US" sz="1100" b="1" dirty="0" smtClean="0">
                <a:solidFill>
                  <a:srgbClr val="7030A0"/>
                </a:solidFill>
                <a:latin typeface="Arial" pitchFamily="34" charset="0"/>
                <a:ea typeface="ＭＳ Ｐゴシック" pitchFamily="50" charset="-128"/>
                <a:cs typeface="ＭＳ Ｐゴシック" pitchFamily="50" charset="-128"/>
              </a:rPr>
              <a:t>（</a:t>
            </a:r>
            <a:r>
              <a:rPr lang="en-US" altLang="ja-JP" sz="1100" b="1" dirty="0" smtClean="0">
                <a:solidFill>
                  <a:srgbClr val="7030A0"/>
                </a:solidFill>
                <a:latin typeface="Arial" pitchFamily="34" charset="0"/>
                <a:ea typeface="ＭＳ Ｐゴシック" pitchFamily="50" charset="-128"/>
                <a:cs typeface="ＭＳ Ｐゴシック" pitchFamily="50" charset="-128"/>
              </a:rPr>
              <a:t> US </a:t>
            </a:r>
            <a:r>
              <a:rPr lang="ja-JP" altLang="en-US" sz="1100" b="1" dirty="0" smtClean="0">
                <a:solidFill>
                  <a:srgbClr val="7030A0"/>
                </a:solidFill>
                <a:latin typeface="Arial" pitchFamily="34" charset="0"/>
                <a:ea typeface="ＭＳ Ｐゴシック" pitchFamily="50" charset="-128"/>
                <a:cs typeface="ＭＳ Ｐゴシック" pitchFamily="50" charset="-128"/>
              </a:rPr>
              <a:t>ドル）</a:t>
            </a:r>
            <a:r>
              <a:rPr lang="ja-JP" altLang="en-US" sz="1100" dirty="0" smtClean="0">
                <a:solidFill>
                  <a:srgbClr val="7030A0"/>
                </a:solidFill>
                <a:latin typeface="Arial" pitchFamily="34" charset="0"/>
                <a:ea typeface="ＭＳ Ｐゴシック" pitchFamily="50" charset="-128"/>
                <a:cs typeface="ＭＳ Ｐゴシック" pitchFamily="50" charset="-128"/>
              </a:rPr>
              <a:t>の費用請求がございます。</a:t>
            </a:r>
            <a:endParaRPr lang="ja-JP" altLang="ja-JP" sz="1100" dirty="0" smtClean="0">
              <a:solidFill>
                <a:srgbClr val="7030A0"/>
              </a:solidFill>
              <a:latin typeface="Arial" pitchFamily="34" charset="0"/>
              <a:ea typeface="ＭＳ Ｐゴシック" pitchFamily="50" charset="-128"/>
              <a:cs typeface="ＭＳ Ｐゴシック" pitchFamily="50" charset="-128"/>
            </a:endParaRPr>
          </a:p>
        </p:txBody>
      </p:sp>
      <p:sp>
        <p:nvSpPr>
          <p:cNvPr id="64" name="テキスト ボックス 63"/>
          <p:cNvSpPr txBox="1"/>
          <p:nvPr/>
        </p:nvSpPr>
        <p:spPr>
          <a:xfrm>
            <a:off x="1484784" y="8028384"/>
            <a:ext cx="5311069" cy="707886"/>
          </a:xfrm>
          <a:prstGeom prst="rect">
            <a:avLst/>
          </a:prstGeom>
          <a:noFill/>
        </p:spPr>
        <p:txBody>
          <a:bodyPr wrap="none" rtlCol="0">
            <a:spAutoFit/>
          </a:bodyPr>
          <a:lstStyle/>
          <a:p>
            <a:r>
              <a:rPr lang="ja-JP" altLang="en-US" sz="1000" dirty="0" smtClean="0"/>
              <a:t>企業様のファンを増やすために、興味を引く内容の広告掲載を定期的に続ける必要があります。</a:t>
            </a:r>
            <a:endParaRPr lang="en-US" altLang="ja-JP" sz="1000" dirty="0" smtClean="0"/>
          </a:p>
          <a:p>
            <a:r>
              <a:rPr kumimoji="1" lang="ja-JP" altLang="en-US" sz="1000" dirty="0" smtClean="0"/>
              <a:t>広告掲載の仕組みを理解していただき、最大限の効果を発揮させていただければ幸いです。</a:t>
            </a:r>
            <a:endParaRPr kumimoji="1" lang="en-US" altLang="ja-JP" sz="1000" dirty="0" smtClean="0"/>
          </a:p>
          <a:p>
            <a:endParaRPr lang="en-US" altLang="ja-JP" sz="1000" dirty="0" smtClean="0"/>
          </a:p>
          <a:p>
            <a:r>
              <a:rPr kumimoji="1" lang="en-US" altLang="ja-JP" sz="1000" dirty="0" smtClean="0"/>
              <a:t>※</a:t>
            </a:r>
            <a:r>
              <a:rPr kumimoji="1" lang="ja-JP" altLang="en-US" sz="1000" dirty="0" smtClean="0"/>
              <a:t>掲載内容や</a:t>
            </a:r>
            <a:r>
              <a:rPr lang="ja-JP" altLang="en-US" sz="1000" dirty="0" smtClean="0"/>
              <a:t>掲載の実務を業務委託することも可能です。（詳しくはお問い合わせください）</a:t>
            </a:r>
            <a:endParaRPr kumimoji="1" lang="en-US" altLang="ja-JP" sz="1000" dirty="0" smtClean="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6045</TotalTime>
  <Words>4153</Words>
  <Application>Microsoft Office PowerPoint</Application>
  <PresentationFormat>画面に合わせる (4:3)</PresentationFormat>
  <Paragraphs>1124</Paragraphs>
  <Slides>19</Slides>
  <Notes>0</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Office テーマ</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栗田　浩敬</dc:creator>
  <cp:lastModifiedBy>shouichi.sakaue</cp:lastModifiedBy>
  <cp:revision>494</cp:revision>
  <dcterms:created xsi:type="dcterms:W3CDTF">2016-05-10T03:36:57Z</dcterms:created>
  <dcterms:modified xsi:type="dcterms:W3CDTF">2016-06-03T10:24:53Z</dcterms:modified>
</cp:coreProperties>
</file>