
<file path=[Content_Types].xml><?xml version="1.0" encoding="utf-8"?>
<Types xmlns="http://schemas.openxmlformats.org/package/2006/content-types">
  <Override PartName="/ppt/diagrams/colors22.xml" ContentType="application/vnd.openxmlformats-officedocument.drawingml.diagramColors+xml"/>
  <Override PartName="/ppt/diagrams/data35.xml" ContentType="application/vnd.openxmlformats-officedocument.drawingml.diagramData+xml"/>
  <Override PartName="/ppt/diagrams/colors11.xml" ContentType="application/vnd.openxmlformats-officedocument.drawingml.diagramColors+xml"/>
  <Override PartName="/ppt/diagrams/data24.xml" ContentType="application/vnd.openxmlformats-officedocument.drawingml.diagramData+xml"/>
  <Override PartName="/ppt/diagrams/quickStyle39.xml" ContentType="application/vnd.openxmlformats-officedocument.drawingml.diagramStyle+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Override PartName="/ppt/diagrams/drawing29.xml" ContentType="application/vnd.ms-office.drawingml.diagramDrawing+xml"/>
  <Override PartName="/ppt/diagrams/data60.xml" ContentType="application/vnd.openxmlformats-officedocument.drawingml.diagramData+xml"/>
  <Default Extension="xml" ContentType="application/xml"/>
  <Override PartName="/ppt/slides/slide14.xml" ContentType="application/vnd.openxmlformats-officedocument.presentationml.slide+xml"/>
  <Override PartName="/ppt/diagrams/quickStyle17.xml" ContentType="application/vnd.openxmlformats-officedocument.drawingml.diagramStyle+xml"/>
  <Override PartName="/ppt/diagrams/drawing18.xml" ContentType="application/vnd.ms-office.drawingml.diagramDrawing+xml"/>
  <Override PartName="/ppt/diagrams/layout39.xml" ContentType="application/vnd.openxmlformats-officedocument.drawingml.diagramLayout+xml"/>
  <Override PartName="/ppt/diagrams/quickStyle64.xml" ContentType="application/vnd.openxmlformats-officedocument.drawingml.diagramStyle+xml"/>
  <Override PartName="/ppt/diagrams/drawing65.xml" ContentType="application/vnd.ms-office.drawingml.diagramDrawing+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diagrams/drawing43.xml" ContentType="application/vnd.ms-office.drawingml.diagramDrawing+xml"/>
  <Override PartName="/ppt/diagrams/colors49.xml" ContentType="application/vnd.openxmlformats-officedocument.drawingml.diagramColors+xml"/>
  <Override PartName="/ppt/diagrams/quickStyle53.xml" ContentType="application/vnd.openxmlformats-officedocument.drawingml.diagramStyle+xml"/>
  <Override PartName="/ppt/diagrams/drawing54.xml" ContentType="application/vnd.ms-office.drawingml.diagramDrawing+xml"/>
  <Override PartName="/ppt/diagrams/layout64.xml" ContentType="application/vnd.openxmlformats-officedocument.drawingml.diagramLayout+xml"/>
  <Override PartName="/ppt/diagrams/quickStyle31.xml" ContentType="application/vnd.openxmlformats-officedocument.drawingml.diagramStyle+xml"/>
  <Override PartName="/ppt/diagrams/drawing32.xml" ContentType="application/vnd.ms-office.drawingml.diagramDrawing+xml"/>
  <Override PartName="/ppt/diagrams/colors38.xml" ContentType="application/vnd.openxmlformats-officedocument.drawingml.diagramColors+xml"/>
  <Override PartName="/ppt/diagrams/quickStyle42.xml" ContentType="application/vnd.openxmlformats-officedocument.drawingml.diagramStyle+xml"/>
  <Override PartName="/ppt/diagrams/layout5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drawing21.xml" ContentType="application/vnd.ms-office.drawingml.diagramDrawing+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drawing10.xml" ContentType="application/vnd.ms-office.drawingml.diagramDrawing+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diagrams/colors52.xml" ContentType="application/vnd.openxmlformats-officedocument.drawingml.diagramColors+xml"/>
  <Override PartName="/ppt/diagrams/colors63.xml" ContentType="application/vnd.openxmlformats-officedocument.drawingml.diagramColors+xml"/>
  <Override PartName="/ppt/diagrams/data65.xml" ContentType="application/vnd.openxmlformats-officedocument.drawingml.diagramData+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diagrams/drawing3.xml" ContentType="application/vnd.ms-office.drawingml.diagramDrawing+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diagrams/data54.xml" ContentType="application/vnd.openxmlformats-officedocument.drawingml.diagramData+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diagrams/data43.xml" ContentType="application/vnd.openxmlformats-officedocument.drawingml.diagramData+xml"/>
  <Override PartName="/ppt/diagrams/quickStyle58.xml" ContentType="application/vnd.openxmlformats-officedocument.drawingml.diagramStyle+xml"/>
  <Override PartName="/ppt/diagrams/drawing59.xml" ContentType="application/vnd.ms-office.drawingml.diagramDrawing+xml"/>
  <Override PartName="/ppt/diagrams/data21.xml" ContentType="application/vnd.openxmlformats-officedocument.drawingml.diagramData+xml"/>
  <Override PartName="/ppt/diagrams/quickStyle47.xml" ContentType="application/vnd.openxmlformats-officedocument.drawingml.diagramStyle+xml"/>
  <Override PartName="/ppt/diagrams/drawing48.xml" ContentType="application/vnd.ms-office.drawingml.diagramDrawing+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ppt/diagrams/drawing37.xml" ContentType="application/vnd.ms-office.drawingml.diagramDrawing+xml"/>
  <Override PartName="/ppt/diagrams/layout58.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diagrams/quickStyle25.xml" ContentType="application/vnd.openxmlformats-officedocument.drawingml.diagramStyle+xml"/>
  <Override PartName="/ppt/diagrams/drawing26.xml" ContentType="application/vnd.ms-office.drawingml.diagramDrawing+xml"/>
  <Override PartName="/ppt/diagrams/layout36.xml" ContentType="application/vnd.openxmlformats-officedocument.drawingml.diagramLayout+xml"/>
  <Override PartName="/ppt/diagrams/layout47.xml" ContentType="application/vnd.openxmlformats-officedocument.drawingml.diagramLayout+xml"/>
  <Override PartName="/ppt/diagrams/quickStyle61.xml" ContentType="application/vnd.openxmlformats-officedocument.drawingml.diagramStyle+xml"/>
  <Override PartName="/ppt/diagrams/drawing62.xml" ContentType="application/vnd.ms-office.drawingml.diagramDrawing+xml"/>
  <Override PartName="/ppt/slideLayouts/slideLayout10.xml" ContentType="application/vnd.openxmlformats-officedocument.presentationml.slideLayout+xml"/>
  <Override PartName="/ppt/diagrams/drawing8.xml" ContentType="application/vnd.ms-office.drawingml.diagramDrawing+xml"/>
  <Override PartName="/ppt/diagrams/layout25.xml" ContentType="application/vnd.openxmlformats-officedocument.drawingml.diagramLayout+xml"/>
  <Override PartName="/ppt/diagrams/quickStyle50.xml" ContentType="application/vnd.openxmlformats-officedocument.drawingml.diagramStyle+xml"/>
  <Override PartName="/ppt/diagrams/drawing51.xml" ContentType="application/vnd.ms-office.drawingml.diagramDrawing+xml"/>
  <Override PartName="/ppt/diagrams/colors57.xml" ContentType="application/vnd.openxmlformats-officedocument.drawingml.diagramColors+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diagrams/drawing40.xml" ContentType="application/vnd.ms-office.drawingml.diagramDrawing+xml"/>
  <Override PartName="/ppt/diagrams/colors46.xml" ContentType="application/vnd.openxmlformats-officedocument.drawingml.diagramColors+xml"/>
  <Override PartName="/ppt/diagrams/data48.xml" ContentType="application/vnd.openxmlformats-officedocument.drawingml.diagramData+xml"/>
  <Override PartName="/ppt/diagrams/data59.xml" ContentType="application/vnd.openxmlformats-officedocument.drawingml.diagramData+xml"/>
  <Override PartName="/ppt/diagrams/layout61.xml" ContentType="application/vnd.openxmlformats-officedocument.drawingml.diagramLayout+xml"/>
  <Override PartName="/ppt/diagrams/colors24.xml" ContentType="application/vnd.openxmlformats-officedocument.drawingml.diagramColors+xml"/>
  <Override PartName="/ppt/diagrams/data37.xml" ContentType="application/vnd.openxmlformats-officedocument.drawingml.diagramData+xml"/>
  <Override PartName="/ppt/diagrams/layout50.xml" ContentType="application/vnd.openxmlformats-officedocument.drawingml.diagramLayout+xml"/>
  <Override PartName="/ppt/diagrams/colors1.xml" ContentType="application/vnd.openxmlformats-officedocument.drawingml.diagramColors+xml"/>
  <Override PartName="/ppt/diagrams/colors13.xml" ContentType="application/vnd.openxmlformats-officedocument.drawingml.diagramColors+xml"/>
  <Override PartName="/ppt/diagrams/data26.xml" ContentType="application/vnd.openxmlformats-officedocument.drawingml.diagramData+xml"/>
  <Override PartName="/ppt/diagrams/colors60.xml" ContentType="application/vnd.openxmlformats-officedocument.drawingml.diagramColors+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data51.xml" ContentType="application/vnd.openxmlformats-officedocument.drawingml.diagramData+xml"/>
  <Override PartName="/ppt/diagrams/data62.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diagrams/quickStyle19.xml" ContentType="application/vnd.openxmlformats-officedocument.drawingml.diagramStyle+xml"/>
  <Override PartName="/ppt/diagrams/data40.xml" ContentType="application/vnd.openxmlformats-officedocument.drawingml.diagramData+xml"/>
  <Override PartName="/ppt/diagrams/quickStyle55.xml" ContentType="application/vnd.openxmlformats-officedocument.drawingml.diagramStyle+xml"/>
  <Override PartName="/ppt/diagrams/drawing56.xml" ContentType="application/vnd.ms-office.drawingml.diagramDrawing+xml"/>
  <Override PartName="/ppt/slides/slide30.xml" ContentType="application/vnd.openxmlformats-officedocument.presentationml.slide+xml"/>
  <Override PartName="/ppt/diagrams/layout19.xml" ContentType="application/vnd.openxmlformats-officedocument.drawingml.diagramLayout+xml"/>
  <Override PartName="/ppt/diagrams/quickStyle33.xml" ContentType="application/vnd.openxmlformats-officedocument.drawingml.diagramStyle+xml"/>
  <Override PartName="/ppt/diagrams/drawing34.xml" ContentType="application/vnd.ms-office.drawingml.diagramDrawing+xml"/>
  <Override PartName="/ppt/diagrams/quickStyle44.xml" ContentType="application/vnd.openxmlformats-officedocument.drawingml.diagramStyle+xml"/>
  <Override PartName="/ppt/diagrams/drawing45.xml" ContentType="application/vnd.ms-office.drawingml.diagramDrawing+xml"/>
  <Override PartName="/ppt/diagrams/layout55.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quickStyle22.xml" ContentType="application/vnd.openxmlformats-officedocument.drawingml.diagramStyle+xml"/>
  <Override PartName="/ppt/diagrams/drawing23.xml" ContentType="application/vnd.ms-office.drawingml.diagramDrawing+xml"/>
  <Override PartName="/ppt/diagrams/colors29.xml" ContentType="application/vnd.openxmlformats-officedocument.drawingml.diagramColors+xml"/>
  <Override PartName="/ppt/diagrams/layout44.xml" ContentType="application/vnd.openxmlformats-officedocument.drawingml.diagramLayout+xml"/>
  <Override PartName="/ppt/diagrams/colors6.xml" ContentType="application/vnd.openxmlformats-officedocument.drawingml.diagramColors+xml"/>
  <Override PartName="/ppt/diagrams/quickStyle11.xml" ContentType="application/vnd.openxmlformats-officedocument.drawingml.diagramStyle+xml"/>
  <Override PartName="/ppt/diagrams/drawing12.xml" ContentType="application/vnd.ms-office.drawingml.diagramDrawing+xml"/>
  <Override PartName="/ppt/diagrams/colors18.xml" ContentType="application/vnd.openxmlformats-officedocument.drawingml.diagramColors+xml"/>
  <Override PartName="/ppt/diagrams/layout33.xml" ContentType="application/vnd.openxmlformats-officedocument.drawingml.diagramLayout+xml"/>
  <Override PartName="/ppt/diagrams/colors54.xml" ContentType="application/vnd.openxmlformats-officedocument.drawingml.diagramColors+xml"/>
  <Override PartName="/ppt/diagrams/colors65.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diagrams/layout11.xml" ContentType="application/vnd.openxmlformats-officedocument.drawingml.diagramLayout+xml"/>
  <Override PartName="/ppt/diagrams/layout22.xml" ContentType="application/vnd.openxmlformats-officedocument.drawingml.diagramLayout+xml"/>
  <Override PartName="/ppt/diagrams/colors43.xml" ContentType="application/vnd.openxmlformats-officedocument.drawingml.diagramColors+xml"/>
  <Override PartName="/ppt/diagrams/data56.xml" ContentType="application/vnd.openxmlformats-officedocument.drawingml.diagramData+xml"/>
  <Override PartName="/ppt/diagrams/quickStyle5.xml" ContentType="application/vnd.openxmlformats-officedocument.drawingml.diagramStyle+xml"/>
  <Override PartName="/ppt/diagrams/colors32.xml" ContentType="application/vnd.openxmlformats-officedocument.drawingml.diagramColors+xml"/>
  <Override PartName="/ppt/diagrams/data34.xml" ContentType="application/vnd.openxmlformats-officedocument.drawingml.diagramData+xml"/>
  <Override PartName="/ppt/diagrams/data45.xml" ContentType="application/vnd.openxmlformats-officedocument.drawingml.diagramData+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diagrams/quickStyle49.xml" ContentType="application/vnd.openxmlformats-officedocument.drawingml.diagramStyle+xml"/>
  <Override PartName="/ppt/slides/slide24.xml" ContentType="application/vnd.openxmlformats-officedocument.presentationml.slide+xml"/>
  <Override PartName="/ppt/diagrams/layout8.xml" ContentType="application/vnd.openxmlformats-officedocument.drawingml.diagramLayout+xml"/>
  <Override PartName="/ppt/diagrams/data12.xml" ContentType="application/vnd.openxmlformats-officedocument.drawingml.diagramData+xml"/>
  <Override PartName="/ppt/diagrams/quickStyle38.xml" ContentType="application/vnd.openxmlformats-officedocument.drawingml.diagramStyle+xml"/>
  <Override PartName="/ppt/diagrams/drawing39.xml" ContentType="application/vnd.ms-office.drawingml.diagramDrawing+xml"/>
  <Override PartName="/ppt/slides/slide13.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drawing17.xml" ContentType="application/vnd.ms-office.drawingml.diagramDrawing+xml"/>
  <Override PartName="/ppt/diagrams/quickStyle27.xml" ContentType="application/vnd.openxmlformats-officedocument.drawingml.diagramStyle+xml"/>
  <Override PartName="/ppt/diagrams/drawing28.xml" ContentType="application/vnd.ms-office.drawingml.diagramDrawing+xml"/>
  <Override PartName="/ppt/diagrams/layout38.xml" ContentType="application/vnd.openxmlformats-officedocument.drawingml.diagramLayout+xml"/>
  <Override PartName="/ppt/diagrams/layout49.xml" ContentType="application/vnd.openxmlformats-officedocument.drawingml.diagramLayout+xml"/>
  <Override PartName="/ppt/diagrams/drawing64.xml" ContentType="application/vnd.ms-office.drawingml.diagramDrawing+xml"/>
  <Override PartName="/ppt/diagrams/layout27.xml" ContentType="application/vnd.openxmlformats-officedocument.drawingml.diagramLayout+xml"/>
  <Override PartName="/ppt/diagrams/quickStyle52.xml" ContentType="application/vnd.openxmlformats-officedocument.drawingml.diagramStyle+xml"/>
  <Override PartName="/ppt/diagrams/drawing53.xml" ContentType="application/vnd.ms-office.drawingml.diagramDrawing+xml"/>
  <Override PartName="/ppt/diagrams/colors59.xml" ContentType="application/vnd.openxmlformats-officedocument.drawingml.diagramColors+xml"/>
  <Override PartName="/ppt/diagrams/quickStyle63.xml" ContentType="application/vnd.openxmlformats-officedocument.drawingml.diagramStyle+xml"/>
  <Override PartName="/ppt/diagrams/layout16.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diagrams/drawing42.xml" ContentType="application/vnd.ms-office.drawingml.diagramDrawing+xml"/>
  <Override PartName="/ppt/diagrams/colors48.xml" ContentType="application/vnd.openxmlformats-officedocument.drawingml.diagramColors+xml"/>
  <Override PartName="/ppt/diagrams/layout63.xml" ContentType="application/vnd.openxmlformats-officedocument.drawingml.diagramLayout+xml"/>
  <Override PartName="/ppt/diagrams/drawing20.xml" ContentType="application/vnd.ms-office.drawingml.diagramDrawing+xml"/>
  <Override PartName="/ppt/diagrams/colors26.xml" ContentType="application/vnd.openxmlformats-officedocument.drawingml.diagramColors+xml"/>
  <Override PartName="/ppt/diagrams/quickStyle30.xml" ContentType="application/vnd.openxmlformats-officedocument.drawingml.diagramStyle+xml"/>
  <Override PartName="/ppt/diagrams/drawing31.xml" ContentType="application/vnd.ms-office.drawingml.diagramDrawing+xml"/>
  <Override PartName="/ppt/diagrams/data39.xml" ContentType="application/vnd.openxmlformats-officedocument.drawingml.diagramData+xml"/>
  <Override PartName="/ppt/diagrams/layout41.xml" ContentType="application/vnd.openxmlformats-officedocument.drawingml.diagramLayout+xml"/>
  <Override PartName="/ppt/diagrams/layout52.xml" ContentType="application/vnd.openxmlformats-officedocument.drawingml.diagramLayout+xml"/>
  <Override PartName="/ppt/diagrams/data1.xml" ContentType="application/vnd.openxmlformats-officedocument.drawingml.diagramData+xml"/>
  <Override PartName="/ppt/diagrams/colors3.xml" ContentType="application/vnd.openxmlformats-officedocument.drawingml.diagramColors+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62.xml" ContentType="application/vnd.openxmlformats-officedocument.drawingml.diagramColors+xml"/>
  <Override PartName="/ppt/slides/slide29.xml" ContentType="application/vnd.openxmlformats-officedocument.presentationml.slide+xml"/>
  <Override PartName="/ppt/diagrams/drawing2.xml" ContentType="application/vnd.ms-office.drawingml.diagramDrawing+xml"/>
  <Override PartName="/ppt/diagrams/data17.xml" ContentType="application/vnd.openxmlformats-officedocument.drawingml.diagramData+xml"/>
  <Override PartName="/ppt/diagrams/colors51.xml" ContentType="application/vnd.openxmlformats-officedocument.drawingml.diagramColors+xml"/>
  <Override PartName="/ppt/diagrams/data53.xml" ContentType="application/vnd.openxmlformats-officedocument.drawingml.diagramData+xml"/>
  <Override PartName="/ppt/diagrams/data64.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theme/theme1.xml" ContentType="application/vnd.openxmlformats-officedocument.theme+xml"/>
  <Override PartName="/ppt/diagrams/data31.xml" ContentType="application/vnd.openxmlformats-officedocument.drawingml.diagramData+xml"/>
  <Override PartName="/ppt/diagrams/quickStyle57.xml" ContentType="application/vnd.openxmlformats-officedocument.drawingml.diagramStyle+xml"/>
  <Override PartName="/ppt/diagrams/drawing58.xml" ContentType="application/vnd.ms-office.drawingml.diagramDrawing+xml"/>
  <Override PartName="/ppt/slides/slide32.xml" ContentType="application/vnd.openxmlformats-officedocument.presentationml.slide+xml"/>
  <Override PartName="/ppt/diagrams/data20.xml" ContentType="application/vnd.openxmlformats-officedocument.drawingml.diagramData+xml"/>
  <Override PartName="/ppt/diagrams/quickStyle35.xml" ContentType="application/vnd.openxmlformats-officedocument.drawingml.diagramStyle+xml"/>
  <Override PartName="/ppt/diagrams/drawing36.xml" ContentType="application/vnd.ms-office.drawingml.diagramDrawing+xml"/>
  <Override PartName="/ppt/diagrams/quickStyle46.xml" ContentType="application/vnd.openxmlformats-officedocument.drawingml.diagramStyle+xml"/>
  <Override PartName="/ppt/diagrams/drawing47.xml" ContentType="application/vnd.ms-office.drawingml.diagramDrawing+xml"/>
  <Override PartName="/ppt/diagrams/layout57.xml" ContentType="application/vnd.openxmlformats-officedocument.drawingml.diagramLayout+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drawing25.xml" ContentType="application/vnd.ms-office.drawingml.diagramDrawing+xml"/>
  <Override PartName="/ppt/diagrams/layout46.xml" ContentType="application/vnd.openxmlformats-officedocument.drawingml.diagramLayout+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35.xml" ContentType="application/vnd.openxmlformats-officedocument.drawingml.diagramLayout+xml"/>
  <Override PartName="/ppt/diagrams/colors56.xml" ContentType="application/vnd.openxmlformats-officedocument.drawingml.diagramColors+xml"/>
  <Override PartName="/ppt/diagrams/quickStyle60.xml" ContentType="application/vnd.openxmlformats-officedocument.drawingml.diagramStyle+xml"/>
  <Override PartName="/ppt/diagrams/drawing61.xml" ContentType="application/vnd.ms-office.drawingml.diagramDrawing+xml"/>
  <Override PartName="/ppt/diagrams/drawing7.xml" ContentType="application/vnd.ms-office.drawingml.diagramDrawing+xml"/>
  <Override PartName="/ppt/diagrams/layout13.xml" ContentType="application/vnd.openxmlformats-officedocument.drawingml.diagramLayout+xml"/>
  <Override PartName="/ppt/diagrams/layout24.xml" ContentType="application/vnd.openxmlformats-officedocument.drawingml.diagramLayout+xml"/>
  <Override PartName="/ppt/diagrams/colors45.xml" ContentType="application/vnd.openxmlformats-officedocument.drawingml.diagramColors+xml"/>
  <Override PartName="/ppt/diagrams/drawing50.xml" ContentType="application/vnd.ms-office.drawingml.diagramDrawing+xml"/>
  <Override PartName="/ppt/diagrams/data58.xml" ContentType="application/vnd.openxmlformats-officedocument.drawingml.diagramData+xml"/>
  <Override PartName="/ppt/diagrams/layout60.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diagrams/data47.xml" ContentType="application/vnd.openxmlformats-officedocument.drawingml.diagramData+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diagrams/data61.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drawing19.xml" ContentType="application/vnd.ms-office.drawingml.diagramDrawing+xml"/>
  <Override PartName="/ppt/diagrams/quickStyle29.xml" ContentType="application/vnd.openxmlformats-officedocument.drawingml.diagramStyle+xml"/>
  <Override PartName="/ppt/diagrams/data50.xml" ContentType="application/vnd.openxmlformats-officedocument.drawingml.diagramData+xml"/>
  <Override PartName="/ppt/diagrams/quickStyle18.xml" ContentType="application/vnd.openxmlformats-officedocument.drawingml.diagramStyle+xml"/>
  <Override PartName="/ppt/diagrams/layout29.xml" ContentType="application/vnd.openxmlformats-officedocument.drawingml.diagramLayout+xml"/>
  <Override PartName="/ppt/diagrams/quickStyle54.xml" ContentType="application/vnd.openxmlformats-officedocument.drawingml.diagramStyle+xml"/>
  <Override PartName="/ppt/diagrams/drawing55.xml" ContentType="application/vnd.ms-office.drawingml.diagramDrawing+xml"/>
  <Override PartName="/ppt/diagrams/quickStyle65.xml" ContentType="application/vnd.openxmlformats-officedocument.drawingml.diagramStyle+xml"/>
  <Override PartName="/ppt/diagrams/layout18.xml" ContentType="application/vnd.openxmlformats-officedocument.drawingml.diagramLayout+xml"/>
  <Override PartName="/ppt/diagrams/quickStyle43.xml" ContentType="application/vnd.openxmlformats-officedocument.drawingml.diagramStyle+xml"/>
  <Override PartName="/ppt/diagrams/drawing44.xml" ContentType="application/vnd.ms-office.drawingml.diagramDrawing+xml"/>
  <Override PartName="/ppt/diagrams/layout65.xml" ContentType="application/vnd.openxmlformats-officedocument.drawingml.diagramLayout+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drawing33.xml" ContentType="application/vnd.ms-office.drawingml.diagramDrawing+xml"/>
  <Override PartName="/ppt/diagrams/colors39.xml" ContentType="application/vnd.openxmlformats-officedocument.drawingml.diagramColors+xml"/>
  <Override PartName="/ppt/diagrams/layout54.xml" ContentType="application/vnd.openxmlformats-officedocument.drawingml.diagramLayout+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drawing11.xml" ContentType="application/vnd.ms-office.drawingml.diagramDrawing+xml"/>
  <Override PartName="/ppt/diagrams/colors17.xml" ContentType="application/vnd.openxmlformats-officedocument.drawingml.diagramColors+xml"/>
  <Override PartName="/ppt/diagrams/quickStyle21.xml" ContentType="application/vnd.openxmlformats-officedocument.drawingml.diagramStyle+xml"/>
  <Override PartName="/ppt/diagrams/drawing22.xml" ContentType="application/vnd.ms-office.drawingml.diagramDrawing+xml"/>
  <Override PartName="/ppt/diagrams/layout32.xml" ContentType="application/vnd.openxmlformats-officedocument.drawingml.diagramLayout+xml"/>
  <Override PartName="/ppt/diagrams/layout43.xml" ContentType="application/vnd.openxmlformats-officedocument.drawingml.diagramLayout+xml"/>
  <Override PartName="/ppt/diagrams/colors64.xml" ContentType="application/vnd.openxmlformats-officedocument.drawingml.diagramColors+xml"/>
  <Override PartName="/ppt/diagrams/drawing4.xml" ContentType="application/vnd.ms-office.drawingml.diagramDrawing+xml"/>
  <Override PartName="/ppt/diagrams/data19.xml" ContentType="application/vnd.openxmlformats-officedocument.drawingml.diagramData+xml"/>
  <Override PartName="/ppt/diagrams/layout21.xml" ContentType="application/vnd.openxmlformats-officedocument.drawingml.diagramLayout+xml"/>
  <Override PartName="/ppt/diagrams/colors53.xml" ContentType="application/vnd.openxmlformats-officedocument.drawingml.diagramColors+xml"/>
  <Override PartName="/ppt/diagrams/data55.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diagrams/colors31.xml" ContentType="application/vnd.openxmlformats-officedocument.drawingml.diagramColors+xml"/>
  <Override PartName="/ppt/diagrams/colors42.xml" ContentType="application/vnd.openxmlformats-officedocument.drawingml.diagramColors+xml"/>
  <Override PartName="/ppt/diagrams/data44.xml" ContentType="application/vnd.openxmlformats-officedocument.drawingml.diagramData+xml"/>
  <Override PartName="/ppt/slideMasters/slideMaster1.xml" ContentType="application/vnd.openxmlformats-officedocument.presentationml.slideMaster+xml"/>
  <Override PartName="/ppt/diagrams/colors20.xml" ContentType="application/vnd.openxmlformats-officedocument.drawingml.diagramColors+xml"/>
  <Override PartName="/ppt/diagrams/data33.xml" ContentType="application/vnd.openxmlformats-officedocument.drawingml.diagramData+xml"/>
  <Override PartName="/ppt/diagrams/quickStyle59.xml" ContentType="application/vnd.openxmlformats-officedocument.drawingml.diagramStyle+xml"/>
  <Override PartName="/ppt/diagrams/data11.xml" ContentType="application/vnd.openxmlformats-officedocument.drawingml.diagramData+xml"/>
  <Override PartName="/ppt/diagrams/data22.xml" ContentType="application/vnd.openxmlformats-officedocument.drawingml.diagramData+xml"/>
  <Override PartName="/ppt/diagrams/quickStyle37.xml" ContentType="application/vnd.openxmlformats-officedocument.drawingml.diagramStyle+xml"/>
  <Override PartName="/ppt/diagrams/drawing38.xml" ContentType="application/vnd.ms-office.drawingml.diagramDrawing+xml"/>
  <Override PartName="/ppt/diagrams/quickStyle48.xml" ContentType="application/vnd.openxmlformats-officedocument.drawingml.diagramStyle+xml"/>
  <Override PartName="/ppt/diagrams/drawing49.xml" ContentType="application/vnd.ms-office.drawingml.diagramDrawing+xml"/>
  <Override PartName="/ppt/diagrams/layout59.xml" ContentType="application/vnd.openxmlformats-officedocument.drawingml.diagramLayout+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diagrams/drawing27.xml" ContentType="application/vnd.ms-office.drawingml.diagramDrawing+xml"/>
  <Override PartName="/ppt/diagrams/layout48.xml" ContentType="application/vnd.openxmlformats-officedocument.drawingml.diagramLayout+xml"/>
  <Override PartName="/ppt/slides/slide12.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drawing16.xml" ContentType="application/vnd.ms-office.drawingml.diagramDrawing+xml"/>
  <Override PartName="/ppt/diagrams/layout37.xml" ContentType="application/vnd.openxmlformats-officedocument.drawingml.diagramLayout+xml"/>
  <Override PartName="/ppt/diagrams/colors58.xml" ContentType="application/vnd.openxmlformats-officedocument.drawingml.diagramColors+xml"/>
  <Override PartName="/ppt/diagrams/quickStyle62.xml" ContentType="application/vnd.openxmlformats-officedocument.drawingml.diagramStyle+xml"/>
  <Override PartName="/ppt/diagrams/drawing63.xml" ContentType="application/vnd.ms-office.drawingml.diagramDrawing+xml"/>
  <Override PartName="/ppt/diagrams/drawing9.xml" ContentType="application/vnd.ms-office.drawingml.diagramDrawing+xml"/>
  <Override PartName="/ppt/diagrams/layout15.xml" ContentType="application/vnd.openxmlformats-officedocument.drawingml.diagramLayout+xml"/>
  <Override PartName="/ppt/diagrams/layout26.xml" ContentType="application/vnd.openxmlformats-officedocument.drawingml.diagramLayout+xml"/>
  <Override PartName="/ppt/diagrams/drawing41.xml" ContentType="application/vnd.ms-office.drawingml.diagramDrawing+xml"/>
  <Override PartName="/ppt/diagrams/colors47.xml" ContentType="application/vnd.openxmlformats-officedocument.drawingml.diagramColors+xml"/>
  <Override PartName="/ppt/diagrams/quickStyle51.xml" ContentType="application/vnd.openxmlformats-officedocument.drawingml.diagramStyle+xml"/>
  <Override PartName="/ppt/diagrams/drawing52.xml" ContentType="application/vnd.ms-office.drawingml.diagramDrawing+xml"/>
  <Override PartName="/ppt/diagrams/layout62.xml" ContentType="application/vnd.openxmlformats-officedocument.drawingml.diagramLayout+xml"/>
  <Override PartName="/ppt/diagrams/quickStyle9.xml" ContentType="application/vnd.openxmlformats-officedocument.drawingml.diagramStyle+xml"/>
  <Override PartName="/ppt/diagrams/drawing30.xml" ContentType="application/vnd.ms-office.drawingml.diagramDrawing+xml"/>
  <Override PartName="/ppt/diagrams/colors36.xml" ContentType="application/vnd.openxmlformats-officedocument.drawingml.diagramColors+xml"/>
  <Override PartName="/ppt/diagrams/quickStyle40.xml" ContentType="application/vnd.openxmlformats-officedocument.drawingml.diagramStyle+xml"/>
  <Override PartName="/ppt/diagrams/data49.xml" ContentType="application/vnd.openxmlformats-officedocument.drawingml.diagramData+xml"/>
  <Override PartName="/ppt/diagrams/layout51.xml" ContentType="application/vnd.openxmlformats-officedocument.drawingml.diagramLayout+xml"/>
  <Override PartName="/ppt/diagrams/colors14.xml" ContentType="application/vnd.openxmlformats-officedocument.drawingml.diagramColors+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diagrams/colors61.xml" ContentType="application/vnd.openxmlformats-officedocument.drawingml.diagramColors+xml"/>
  <Override PartName="/ppt/slides/slide28.xml" ContentType="application/vnd.openxmlformats-officedocument.presentationml.slide+xml"/>
  <Override PartName="/ppt/diagrams/colors2.xml" ContentType="application/vnd.openxmlformats-officedocument.drawingml.diagramColors+xml"/>
  <Override PartName="/ppt/diagrams/data16.xml" ContentType="application/vnd.openxmlformats-officedocument.drawingml.diagramData+xml"/>
  <Override PartName="/ppt/diagrams/colors50.xml" ContentType="application/vnd.openxmlformats-officedocument.drawingml.diagramColors+xml"/>
  <Override PartName="/ppt/diagrams/data63.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diagrams/data52.xml" ContentType="application/vnd.openxmlformats-officedocument.drawingml.diagramData+xml"/>
  <Override PartName="/ppt/diagrams/quickStyle1.xml" ContentType="application/vnd.openxmlformats-officedocument.drawingml.diagramStyle+xml"/>
  <Default Extension="jpeg" ContentType="image/jpeg"/>
  <Override PartName="/ppt/diagrams/data30.xml" ContentType="application/vnd.openxmlformats-officedocument.drawingml.diagramData+xml"/>
  <Override PartName="/ppt/diagrams/data41.xml" ContentType="application/vnd.openxmlformats-officedocument.drawingml.diagramData+xml"/>
  <Override PartName="/ppt/diagrams/quickStyle56.xml" ContentType="application/vnd.openxmlformats-officedocument.drawingml.diagramStyle+xml"/>
  <Override PartName="/ppt/diagrams/drawing57.xml" ContentType="application/vnd.ms-office.drawingml.diagramDrawing+xml"/>
  <Override PartName="/ppt/slides/slide31.xml" ContentType="application/vnd.openxmlformats-officedocument.presentationml.slide+xml"/>
  <Override PartName="/ppt/diagrams/quickStyle45.xml" ContentType="application/vnd.openxmlformats-officedocument.drawingml.diagramStyle+xml"/>
  <Override PartName="/ppt/diagrams/drawing46.xml" ContentType="application/vnd.ms-office.drawingml.diagramDrawing+xml"/>
  <Override PartName="/ppt/slides/slide20.xml" ContentType="application/vnd.openxmlformats-officedocument.presentationml.slide+xml"/>
  <Override PartName="/ppt/diagrams/layout4.xml" ContentType="application/vnd.openxmlformats-officedocument.drawingml.diagramLayout+xml"/>
  <Override PartName="/ppt/diagrams/quickStyle34.xml" ContentType="application/vnd.openxmlformats-officedocument.drawingml.diagramStyle+xml"/>
  <Override PartName="/ppt/diagrams/drawing35.xml" ContentType="application/vnd.ms-office.drawingml.diagramDrawing+xml"/>
  <Override PartName="/ppt/diagrams/layout56.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diagrams/colors19.xml" ContentType="application/vnd.openxmlformats-officedocument.drawingml.diagramColors+xml"/>
  <Override PartName="/ppt/diagrams/quickStyle23.xml" ContentType="application/vnd.openxmlformats-officedocument.drawingml.diagramStyle+xml"/>
  <Override PartName="/ppt/diagrams/drawing24.xml" ContentType="application/vnd.ms-office.drawingml.diagramDrawing+xml"/>
  <Override PartName="/ppt/diagrams/layout34.xml" ContentType="application/vnd.openxmlformats-officedocument.drawingml.diagramLayout+xml"/>
  <Override PartName="/ppt/diagrams/layout45.xml" ContentType="application/vnd.openxmlformats-officedocument.drawingml.diagramLayout+xml"/>
  <Override PartName="/ppt/diagrams/drawing60.xml" ContentType="application/vnd.ms-office.drawingml.diagramDrawing+xml"/>
  <Override PartName="/ppt/diagrams/drawing6.xml" ContentType="application/vnd.ms-office.drawingml.diagramDrawing+xml"/>
  <Override PartName="/ppt/diagrams/layout23.xml" ContentType="application/vnd.openxmlformats-officedocument.drawingml.diagramLayout+xml"/>
  <Override PartName="/ppt/diagrams/colors55.xml" ContentType="application/vnd.openxmlformats-officedocument.drawingml.diagramColors+xml"/>
  <Override PartName="/ppt/diagrams/data57.xml" ContentType="application/vnd.openxmlformats-officedocument.drawingml.diagramData+xml"/>
  <Override PartName="/ppt/slides/slide8.xml" ContentType="application/vnd.openxmlformats-officedocument.presentationml.slide+xml"/>
  <Override PartName="/ppt/diagrams/quickStyle6.xml" ContentType="application/vnd.openxmlformats-officedocument.drawingml.diagramStyle+xml"/>
  <Override PartName="/ppt/diagrams/layout12.xml" ContentType="application/vnd.openxmlformats-officedocument.drawingml.diagramLayout+xml"/>
  <Override PartName="/ppt/diagrams/colors33.xml" ContentType="application/vnd.openxmlformats-officedocument.drawingml.diagramColors+xml"/>
  <Override PartName="/ppt/diagrams/colors44.xml" ContentType="application/vnd.openxmlformats-officedocument.drawingml.diagramColors+xml"/>
  <Override PartName="/ppt/diagrams/data46.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0" r:id="rId2"/>
    <p:sldId id="321" r:id="rId3"/>
    <p:sldId id="322" r:id="rId4"/>
    <p:sldId id="323" r:id="rId5"/>
    <p:sldId id="339" r:id="rId6"/>
    <p:sldId id="273" r:id="rId7"/>
    <p:sldId id="298" r:id="rId8"/>
    <p:sldId id="299" r:id="rId9"/>
    <p:sldId id="300" r:id="rId10"/>
    <p:sldId id="304" r:id="rId11"/>
    <p:sldId id="302" r:id="rId12"/>
    <p:sldId id="303" r:id="rId13"/>
    <p:sldId id="285" r:id="rId14"/>
    <p:sldId id="289" r:id="rId15"/>
    <p:sldId id="305" r:id="rId16"/>
    <p:sldId id="318" r:id="rId17"/>
    <p:sldId id="319"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Lst>
  <p:sldSz cx="6858000" cy="9144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82" autoAdjust="0"/>
    <p:restoredTop sz="94660"/>
  </p:normalViewPr>
  <p:slideViewPr>
    <p:cSldViewPr>
      <p:cViewPr>
        <p:scale>
          <a:sx n="100" d="100"/>
          <a:sy n="100" d="100"/>
        </p:scale>
        <p:origin x="-942" y="642"/>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0FA63CF6-06E1-483A-BB69-87626FEEE811}" type="presOf" srcId="{816B225A-6D9C-45A5-A08D-C6272DC2B9BE}" destId="{FB970023-0AD8-4257-9D69-0D38BBE98C0B}" srcOrd="0" destOrd="0" presId="urn:microsoft.com/office/officeart/2005/8/layout/default"/>
    <dgm:cxn modelId="{4D993360-D7D4-4A7F-A102-4FB967A157FC}" type="presOf" srcId="{719CC07F-E7E8-4D5D-812D-B4FE5927E5EE}" destId="{EF93FE5D-CECB-421C-A5E7-C8A146A6D18C}"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88093FE6-8DD9-4911-B1AE-1CCBBC349F2A}" type="presOf" srcId="{7B17B44F-FC52-4305-B7B4-359C8BB0CC78}" destId="{9E71994E-CAF8-46B6-9D24-24B986C042F2}" srcOrd="0" destOrd="0" presId="urn:microsoft.com/office/officeart/2005/8/layout/default"/>
    <dgm:cxn modelId="{050851E5-7985-4624-BFA0-E63890E07C3D}" srcId="{816B225A-6D9C-45A5-A08D-C6272DC2B9BE}" destId="{62B35D10-1538-4D55-950A-2A2BA79ABB01}" srcOrd="5" destOrd="0" parTransId="{3B7949E4-2C6C-4147-8E77-B67B75755B1D}" sibTransId="{14D47D6F-6546-446B-AE47-30FEAA7CBE24}"/>
    <dgm:cxn modelId="{A95E0B9F-59F7-44CA-BC30-FF56A08C9DCF}" srcId="{816B225A-6D9C-45A5-A08D-C6272DC2B9BE}" destId="{A8173AC5-747C-4629-AFDD-A87911240C17}" srcOrd="3" destOrd="0" parTransId="{E974970D-70A4-448F-ADA5-582372723288}" sibTransId="{53B3EEC5-F0C3-4637-83DF-ECC7F7989530}"/>
    <dgm:cxn modelId="{8AE21AE1-C215-4AB5-91C3-E906602057BA}" type="presOf" srcId="{032D3BBA-FECA-4A09-86B8-D22A26B2D692}" destId="{DE94FCB2-DC8D-4E9C-99AC-1B4A02F51ED1}" srcOrd="0" destOrd="0" presId="urn:microsoft.com/office/officeart/2005/8/layout/default"/>
    <dgm:cxn modelId="{203AAD2C-C5E7-4522-8FB2-C69660668B28}" type="presOf" srcId="{62B35D10-1538-4D55-950A-2A2BA79ABB01}" destId="{4872DE25-18B2-4051-AC2E-50E8F9E547B9}" srcOrd="0" destOrd="0" presId="urn:microsoft.com/office/officeart/2005/8/layout/default"/>
    <dgm:cxn modelId="{B3567488-F8CB-4964-B153-44C3ECEC0367}" type="presOf" srcId="{A8173AC5-747C-4629-AFDD-A87911240C17}" destId="{AB46F437-0746-4546-925E-0EB7C7D5DEEE}"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6A2AE087-7EB2-48CE-9A43-EF5CADCC8551}" type="presOf" srcId="{40401B07-2BC1-43D1-990D-EA08A2E96199}" destId="{FFE1DB0B-A649-43C1-B7D2-CEF3FA2CA620}" srcOrd="0" destOrd="0" presId="urn:microsoft.com/office/officeart/2005/8/layout/default"/>
    <dgm:cxn modelId="{546911A6-939B-491F-A608-69CCE24ECCFE}" type="presParOf" srcId="{FB970023-0AD8-4257-9D69-0D38BBE98C0B}" destId="{FFE1DB0B-A649-43C1-B7D2-CEF3FA2CA620}" srcOrd="0" destOrd="0" presId="urn:microsoft.com/office/officeart/2005/8/layout/default"/>
    <dgm:cxn modelId="{88C50F2E-19EC-4241-9FEF-9AA8E2145289}" type="presParOf" srcId="{FB970023-0AD8-4257-9D69-0D38BBE98C0B}" destId="{2801E637-8C93-40BB-8D47-B379444342CD}" srcOrd="1" destOrd="0" presId="urn:microsoft.com/office/officeart/2005/8/layout/default"/>
    <dgm:cxn modelId="{B467C367-B092-4885-AEFF-47D464A3CA5B}" type="presParOf" srcId="{FB970023-0AD8-4257-9D69-0D38BBE98C0B}" destId="{DE94FCB2-DC8D-4E9C-99AC-1B4A02F51ED1}" srcOrd="2" destOrd="0" presId="urn:microsoft.com/office/officeart/2005/8/layout/default"/>
    <dgm:cxn modelId="{30734B08-E79D-40B3-BB84-ABB24D771F39}" type="presParOf" srcId="{FB970023-0AD8-4257-9D69-0D38BBE98C0B}" destId="{B79BEC52-4A3C-4665-948E-5AB634E4DDD1}" srcOrd="3" destOrd="0" presId="urn:microsoft.com/office/officeart/2005/8/layout/default"/>
    <dgm:cxn modelId="{9DB55F44-EE08-408B-BE10-E3394D15E9D6}" type="presParOf" srcId="{FB970023-0AD8-4257-9D69-0D38BBE98C0B}" destId="{9E71994E-CAF8-46B6-9D24-24B986C042F2}" srcOrd="4" destOrd="0" presId="urn:microsoft.com/office/officeart/2005/8/layout/default"/>
    <dgm:cxn modelId="{F57764EC-5E5D-4003-AD4C-02A3385ED05C}" type="presParOf" srcId="{FB970023-0AD8-4257-9D69-0D38BBE98C0B}" destId="{738F86CF-128D-470E-936B-6A3F88B3548B}" srcOrd="5" destOrd="0" presId="urn:microsoft.com/office/officeart/2005/8/layout/default"/>
    <dgm:cxn modelId="{BCF7472C-0851-43C0-8059-512A77521C5E}" type="presParOf" srcId="{FB970023-0AD8-4257-9D69-0D38BBE98C0B}" destId="{AB46F437-0746-4546-925E-0EB7C7D5DEEE}" srcOrd="6" destOrd="0" presId="urn:microsoft.com/office/officeart/2005/8/layout/default"/>
    <dgm:cxn modelId="{2FD48139-0F00-43B0-9E34-E5B6C886381E}" type="presParOf" srcId="{FB970023-0AD8-4257-9D69-0D38BBE98C0B}" destId="{DFB5A0A0-5AAF-4E7A-96E3-6AAED3E2A4DE}" srcOrd="7" destOrd="0" presId="urn:microsoft.com/office/officeart/2005/8/layout/default"/>
    <dgm:cxn modelId="{DC8EC972-DA00-42A9-9CD2-CB545CDF86D7}" type="presParOf" srcId="{FB970023-0AD8-4257-9D69-0D38BBE98C0B}" destId="{EF93FE5D-CECB-421C-A5E7-C8A146A6D18C}" srcOrd="8" destOrd="0" presId="urn:microsoft.com/office/officeart/2005/8/layout/default"/>
    <dgm:cxn modelId="{572BE956-F121-4D3E-A115-E3055EF0D5C7}" type="presParOf" srcId="{FB970023-0AD8-4257-9D69-0D38BBE98C0B}" destId="{69C1F5B3-E374-4A16-AD71-1F7CD42FE451}" srcOrd="9" destOrd="0" presId="urn:microsoft.com/office/officeart/2005/8/layout/default"/>
    <dgm:cxn modelId="{7D2C46CA-E3CB-49B3-BAA1-E42599FD11FA}"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F03DD442-96A4-477A-9D30-F76921D72844}" srcId="{816B225A-6D9C-45A5-A08D-C6272DC2B9BE}" destId="{719CC07F-E7E8-4D5D-812D-B4FE5927E5EE}" srcOrd="4" destOrd="0" parTransId="{2DF4381A-E109-454A-9E32-D93C72FC7A55}" sibTransId="{371C3CB0-B366-474D-B5B7-5314870145B2}"/>
    <dgm:cxn modelId="{97D2EA77-F2E1-4EFA-A6FB-AF956A8C785E}" type="presOf" srcId="{62B35D10-1538-4D55-950A-2A2BA79ABB01}" destId="{4872DE25-18B2-4051-AC2E-50E8F9E547B9}"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5A540B92-9383-4F72-BA04-983CA409DC86}" type="presOf" srcId="{816B225A-6D9C-45A5-A08D-C6272DC2B9BE}" destId="{FB970023-0AD8-4257-9D69-0D38BBE98C0B}" srcOrd="0" destOrd="0" presId="urn:microsoft.com/office/officeart/2005/8/layout/default"/>
    <dgm:cxn modelId="{1C837967-E053-408E-8E34-534A00A35734}" type="presOf" srcId="{7B17B44F-FC52-4305-B7B4-359C8BB0CC78}" destId="{9E71994E-CAF8-46B6-9D24-24B986C042F2}" srcOrd="0" destOrd="0" presId="urn:microsoft.com/office/officeart/2005/8/layout/default"/>
    <dgm:cxn modelId="{DDAD9611-7EA5-4C9F-89E8-150E6A6A4912}" type="presOf" srcId="{A8173AC5-747C-4629-AFDD-A87911240C17}" destId="{AB46F437-0746-4546-925E-0EB7C7D5DEEE}"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14745245-BE14-4839-9FDA-DD32C972D2BE}" type="presOf" srcId="{40401B07-2BC1-43D1-990D-EA08A2E96199}" destId="{FFE1DB0B-A649-43C1-B7D2-CEF3FA2CA620}" srcOrd="0" destOrd="0" presId="urn:microsoft.com/office/officeart/2005/8/layout/default"/>
    <dgm:cxn modelId="{865703F9-64EF-4A63-97ED-6EF041197D15}" type="presOf" srcId="{719CC07F-E7E8-4D5D-812D-B4FE5927E5EE}" destId="{EF93FE5D-CECB-421C-A5E7-C8A146A6D18C}" srcOrd="0" destOrd="0" presId="urn:microsoft.com/office/officeart/2005/8/layout/default"/>
    <dgm:cxn modelId="{9BC5C936-2D43-4AD8-8F8B-A337E449AF35}" type="presOf" srcId="{032D3BBA-FECA-4A09-86B8-D22A26B2D692}" destId="{DE94FCB2-DC8D-4E9C-99AC-1B4A02F51ED1}"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1C36BF11-8ABB-44F3-9910-81B9411D15FF}" type="presParOf" srcId="{FB970023-0AD8-4257-9D69-0D38BBE98C0B}" destId="{FFE1DB0B-A649-43C1-B7D2-CEF3FA2CA620}" srcOrd="0" destOrd="0" presId="urn:microsoft.com/office/officeart/2005/8/layout/default"/>
    <dgm:cxn modelId="{1DDF3CD0-B95F-434C-A79D-9537C163956D}" type="presParOf" srcId="{FB970023-0AD8-4257-9D69-0D38BBE98C0B}" destId="{2801E637-8C93-40BB-8D47-B379444342CD}" srcOrd="1" destOrd="0" presId="urn:microsoft.com/office/officeart/2005/8/layout/default"/>
    <dgm:cxn modelId="{856585EC-88E9-44F8-8C71-833CCC3CCB5E}" type="presParOf" srcId="{FB970023-0AD8-4257-9D69-0D38BBE98C0B}" destId="{DE94FCB2-DC8D-4E9C-99AC-1B4A02F51ED1}" srcOrd="2" destOrd="0" presId="urn:microsoft.com/office/officeart/2005/8/layout/default"/>
    <dgm:cxn modelId="{398D8F24-0DDF-48FB-8C88-541FAF548927}" type="presParOf" srcId="{FB970023-0AD8-4257-9D69-0D38BBE98C0B}" destId="{B79BEC52-4A3C-4665-948E-5AB634E4DDD1}" srcOrd="3" destOrd="0" presId="urn:microsoft.com/office/officeart/2005/8/layout/default"/>
    <dgm:cxn modelId="{76B2CE6B-E7FD-4B20-877A-6AF696217648}" type="presParOf" srcId="{FB970023-0AD8-4257-9D69-0D38BBE98C0B}" destId="{9E71994E-CAF8-46B6-9D24-24B986C042F2}" srcOrd="4" destOrd="0" presId="urn:microsoft.com/office/officeart/2005/8/layout/default"/>
    <dgm:cxn modelId="{B2274D11-4108-480F-8405-27D0668884AC}" type="presParOf" srcId="{FB970023-0AD8-4257-9D69-0D38BBE98C0B}" destId="{738F86CF-128D-470E-936B-6A3F88B3548B}" srcOrd="5" destOrd="0" presId="urn:microsoft.com/office/officeart/2005/8/layout/default"/>
    <dgm:cxn modelId="{7B8B3035-A901-4333-AD5B-291D3AC636DF}" type="presParOf" srcId="{FB970023-0AD8-4257-9D69-0D38BBE98C0B}" destId="{AB46F437-0746-4546-925E-0EB7C7D5DEEE}" srcOrd="6" destOrd="0" presId="urn:microsoft.com/office/officeart/2005/8/layout/default"/>
    <dgm:cxn modelId="{9CD5A416-4218-474C-A7CC-39E528A1CF0B}" type="presParOf" srcId="{FB970023-0AD8-4257-9D69-0D38BBE98C0B}" destId="{DFB5A0A0-5AAF-4E7A-96E3-6AAED3E2A4DE}" srcOrd="7" destOrd="0" presId="urn:microsoft.com/office/officeart/2005/8/layout/default"/>
    <dgm:cxn modelId="{5E9C7FEB-B58C-4807-868F-7664D0C7BDC5}" type="presParOf" srcId="{FB970023-0AD8-4257-9D69-0D38BBE98C0B}" destId="{EF93FE5D-CECB-421C-A5E7-C8A146A6D18C}" srcOrd="8" destOrd="0" presId="urn:microsoft.com/office/officeart/2005/8/layout/default"/>
    <dgm:cxn modelId="{B843425D-3F77-4690-BA94-681DCA0EE1E1}" type="presParOf" srcId="{FB970023-0AD8-4257-9D69-0D38BBE98C0B}" destId="{69C1F5B3-E374-4A16-AD71-1F7CD42FE451}" srcOrd="9" destOrd="0" presId="urn:microsoft.com/office/officeart/2005/8/layout/default"/>
    <dgm:cxn modelId="{C1723ED7-D2B2-43F2-8752-178CB158816E}"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0167A5BD-380D-4BFE-BFC7-FB1904778845}" type="presOf" srcId="{40401B07-2BC1-43D1-990D-EA08A2E96199}" destId="{FFE1DB0B-A649-43C1-B7D2-CEF3FA2CA620}" srcOrd="0" destOrd="0" presId="urn:microsoft.com/office/officeart/2005/8/layout/default"/>
    <dgm:cxn modelId="{0649D8C7-098B-4986-9B82-85270E792AB1}" type="presOf" srcId="{62B35D10-1538-4D55-950A-2A2BA79ABB01}" destId="{4872DE25-18B2-4051-AC2E-50E8F9E547B9}" srcOrd="0" destOrd="0" presId="urn:microsoft.com/office/officeart/2005/8/layout/default"/>
    <dgm:cxn modelId="{DA6DFD88-DAF5-4DAD-8565-DFBD6738DC4E}" type="presOf" srcId="{A8173AC5-747C-4629-AFDD-A87911240C17}" destId="{AB46F437-0746-4546-925E-0EB7C7D5DEEE}"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B56BEC67-FF18-4631-931B-33FDB8919B3E}" type="presOf" srcId="{7B17B44F-FC52-4305-B7B4-359C8BB0CC78}" destId="{9E71994E-CAF8-46B6-9D24-24B986C042F2}" srcOrd="0" destOrd="0" presId="urn:microsoft.com/office/officeart/2005/8/layout/default"/>
    <dgm:cxn modelId="{BCCCD073-78B7-41BE-97A1-A2EB65732578}" type="presOf" srcId="{816B225A-6D9C-45A5-A08D-C6272DC2B9BE}" destId="{FB970023-0AD8-4257-9D69-0D38BBE98C0B}" srcOrd="0" destOrd="0" presId="urn:microsoft.com/office/officeart/2005/8/layout/default"/>
    <dgm:cxn modelId="{6E810748-D12F-4B98-A086-B15F09216A9B}" type="presOf" srcId="{032D3BBA-FECA-4A09-86B8-D22A26B2D692}" destId="{DE94FCB2-DC8D-4E9C-99AC-1B4A02F51ED1}"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EB80165E-BB4F-4A5B-8F37-89E4FAABFD45}" type="presOf" srcId="{719CC07F-E7E8-4D5D-812D-B4FE5927E5EE}" destId="{EF93FE5D-CECB-421C-A5E7-C8A146A6D18C}" srcOrd="0" destOrd="0" presId="urn:microsoft.com/office/officeart/2005/8/layout/default"/>
    <dgm:cxn modelId="{459E7147-80D0-4839-9641-F916188D9CB3}" type="presParOf" srcId="{FB970023-0AD8-4257-9D69-0D38BBE98C0B}" destId="{FFE1DB0B-A649-43C1-B7D2-CEF3FA2CA620}" srcOrd="0" destOrd="0" presId="urn:microsoft.com/office/officeart/2005/8/layout/default"/>
    <dgm:cxn modelId="{525F8CCB-71AE-4AB1-9FC2-D34C544B50C4}" type="presParOf" srcId="{FB970023-0AD8-4257-9D69-0D38BBE98C0B}" destId="{2801E637-8C93-40BB-8D47-B379444342CD}" srcOrd="1" destOrd="0" presId="urn:microsoft.com/office/officeart/2005/8/layout/default"/>
    <dgm:cxn modelId="{3DD1300C-299C-4A87-B038-5171EF1EAA32}" type="presParOf" srcId="{FB970023-0AD8-4257-9D69-0D38BBE98C0B}" destId="{DE94FCB2-DC8D-4E9C-99AC-1B4A02F51ED1}" srcOrd="2" destOrd="0" presId="urn:microsoft.com/office/officeart/2005/8/layout/default"/>
    <dgm:cxn modelId="{A790998A-F65F-4C63-B4ED-BFE613699F3F}" type="presParOf" srcId="{FB970023-0AD8-4257-9D69-0D38BBE98C0B}" destId="{B79BEC52-4A3C-4665-948E-5AB634E4DDD1}" srcOrd="3" destOrd="0" presId="urn:microsoft.com/office/officeart/2005/8/layout/default"/>
    <dgm:cxn modelId="{FCF9299C-434B-44F7-9BE9-35F67DDAE242}" type="presParOf" srcId="{FB970023-0AD8-4257-9D69-0D38BBE98C0B}" destId="{9E71994E-CAF8-46B6-9D24-24B986C042F2}" srcOrd="4" destOrd="0" presId="urn:microsoft.com/office/officeart/2005/8/layout/default"/>
    <dgm:cxn modelId="{FE11B958-798D-4F3B-A32E-372EC6917058}" type="presParOf" srcId="{FB970023-0AD8-4257-9D69-0D38BBE98C0B}" destId="{738F86CF-128D-470E-936B-6A3F88B3548B}" srcOrd="5" destOrd="0" presId="urn:microsoft.com/office/officeart/2005/8/layout/default"/>
    <dgm:cxn modelId="{A341B49B-EB2D-4B62-BD2E-FB06DB1BC399}" type="presParOf" srcId="{FB970023-0AD8-4257-9D69-0D38BBE98C0B}" destId="{AB46F437-0746-4546-925E-0EB7C7D5DEEE}" srcOrd="6" destOrd="0" presId="urn:microsoft.com/office/officeart/2005/8/layout/default"/>
    <dgm:cxn modelId="{CD200F9A-E16C-4C83-B954-DAD389C14FA5}" type="presParOf" srcId="{FB970023-0AD8-4257-9D69-0D38BBE98C0B}" destId="{DFB5A0A0-5AAF-4E7A-96E3-6AAED3E2A4DE}" srcOrd="7" destOrd="0" presId="urn:microsoft.com/office/officeart/2005/8/layout/default"/>
    <dgm:cxn modelId="{54EB6B2B-3E82-46D9-9FE0-21AA193329CE}" type="presParOf" srcId="{FB970023-0AD8-4257-9D69-0D38BBE98C0B}" destId="{EF93FE5D-CECB-421C-A5E7-C8A146A6D18C}" srcOrd="8" destOrd="0" presId="urn:microsoft.com/office/officeart/2005/8/layout/default"/>
    <dgm:cxn modelId="{76DCFCFC-A45D-4F6E-B340-F5604981650D}" type="presParOf" srcId="{FB970023-0AD8-4257-9D69-0D38BBE98C0B}" destId="{69C1F5B3-E374-4A16-AD71-1F7CD42FE451}" srcOrd="9" destOrd="0" presId="urn:microsoft.com/office/officeart/2005/8/layout/default"/>
    <dgm:cxn modelId="{5FDE94B6-F685-4340-B2B4-8427F3979AB6}"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solidFill>
                <a:srgbClr val="00B050"/>
              </a:solidFill>
            </a:rPr>
            <a:t>会社概要</a:t>
          </a:r>
          <a:endParaRPr kumimoji="1" lang="ja-JP" altLang="en-US" dirty="0">
            <a:solidFill>
              <a:srgbClr val="00B050"/>
            </a:solidFill>
          </a:endParaRPr>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D9A7B22F-224A-4EA7-8A10-439C9B7D69EA}" type="presOf" srcId="{40401B07-2BC1-43D1-990D-EA08A2E96199}" destId="{FFE1DB0B-A649-43C1-B7D2-CEF3FA2CA620}" srcOrd="0" destOrd="0" presId="urn:microsoft.com/office/officeart/2005/8/layout/default"/>
    <dgm:cxn modelId="{11F0C3E8-0DA9-4D08-BBC5-D3C847F75011}" type="presOf" srcId="{62B35D10-1538-4D55-950A-2A2BA79ABB01}" destId="{4872DE25-18B2-4051-AC2E-50E8F9E547B9}" srcOrd="0" destOrd="0" presId="urn:microsoft.com/office/officeart/2005/8/layout/default"/>
    <dgm:cxn modelId="{A6F6EAF8-5DF7-4EA7-A7AE-C90FF66DF6B1}" type="presOf" srcId="{719CC07F-E7E8-4D5D-812D-B4FE5927E5EE}" destId="{EF93FE5D-CECB-421C-A5E7-C8A146A6D18C}"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16AA5EB7-730A-4B49-91AD-A78E7C2ADE0D}" type="presOf" srcId="{7B17B44F-FC52-4305-B7B4-359C8BB0CC78}" destId="{9E71994E-CAF8-46B6-9D24-24B986C042F2}" srcOrd="0" destOrd="0" presId="urn:microsoft.com/office/officeart/2005/8/layout/default"/>
    <dgm:cxn modelId="{0A978B99-678A-4813-828D-673DB90B5438}" type="presOf" srcId="{816B225A-6D9C-45A5-A08D-C6272DC2B9BE}" destId="{FB970023-0AD8-4257-9D69-0D38BBE98C0B}" srcOrd="0" destOrd="0" presId="urn:microsoft.com/office/officeart/2005/8/layout/default"/>
    <dgm:cxn modelId="{9C8F44F6-9044-4B5C-9888-CDCC5540CB38}" type="presOf" srcId="{032D3BBA-FECA-4A09-86B8-D22A26B2D692}" destId="{DE94FCB2-DC8D-4E9C-99AC-1B4A02F51ED1}" srcOrd="0" destOrd="0" presId="urn:microsoft.com/office/officeart/2005/8/layout/default"/>
    <dgm:cxn modelId="{D4E7BD57-7150-4BB8-83F4-32A63441419A}" type="presOf" srcId="{A8173AC5-747C-4629-AFDD-A87911240C17}" destId="{AB46F437-0746-4546-925E-0EB7C7D5DEEE}"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DAF7C1A1-D2BD-4ABD-A32F-BD31231684CE}" type="presParOf" srcId="{FB970023-0AD8-4257-9D69-0D38BBE98C0B}" destId="{FFE1DB0B-A649-43C1-B7D2-CEF3FA2CA620}" srcOrd="0" destOrd="0" presId="urn:microsoft.com/office/officeart/2005/8/layout/default"/>
    <dgm:cxn modelId="{F43BFE0E-33BA-4500-A4B8-59FBD3276015}" type="presParOf" srcId="{FB970023-0AD8-4257-9D69-0D38BBE98C0B}" destId="{2801E637-8C93-40BB-8D47-B379444342CD}" srcOrd="1" destOrd="0" presId="urn:microsoft.com/office/officeart/2005/8/layout/default"/>
    <dgm:cxn modelId="{9A677629-B243-45F1-8F1D-D0FB676800A2}" type="presParOf" srcId="{FB970023-0AD8-4257-9D69-0D38BBE98C0B}" destId="{DE94FCB2-DC8D-4E9C-99AC-1B4A02F51ED1}" srcOrd="2" destOrd="0" presId="urn:microsoft.com/office/officeart/2005/8/layout/default"/>
    <dgm:cxn modelId="{208E53C5-1684-4785-84FD-6DE35E60F430}" type="presParOf" srcId="{FB970023-0AD8-4257-9D69-0D38BBE98C0B}" destId="{B79BEC52-4A3C-4665-948E-5AB634E4DDD1}" srcOrd="3" destOrd="0" presId="urn:microsoft.com/office/officeart/2005/8/layout/default"/>
    <dgm:cxn modelId="{42522884-659C-4E58-8F2A-F5E143ADE4B6}" type="presParOf" srcId="{FB970023-0AD8-4257-9D69-0D38BBE98C0B}" destId="{9E71994E-CAF8-46B6-9D24-24B986C042F2}" srcOrd="4" destOrd="0" presId="urn:microsoft.com/office/officeart/2005/8/layout/default"/>
    <dgm:cxn modelId="{A8BF445F-90D6-4894-AC47-FAD313DC4932}" type="presParOf" srcId="{FB970023-0AD8-4257-9D69-0D38BBE98C0B}" destId="{738F86CF-128D-470E-936B-6A3F88B3548B}" srcOrd="5" destOrd="0" presId="urn:microsoft.com/office/officeart/2005/8/layout/default"/>
    <dgm:cxn modelId="{367A14F6-EFEA-4A3D-9900-3BD7DC1A4C06}" type="presParOf" srcId="{FB970023-0AD8-4257-9D69-0D38BBE98C0B}" destId="{AB46F437-0746-4546-925E-0EB7C7D5DEEE}" srcOrd="6" destOrd="0" presId="urn:microsoft.com/office/officeart/2005/8/layout/default"/>
    <dgm:cxn modelId="{F4CF0E5F-56E0-4B1A-9D3D-6807BFB67776}" type="presParOf" srcId="{FB970023-0AD8-4257-9D69-0D38BBE98C0B}" destId="{DFB5A0A0-5AAF-4E7A-96E3-6AAED3E2A4DE}" srcOrd="7" destOrd="0" presId="urn:microsoft.com/office/officeart/2005/8/layout/default"/>
    <dgm:cxn modelId="{D317B028-9219-42C6-A66F-D07A1C43ECFB}" type="presParOf" srcId="{FB970023-0AD8-4257-9D69-0D38BBE98C0B}" destId="{EF93FE5D-CECB-421C-A5E7-C8A146A6D18C}" srcOrd="8" destOrd="0" presId="urn:microsoft.com/office/officeart/2005/8/layout/default"/>
    <dgm:cxn modelId="{35A13F9E-E184-4A3D-BB32-AE16F007CB92}" type="presParOf" srcId="{FB970023-0AD8-4257-9D69-0D38BBE98C0B}" destId="{69C1F5B3-E374-4A16-AD71-1F7CD42FE451}" srcOrd="9" destOrd="0" presId="urn:microsoft.com/office/officeart/2005/8/layout/default"/>
    <dgm:cxn modelId="{CE4AD12F-C333-4DC7-96D9-114276E0D91F}"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4B2CE1B0-5864-46D6-A6C5-5F2B0ABA61D4}" type="presOf" srcId="{7B17B44F-FC52-4305-B7B4-359C8BB0CC78}" destId="{9E71994E-CAF8-46B6-9D24-24B986C042F2}"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7015E79B-BA20-4B39-B031-985CAEE6C11F}" type="presOf" srcId="{719CC07F-E7E8-4D5D-812D-B4FE5927E5EE}" destId="{EF93FE5D-CECB-421C-A5E7-C8A146A6D18C}" srcOrd="0" destOrd="0" presId="urn:microsoft.com/office/officeart/2005/8/layout/default"/>
    <dgm:cxn modelId="{029B06E3-2E3B-4636-83CD-EF2118808D62}" type="presOf" srcId="{62B35D10-1538-4D55-950A-2A2BA79ABB01}" destId="{4872DE25-18B2-4051-AC2E-50E8F9E547B9}" srcOrd="0" destOrd="0" presId="urn:microsoft.com/office/officeart/2005/8/layout/default"/>
    <dgm:cxn modelId="{B428B8F8-86A2-4E00-A2CF-13A48872BA32}" type="presOf" srcId="{816B225A-6D9C-45A5-A08D-C6272DC2B9BE}" destId="{FB970023-0AD8-4257-9D69-0D38BBE98C0B}" srcOrd="0" destOrd="0" presId="urn:microsoft.com/office/officeart/2005/8/layout/default"/>
    <dgm:cxn modelId="{E4144B80-D7D6-4D4E-B3F2-523C56DBC357}" type="presOf" srcId="{40401B07-2BC1-43D1-990D-EA08A2E96199}" destId="{FFE1DB0B-A649-43C1-B7D2-CEF3FA2CA620}" srcOrd="0" destOrd="0" presId="urn:microsoft.com/office/officeart/2005/8/layout/default"/>
    <dgm:cxn modelId="{B5E7891B-5348-49DB-BC43-75FC744B0418}" type="presOf" srcId="{032D3BBA-FECA-4A09-86B8-D22A26B2D692}" destId="{DE94FCB2-DC8D-4E9C-99AC-1B4A02F51ED1}" srcOrd="0" destOrd="0" presId="urn:microsoft.com/office/officeart/2005/8/layout/default"/>
    <dgm:cxn modelId="{E89D2FCF-0582-42F8-BEFC-09A8F617DF50}" type="presOf" srcId="{A8173AC5-747C-4629-AFDD-A87911240C17}" destId="{AB46F437-0746-4546-925E-0EB7C7D5DEEE}"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D38214D5-16A3-4D92-853E-8BDA7BDB8525}" type="presParOf" srcId="{FB970023-0AD8-4257-9D69-0D38BBE98C0B}" destId="{FFE1DB0B-A649-43C1-B7D2-CEF3FA2CA620}" srcOrd="0" destOrd="0" presId="urn:microsoft.com/office/officeart/2005/8/layout/default"/>
    <dgm:cxn modelId="{F5F95CF3-6819-4685-B0A1-12E9363EA9BC}" type="presParOf" srcId="{FB970023-0AD8-4257-9D69-0D38BBE98C0B}" destId="{2801E637-8C93-40BB-8D47-B379444342CD}" srcOrd="1" destOrd="0" presId="urn:microsoft.com/office/officeart/2005/8/layout/default"/>
    <dgm:cxn modelId="{BA4069FD-FB80-461A-A23F-9AB6451D9698}" type="presParOf" srcId="{FB970023-0AD8-4257-9D69-0D38BBE98C0B}" destId="{DE94FCB2-DC8D-4E9C-99AC-1B4A02F51ED1}" srcOrd="2" destOrd="0" presId="urn:microsoft.com/office/officeart/2005/8/layout/default"/>
    <dgm:cxn modelId="{EAD5474C-E426-47D3-BC70-3B324C0563C3}" type="presParOf" srcId="{FB970023-0AD8-4257-9D69-0D38BBE98C0B}" destId="{B79BEC52-4A3C-4665-948E-5AB634E4DDD1}" srcOrd="3" destOrd="0" presId="urn:microsoft.com/office/officeart/2005/8/layout/default"/>
    <dgm:cxn modelId="{EBBC64C6-6740-46BA-8EB8-7BD9AD276AD5}" type="presParOf" srcId="{FB970023-0AD8-4257-9D69-0D38BBE98C0B}" destId="{9E71994E-CAF8-46B6-9D24-24B986C042F2}" srcOrd="4" destOrd="0" presId="urn:microsoft.com/office/officeart/2005/8/layout/default"/>
    <dgm:cxn modelId="{37F12EF7-1638-492E-BC7D-C410C0C8ED82}" type="presParOf" srcId="{FB970023-0AD8-4257-9D69-0D38BBE98C0B}" destId="{738F86CF-128D-470E-936B-6A3F88B3548B}" srcOrd="5" destOrd="0" presId="urn:microsoft.com/office/officeart/2005/8/layout/default"/>
    <dgm:cxn modelId="{6724A9FE-327F-499B-AD82-C75A888CFA2C}" type="presParOf" srcId="{FB970023-0AD8-4257-9D69-0D38BBE98C0B}" destId="{AB46F437-0746-4546-925E-0EB7C7D5DEEE}" srcOrd="6" destOrd="0" presId="urn:microsoft.com/office/officeart/2005/8/layout/default"/>
    <dgm:cxn modelId="{A91722C7-DBEA-4664-B2A7-1B6EDECD2534}" type="presParOf" srcId="{FB970023-0AD8-4257-9D69-0D38BBE98C0B}" destId="{DFB5A0A0-5AAF-4E7A-96E3-6AAED3E2A4DE}" srcOrd="7" destOrd="0" presId="urn:microsoft.com/office/officeart/2005/8/layout/default"/>
    <dgm:cxn modelId="{CB4A07A6-4919-493D-B424-8D838E76ED96}" type="presParOf" srcId="{FB970023-0AD8-4257-9D69-0D38BBE98C0B}" destId="{EF93FE5D-CECB-421C-A5E7-C8A146A6D18C}" srcOrd="8" destOrd="0" presId="urn:microsoft.com/office/officeart/2005/8/layout/default"/>
    <dgm:cxn modelId="{BBE554BF-E7DF-4A3F-9FE1-3501082E99DE}" type="presParOf" srcId="{FB970023-0AD8-4257-9D69-0D38BBE98C0B}" destId="{69C1F5B3-E374-4A16-AD71-1F7CD42FE451}" srcOrd="9" destOrd="0" presId="urn:microsoft.com/office/officeart/2005/8/layout/default"/>
    <dgm:cxn modelId="{B72C7B6D-BADE-4B12-B96A-9D61F0965351}"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solidFill>
                <a:srgbClr val="00B050"/>
              </a:solidFill>
            </a:rPr>
            <a:t>会社概要</a:t>
          </a:r>
          <a:endParaRPr kumimoji="1" lang="ja-JP" altLang="en-US" dirty="0">
            <a:solidFill>
              <a:srgbClr val="00B050"/>
            </a:solidFill>
          </a:endParaRPr>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solidFill>
                <a:srgbClr val="00B050"/>
              </a:solidFill>
            </a:rPr>
            <a:t>お問い</a:t>
          </a:r>
          <a:r>
            <a:rPr kumimoji="1" lang="ja-JP" altLang="en-US" dirty="0" smtClean="0"/>
            <a:t>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8FDAE48D-FBCB-4CA9-A9D2-71916C235B54}" type="presOf" srcId="{A8173AC5-747C-4629-AFDD-A87911240C17}" destId="{AB46F437-0746-4546-925E-0EB7C7D5DEEE}" srcOrd="0" destOrd="0" presId="urn:microsoft.com/office/officeart/2005/8/layout/default"/>
    <dgm:cxn modelId="{14BED778-1E4F-402F-BD66-048F43FDDFDB}" type="presOf" srcId="{719CC07F-E7E8-4D5D-812D-B4FE5927E5EE}" destId="{EF93FE5D-CECB-421C-A5E7-C8A146A6D18C}"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B41247DC-24FB-4786-AA5E-EF5A7C67F4D8}" type="presOf" srcId="{032D3BBA-FECA-4A09-86B8-D22A26B2D692}" destId="{DE94FCB2-DC8D-4E9C-99AC-1B4A02F51ED1}"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60AB6878-C746-4461-B577-D65B27F68A0B}" type="presOf" srcId="{62B35D10-1538-4D55-950A-2A2BA79ABB01}" destId="{4872DE25-18B2-4051-AC2E-50E8F9E547B9}" srcOrd="0" destOrd="0" presId="urn:microsoft.com/office/officeart/2005/8/layout/default"/>
    <dgm:cxn modelId="{14944083-71F8-4771-AB52-CDC4A962EBD5}" type="presOf" srcId="{40401B07-2BC1-43D1-990D-EA08A2E96199}" destId="{FFE1DB0B-A649-43C1-B7D2-CEF3FA2CA620}"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80FCF4B6-6881-4B5B-9803-E1CD4EE48839}" type="presOf" srcId="{816B225A-6D9C-45A5-A08D-C6272DC2B9BE}" destId="{FB970023-0AD8-4257-9D69-0D38BBE98C0B}"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6AAA1A6A-5352-495A-AF86-65FB511FF729}" type="presOf" srcId="{7B17B44F-FC52-4305-B7B4-359C8BB0CC78}" destId="{9E71994E-CAF8-46B6-9D24-24B986C042F2}" srcOrd="0" destOrd="0" presId="urn:microsoft.com/office/officeart/2005/8/layout/default"/>
    <dgm:cxn modelId="{138CAB6B-EB3E-41C1-ACEC-D16EA3905E67}" type="presParOf" srcId="{FB970023-0AD8-4257-9D69-0D38BBE98C0B}" destId="{FFE1DB0B-A649-43C1-B7D2-CEF3FA2CA620}" srcOrd="0" destOrd="0" presId="urn:microsoft.com/office/officeart/2005/8/layout/default"/>
    <dgm:cxn modelId="{1FCF94F5-FDC7-48B4-B6C3-446BF5FA34CD}" type="presParOf" srcId="{FB970023-0AD8-4257-9D69-0D38BBE98C0B}" destId="{2801E637-8C93-40BB-8D47-B379444342CD}" srcOrd="1" destOrd="0" presId="urn:microsoft.com/office/officeart/2005/8/layout/default"/>
    <dgm:cxn modelId="{1D42198A-A7B3-44B3-9516-9DA0CF3E340E}" type="presParOf" srcId="{FB970023-0AD8-4257-9D69-0D38BBE98C0B}" destId="{DE94FCB2-DC8D-4E9C-99AC-1B4A02F51ED1}" srcOrd="2" destOrd="0" presId="urn:microsoft.com/office/officeart/2005/8/layout/default"/>
    <dgm:cxn modelId="{13DFE84E-5580-4BF0-ACA7-E232E887A2DB}" type="presParOf" srcId="{FB970023-0AD8-4257-9D69-0D38BBE98C0B}" destId="{B79BEC52-4A3C-4665-948E-5AB634E4DDD1}" srcOrd="3" destOrd="0" presId="urn:microsoft.com/office/officeart/2005/8/layout/default"/>
    <dgm:cxn modelId="{0B1B3327-7DA1-4F32-AC82-5217209FD388}" type="presParOf" srcId="{FB970023-0AD8-4257-9D69-0D38BBE98C0B}" destId="{9E71994E-CAF8-46B6-9D24-24B986C042F2}" srcOrd="4" destOrd="0" presId="urn:microsoft.com/office/officeart/2005/8/layout/default"/>
    <dgm:cxn modelId="{F7428FAD-665A-47C2-885C-D68FC30C588A}" type="presParOf" srcId="{FB970023-0AD8-4257-9D69-0D38BBE98C0B}" destId="{738F86CF-128D-470E-936B-6A3F88B3548B}" srcOrd="5" destOrd="0" presId="urn:microsoft.com/office/officeart/2005/8/layout/default"/>
    <dgm:cxn modelId="{3B8DA61E-A527-4197-ACA3-9596FDF85AD7}" type="presParOf" srcId="{FB970023-0AD8-4257-9D69-0D38BBE98C0B}" destId="{AB46F437-0746-4546-925E-0EB7C7D5DEEE}" srcOrd="6" destOrd="0" presId="urn:microsoft.com/office/officeart/2005/8/layout/default"/>
    <dgm:cxn modelId="{C90E4455-D9C0-46AC-AC1F-66C2002DC8EC}" type="presParOf" srcId="{FB970023-0AD8-4257-9D69-0D38BBE98C0B}" destId="{DFB5A0A0-5AAF-4E7A-96E3-6AAED3E2A4DE}" srcOrd="7" destOrd="0" presId="urn:microsoft.com/office/officeart/2005/8/layout/default"/>
    <dgm:cxn modelId="{E1E36094-18D8-4A22-9B25-D2A1E5AA3A3A}" type="presParOf" srcId="{FB970023-0AD8-4257-9D69-0D38BBE98C0B}" destId="{EF93FE5D-CECB-421C-A5E7-C8A146A6D18C}" srcOrd="8" destOrd="0" presId="urn:microsoft.com/office/officeart/2005/8/layout/default"/>
    <dgm:cxn modelId="{06F43044-147D-42FB-89CA-633FA3567308}" type="presParOf" srcId="{FB970023-0AD8-4257-9D69-0D38BBE98C0B}" destId="{69C1F5B3-E374-4A16-AD71-1F7CD42FE451}" srcOrd="9" destOrd="0" presId="urn:microsoft.com/office/officeart/2005/8/layout/default"/>
    <dgm:cxn modelId="{1711CEF8-28C5-488A-8281-EA0F2FD28FF0}"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5C4C273-FC32-4162-8653-4A1B9A0D5E8E}" type="doc">
      <dgm:prSet loTypeId="urn:microsoft.com/office/officeart/2005/8/layout/chevron1" loCatId="process" qsTypeId="urn:microsoft.com/office/officeart/2005/8/quickstyle/3d1" qsCatId="3D" csTypeId="urn:microsoft.com/office/officeart/2005/8/colors/colorful1" csCatId="colorful" phldr="1"/>
      <dgm:spPr/>
    </dgm:pt>
    <dgm:pt modelId="{A9ABF84E-9BD1-4D89-AC46-F46894FE00B6}">
      <dgm:prSet phldrT="[テキスト]" custT="1"/>
      <dgm:spPr/>
      <dgm:t>
        <a:bodyPr/>
        <a:lstStyle/>
        <a:p>
          <a:r>
            <a:rPr kumimoji="1" lang="ja-JP" altLang="en-US" sz="2800" dirty="0" smtClean="0"/>
            <a:t>認知</a:t>
          </a:r>
          <a:endParaRPr kumimoji="1" lang="en-US" altLang="ja-JP" sz="2800" dirty="0" smtClean="0"/>
        </a:p>
      </dgm:t>
    </dgm:pt>
    <dgm:pt modelId="{8CC3D0E0-7B2C-4446-A99B-50A47FFDB0A3}" type="parTrans" cxnId="{97218C21-BAD1-4372-AFCD-51EA00A52B33}">
      <dgm:prSet/>
      <dgm:spPr/>
      <dgm:t>
        <a:bodyPr/>
        <a:lstStyle/>
        <a:p>
          <a:endParaRPr kumimoji="1" lang="ja-JP" altLang="en-US" sz="1200"/>
        </a:p>
      </dgm:t>
    </dgm:pt>
    <dgm:pt modelId="{D95D6B62-2EC0-4B51-BA73-2934345BDD24}" type="sibTrans" cxnId="{97218C21-BAD1-4372-AFCD-51EA00A52B33}">
      <dgm:prSet/>
      <dgm:spPr/>
      <dgm:t>
        <a:bodyPr/>
        <a:lstStyle/>
        <a:p>
          <a:endParaRPr kumimoji="1" lang="ja-JP" altLang="en-US" sz="1200"/>
        </a:p>
      </dgm:t>
    </dgm:pt>
    <dgm:pt modelId="{6C4DA4B0-896A-43FF-A54D-E9461A56CA60}">
      <dgm:prSet phldrT="[テキスト]" custT="1"/>
      <dgm:spPr/>
      <dgm:t>
        <a:bodyPr/>
        <a:lstStyle/>
        <a:p>
          <a:r>
            <a:rPr kumimoji="1" lang="ja-JP" altLang="en-US" sz="2800" dirty="0" smtClean="0"/>
            <a:t>来店</a:t>
          </a:r>
          <a:endParaRPr kumimoji="1" lang="ja-JP" altLang="en-US" sz="2800" dirty="0"/>
        </a:p>
      </dgm:t>
    </dgm:pt>
    <dgm:pt modelId="{A7B38325-4258-480D-BB94-3D87024F908A}" type="parTrans" cxnId="{30667F9C-6318-4B25-B2AF-874433BF0864}">
      <dgm:prSet/>
      <dgm:spPr/>
      <dgm:t>
        <a:bodyPr/>
        <a:lstStyle/>
        <a:p>
          <a:endParaRPr kumimoji="1" lang="ja-JP" altLang="en-US" sz="1200"/>
        </a:p>
      </dgm:t>
    </dgm:pt>
    <dgm:pt modelId="{388D5FA6-C077-46C0-9E33-85E2FAA376E4}" type="sibTrans" cxnId="{30667F9C-6318-4B25-B2AF-874433BF0864}">
      <dgm:prSet/>
      <dgm:spPr/>
      <dgm:t>
        <a:bodyPr/>
        <a:lstStyle/>
        <a:p>
          <a:endParaRPr kumimoji="1" lang="ja-JP" altLang="en-US" sz="1200"/>
        </a:p>
      </dgm:t>
    </dgm:pt>
    <dgm:pt modelId="{B47180F5-653B-40DC-81A8-EB545F9A8353}">
      <dgm:prSet phldrT="[テキスト]" custT="1"/>
      <dgm:spPr/>
      <dgm:t>
        <a:bodyPr/>
        <a:lstStyle/>
        <a:p>
          <a:r>
            <a:rPr kumimoji="1" lang="ja-JP" altLang="en-US" sz="2800" dirty="0" smtClean="0"/>
            <a:t>購入</a:t>
          </a:r>
          <a:endParaRPr kumimoji="1" lang="ja-JP" altLang="en-US" sz="2800" dirty="0"/>
        </a:p>
      </dgm:t>
    </dgm:pt>
    <dgm:pt modelId="{E5034C52-DEB2-4D57-B6A7-9BB08146A41D}" type="parTrans" cxnId="{3A5CD1E8-CA3C-428D-9CD2-2C7E114A315E}">
      <dgm:prSet/>
      <dgm:spPr/>
      <dgm:t>
        <a:bodyPr/>
        <a:lstStyle/>
        <a:p>
          <a:endParaRPr kumimoji="1" lang="ja-JP" altLang="en-US" sz="1200"/>
        </a:p>
      </dgm:t>
    </dgm:pt>
    <dgm:pt modelId="{0726A370-1FD0-47B4-8937-BFFB13DD59A8}" type="sibTrans" cxnId="{3A5CD1E8-CA3C-428D-9CD2-2C7E114A315E}">
      <dgm:prSet/>
      <dgm:spPr/>
      <dgm:t>
        <a:bodyPr/>
        <a:lstStyle/>
        <a:p>
          <a:endParaRPr kumimoji="1" lang="ja-JP" altLang="en-US" sz="1200"/>
        </a:p>
      </dgm:t>
    </dgm:pt>
    <dgm:pt modelId="{24D82E8B-AF13-49EC-BE21-6E953FAE1690}" type="pres">
      <dgm:prSet presAssocID="{65C4C273-FC32-4162-8653-4A1B9A0D5E8E}" presName="Name0" presStyleCnt="0">
        <dgm:presLayoutVars>
          <dgm:dir/>
          <dgm:animLvl val="lvl"/>
          <dgm:resizeHandles val="exact"/>
        </dgm:presLayoutVars>
      </dgm:prSet>
      <dgm:spPr/>
    </dgm:pt>
    <dgm:pt modelId="{C07F3EC0-A4F1-4DED-BAA3-E01C673F2D85}" type="pres">
      <dgm:prSet presAssocID="{A9ABF84E-9BD1-4D89-AC46-F46894FE00B6}" presName="parTxOnly" presStyleLbl="node1" presStyleIdx="0" presStyleCnt="3">
        <dgm:presLayoutVars>
          <dgm:chMax val="0"/>
          <dgm:chPref val="0"/>
          <dgm:bulletEnabled val="1"/>
        </dgm:presLayoutVars>
      </dgm:prSet>
      <dgm:spPr/>
      <dgm:t>
        <a:bodyPr/>
        <a:lstStyle/>
        <a:p>
          <a:endParaRPr kumimoji="1" lang="ja-JP" altLang="en-US"/>
        </a:p>
      </dgm:t>
    </dgm:pt>
    <dgm:pt modelId="{03E395DA-DA84-4BE3-9AA6-21CD197F5320}" type="pres">
      <dgm:prSet presAssocID="{D95D6B62-2EC0-4B51-BA73-2934345BDD24}" presName="parTxOnlySpace" presStyleCnt="0"/>
      <dgm:spPr/>
    </dgm:pt>
    <dgm:pt modelId="{12708B4B-6EC6-4E53-8771-841D16E2360C}" type="pres">
      <dgm:prSet presAssocID="{6C4DA4B0-896A-43FF-A54D-E9461A56CA60}" presName="parTxOnly" presStyleLbl="node1" presStyleIdx="1" presStyleCnt="3">
        <dgm:presLayoutVars>
          <dgm:chMax val="0"/>
          <dgm:chPref val="0"/>
          <dgm:bulletEnabled val="1"/>
        </dgm:presLayoutVars>
      </dgm:prSet>
      <dgm:spPr/>
      <dgm:t>
        <a:bodyPr/>
        <a:lstStyle/>
        <a:p>
          <a:endParaRPr kumimoji="1" lang="ja-JP" altLang="en-US"/>
        </a:p>
      </dgm:t>
    </dgm:pt>
    <dgm:pt modelId="{14514232-E5BB-4D4A-BDFB-857223DAB432}" type="pres">
      <dgm:prSet presAssocID="{388D5FA6-C077-46C0-9E33-85E2FAA376E4}" presName="parTxOnlySpace" presStyleCnt="0"/>
      <dgm:spPr/>
    </dgm:pt>
    <dgm:pt modelId="{9F736232-B526-4CE2-BA62-D9D1E840BBCB}" type="pres">
      <dgm:prSet presAssocID="{B47180F5-653B-40DC-81A8-EB545F9A8353}" presName="parTxOnly" presStyleLbl="node1" presStyleIdx="2" presStyleCnt="3">
        <dgm:presLayoutVars>
          <dgm:chMax val="0"/>
          <dgm:chPref val="0"/>
          <dgm:bulletEnabled val="1"/>
        </dgm:presLayoutVars>
      </dgm:prSet>
      <dgm:spPr/>
      <dgm:t>
        <a:bodyPr/>
        <a:lstStyle/>
        <a:p>
          <a:endParaRPr kumimoji="1" lang="ja-JP" altLang="en-US"/>
        </a:p>
      </dgm:t>
    </dgm:pt>
  </dgm:ptLst>
  <dgm:cxnLst>
    <dgm:cxn modelId="{C8F66780-CA2E-4E72-93EA-F7B6AEAB0E41}" type="presOf" srcId="{65C4C273-FC32-4162-8653-4A1B9A0D5E8E}" destId="{24D82E8B-AF13-49EC-BE21-6E953FAE1690}" srcOrd="0" destOrd="0" presId="urn:microsoft.com/office/officeart/2005/8/layout/chevron1"/>
    <dgm:cxn modelId="{E1DD1C74-B824-4B9F-AFF8-E8E2B1AA6973}" type="presOf" srcId="{6C4DA4B0-896A-43FF-A54D-E9461A56CA60}" destId="{12708B4B-6EC6-4E53-8771-841D16E2360C}" srcOrd="0" destOrd="0" presId="urn:microsoft.com/office/officeart/2005/8/layout/chevron1"/>
    <dgm:cxn modelId="{3A5CD1E8-CA3C-428D-9CD2-2C7E114A315E}" srcId="{65C4C273-FC32-4162-8653-4A1B9A0D5E8E}" destId="{B47180F5-653B-40DC-81A8-EB545F9A8353}" srcOrd="2" destOrd="0" parTransId="{E5034C52-DEB2-4D57-B6A7-9BB08146A41D}" sibTransId="{0726A370-1FD0-47B4-8937-BFFB13DD59A8}"/>
    <dgm:cxn modelId="{2F28ECB7-88FF-447F-BBF8-F9FBEC528CCF}" type="presOf" srcId="{A9ABF84E-9BD1-4D89-AC46-F46894FE00B6}" destId="{C07F3EC0-A4F1-4DED-BAA3-E01C673F2D85}" srcOrd="0" destOrd="0" presId="urn:microsoft.com/office/officeart/2005/8/layout/chevron1"/>
    <dgm:cxn modelId="{30667F9C-6318-4B25-B2AF-874433BF0864}" srcId="{65C4C273-FC32-4162-8653-4A1B9A0D5E8E}" destId="{6C4DA4B0-896A-43FF-A54D-E9461A56CA60}" srcOrd="1" destOrd="0" parTransId="{A7B38325-4258-480D-BB94-3D87024F908A}" sibTransId="{388D5FA6-C077-46C0-9E33-85E2FAA376E4}"/>
    <dgm:cxn modelId="{06EBB531-8AB1-43BD-8531-2F9C4D1C5BE2}" type="presOf" srcId="{B47180F5-653B-40DC-81A8-EB545F9A8353}" destId="{9F736232-B526-4CE2-BA62-D9D1E840BBCB}" srcOrd="0" destOrd="0" presId="urn:microsoft.com/office/officeart/2005/8/layout/chevron1"/>
    <dgm:cxn modelId="{97218C21-BAD1-4372-AFCD-51EA00A52B33}" srcId="{65C4C273-FC32-4162-8653-4A1B9A0D5E8E}" destId="{A9ABF84E-9BD1-4D89-AC46-F46894FE00B6}" srcOrd="0" destOrd="0" parTransId="{8CC3D0E0-7B2C-4446-A99B-50A47FFDB0A3}" sibTransId="{D95D6B62-2EC0-4B51-BA73-2934345BDD24}"/>
    <dgm:cxn modelId="{4700A9EA-D78C-4466-9D4A-1A2A30970BBC}" type="presParOf" srcId="{24D82E8B-AF13-49EC-BE21-6E953FAE1690}" destId="{C07F3EC0-A4F1-4DED-BAA3-E01C673F2D85}" srcOrd="0" destOrd="0" presId="urn:microsoft.com/office/officeart/2005/8/layout/chevron1"/>
    <dgm:cxn modelId="{80CDA353-6B3F-45F2-8743-91BA0E19BA5B}" type="presParOf" srcId="{24D82E8B-AF13-49EC-BE21-6E953FAE1690}" destId="{03E395DA-DA84-4BE3-9AA6-21CD197F5320}" srcOrd="1" destOrd="0" presId="urn:microsoft.com/office/officeart/2005/8/layout/chevron1"/>
    <dgm:cxn modelId="{635C32D1-9485-4AE0-BBD1-F88125334949}" type="presParOf" srcId="{24D82E8B-AF13-49EC-BE21-6E953FAE1690}" destId="{12708B4B-6EC6-4E53-8771-841D16E2360C}" srcOrd="2" destOrd="0" presId="urn:microsoft.com/office/officeart/2005/8/layout/chevron1"/>
    <dgm:cxn modelId="{0B46CE18-63AE-4859-BA7F-C0253F666909}" type="presParOf" srcId="{24D82E8B-AF13-49EC-BE21-6E953FAE1690}" destId="{14514232-E5BB-4D4A-BDFB-857223DAB432}" srcOrd="3" destOrd="0" presId="urn:microsoft.com/office/officeart/2005/8/layout/chevron1"/>
    <dgm:cxn modelId="{E57B746A-3A3A-404A-93F3-B41D977FB5CE}" type="presParOf" srcId="{24D82E8B-AF13-49EC-BE21-6E953FAE1690}" destId="{9F736232-B526-4CE2-BA62-D9D1E840BBCB}" srcOrd="4" destOrd="0" presId="urn:microsoft.com/office/officeart/2005/8/layout/chevron1"/>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F03DD442-96A4-477A-9D30-F76921D72844}" srcId="{816B225A-6D9C-45A5-A08D-C6272DC2B9BE}" destId="{719CC07F-E7E8-4D5D-812D-B4FE5927E5EE}" srcOrd="4" destOrd="0" parTransId="{2DF4381A-E109-454A-9E32-D93C72FC7A55}" sibTransId="{371C3CB0-B366-474D-B5B7-5314870145B2}"/>
    <dgm:cxn modelId="{E0581222-8801-4494-AFF2-CEDB223879A1}" type="presOf" srcId="{40401B07-2BC1-43D1-990D-EA08A2E96199}" destId="{FFE1DB0B-A649-43C1-B7D2-CEF3FA2CA620}"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35C86621-C033-4D4A-8F91-F98A15979E64}" type="presOf" srcId="{816B225A-6D9C-45A5-A08D-C6272DC2B9BE}" destId="{FB970023-0AD8-4257-9D69-0D38BBE98C0B}"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FEC06197-18AB-426C-AD4A-A86A6481F533}" type="presOf" srcId="{719CC07F-E7E8-4D5D-812D-B4FE5927E5EE}" destId="{EF93FE5D-CECB-421C-A5E7-C8A146A6D18C}" srcOrd="0" destOrd="0" presId="urn:microsoft.com/office/officeart/2005/8/layout/default"/>
    <dgm:cxn modelId="{050851E5-7985-4624-BFA0-E63890E07C3D}" srcId="{816B225A-6D9C-45A5-A08D-C6272DC2B9BE}" destId="{62B35D10-1538-4D55-950A-2A2BA79ABB01}" srcOrd="5" destOrd="0" parTransId="{3B7949E4-2C6C-4147-8E77-B67B75755B1D}" sibTransId="{14D47D6F-6546-446B-AE47-30FEAA7CBE24}"/>
    <dgm:cxn modelId="{A32EA722-D64D-4337-BCD0-DB568DCB6898}" type="presOf" srcId="{032D3BBA-FECA-4A09-86B8-D22A26B2D692}" destId="{DE94FCB2-DC8D-4E9C-99AC-1B4A02F51ED1}" srcOrd="0" destOrd="0" presId="urn:microsoft.com/office/officeart/2005/8/layout/default"/>
    <dgm:cxn modelId="{0C8000F1-A9A9-4D6E-AE94-3C6D5B8D4E5D}" type="presOf" srcId="{A8173AC5-747C-4629-AFDD-A87911240C17}" destId="{AB46F437-0746-4546-925E-0EB7C7D5DEEE}" srcOrd="0" destOrd="0" presId="urn:microsoft.com/office/officeart/2005/8/layout/default"/>
    <dgm:cxn modelId="{D25CDFD0-BD18-4878-A82C-86D76C6352A1}" type="presOf" srcId="{62B35D10-1538-4D55-950A-2A2BA79ABB01}" destId="{4872DE25-18B2-4051-AC2E-50E8F9E547B9}" srcOrd="0" destOrd="0" presId="urn:microsoft.com/office/officeart/2005/8/layout/default"/>
    <dgm:cxn modelId="{DCDB940C-AC99-4649-94B0-9398AED07248}" type="presOf" srcId="{7B17B44F-FC52-4305-B7B4-359C8BB0CC78}" destId="{9E71994E-CAF8-46B6-9D24-24B986C042F2}"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0F6DC504-F021-46B2-8101-E61B352C2DE1}" type="presParOf" srcId="{FB970023-0AD8-4257-9D69-0D38BBE98C0B}" destId="{FFE1DB0B-A649-43C1-B7D2-CEF3FA2CA620}" srcOrd="0" destOrd="0" presId="urn:microsoft.com/office/officeart/2005/8/layout/default"/>
    <dgm:cxn modelId="{4D2BC124-FBDC-4E9D-AA60-B18CD96FAF9C}" type="presParOf" srcId="{FB970023-0AD8-4257-9D69-0D38BBE98C0B}" destId="{2801E637-8C93-40BB-8D47-B379444342CD}" srcOrd="1" destOrd="0" presId="urn:microsoft.com/office/officeart/2005/8/layout/default"/>
    <dgm:cxn modelId="{3E101BFC-3CCB-443E-8881-E93ACD873703}" type="presParOf" srcId="{FB970023-0AD8-4257-9D69-0D38BBE98C0B}" destId="{DE94FCB2-DC8D-4E9C-99AC-1B4A02F51ED1}" srcOrd="2" destOrd="0" presId="urn:microsoft.com/office/officeart/2005/8/layout/default"/>
    <dgm:cxn modelId="{B826753B-26B4-4E90-8E08-210436DB1EBD}" type="presParOf" srcId="{FB970023-0AD8-4257-9D69-0D38BBE98C0B}" destId="{B79BEC52-4A3C-4665-948E-5AB634E4DDD1}" srcOrd="3" destOrd="0" presId="urn:microsoft.com/office/officeart/2005/8/layout/default"/>
    <dgm:cxn modelId="{05279476-A16B-4D29-AC6D-5D172F0B7D28}" type="presParOf" srcId="{FB970023-0AD8-4257-9D69-0D38BBE98C0B}" destId="{9E71994E-CAF8-46B6-9D24-24B986C042F2}" srcOrd="4" destOrd="0" presId="urn:microsoft.com/office/officeart/2005/8/layout/default"/>
    <dgm:cxn modelId="{9892DAA3-20BE-4396-B857-C354A8DF5CB7}" type="presParOf" srcId="{FB970023-0AD8-4257-9D69-0D38BBE98C0B}" destId="{738F86CF-128D-470E-936B-6A3F88B3548B}" srcOrd="5" destOrd="0" presId="urn:microsoft.com/office/officeart/2005/8/layout/default"/>
    <dgm:cxn modelId="{C89C872E-6820-48D5-B4E9-FB9A4570F9C9}" type="presParOf" srcId="{FB970023-0AD8-4257-9D69-0D38BBE98C0B}" destId="{AB46F437-0746-4546-925E-0EB7C7D5DEEE}" srcOrd="6" destOrd="0" presId="urn:microsoft.com/office/officeart/2005/8/layout/default"/>
    <dgm:cxn modelId="{17CF3447-063B-43EA-9349-8A39B27BA1D1}" type="presParOf" srcId="{FB970023-0AD8-4257-9D69-0D38BBE98C0B}" destId="{DFB5A0A0-5AAF-4E7A-96E3-6AAED3E2A4DE}" srcOrd="7" destOrd="0" presId="urn:microsoft.com/office/officeart/2005/8/layout/default"/>
    <dgm:cxn modelId="{66422244-467B-4D72-99CD-0EF38963B15B}" type="presParOf" srcId="{FB970023-0AD8-4257-9D69-0D38BBE98C0B}" destId="{EF93FE5D-CECB-421C-A5E7-C8A146A6D18C}" srcOrd="8" destOrd="0" presId="urn:microsoft.com/office/officeart/2005/8/layout/default"/>
    <dgm:cxn modelId="{D8AAB664-EAD8-41E8-A650-F69B87452838}" type="presParOf" srcId="{FB970023-0AD8-4257-9D69-0D38BBE98C0B}" destId="{69C1F5B3-E374-4A16-AD71-1F7CD42FE451}" srcOrd="9" destOrd="0" presId="urn:microsoft.com/office/officeart/2005/8/layout/default"/>
    <dgm:cxn modelId="{0B99FDF7-837E-45E4-B3C5-5352CBE9249A}"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solidFill>
                <a:srgbClr val="00B050"/>
              </a:solidFill>
            </a:rPr>
            <a:t>会社概要</a:t>
          </a:r>
          <a:endParaRPr kumimoji="1" lang="ja-JP" altLang="en-US" dirty="0">
            <a:solidFill>
              <a:srgbClr val="00B050"/>
            </a:solidFill>
          </a:endParaRPr>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1C2B4426-6B3E-41C8-AAF7-43CE0FF080C9}" type="presOf" srcId="{62B35D10-1538-4D55-950A-2A2BA79ABB01}" destId="{4872DE25-18B2-4051-AC2E-50E8F9E547B9}" srcOrd="0" destOrd="0" presId="urn:microsoft.com/office/officeart/2005/8/layout/default"/>
    <dgm:cxn modelId="{D76C17B5-E759-4B56-94AF-5DCBD2D90214}" type="presOf" srcId="{816B225A-6D9C-45A5-A08D-C6272DC2B9BE}" destId="{FB970023-0AD8-4257-9D69-0D38BBE98C0B}" srcOrd="0" destOrd="0" presId="urn:microsoft.com/office/officeart/2005/8/layout/default"/>
    <dgm:cxn modelId="{CADA1E92-4D1B-4658-8EFA-0E7B5E11DF04}" type="presOf" srcId="{7B17B44F-FC52-4305-B7B4-359C8BB0CC78}" destId="{9E71994E-CAF8-46B6-9D24-24B986C042F2}" srcOrd="0" destOrd="0" presId="urn:microsoft.com/office/officeart/2005/8/layout/default"/>
    <dgm:cxn modelId="{3ED97474-40C2-4AEE-A268-8EC64F34B0F7}" type="presOf" srcId="{719CC07F-E7E8-4D5D-812D-B4FE5927E5EE}" destId="{EF93FE5D-CECB-421C-A5E7-C8A146A6D18C}" srcOrd="0" destOrd="0" presId="urn:microsoft.com/office/officeart/2005/8/layout/default"/>
    <dgm:cxn modelId="{D8CB3B4A-2A03-44F7-9A44-D5B623F8934C}" type="presOf" srcId="{032D3BBA-FECA-4A09-86B8-D22A26B2D692}" destId="{DE94FCB2-DC8D-4E9C-99AC-1B4A02F51ED1}" srcOrd="0" destOrd="0" presId="urn:microsoft.com/office/officeart/2005/8/layout/default"/>
    <dgm:cxn modelId="{9F8EA100-6184-419B-9119-BDA41BAB68C8}" type="presOf" srcId="{A8173AC5-747C-4629-AFDD-A87911240C17}" destId="{AB46F437-0746-4546-925E-0EB7C7D5DEEE}"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62C88BEE-019C-463B-9803-544354EAEFB7}" type="presOf" srcId="{40401B07-2BC1-43D1-990D-EA08A2E96199}" destId="{FFE1DB0B-A649-43C1-B7D2-CEF3FA2CA620}"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1EF1F8F9-82D5-4A97-A68B-9DB8D6A58E38}" type="presParOf" srcId="{FB970023-0AD8-4257-9D69-0D38BBE98C0B}" destId="{FFE1DB0B-A649-43C1-B7D2-CEF3FA2CA620}" srcOrd="0" destOrd="0" presId="urn:microsoft.com/office/officeart/2005/8/layout/default"/>
    <dgm:cxn modelId="{5B990C48-EA48-4764-9D6F-EC775260E33C}" type="presParOf" srcId="{FB970023-0AD8-4257-9D69-0D38BBE98C0B}" destId="{2801E637-8C93-40BB-8D47-B379444342CD}" srcOrd="1" destOrd="0" presId="urn:microsoft.com/office/officeart/2005/8/layout/default"/>
    <dgm:cxn modelId="{2556D81A-2708-4ED9-AC7B-7EB9A1775083}" type="presParOf" srcId="{FB970023-0AD8-4257-9D69-0D38BBE98C0B}" destId="{DE94FCB2-DC8D-4E9C-99AC-1B4A02F51ED1}" srcOrd="2" destOrd="0" presId="urn:microsoft.com/office/officeart/2005/8/layout/default"/>
    <dgm:cxn modelId="{9DF9008A-9832-4EB3-B6C7-566C2324CD90}" type="presParOf" srcId="{FB970023-0AD8-4257-9D69-0D38BBE98C0B}" destId="{B79BEC52-4A3C-4665-948E-5AB634E4DDD1}" srcOrd="3" destOrd="0" presId="urn:microsoft.com/office/officeart/2005/8/layout/default"/>
    <dgm:cxn modelId="{A181A3DB-2329-4621-A5ED-A88DA46EBC69}" type="presParOf" srcId="{FB970023-0AD8-4257-9D69-0D38BBE98C0B}" destId="{9E71994E-CAF8-46B6-9D24-24B986C042F2}" srcOrd="4" destOrd="0" presId="urn:microsoft.com/office/officeart/2005/8/layout/default"/>
    <dgm:cxn modelId="{A4ACFC54-7478-4129-9E40-562EF418C4DC}" type="presParOf" srcId="{FB970023-0AD8-4257-9D69-0D38BBE98C0B}" destId="{738F86CF-128D-470E-936B-6A3F88B3548B}" srcOrd="5" destOrd="0" presId="urn:microsoft.com/office/officeart/2005/8/layout/default"/>
    <dgm:cxn modelId="{0D565066-3885-49EF-AF10-A6E27661BA34}" type="presParOf" srcId="{FB970023-0AD8-4257-9D69-0D38BBE98C0B}" destId="{AB46F437-0746-4546-925E-0EB7C7D5DEEE}" srcOrd="6" destOrd="0" presId="urn:microsoft.com/office/officeart/2005/8/layout/default"/>
    <dgm:cxn modelId="{DE398334-69B7-4CFD-8BF2-731C593515CC}" type="presParOf" srcId="{FB970023-0AD8-4257-9D69-0D38BBE98C0B}" destId="{DFB5A0A0-5AAF-4E7A-96E3-6AAED3E2A4DE}" srcOrd="7" destOrd="0" presId="urn:microsoft.com/office/officeart/2005/8/layout/default"/>
    <dgm:cxn modelId="{29BFD837-3C8C-4295-B8DF-B53FD8D34F44}" type="presParOf" srcId="{FB970023-0AD8-4257-9D69-0D38BBE98C0B}" destId="{EF93FE5D-CECB-421C-A5E7-C8A146A6D18C}" srcOrd="8" destOrd="0" presId="urn:microsoft.com/office/officeart/2005/8/layout/default"/>
    <dgm:cxn modelId="{CB664B43-456D-4F21-A9C3-A7CC06CDFC5F}" type="presParOf" srcId="{FB970023-0AD8-4257-9D69-0D38BBE98C0B}" destId="{69C1F5B3-E374-4A16-AD71-1F7CD42FE451}" srcOrd="9" destOrd="0" presId="urn:microsoft.com/office/officeart/2005/8/layout/default"/>
    <dgm:cxn modelId="{F2B60B90-8693-4EC4-B187-EA826526ECB7}"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26920A99-448C-4400-A6EC-957D6A548F53}" type="presOf" srcId="{032D3BBA-FECA-4A09-86B8-D22A26B2D692}" destId="{DE94FCB2-DC8D-4E9C-99AC-1B4A02F51ED1}" srcOrd="0" destOrd="0" presId="urn:microsoft.com/office/officeart/2005/8/layout/default"/>
    <dgm:cxn modelId="{00EA8FE9-EE38-475E-8221-F610282FED5A}" type="presOf" srcId="{816B225A-6D9C-45A5-A08D-C6272DC2B9BE}" destId="{FB970023-0AD8-4257-9D69-0D38BBE98C0B}" srcOrd="0" destOrd="0" presId="urn:microsoft.com/office/officeart/2005/8/layout/default"/>
    <dgm:cxn modelId="{B7BCCF01-DDC3-426F-919E-42627F108324}" type="presOf" srcId="{A8173AC5-747C-4629-AFDD-A87911240C17}" destId="{AB46F437-0746-4546-925E-0EB7C7D5DEEE}" srcOrd="0" destOrd="0" presId="urn:microsoft.com/office/officeart/2005/8/layout/default"/>
    <dgm:cxn modelId="{8BECCA8F-8174-498F-848F-9CFD356080F6}" type="presOf" srcId="{7B17B44F-FC52-4305-B7B4-359C8BB0CC78}" destId="{9E71994E-CAF8-46B6-9D24-24B986C042F2}" srcOrd="0" destOrd="0" presId="urn:microsoft.com/office/officeart/2005/8/layout/default"/>
    <dgm:cxn modelId="{2A2A0993-1D3F-4D66-A808-CD0F82CE538B}" type="presOf" srcId="{40401B07-2BC1-43D1-990D-EA08A2E96199}" destId="{FFE1DB0B-A649-43C1-B7D2-CEF3FA2CA620}"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019D40A4-B870-42E1-82AB-C2B32A8803BD}" type="presOf" srcId="{719CC07F-E7E8-4D5D-812D-B4FE5927E5EE}" destId="{EF93FE5D-CECB-421C-A5E7-C8A146A6D18C}" srcOrd="0" destOrd="0" presId="urn:microsoft.com/office/officeart/2005/8/layout/default"/>
    <dgm:cxn modelId="{613E128E-9A87-4BEF-B516-1414B40B1B60}" type="presOf" srcId="{62B35D10-1538-4D55-950A-2A2BA79ABB01}" destId="{4872DE25-18B2-4051-AC2E-50E8F9E547B9}" srcOrd="0" destOrd="0" presId="urn:microsoft.com/office/officeart/2005/8/layout/default"/>
    <dgm:cxn modelId="{ED0AD4EF-E6DC-417B-BD1C-D80010170EB8}" type="presParOf" srcId="{FB970023-0AD8-4257-9D69-0D38BBE98C0B}" destId="{FFE1DB0B-A649-43C1-B7D2-CEF3FA2CA620}" srcOrd="0" destOrd="0" presId="urn:microsoft.com/office/officeart/2005/8/layout/default"/>
    <dgm:cxn modelId="{51B9DD0B-5000-4277-B636-9651B3A02150}" type="presParOf" srcId="{FB970023-0AD8-4257-9D69-0D38BBE98C0B}" destId="{2801E637-8C93-40BB-8D47-B379444342CD}" srcOrd="1" destOrd="0" presId="urn:microsoft.com/office/officeart/2005/8/layout/default"/>
    <dgm:cxn modelId="{4DF3D2C4-D1E7-45B1-8233-1B6FE89FA8D5}" type="presParOf" srcId="{FB970023-0AD8-4257-9D69-0D38BBE98C0B}" destId="{DE94FCB2-DC8D-4E9C-99AC-1B4A02F51ED1}" srcOrd="2" destOrd="0" presId="urn:microsoft.com/office/officeart/2005/8/layout/default"/>
    <dgm:cxn modelId="{F0E0AE6F-8ABD-4692-8CE4-7E1FE73CAF44}" type="presParOf" srcId="{FB970023-0AD8-4257-9D69-0D38BBE98C0B}" destId="{B79BEC52-4A3C-4665-948E-5AB634E4DDD1}" srcOrd="3" destOrd="0" presId="urn:microsoft.com/office/officeart/2005/8/layout/default"/>
    <dgm:cxn modelId="{C7EA08FF-73EB-4E60-BF9D-335CB8B7B80C}" type="presParOf" srcId="{FB970023-0AD8-4257-9D69-0D38BBE98C0B}" destId="{9E71994E-CAF8-46B6-9D24-24B986C042F2}" srcOrd="4" destOrd="0" presId="urn:microsoft.com/office/officeart/2005/8/layout/default"/>
    <dgm:cxn modelId="{80291DB9-4236-493E-B0F0-59D5A83C3883}" type="presParOf" srcId="{FB970023-0AD8-4257-9D69-0D38BBE98C0B}" destId="{738F86CF-128D-470E-936B-6A3F88B3548B}" srcOrd="5" destOrd="0" presId="urn:microsoft.com/office/officeart/2005/8/layout/default"/>
    <dgm:cxn modelId="{2D0A4F3D-5727-4B5A-809B-436A0590C2CE}" type="presParOf" srcId="{FB970023-0AD8-4257-9D69-0D38BBE98C0B}" destId="{AB46F437-0746-4546-925E-0EB7C7D5DEEE}" srcOrd="6" destOrd="0" presId="urn:microsoft.com/office/officeart/2005/8/layout/default"/>
    <dgm:cxn modelId="{11051040-73B2-4C69-9312-3A80DB7052BB}" type="presParOf" srcId="{FB970023-0AD8-4257-9D69-0D38BBE98C0B}" destId="{DFB5A0A0-5AAF-4E7A-96E3-6AAED3E2A4DE}" srcOrd="7" destOrd="0" presId="urn:microsoft.com/office/officeart/2005/8/layout/default"/>
    <dgm:cxn modelId="{85594CE4-C247-4DE5-9206-18D015315497}" type="presParOf" srcId="{FB970023-0AD8-4257-9D69-0D38BBE98C0B}" destId="{EF93FE5D-CECB-421C-A5E7-C8A146A6D18C}" srcOrd="8" destOrd="0" presId="urn:microsoft.com/office/officeart/2005/8/layout/default"/>
    <dgm:cxn modelId="{25FA8101-5525-4B61-8A50-73D66EBAA146}" type="presParOf" srcId="{FB970023-0AD8-4257-9D69-0D38BBE98C0B}" destId="{69C1F5B3-E374-4A16-AD71-1F7CD42FE451}" srcOrd="9" destOrd="0" presId="urn:microsoft.com/office/officeart/2005/8/layout/default"/>
    <dgm:cxn modelId="{6DB02896-A828-49FF-89C8-257A31173860}"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solidFill>
                <a:srgbClr val="00B050"/>
              </a:solidFill>
            </a:rPr>
            <a:t>会社概要</a:t>
          </a:r>
          <a:endParaRPr kumimoji="1" lang="ja-JP" altLang="en-US" dirty="0">
            <a:solidFill>
              <a:srgbClr val="00B050"/>
            </a:solidFill>
          </a:endParaRPr>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custLinFactNeighborX="-32831" custLinFactNeighborY="-1451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6810673B-782B-415E-BE56-39DF6A2EEAC4}" type="presOf" srcId="{A8173AC5-747C-4629-AFDD-A87911240C17}" destId="{AB46F437-0746-4546-925E-0EB7C7D5DEEE}" srcOrd="0" destOrd="0" presId="urn:microsoft.com/office/officeart/2005/8/layout/default"/>
    <dgm:cxn modelId="{47C29CB4-50BD-4E50-B75D-3AA646402E65}" type="presOf" srcId="{7B17B44F-FC52-4305-B7B4-359C8BB0CC78}" destId="{9E71994E-CAF8-46B6-9D24-24B986C042F2}" srcOrd="0" destOrd="0" presId="urn:microsoft.com/office/officeart/2005/8/layout/default"/>
    <dgm:cxn modelId="{9DD4632C-0526-4C1B-82F8-302E992811FC}" type="presOf" srcId="{719CC07F-E7E8-4D5D-812D-B4FE5927E5EE}" destId="{EF93FE5D-CECB-421C-A5E7-C8A146A6D18C}" srcOrd="0" destOrd="0" presId="urn:microsoft.com/office/officeart/2005/8/layout/default"/>
    <dgm:cxn modelId="{BAABBDF0-AA75-4050-A004-B1D1CD2BB621}" type="presOf" srcId="{62B35D10-1538-4D55-950A-2A2BA79ABB01}" destId="{4872DE25-18B2-4051-AC2E-50E8F9E547B9}"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5056650A-C9CC-46E3-A8B8-05703AF4B1AC}" type="presOf" srcId="{816B225A-6D9C-45A5-A08D-C6272DC2B9BE}" destId="{FB970023-0AD8-4257-9D69-0D38BBE98C0B}" srcOrd="0" destOrd="0" presId="urn:microsoft.com/office/officeart/2005/8/layout/default"/>
    <dgm:cxn modelId="{E9AC37CD-D422-4643-BCEF-EB9927EE1AB7}" type="presOf" srcId="{032D3BBA-FECA-4A09-86B8-D22A26B2D692}" destId="{DE94FCB2-DC8D-4E9C-99AC-1B4A02F51ED1}" srcOrd="0" destOrd="0" presId="urn:microsoft.com/office/officeart/2005/8/layout/default"/>
    <dgm:cxn modelId="{4AFCF239-1F87-4086-A2DE-EB9D80520D3F}" type="presOf" srcId="{40401B07-2BC1-43D1-990D-EA08A2E96199}" destId="{FFE1DB0B-A649-43C1-B7D2-CEF3FA2CA620}" srcOrd="0" destOrd="0" presId="urn:microsoft.com/office/officeart/2005/8/layout/default"/>
    <dgm:cxn modelId="{DCC8845D-C73B-4D51-B96B-07C31EA54059}" type="presParOf" srcId="{FB970023-0AD8-4257-9D69-0D38BBE98C0B}" destId="{FFE1DB0B-A649-43C1-B7D2-CEF3FA2CA620}" srcOrd="0" destOrd="0" presId="urn:microsoft.com/office/officeart/2005/8/layout/default"/>
    <dgm:cxn modelId="{9B4F2D84-9D67-427A-88A9-9A5E824372E1}" type="presParOf" srcId="{FB970023-0AD8-4257-9D69-0D38BBE98C0B}" destId="{2801E637-8C93-40BB-8D47-B379444342CD}" srcOrd="1" destOrd="0" presId="urn:microsoft.com/office/officeart/2005/8/layout/default"/>
    <dgm:cxn modelId="{C484CC49-8BE0-4961-A116-720545B84C23}" type="presParOf" srcId="{FB970023-0AD8-4257-9D69-0D38BBE98C0B}" destId="{DE94FCB2-DC8D-4E9C-99AC-1B4A02F51ED1}" srcOrd="2" destOrd="0" presId="urn:microsoft.com/office/officeart/2005/8/layout/default"/>
    <dgm:cxn modelId="{9AB6ABC6-B105-4C81-AC06-EC6BEBB0E86A}" type="presParOf" srcId="{FB970023-0AD8-4257-9D69-0D38BBE98C0B}" destId="{B79BEC52-4A3C-4665-948E-5AB634E4DDD1}" srcOrd="3" destOrd="0" presId="urn:microsoft.com/office/officeart/2005/8/layout/default"/>
    <dgm:cxn modelId="{1382442B-D1F4-4575-8E06-8D5D19014631}" type="presParOf" srcId="{FB970023-0AD8-4257-9D69-0D38BBE98C0B}" destId="{9E71994E-CAF8-46B6-9D24-24B986C042F2}" srcOrd="4" destOrd="0" presId="urn:microsoft.com/office/officeart/2005/8/layout/default"/>
    <dgm:cxn modelId="{94D80A75-D73E-44C0-A769-E1162944152B}" type="presParOf" srcId="{FB970023-0AD8-4257-9D69-0D38BBE98C0B}" destId="{738F86CF-128D-470E-936B-6A3F88B3548B}" srcOrd="5" destOrd="0" presId="urn:microsoft.com/office/officeart/2005/8/layout/default"/>
    <dgm:cxn modelId="{7614887F-0D0C-4E75-B1EB-BBA8F4C72CF5}" type="presParOf" srcId="{FB970023-0AD8-4257-9D69-0D38BBE98C0B}" destId="{AB46F437-0746-4546-925E-0EB7C7D5DEEE}" srcOrd="6" destOrd="0" presId="urn:microsoft.com/office/officeart/2005/8/layout/default"/>
    <dgm:cxn modelId="{3EA0BB16-CEF8-4479-BCAE-3DCB9961223A}" type="presParOf" srcId="{FB970023-0AD8-4257-9D69-0D38BBE98C0B}" destId="{DFB5A0A0-5AAF-4E7A-96E3-6AAED3E2A4DE}" srcOrd="7" destOrd="0" presId="urn:microsoft.com/office/officeart/2005/8/layout/default"/>
    <dgm:cxn modelId="{9F2BD588-EDB2-4F4A-B119-06CB6CF82D9D}" type="presParOf" srcId="{FB970023-0AD8-4257-9D69-0D38BBE98C0B}" destId="{EF93FE5D-CECB-421C-A5E7-C8A146A6D18C}" srcOrd="8" destOrd="0" presId="urn:microsoft.com/office/officeart/2005/8/layout/default"/>
    <dgm:cxn modelId="{E7670F57-3CA4-48F0-90DF-CA1007695EC8}" type="presParOf" srcId="{FB970023-0AD8-4257-9D69-0D38BBE98C0B}" destId="{69C1F5B3-E374-4A16-AD71-1F7CD42FE451}" srcOrd="9" destOrd="0" presId="urn:microsoft.com/office/officeart/2005/8/layout/default"/>
    <dgm:cxn modelId="{0E27C767-7646-47DC-A328-61D67751F4B4}"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3894FF05-6E31-40D5-B638-70604322BD29}" type="presOf" srcId="{719CC07F-E7E8-4D5D-812D-B4FE5927E5EE}" destId="{EF93FE5D-CECB-421C-A5E7-C8A146A6D18C}" srcOrd="0" destOrd="0" presId="urn:microsoft.com/office/officeart/2005/8/layout/default"/>
    <dgm:cxn modelId="{BF967BEE-5A10-4323-ADDE-09EBD625D6BA}" type="presOf" srcId="{032D3BBA-FECA-4A09-86B8-D22A26B2D692}" destId="{DE94FCB2-DC8D-4E9C-99AC-1B4A02F51ED1}" srcOrd="0" destOrd="0" presId="urn:microsoft.com/office/officeart/2005/8/layout/default"/>
    <dgm:cxn modelId="{5C963FD8-6BDA-4FDC-935C-73F5854293AD}" type="presOf" srcId="{7B17B44F-FC52-4305-B7B4-359C8BB0CC78}" destId="{9E71994E-CAF8-46B6-9D24-24B986C042F2}"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73DD6EAA-6883-4874-AFF5-07D502178C29}" type="presOf" srcId="{A8173AC5-747C-4629-AFDD-A87911240C17}" destId="{AB46F437-0746-4546-925E-0EB7C7D5DEEE}" srcOrd="0" destOrd="0" presId="urn:microsoft.com/office/officeart/2005/8/layout/default"/>
    <dgm:cxn modelId="{5ACBABF4-ECFA-4F3E-8CDF-BF7AA0347E03}" type="presOf" srcId="{40401B07-2BC1-43D1-990D-EA08A2E96199}" destId="{FFE1DB0B-A649-43C1-B7D2-CEF3FA2CA620}" srcOrd="0" destOrd="0" presId="urn:microsoft.com/office/officeart/2005/8/layout/default"/>
    <dgm:cxn modelId="{508BFD2A-4AB2-4A0E-BB24-BE944B968615}" type="presOf" srcId="{816B225A-6D9C-45A5-A08D-C6272DC2B9BE}" destId="{FB970023-0AD8-4257-9D69-0D38BBE98C0B}" srcOrd="0" destOrd="0" presId="urn:microsoft.com/office/officeart/2005/8/layout/default"/>
    <dgm:cxn modelId="{5EA85F38-9AF4-4186-8407-2CCC6C020FF5}" type="presOf" srcId="{62B35D10-1538-4D55-950A-2A2BA79ABB01}" destId="{4872DE25-18B2-4051-AC2E-50E8F9E547B9}" srcOrd="0" destOrd="0" presId="urn:microsoft.com/office/officeart/2005/8/layout/default"/>
    <dgm:cxn modelId="{AB227EF9-142C-46E3-A09C-D57F8BF7B2A9}" type="presParOf" srcId="{FB970023-0AD8-4257-9D69-0D38BBE98C0B}" destId="{FFE1DB0B-A649-43C1-B7D2-CEF3FA2CA620}" srcOrd="0" destOrd="0" presId="urn:microsoft.com/office/officeart/2005/8/layout/default"/>
    <dgm:cxn modelId="{3497B253-FA6A-4400-A20F-5C36B960CD7E}" type="presParOf" srcId="{FB970023-0AD8-4257-9D69-0D38BBE98C0B}" destId="{2801E637-8C93-40BB-8D47-B379444342CD}" srcOrd="1" destOrd="0" presId="urn:microsoft.com/office/officeart/2005/8/layout/default"/>
    <dgm:cxn modelId="{E72396D0-B4A6-4AD2-B9CC-2F1B70BF79C5}" type="presParOf" srcId="{FB970023-0AD8-4257-9D69-0D38BBE98C0B}" destId="{DE94FCB2-DC8D-4E9C-99AC-1B4A02F51ED1}" srcOrd="2" destOrd="0" presId="urn:microsoft.com/office/officeart/2005/8/layout/default"/>
    <dgm:cxn modelId="{0D05E23F-EBFB-4C00-8BBE-F8D7B800BEF9}" type="presParOf" srcId="{FB970023-0AD8-4257-9D69-0D38BBE98C0B}" destId="{B79BEC52-4A3C-4665-948E-5AB634E4DDD1}" srcOrd="3" destOrd="0" presId="urn:microsoft.com/office/officeart/2005/8/layout/default"/>
    <dgm:cxn modelId="{91EEC96A-1FD5-4919-889B-E28EEDAAECBB}" type="presParOf" srcId="{FB970023-0AD8-4257-9D69-0D38BBE98C0B}" destId="{9E71994E-CAF8-46B6-9D24-24B986C042F2}" srcOrd="4" destOrd="0" presId="urn:microsoft.com/office/officeart/2005/8/layout/default"/>
    <dgm:cxn modelId="{CF68A5CF-0569-4187-BC88-9A6B5D3C4B59}" type="presParOf" srcId="{FB970023-0AD8-4257-9D69-0D38BBE98C0B}" destId="{738F86CF-128D-470E-936B-6A3F88B3548B}" srcOrd="5" destOrd="0" presId="urn:microsoft.com/office/officeart/2005/8/layout/default"/>
    <dgm:cxn modelId="{73EC263C-652C-406A-B920-061C04F456FB}" type="presParOf" srcId="{FB970023-0AD8-4257-9D69-0D38BBE98C0B}" destId="{AB46F437-0746-4546-925E-0EB7C7D5DEEE}" srcOrd="6" destOrd="0" presId="urn:microsoft.com/office/officeart/2005/8/layout/default"/>
    <dgm:cxn modelId="{9C7D89CD-A487-4266-B523-FFD2F408EE1C}" type="presParOf" srcId="{FB970023-0AD8-4257-9D69-0D38BBE98C0B}" destId="{DFB5A0A0-5AAF-4E7A-96E3-6AAED3E2A4DE}" srcOrd="7" destOrd="0" presId="urn:microsoft.com/office/officeart/2005/8/layout/default"/>
    <dgm:cxn modelId="{611D9A4E-312D-4FC2-8D87-982EAE0E2194}" type="presParOf" srcId="{FB970023-0AD8-4257-9D69-0D38BBE98C0B}" destId="{EF93FE5D-CECB-421C-A5E7-C8A146A6D18C}" srcOrd="8" destOrd="0" presId="urn:microsoft.com/office/officeart/2005/8/layout/default"/>
    <dgm:cxn modelId="{CBB9B5D1-3E75-44FA-A9DA-1E990276E4E9}" type="presParOf" srcId="{FB970023-0AD8-4257-9D69-0D38BBE98C0B}" destId="{69C1F5B3-E374-4A16-AD71-1F7CD42FE451}" srcOrd="9" destOrd="0" presId="urn:microsoft.com/office/officeart/2005/8/layout/default"/>
    <dgm:cxn modelId="{AD319EB5-D49D-4A4B-B206-0612C4BC9F7E}"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F03DD442-96A4-477A-9D30-F76921D72844}" srcId="{816B225A-6D9C-45A5-A08D-C6272DC2B9BE}" destId="{719CC07F-E7E8-4D5D-812D-B4FE5927E5EE}" srcOrd="4" destOrd="0" parTransId="{2DF4381A-E109-454A-9E32-D93C72FC7A55}" sibTransId="{371C3CB0-B366-474D-B5B7-5314870145B2}"/>
    <dgm:cxn modelId="{080B3F8F-6827-415C-A565-AD809CD37CC9}" type="presOf" srcId="{032D3BBA-FECA-4A09-86B8-D22A26B2D692}" destId="{DE94FCB2-DC8D-4E9C-99AC-1B4A02F51ED1}"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4820EBE0-CB7D-4650-B7D6-A9A88305A8D6}" type="presOf" srcId="{7B17B44F-FC52-4305-B7B4-359C8BB0CC78}" destId="{9E71994E-CAF8-46B6-9D24-24B986C042F2}" srcOrd="0" destOrd="0" presId="urn:microsoft.com/office/officeart/2005/8/layout/default"/>
    <dgm:cxn modelId="{80E36C91-22CC-4DA2-BB23-1FA99B870A0D}" type="presOf" srcId="{719CC07F-E7E8-4D5D-812D-B4FE5927E5EE}" destId="{EF93FE5D-CECB-421C-A5E7-C8A146A6D18C}"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0E2AC688-2344-4058-9497-8671FE6C7F9D}" type="presOf" srcId="{A8173AC5-747C-4629-AFDD-A87911240C17}" destId="{AB46F437-0746-4546-925E-0EB7C7D5DEEE}" srcOrd="0" destOrd="0" presId="urn:microsoft.com/office/officeart/2005/8/layout/default"/>
    <dgm:cxn modelId="{791C0BA6-EA6B-4784-A8D1-EEAA03A1E2BB}" type="presOf" srcId="{816B225A-6D9C-45A5-A08D-C6272DC2B9BE}" destId="{FB970023-0AD8-4257-9D69-0D38BBE98C0B}" srcOrd="0" destOrd="0" presId="urn:microsoft.com/office/officeart/2005/8/layout/default"/>
    <dgm:cxn modelId="{9AFEF9A5-5825-4F6F-8367-8B99B87C3C3D}" type="presOf" srcId="{62B35D10-1538-4D55-950A-2A2BA79ABB01}" destId="{4872DE25-18B2-4051-AC2E-50E8F9E547B9}"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7B7D3BCE-A027-4E3E-9B0E-E8B7F05478D4}" type="presOf" srcId="{40401B07-2BC1-43D1-990D-EA08A2E96199}" destId="{FFE1DB0B-A649-43C1-B7D2-CEF3FA2CA620}" srcOrd="0" destOrd="0" presId="urn:microsoft.com/office/officeart/2005/8/layout/default"/>
    <dgm:cxn modelId="{9E0E1180-EFDD-48A3-963A-D1F1D7C31A19}" type="presParOf" srcId="{FB970023-0AD8-4257-9D69-0D38BBE98C0B}" destId="{FFE1DB0B-A649-43C1-B7D2-CEF3FA2CA620}" srcOrd="0" destOrd="0" presId="urn:microsoft.com/office/officeart/2005/8/layout/default"/>
    <dgm:cxn modelId="{C204E8C9-9E6A-48E5-86F9-D7DE026DC112}" type="presParOf" srcId="{FB970023-0AD8-4257-9D69-0D38BBE98C0B}" destId="{2801E637-8C93-40BB-8D47-B379444342CD}" srcOrd="1" destOrd="0" presId="urn:microsoft.com/office/officeart/2005/8/layout/default"/>
    <dgm:cxn modelId="{92E84C50-A892-4BB8-ABF3-8D3D9E0BA9E3}" type="presParOf" srcId="{FB970023-0AD8-4257-9D69-0D38BBE98C0B}" destId="{DE94FCB2-DC8D-4E9C-99AC-1B4A02F51ED1}" srcOrd="2" destOrd="0" presId="urn:microsoft.com/office/officeart/2005/8/layout/default"/>
    <dgm:cxn modelId="{61FE9977-B71F-49BC-851B-3A74E3F6EB1F}" type="presParOf" srcId="{FB970023-0AD8-4257-9D69-0D38BBE98C0B}" destId="{B79BEC52-4A3C-4665-948E-5AB634E4DDD1}" srcOrd="3" destOrd="0" presId="urn:microsoft.com/office/officeart/2005/8/layout/default"/>
    <dgm:cxn modelId="{D84B8990-F5A7-4446-BDE0-B5742B1D6378}" type="presParOf" srcId="{FB970023-0AD8-4257-9D69-0D38BBE98C0B}" destId="{9E71994E-CAF8-46B6-9D24-24B986C042F2}" srcOrd="4" destOrd="0" presId="urn:microsoft.com/office/officeart/2005/8/layout/default"/>
    <dgm:cxn modelId="{63B03A7A-0DCC-4F3C-B7F0-9E26F8628364}" type="presParOf" srcId="{FB970023-0AD8-4257-9D69-0D38BBE98C0B}" destId="{738F86CF-128D-470E-936B-6A3F88B3548B}" srcOrd="5" destOrd="0" presId="urn:microsoft.com/office/officeart/2005/8/layout/default"/>
    <dgm:cxn modelId="{7253CD74-262D-4873-BD4F-889108B21B59}" type="presParOf" srcId="{FB970023-0AD8-4257-9D69-0D38BBE98C0B}" destId="{AB46F437-0746-4546-925E-0EB7C7D5DEEE}" srcOrd="6" destOrd="0" presId="urn:microsoft.com/office/officeart/2005/8/layout/default"/>
    <dgm:cxn modelId="{88CA807A-7025-4826-9D7E-DFC319AE7E3D}" type="presParOf" srcId="{FB970023-0AD8-4257-9D69-0D38BBE98C0B}" destId="{DFB5A0A0-5AAF-4E7A-96E3-6AAED3E2A4DE}" srcOrd="7" destOrd="0" presId="urn:microsoft.com/office/officeart/2005/8/layout/default"/>
    <dgm:cxn modelId="{5093E3E2-02DF-42DA-AF13-9038AE191426}" type="presParOf" srcId="{FB970023-0AD8-4257-9D69-0D38BBE98C0B}" destId="{EF93FE5D-CECB-421C-A5E7-C8A146A6D18C}" srcOrd="8" destOrd="0" presId="urn:microsoft.com/office/officeart/2005/8/layout/default"/>
    <dgm:cxn modelId="{CCB2C0C8-FA3E-44CF-A26C-DE6CCFAA82A9}" type="presParOf" srcId="{FB970023-0AD8-4257-9D69-0D38BBE98C0B}" destId="{69C1F5B3-E374-4A16-AD71-1F7CD42FE451}" srcOrd="9" destOrd="0" presId="urn:microsoft.com/office/officeart/2005/8/layout/default"/>
    <dgm:cxn modelId="{0DA00818-6CB6-4089-B97A-5EC54AD93494}"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solidFill>
                <a:srgbClr val="00B050"/>
              </a:solidFill>
            </a:rPr>
            <a:t>会社概要</a:t>
          </a:r>
          <a:endParaRPr kumimoji="1" lang="ja-JP" altLang="en-US" dirty="0">
            <a:solidFill>
              <a:srgbClr val="00B050"/>
            </a:solidFill>
          </a:endParaRPr>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959199EF-B426-4CAB-ACB3-92D8F9BC121A}" type="presOf" srcId="{A8173AC5-747C-4629-AFDD-A87911240C17}" destId="{AB46F437-0746-4546-925E-0EB7C7D5DEEE}" srcOrd="0" destOrd="0" presId="urn:microsoft.com/office/officeart/2005/8/layout/default"/>
    <dgm:cxn modelId="{0DFA6836-25A9-4050-93B5-8AD543BF401A}" type="presOf" srcId="{032D3BBA-FECA-4A09-86B8-D22A26B2D692}" destId="{DE94FCB2-DC8D-4E9C-99AC-1B4A02F51ED1}"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04C7DD2A-5A48-4468-9897-0FE18B82A840}" type="presOf" srcId="{816B225A-6D9C-45A5-A08D-C6272DC2B9BE}" destId="{FB970023-0AD8-4257-9D69-0D38BBE98C0B}"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8D4244BB-D0B8-424D-B03A-92E9FD661C5D}" type="presOf" srcId="{719CC07F-E7E8-4D5D-812D-B4FE5927E5EE}" destId="{EF93FE5D-CECB-421C-A5E7-C8A146A6D18C}" srcOrd="0" destOrd="0" presId="urn:microsoft.com/office/officeart/2005/8/layout/default"/>
    <dgm:cxn modelId="{E356CC0F-9EC7-4994-B360-92A778C0A052}" type="presOf" srcId="{62B35D10-1538-4D55-950A-2A2BA79ABB01}" destId="{4872DE25-18B2-4051-AC2E-50E8F9E547B9}" srcOrd="0" destOrd="0" presId="urn:microsoft.com/office/officeart/2005/8/layout/default"/>
    <dgm:cxn modelId="{67A6D4FB-A2BC-4D7A-8460-90124EF920CA}" type="presOf" srcId="{40401B07-2BC1-43D1-990D-EA08A2E96199}" destId="{FFE1DB0B-A649-43C1-B7D2-CEF3FA2CA620}" srcOrd="0" destOrd="0" presId="urn:microsoft.com/office/officeart/2005/8/layout/default"/>
    <dgm:cxn modelId="{166B1BA6-9E86-4E9F-8D13-F983684DC61D}" type="presOf" srcId="{7B17B44F-FC52-4305-B7B4-359C8BB0CC78}" destId="{9E71994E-CAF8-46B6-9D24-24B986C042F2}"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B120D974-908E-469A-A397-70F056DD9718}" type="presParOf" srcId="{FB970023-0AD8-4257-9D69-0D38BBE98C0B}" destId="{FFE1DB0B-A649-43C1-B7D2-CEF3FA2CA620}" srcOrd="0" destOrd="0" presId="urn:microsoft.com/office/officeart/2005/8/layout/default"/>
    <dgm:cxn modelId="{4DB877D6-269C-46DF-AB84-183D537E882F}" type="presParOf" srcId="{FB970023-0AD8-4257-9D69-0D38BBE98C0B}" destId="{2801E637-8C93-40BB-8D47-B379444342CD}" srcOrd="1" destOrd="0" presId="urn:microsoft.com/office/officeart/2005/8/layout/default"/>
    <dgm:cxn modelId="{FD5D0930-EE8E-4EFD-941C-0A145451E649}" type="presParOf" srcId="{FB970023-0AD8-4257-9D69-0D38BBE98C0B}" destId="{DE94FCB2-DC8D-4E9C-99AC-1B4A02F51ED1}" srcOrd="2" destOrd="0" presId="urn:microsoft.com/office/officeart/2005/8/layout/default"/>
    <dgm:cxn modelId="{667A3FE3-411C-4C63-BBBA-ED738CDB436A}" type="presParOf" srcId="{FB970023-0AD8-4257-9D69-0D38BBE98C0B}" destId="{B79BEC52-4A3C-4665-948E-5AB634E4DDD1}" srcOrd="3" destOrd="0" presId="urn:microsoft.com/office/officeart/2005/8/layout/default"/>
    <dgm:cxn modelId="{B4AA6544-48FE-44B6-85A9-9E37D86F582C}" type="presParOf" srcId="{FB970023-0AD8-4257-9D69-0D38BBE98C0B}" destId="{9E71994E-CAF8-46B6-9D24-24B986C042F2}" srcOrd="4" destOrd="0" presId="urn:microsoft.com/office/officeart/2005/8/layout/default"/>
    <dgm:cxn modelId="{59889BAD-26E3-400D-A370-D9DF043971CC}" type="presParOf" srcId="{FB970023-0AD8-4257-9D69-0D38BBE98C0B}" destId="{738F86CF-128D-470E-936B-6A3F88B3548B}" srcOrd="5" destOrd="0" presId="urn:microsoft.com/office/officeart/2005/8/layout/default"/>
    <dgm:cxn modelId="{82DB96AC-06A2-43DE-80DD-31EED3FD2DFC}" type="presParOf" srcId="{FB970023-0AD8-4257-9D69-0D38BBE98C0B}" destId="{AB46F437-0746-4546-925E-0EB7C7D5DEEE}" srcOrd="6" destOrd="0" presId="urn:microsoft.com/office/officeart/2005/8/layout/default"/>
    <dgm:cxn modelId="{6966CCFE-07B9-4DFB-B1D1-B99F547FF6EA}" type="presParOf" srcId="{FB970023-0AD8-4257-9D69-0D38BBE98C0B}" destId="{DFB5A0A0-5AAF-4E7A-96E3-6AAED3E2A4DE}" srcOrd="7" destOrd="0" presId="urn:microsoft.com/office/officeart/2005/8/layout/default"/>
    <dgm:cxn modelId="{F899F4B6-FF8D-48AC-8E4C-C5B32538125F}" type="presParOf" srcId="{FB970023-0AD8-4257-9D69-0D38BBE98C0B}" destId="{EF93FE5D-CECB-421C-A5E7-C8A146A6D18C}" srcOrd="8" destOrd="0" presId="urn:microsoft.com/office/officeart/2005/8/layout/default"/>
    <dgm:cxn modelId="{EA2BBEBF-1098-4AD5-A3FB-D02B02214B87}" type="presParOf" srcId="{FB970023-0AD8-4257-9D69-0D38BBE98C0B}" destId="{69C1F5B3-E374-4A16-AD71-1F7CD42FE451}" srcOrd="9" destOrd="0" presId="urn:microsoft.com/office/officeart/2005/8/layout/default"/>
    <dgm:cxn modelId="{DFD6097A-5A2C-44C0-91B3-D3528B840323}"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6E13B4CE-497D-4BBA-A663-85479D5C22E5}" type="presOf" srcId="{A8173AC5-747C-4629-AFDD-A87911240C17}" destId="{AB46F437-0746-4546-925E-0EB7C7D5DEEE}"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50921551-D1E5-4881-AA82-3D58CFC5F72A}" type="presOf" srcId="{816B225A-6D9C-45A5-A08D-C6272DC2B9BE}" destId="{FB970023-0AD8-4257-9D69-0D38BBE98C0B}" srcOrd="0" destOrd="0" presId="urn:microsoft.com/office/officeart/2005/8/layout/default"/>
    <dgm:cxn modelId="{132A28F1-11B5-44CF-A4D8-D765FC78EA98}" type="presOf" srcId="{62B35D10-1538-4D55-950A-2A2BA79ABB01}" destId="{4872DE25-18B2-4051-AC2E-50E8F9E547B9}" srcOrd="0" destOrd="0" presId="urn:microsoft.com/office/officeart/2005/8/layout/default"/>
    <dgm:cxn modelId="{1BB95ED2-4C88-452F-8B7A-4527E0FB7937}" type="presOf" srcId="{7B17B44F-FC52-4305-B7B4-359C8BB0CC78}" destId="{9E71994E-CAF8-46B6-9D24-24B986C042F2}"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C752749C-C489-40F2-B765-4152A854F25F}" type="presOf" srcId="{032D3BBA-FECA-4A09-86B8-D22A26B2D692}" destId="{DE94FCB2-DC8D-4E9C-99AC-1B4A02F51ED1}" srcOrd="0" destOrd="0" presId="urn:microsoft.com/office/officeart/2005/8/layout/default"/>
    <dgm:cxn modelId="{2E87FB5F-2193-4290-B0A0-49E6A94D1590}" type="presOf" srcId="{719CC07F-E7E8-4D5D-812D-B4FE5927E5EE}" destId="{EF93FE5D-CECB-421C-A5E7-C8A146A6D18C}" srcOrd="0" destOrd="0" presId="urn:microsoft.com/office/officeart/2005/8/layout/default"/>
    <dgm:cxn modelId="{D6742843-7443-4CB0-8112-A52243831BD5}" type="presOf" srcId="{40401B07-2BC1-43D1-990D-EA08A2E96199}" destId="{FFE1DB0B-A649-43C1-B7D2-CEF3FA2CA620}"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8EF7A6B2-93FD-4FC9-841D-3DB209624607}" type="presParOf" srcId="{FB970023-0AD8-4257-9D69-0D38BBE98C0B}" destId="{FFE1DB0B-A649-43C1-B7D2-CEF3FA2CA620}" srcOrd="0" destOrd="0" presId="urn:microsoft.com/office/officeart/2005/8/layout/default"/>
    <dgm:cxn modelId="{9DF6448C-06BF-41DA-A26A-93A6B86FB832}" type="presParOf" srcId="{FB970023-0AD8-4257-9D69-0D38BBE98C0B}" destId="{2801E637-8C93-40BB-8D47-B379444342CD}" srcOrd="1" destOrd="0" presId="urn:microsoft.com/office/officeart/2005/8/layout/default"/>
    <dgm:cxn modelId="{71AD120B-D843-4B68-AF8C-354527EA08BF}" type="presParOf" srcId="{FB970023-0AD8-4257-9D69-0D38BBE98C0B}" destId="{DE94FCB2-DC8D-4E9C-99AC-1B4A02F51ED1}" srcOrd="2" destOrd="0" presId="urn:microsoft.com/office/officeart/2005/8/layout/default"/>
    <dgm:cxn modelId="{48292E7F-FC15-46FD-80CF-5577154B8015}" type="presParOf" srcId="{FB970023-0AD8-4257-9D69-0D38BBE98C0B}" destId="{B79BEC52-4A3C-4665-948E-5AB634E4DDD1}" srcOrd="3" destOrd="0" presId="urn:microsoft.com/office/officeart/2005/8/layout/default"/>
    <dgm:cxn modelId="{4672B31B-AB40-467C-9D30-D19BF03390EF}" type="presParOf" srcId="{FB970023-0AD8-4257-9D69-0D38BBE98C0B}" destId="{9E71994E-CAF8-46B6-9D24-24B986C042F2}" srcOrd="4" destOrd="0" presId="urn:microsoft.com/office/officeart/2005/8/layout/default"/>
    <dgm:cxn modelId="{6BCF23CC-1938-48DD-9F5B-B2536E4F47F4}" type="presParOf" srcId="{FB970023-0AD8-4257-9D69-0D38BBE98C0B}" destId="{738F86CF-128D-470E-936B-6A3F88B3548B}" srcOrd="5" destOrd="0" presId="urn:microsoft.com/office/officeart/2005/8/layout/default"/>
    <dgm:cxn modelId="{51F04161-A3BD-4BBA-8E4E-64AEEE500C7C}" type="presParOf" srcId="{FB970023-0AD8-4257-9D69-0D38BBE98C0B}" destId="{AB46F437-0746-4546-925E-0EB7C7D5DEEE}" srcOrd="6" destOrd="0" presId="urn:microsoft.com/office/officeart/2005/8/layout/default"/>
    <dgm:cxn modelId="{0FD79108-32FC-4C9A-9FB7-35F0CC38E893}" type="presParOf" srcId="{FB970023-0AD8-4257-9D69-0D38BBE98C0B}" destId="{DFB5A0A0-5AAF-4E7A-96E3-6AAED3E2A4DE}" srcOrd="7" destOrd="0" presId="urn:microsoft.com/office/officeart/2005/8/layout/default"/>
    <dgm:cxn modelId="{47799840-2EA9-4F43-A392-9D57E5DB85EE}" type="presParOf" srcId="{FB970023-0AD8-4257-9D69-0D38BBE98C0B}" destId="{EF93FE5D-CECB-421C-A5E7-C8A146A6D18C}" srcOrd="8" destOrd="0" presId="urn:microsoft.com/office/officeart/2005/8/layout/default"/>
    <dgm:cxn modelId="{D6542C3E-50B0-41AF-9D69-0C3566DFAA93}" type="presParOf" srcId="{FB970023-0AD8-4257-9D69-0D38BBE98C0B}" destId="{69C1F5B3-E374-4A16-AD71-1F7CD42FE451}" srcOrd="9" destOrd="0" presId="urn:microsoft.com/office/officeart/2005/8/layout/default"/>
    <dgm:cxn modelId="{0787252E-585F-41D3-B370-DD68066BF1F1}"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solidFill>
                <a:srgbClr val="00B050"/>
              </a:solidFill>
            </a:rPr>
            <a:t>会社概要</a:t>
          </a:r>
          <a:endParaRPr kumimoji="1" lang="ja-JP" altLang="en-US" dirty="0">
            <a:solidFill>
              <a:srgbClr val="00B050"/>
            </a:solidFill>
          </a:endParaRPr>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0AAB8B59-042E-44EB-AC37-CDC3B4B34C2D}" type="presOf" srcId="{032D3BBA-FECA-4A09-86B8-D22A26B2D692}" destId="{DE94FCB2-DC8D-4E9C-99AC-1B4A02F51ED1}" srcOrd="0" destOrd="0" presId="urn:microsoft.com/office/officeart/2005/8/layout/default"/>
    <dgm:cxn modelId="{01A17447-8207-40C0-8478-C2D22918AFCB}" type="presOf" srcId="{A8173AC5-747C-4629-AFDD-A87911240C17}" destId="{AB46F437-0746-4546-925E-0EB7C7D5DEEE}" srcOrd="0" destOrd="0" presId="urn:microsoft.com/office/officeart/2005/8/layout/default"/>
    <dgm:cxn modelId="{AC2BA8D8-3653-4CF0-B87F-EA57B86C4A7E}" type="presOf" srcId="{719CC07F-E7E8-4D5D-812D-B4FE5927E5EE}" destId="{EF93FE5D-CECB-421C-A5E7-C8A146A6D18C}" srcOrd="0" destOrd="0" presId="urn:microsoft.com/office/officeart/2005/8/layout/default"/>
    <dgm:cxn modelId="{14D4A2F3-C82B-4723-9AEB-068A6C01B414}" type="presOf" srcId="{62B35D10-1538-4D55-950A-2A2BA79ABB01}" destId="{4872DE25-18B2-4051-AC2E-50E8F9E547B9}" srcOrd="0" destOrd="0" presId="urn:microsoft.com/office/officeart/2005/8/layout/default"/>
    <dgm:cxn modelId="{33855F25-3F10-47AC-AF6A-825632D70D8F}" type="presOf" srcId="{816B225A-6D9C-45A5-A08D-C6272DC2B9BE}" destId="{FB970023-0AD8-4257-9D69-0D38BBE98C0B}" srcOrd="0" destOrd="0" presId="urn:microsoft.com/office/officeart/2005/8/layout/default"/>
    <dgm:cxn modelId="{AC4A5BC0-5E51-4EFC-9C91-A7B35B9DEC10}" type="presOf" srcId="{40401B07-2BC1-43D1-990D-EA08A2E96199}" destId="{FFE1DB0B-A649-43C1-B7D2-CEF3FA2CA620}"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6A1762DF-7C29-4A0A-8748-CEA318AD2CB0}" srcId="{816B225A-6D9C-45A5-A08D-C6272DC2B9BE}" destId="{40401B07-2BC1-43D1-990D-EA08A2E96199}" srcOrd="0" destOrd="0" parTransId="{7810A5FF-DD0E-4847-BB51-CCA58505CB3C}" sibTransId="{87D7B1F8-6123-41EB-9EE4-4365B501F819}"/>
    <dgm:cxn modelId="{050851E5-7985-4624-BFA0-E63890E07C3D}" srcId="{816B225A-6D9C-45A5-A08D-C6272DC2B9BE}" destId="{62B35D10-1538-4D55-950A-2A2BA79ABB01}" srcOrd="5" destOrd="0" parTransId="{3B7949E4-2C6C-4147-8E77-B67B75755B1D}" sibTransId="{14D47D6F-6546-446B-AE47-30FEAA7CBE24}"/>
    <dgm:cxn modelId="{C9DA9043-EE17-4963-AC2F-C57661C2F8FE}" type="presOf" srcId="{7B17B44F-FC52-4305-B7B4-359C8BB0CC78}" destId="{9E71994E-CAF8-46B6-9D24-24B986C042F2}" srcOrd="0" destOrd="0" presId="urn:microsoft.com/office/officeart/2005/8/layout/default"/>
    <dgm:cxn modelId="{EF26BE6E-FCF1-4336-BD19-378C862810A7}" type="presParOf" srcId="{FB970023-0AD8-4257-9D69-0D38BBE98C0B}" destId="{FFE1DB0B-A649-43C1-B7D2-CEF3FA2CA620}" srcOrd="0" destOrd="0" presId="urn:microsoft.com/office/officeart/2005/8/layout/default"/>
    <dgm:cxn modelId="{D17DB19E-65B9-4DC8-9039-7AC1957F499B}" type="presParOf" srcId="{FB970023-0AD8-4257-9D69-0D38BBE98C0B}" destId="{2801E637-8C93-40BB-8D47-B379444342CD}" srcOrd="1" destOrd="0" presId="urn:microsoft.com/office/officeart/2005/8/layout/default"/>
    <dgm:cxn modelId="{0340CF1F-90D2-474E-A333-16C93FC62699}" type="presParOf" srcId="{FB970023-0AD8-4257-9D69-0D38BBE98C0B}" destId="{DE94FCB2-DC8D-4E9C-99AC-1B4A02F51ED1}" srcOrd="2" destOrd="0" presId="urn:microsoft.com/office/officeart/2005/8/layout/default"/>
    <dgm:cxn modelId="{64872463-ADF7-4612-A68F-96E5A537CA54}" type="presParOf" srcId="{FB970023-0AD8-4257-9D69-0D38BBE98C0B}" destId="{B79BEC52-4A3C-4665-948E-5AB634E4DDD1}" srcOrd="3" destOrd="0" presId="urn:microsoft.com/office/officeart/2005/8/layout/default"/>
    <dgm:cxn modelId="{72F28697-2FC5-4384-8CFF-B115BA8F7059}" type="presParOf" srcId="{FB970023-0AD8-4257-9D69-0D38BBE98C0B}" destId="{9E71994E-CAF8-46B6-9D24-24B986C042F2}" srcOrd="4" destOrd="0" presId="urn:microsoft.com/office/officeart/2005/8/layout/default"/>
    <dgm:cxn modelId="{178B596C-4A58-413D-AB66-68F1AAD68B17}" type="presParOf" srcId="{FB970023-0AD8-4257-9D69-0D38BBE98C0B}" destId="{738F86CF-128D-470E-936B-6A3F88B3548B}" srcOrd="5" destOrd="0" presId="urn:microsoft.com/office/officeart/2005/8/layout/default"/>
    <dgm:cxn modelId="{54669338-548A-4F87-9D3C-5E0811F2ACFD}" type="presParOf" srcId="{FB970023-0AD8-4257-9D69-0D38BBE98C0B}" destId="{AB46F437-0746-4546-925E-0EB7C7D5DEEE}" srcOrd="6" destOrd="0" presId="urn:microsoft.com/office/officeart/2005/8/layout/default"/>
    <dgm:cxn modelId="{F71379E4-FF5E-463D-AE76-4A3BE6F903A9}" type="presParOf" srcId="{FB970023-0AD8-4257-9D69-0D38BBE98C0B}" destId="{DFB5A0A0-5AAF-4E7A-96E3-6AAED3E2A4DE}" srcOrd="7" destOrd="0" presId="urn:microsoft.com/office/officeart/2005/8/layout/default"/>
    <dgm:cxn modelId="{8ED180CD-F94C-4227-B9AE-276C732FED0A}" type="presParOf" srcId="{FB970023-0AD8-4257-9D69-0D38BBE98C0B}" destId="{EF93FE5D-CECB-421C-A5E7-C8A146A6D18C}" srcOrd="8" destOrd="0" presId="urn:microsoft.com/office/officeart/2005/8/layout/default"/>
    <dgm:cxn modelId="{AE5153A5-D8AF-40BA-B2AE-4C4B18349903}" type="presParOf" srcId="{FB970023-0AD8-4257-9D69-0D38BBE98C0B}" destId="{69C1F5B3-E374-4A16-AD71-1F7CD42FE451}" srcOrd="9" destOrd="0" presId="urn:microsoft.com/office/officeart/2005/8/layout/default"/>
    <dgm:cxn modelId="{4FCE0C60-DD3F-45F7-AF4C-F68E561B5B54}"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15E8D063-3EFA-4F6D-A14F-7094DD95A7C7}" type="presOf" srcId="{40401B07-2BC1-43D1-990D-EA08A2E96199}" destId="{FFE1DB0B-A649-43C1-B7D2-CEF3FA2CA620}" srcOrd="0" destOrd="0" presId="urn:microsoft.com/office/officeart/2005/8/layout/default"/>
    <dgm:cxn modelId="{FC51F5E9-A4B1-424D-8907-C5567781949C}" type="presOf" srcId="{032D3BBA-FECA-4A09-86B8-D22A26B2D692}" destId="{DE94FCB2-DC8D-4E9C-99AC-1B4A02F51ED1}" srcOrd="0" destOrd="0" presId="urn:microsoft.com/office/officeart/2005/8/layout/default"/>
    <dgm:cxn modelId="{673CFD2F-CB80-45BF-8E5B-A00010E488CD}" type="presOf" srcId="{719CC07F-E7E8-4D5D-812D-B4FE5927E5EE}" destId="{EF93FE5D-CECB-421C-A5E7-C8A146A6D18C}" srcOrd="0" destOrd="0" presId="urn:microsoft.com/office/officeart/2005/8/layout/default"/>
    <dgm:cxn modelId="{976FE007-6B54-4E9B-91B2-D11B0A4E3D0B}" type="presOf" srcId="{816B225A-6D9C-45A5-A08D-C6272DC2B9BE}" destId="{FB970023-0AD8-4257-9D69-0D38BBE98C0B}" srcOrd="0" destOrd="0" presId="urn:microsoft.com/office/officeart/2005/8/layout/default"/>
    <dgm:cxn modelId="{2B22BAE0-BD3B-4C09-B78C-B030CB6D8794}" type="presOf" srcId="{7B17B44F-FC52-4305-B7B4-359C8BB0CC78}" destId="{9E71994E-CAF8-46B6-9D24-24B986C042F2}" srcOrd="0" destOrd="0" presId="urn:microsoft.com/office/officeart/2005/8/layout/default"/>
    <dgm:cxn modelId="{C9793343-909B-471D-A95E-2F40C5E9B181}" type="presOf" srcId="{62B35D10-1538-4D55-950A-2A2BA79ABB01}" destId="{4872DE25-18B2-4051-AC2E-50E8F9E547B9}"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792ECAD2-B286-44BF-9762-43E8638CD17A}" type="presOf" srcId="{A8173AC5-747C-4629-AFDD-A87911240C17}" destId="{AB46F437-0746-4546-925E-0EB7C7D5DEEE}"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050851E5-7985-4624-BFA0-E63890E07C3D}" srcId="{816B225A-6D9C-45A5-A08D-C6272DC2B9BE}" destId="{62B35D10-1538-4D55-950A-2A2BA79ABB01}" srcOrd="5" destOrd="0" parTransId="{3B7949E4-2C6C-4147-8E77-B67B75755B1D}" sibTransId="{14D47D6F-6546-446B-AE47-30FEAA7CBE24}"/>
    <dgm:cxn modelId="{284DE265-96E7-410D-A786-34896E9AEE53}" type="presParOf" srcId="{FB970023-0AD8-4257-9D69-0D38BBE98C0B}" destId="{FFE1DB0B-A649-43C1-B7D2-CEF3FA2CA620}" srcOrd="0" destOrd="0" presId="urn:microsoft.com/office/officeart/2005/8/layout/default"/>
    <dgm:cxn modelId="{F099095F-6C84-458A-98E2-161F06393A8A}" type="presParOf" srcId="{FB970023-0AD8-4257-9D69-0D38BBE98C0B}" destId="{2801E637-8C93-40BB-8D47-B379444342CD}" srcOrd="1" destOrd="0" presId="urn:microsoft.com/office/officeart/2005/8/layout/default"/>
    <dgm:cxn modelId="{8C5ACF1D-2FB8-4968-A57A-4C2955A61ECF}" type="presParOf" srcId="{FB970023-0AD8-4257-9D69-0D38BBE98C0B}" destId="{DE94FCB2-DC8D-4E9C-99AC-1B4A02F51ED1}" srcOrd="2" destOrd="0" presId="urn:microsoft.com/office/officeart/2005/8/layout/default"/>
    <dgm:cxn modelId="{34D9334B-D740-4DD0-96DA-708E1AE75D4E}" type="presParOf" srcId="{FB970023-0AD8-4257-9D69-0D38BBE98C0B}" destId="{B79BEC52-4A3C-4665-948E-5AB634E4DDD1}" srcOrd="3" destOrd="0" presId="urn:microsoft.com/office/officeart/2005/8/layout/default"/>
    <dgm:cxn modelId="{1E48D6BA-2E92-4891-9571-3D23BB4E9AA0}" type="presParOf" srcId="{FB970023-0AD8-4257-9D69-0D38BBE98C0B}" destId="{9E71994E-CAF8-46B6-9D24-24B986C042F2}" srcOrd="4" destOrd="0" presId="urn:microsoft.com/office/officeart/2005/8/layout/default"/>
    <dgm:cxn modelId="{8A69DE33-29FE-4379-8875-37C791D5AC14}" type="presParOf" srcId="{FB970023-0AD8-4257-9D69-0D38BBE98C0B}" destId="{738F86CF-128D-470E-936B-6A3F88B3548B}" srcOrd="5" destOrd="0" presId="urn:microsoft.com/office/officeart/2005/8/layout/default"/>
    <dgm:cxn modelId="{D0C0C4EE-8F6B-440E-B1F2-DA6C37F45D2E}" type="presParOf" srcId="{FB970023-0AD8-4257-9D69-0D38BBE98C0B}" destId="{AB46F437-0746-4546-925E-0EB7C7D5DEEE}" srcOrd="6" destOrd="0" presId="urn:microsoft.com/office/officeart/2005/8/layout/default"/>
    <dgm:cxn modelId="{8D5BF073-F9AE-4784-B4D2-0701212EBD52}" type="presParOf" srcId="{FB970023-0AD8-4257-9D69-0D38BBE98C0B}" destId="{DFB5A0A0-5AAF-4E7A-96E3-6AAED3E2A4DE}" srcOrd="7" destOrd="0" presId="urn:microsoft.com/office/officeart/2005/8/layout/default"/>
    <dgm:cxn modelId="{4FE9460E-0395-4AE3-B26F-9850B1919940}" type="presParOf" srcId="{FB970023-0AD8-4257-9D69-0D38BBE98C0B}" destId="{EF93FE5D-CECB-421C-A5E7-C8A146A6D18C}" srcOrd="8" destOrd="0" presId="urn:microsoft.com/office/officeart/2005/8/layout/default"/>
    <dgm:cxn modelId="{EA95370E-408C-4954-8C43-CAFE9827B125}" type="presParOf" srcId="{FB970023-0AD8-4257-9D69-0D38BBE98C0B}" destId="{69C1F5B3-E374-4A16-AD71-1F7CD42FE451}" srcOrd="9" destOrd="0" presId="urn:microsoft.com/office/officeart/2005/8/layout/default"/>
    <dgm:cxn modelId="{93BA4B90-C48F-4204-8E57-4F9193C3BB64}"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solidFill>
                <a:srgbClr val="00B050"/>
              </a:solidFill>
            </a:rPr>
            <a:t>会社概要</a:t>
          </a:r>
          <a:endParaRPr kumimoji="1" lang="ja-JP" altLang="en-US" dirty="0">
            <a:solidFill>
              <a:srgbClr val="00B050"/>
            </a:solidFill>
          </a:endParaRPr>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D6775354-DD8F-4B41-83D3-A8065AE76376}" type="presOf" srcId="{62B35D10-1538-4D55-950A-2A2BA79ABB01}" destId="{4872DE25-18B2-4051-AC2E-50E8F9E547B9}" srcOrd="0" destOrd="0" presId="urn:microsoft.com/office/officeart/2005/8/layout/default"/>
    <dgm:cxn modelId="{4F88143E-F474-4458-B5C0-5DE054C423D8}" type="presOf" srcId="{719CC07F-E7E8-4D5D-812D-B4FE5927E5EE}" destId="{EF93FE5D-CECB-421C-A5E7-C8A146A6D18C}" srcOrd="0" destOrd="0" presId="urn:microsoft.com/office/officeart/2005/8/layout/default"/>
    <dgm:cxn modelId="{D28BFEEE-EF9A-4911-8B20-5FBDFB87CB3B}" type="presOf" srcId="{032D3BBA-FECA-4A09-86B8-D22A26B2D692}" destId="{DE94FCB2-DC8D-4E9C-99AC-1B4A02F51ED1}" srcOrd="0" destOrd="0" presId="urn:microsoft.com/office/officeart/2005/8/layout/default"/>
    <dgm:cxn modelId="{277D5A2E-4B4A-4B62-80FD-E69C2AC34F02}" type="presOf" srcId="{816B225A-6D9C-45A5-A08D-C6272DC2B9BE}" destId="{FB970023-0AD8-4257-9D69-0D38BBE98C0B}"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B7FA83CB-0EFE-4A8F-B3BD-7A23C278607D}" type="presOf" srcId="{40401B07-2BC1-43D1-990D-EA08A2E96199}" destId="{FFE1DB0B-A649-43C1-B7D2-CEF3FA2CA620}" srcOrd="0" destOrd="0" presId="urn:microsoft.com/office/officeart/2005/8/layout/default"/>
    <dgm:cxn modelId="{917DA741-4D1F-4C02-B79E-DF69833C9FF5}" type="presOf" srcId="{7B17B44F-FC52-4305-B7B4-359C8BB0CC78}" destId="{9E71994E-CAF8-46B6-9D24-24B986C042F2}" srcOrd="0" destOrd="0" presId="urn:microsoft.com/office/officeart/2005/8/layout/default"/>
    <dgm:cxn modelId="{38BD21CC-AE05-429C-84C6-EADE5F22637A}" type="presOf" srcId="{A8173AC5-747C-4629-AFDD-A87911240C17}" destId="{AB46F437-0746-4546-925E-0EB7C7D5DEEE}"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BC85DBEB-75F7-49E2-A333-4708B7BD7017}" type="presParOf" srcId="{FB970023-0AD8-4257-9D69-0D38BBE98C0B}" destId="{FFE1DB0B-A649-43C1-B7D2-CEF3FA2CA620}" srcOrd="0" destOrd="0" presId="urn:microsoft.com/office/officeart/2005/8/layout/default"/>
    <dgm:cxn modelId="{6E71376A-340A-4BE8-A9D9-12F12D8A2861}" type="presParOf" srcId="{FB970023-0AD8-4257-9D69-0D38BBE98C0B}" destId="{2801E637-8C93-40BB-8D47-B379444342CD}" srcOrd="1" destOrd="0" presId="urn:microsoft.com/office/officeart/2005/8/layout/default"/>
    <dgm:cxn modelId="{86CC44ED-94BB-45E8-A6AE-6E6B78C24393}" type="presParOf" srcId="{FB970023-0AD8-4257-9D69-0D38BBE98C0B}" destId="{DE94FCB2-DC8D-4E9C-99AC-1B4A02F51ED1}" srcOrd="2" destOrd="0" presId="urn:microsoft.com/office/officeart/2005/8/layout/default"/>
    <dgm:cxn modelId="{ABC70E24-2C3B-4A23-9AF6-7C77562CF16F}" type="presParOf" srcId="{FB970023-0AD8-4257-9D69-0D38BBE98C0B}" destId="{B79BEC52-4A3C-4665-948E-5AB634E4DDD1}" srcOrd="3" destOrd="0" presId="urn:microsoft.com/office/officeart/2005/8/layout/default"/>
    <dgm:cxn modelId="{6F23C64E-0236-42A6-94DC-6170D5273664}" type="presParOf" srcId="{FB970023-0AD8-4257-9D69-0D38BBE98C0B}" destId="{9E71994E-CAF8-46B6-9D24-24B986C042F2}" srcOrd="4" destOrd="0" presId="urn:microsoft.com/office/officeart/2005/8/layout/default"/>
    <dgm:cxn modelId="{41E02A97-1ECC-42E4-8914-7BCB41209E3D}" type="presParOf" srcId="{FB970023-0AD8-4257-9D69-0D38BBE98C0B}" destId="{738F86CF-128D-470E-936B-6A3F88B3548B}" srcOrd="5" destOrd="0" presId="urn:microsoft.com/office/officeart/2005/8/layout/default"/>
    <dgm:cxn modelId="{015A5AAD-05D6-4D68-B0B9-CEDE66A3E7E8}" type="presParOf" srcId="{FB970023-0AD8-4257-9D69-0D38BBE98C0B}" destId="{AB46F437-0746-4546-925E-0EB7C7D5DEEE}" srcOrd="6" destOrd="0" presId="urn:microsoft.com/office/officeart/2005/8/layout/default"/>
    <dgm:cxn modelId="{8C44D6A8-770A-4871-AB16-9A9B2D78684C}" type="presParOf" srcId="{FB970023-0AD8-4257-9D69-0D38BBE98C0B}" destId="{DFB5A0A0-5AAF-4E7A-96E3-6AAED3E2A4DE}" srcOrd="7" destOrd="0" presId="urn:microsoft.com/office/officeart/2005/8/layout/default"/>
    <dgm:cxn modelId="{FE3DC59F-F5D6-46A3-815A-303AE6BAE3D3}" type="presParOf" srcId="{FB970023-0AD8-4257-9D69-0D38BBE98C0B}" destId="{EF93FE5D-CECB-421C-A5E7-C8A146A6D18C}" srcOrd="8" destOrd="0" presId="urn:microsoft.com/office/officeart/2005/8/layout/default"/>
    <dgm:cxn modelId="{A31CDC95-B65B-41B6-BBA8-31C97271F386}" type="presParOf" srcId="{FB970023-0AD8-4257-9D69-0D38BBE98C0B}" destId="{69C1F5B3-E374-4A16-AD71-1F7CD42FE451}" srcOrd="9" destOrd="0" presId="urn:microsoft.com/office/officeart/2005/8/layout/default"/>
    <dgm:cxn modelId="{E9E1295F-2A10-41F5-8A51-DBB1FA9D4ABA}"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72BC13A4-A22F-45B8-9360-23BCF9DCAE56}" type="presOf" srcId="{40401B07-2BC1-43D1-990D-EA08A2E96199}" destId="{FFE1DB0B-A649-43C1-B7D2-CEF3FA2CA620}"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9A27F281-1757-4D17-A743-1F8D848B052C}" type="presOf" srcId="{816B225A-6D9C-45A5-A08D-C6272DC2B9BE}" destId="{FB970023-0AD8-4257-9D69-0D38BBE98C0B}" srcOrd="0" destOrd="0" presId="urn:microsoft.com/office/officeart/2005/8/layout/default"/>
    <dgm:cxn modelId="{F38BCABD-1EA0-4C86-BAC0-5BE3CDF380CD}" type="presOf" srcId="{A8173AC5-747C-4629-AFDD-A87911240C17}" destId="{AB46F437-0746-4546-925E-0EB7C7D5DEEE}" srcOrd="0" destOrd="0" presId="urn:microsoft.com/office/officeart/2005/8/layout/default"/>
    <dgm:cxn modelId="{E67980BD-3D46-4B3B-8481-9DC1F7263338}" type="presOf" srcId="{032D3BBA-FECA-4A09-86B8-D22A26B2D692}" destId="{DE94FCB2-DC8D-4E9C-99AC-1B4A02F51ED1}"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77EC0E6E-2CE2-4035-812D-E1F35491F203}" type="presOf" srcId="{719CC07F-E7E8-4D5D-812D-B4FE5927E5EE}" destId="{EF93FE5D-CECB-421C-A5E7-C8A146A6D18C}" srcOrd="0" destOrd="0" presId="urn:microsoft.com/office/officeart/2005/8/layout/default"/>
    <dgm:cxn modelId="{37058BE9-AB5C-4A19-A80A-015C31439217}" type="presOf" srcId="{7B17B44F-FC52-4305-B7B4-359C8BB0CC78}" destId="{9E71994E-CAF8-46B6-9D24-24B986C042F2}" srcOrd="0" destOrd="0" presId="urn:microsoft.com/office/officeart/2005/8/layout/default"/>
    <dgm:cxn modelId="{EE87B7B3-7CE6-4ECC-A071-3A513C8317C1}" type="presOf" srcId="{62B35D10-1538-4D55-950A-2A2BA79ABB01}" destId="{4872DE25-18B2-4051-AC2E-50E8F9E547B9}"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0B91090A-FCD6-4692-BE85-0782C6F9FDE0}" type="presParOf" srcId="{FB970023-0AD8-4257-9D69-0D38BBE98C0B}" destId="{FFE1DB0B-A649-43C1-B7D2-CEF3FA2CA620}" srcOrd="0" destOrd="0" presId="urn:microsoft.com/office/officeart/2005/8/layout/default"/>
    <dgm:cxn modelId="{82593830-3B8E-4236-A2E4-F59FA66CFF6C}" type="presParOf" srcId="{FB970023-0AD8-4257-9D69-0D38BBE98C0B}" destId="{2801E637-8C93-40BB-8D47-B379444342CD}" srcOrd="1" destOrd="0" presId="urn:microsoft.com/office/officeart/2005/8/layout/default"/>
    <dgm:cxn modelId="{E29E8D29-C662-4F54-98D6-E71399413B5A}" type="presParOf" srcId="{FB970023-0AD8-4257-9D69-0D38BBE98C0B}" destId="{DE94FCB2-DC8D-4E9C-99AC-1B4A02F51ED1}" srcOrd="2" destOrd="0" presId="urn:microsoft.com/office/officeart/2005/8/layout/default"/>
    <dgm:cxn modelId="{3BE57567-EC03-4DAB-8E9C-275C53C79EE2}" type="presParOf" srcId="{FB970023-0AD8-4257-9D69-0D38BBE98C0B}" destId="{B79BEC52-4A3C-4665-948E-5AB634E4DDD1}" srcOrd="3" destOrd="0" presId="urn:microsoft.com/office/officeart/2005/8/layout/default"/>
    <dgm:cxn modelId="{5EBC12C6-CF53-43A9-A9E4-86C39ECC32F6}" type="presParOf" srcId="{FB970023-0AD8-4257-9D69-0D38BBE98C0B}" destId="{9E71994E-CAF8-46B6-9D24-24B986C042F2}" srcOrd="4" destOrd="0" presId="urn:microsoft.com/office/officeart/2005/8/layout/default"/>
    <dgm:cxn modelId="{8A8FF677-4C6D-453D-BE82-B1F9A646DE30}" type="presParOf" srcId="{FB970023-0AD8-4257-9D69-0D38BBE98C0B}" destId="{738F86CF-128D-470E-936B-6A3F88B3548B}" srcOrd="5" destOrd="0" presId="urn:microsoft.com/office/officeart/2005/8/layout/default"/>
    <dgm:cxn modelId="{C1CD6EC2-520F-43A7-92A5-677080E0A137}" type="presParOf" srcId="{FB970023-0AD8-4257-9D69-0D38BBE98C0B}" destId="{AB46F437-0746-4546-925E-0EB7C7D5DEEE}" srcOrd="6" destOrd="0" presId="urn:microsoft.com/office/officeart/2005/8/layout/default"/>
    <dgm:cxn modelId="{C1C58789-512B-4563-89DE-B683329FD2E7}" type="presParOf" srcId="{FB970023-0AD8-4257-9D69-0D38BBE98C0B}" destId="{DFB5A0A0-5AAF-4E7A-96E3-6AAED3E2A4DE}" srcOrd="7" destOrd="0" presId="urn:microsoft.com/office/officeart/2005/8/layout/default"/>
    <dgm:cxn modelId="{1A1625E1-273B-4420-8911-2A6E9ADDFC2D}" type="presParOf" srcId="{FB970023-0AD8-4257-9D69-0D38BBE98C0B}" destId="{EF93FE5D-CECB-421C-A5E7-C8A146A6D18C}" srcOrd="8" destOrd="0" presId="urn:microsoft.com/office/officeart/2005/8/layout/default"/>
    <dgm:cxn modelId="{EB4963C8-F563-4900-86D5-CB1EAF2BB2AF}" type="presParOf" srcId="{FB970023-0AD8-4257-9D69-0D38BBE98C0B}" destId="{69C1F5B3-E374-4A16-AD71-1F7CD42FE451}" srcOrd="9" destOrd="0" presId="urn:microsoft.com/office/officeart/2005/8/layout/default"/>
    <dgm:cxn modelId="{C9DE9198-D866-4100-8973-DD82EA017177}"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B8D85C2E-9072-4345-BDC5-CE81F3B7FEDC}" type="presOf" srcId="{719CC07F-E7E8-4D5D-812D-B4FE5927E5EE}" destId="{EF93FE5D-CECB-421C-A5E7-C8A146A6D18C}" srcOrd="0" destOrd="0" presId="urn:microsoft.com/office/officeart/2005/8/layout/default"/>
    <dgm:cxn modelId="{8C7B41EB-1012-45B5-B1C3-04507F1E3868}" type="presOf" srcId="{032D3BBA-FECA-4A09-86B8-D22A26B2D692}" destId="{DE94FCB2-DC8D-4E9C-99AC-1B4A02F51ED1}" srcOrd="0" destOrd="0" presId="urn:microsoft.com/office/officeart/2005/8/layout/default"/>
    <dgm:cxn modelId="{83D63FC6-C3F0-41E5-9511-8669E52DB829}" type="presOf" srcId="{7B17B44F-FC52-4305-B7B4-359C8BB0CC78}" destId="{9E71994E-CAF8-46B6-9D24-24B986C042F2}" srcOrd="0" destOrd="0" presId="urn:microsoft.com/office/officeart/2005/8/layout/default"/>
    <dgm:cxn modelId="{1C1FDB6D-C4EA-4924-BF13-A64303ABAA73}" type="presOf" srcId="{62B35D10-1538-4D55-950A-2A2BA79ABB01}" destId="{4872DE25-18B2-4051-AC2E-50E8F9E547B9}" srcOrd="0" destOrd="0" presId="urn:microsoft.com/office/officeart/2005/8/layout/default"/>
    <dgm:cxn modelId="{D5F0999C-8AA8-4980-B550-E669B99CB10F}" type="presOf" srcId="{A8173AC5-747C-4629-AFDD-A87911240C17}" destId="{AB46F437-0746-4546-925E-0EB7C7D5DEEE}"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B5EB74ED-C884-404E-886A-1DB039F6DB3B}" type="presOf" srcId="{40401B07-2BC1-43D1-990D-EA08A2E96199}" destId="{FFE1DB0B-A649-43C1-B7D2-CEF3FA2CA620}" srcOrd="0" destOrd="0" presId="urn:microsoft.com/office/officeart/2005/8/layout/default"/>
    <dgm:cxn modelId="{7DD1B773-18A9-4813-BE6B-4EE8218DC7B2}" type="presOf" srcId="{816B225A-6D9C-45A5-A08D-C6272DC2B9BE}" destId="{FB970023-0AD8-4257-9D69-0D38BBE98C0B}" srcOrd="0" destOrd="0" presId="urn:microsoft.com/office/officeart/2005/8/layout/default"/>
    <dgm:cxn modelId="{4729623F-09DF-49DF-BF03-B09F9EA2198B}" type="presParOf" srcId="{FB970023-0AD8-4257-9D69-0D38BBE98C0B}" destId="{FFE1DB0B-A649-43C1-B7D2-CEF3FA2CA620}" srcOrd="0" destOrd="0" presId="urn:microsoft.com/office/officeart/2005/8/layout/default"/>
    <dgm:cxn modelId="{F2E1453F-8A2A-4B5C-9688-7E66B97FD2D4}" type="presParOf" srcId="{FB970023-0AD8-4257-9D69-0D38BBE98C0B}" destId="{2801E637-8C93-40BB-8D47-B379444342CD}" srcOrd="1" destOrd="0" presId="urn:microsoft.com/office/officeart/2005/8/layout/default"/>
    <dgm:cxn modelId="{8045D70E-A1FD-46B5-B4F7-E6B5AEA11F1B}" type="presParOf" srcId="{FB970023-0AD8-4257-9D69-0D38BBE98C0B}" destId="{DE94FCB2-DC8D-4E9C-99AC-1B4A02F51ED1}" srcOrd="2" destOrd="0" presId="urn:microsoft.com/office/officeart/2005/8/layout/default"/>
    <dgm:cxn modelId="{F2FC8EF4-C021-415D-9B8D-19EEB0A373A9}" type="presParOf" srcId="{FB970023-0AD8-4257-9D69-0D38BBE98C0B}" destId="{B79BEC52-4A3C-4665-948E-5AB634E4DDD1}" srcOrd="3" destOrd="0" presId="urn:microsoft.com/office/officeart/2005/8/layout/default"/>
    <dgm:cxn modelId="{97F74241-53D3-44B9-B3A6-28B3DC0E757A}" type="presParOf" srcId="{FB970023-0AD8-4257-9D69-0D38BBE98C0B}" destId="{9E71994E-CAF8-46B6-9D24-24B986C042F2}" srcOrd="4" destOrd="0" presId="urn:microsoft.com/office/officeart/2005/8/layout/default"/>
    <dgm:cxn modelId="{DC6A52F7-E0A0-484C-8A83-032237724949}" type="presParOf" srcId="{FB970023-0AD8-4257-9D69-0D38BBE98C0B}" destId="{738F86CF-128D-470E-936B-6A3F88B3548B}" srcOrd="5" destOrd="0" presId="urn:microsoft.com/office/officeart/2005/8/layout/default"/>
    <dgm:cxn modelId="{A082D16A-1C74-43A1-B1DE-21EFC01E7B07}" type="presParOf" srcId="{FB970023-0AD8-4257-9D69-0D38BBE98C0B}" destId="{AB46F437-0746-4546-925E-0EB7C7D5DEEE}" srcOrd="6" destOrd="0" presId="urn:microsoft.com/office/officeart/2005/8/layout/default"/>
    <dgm:cxn modelId="{93C501E4-30DA-4E3D-BC0B-F3CB8188179C}" type="presParOf" srcId="{FB970023-0AD8-4257-9D69-0D38BBE98C0B}" destId="{DFB5A0A0-5AAF-4E7A-96E3-6AAED3E2A4DE}" srcOrd="7" destOrd="0" presId="urn:microsoft.com/office/officeart/2005/8/layout/default"/>
    <dgm:cxn modelId="{B09F798C-B22A-4BC2-A316-0B8AB3283592}" type="presParOf" srcId="{FB970023-0AD8-4257-9D69-0D38BBE98C0B}" destId="{EF93FE5D-CECB-421C-A5E7-C8A146A6D18C}" srcOrd="8" destOrd="0" presId="urn:microsoft.com/office/officeart/2005/8/layout/default"/>
    <dgm:cxn modelId="{A4A63968-23E3-4DA4-A18A-C035EBF9BC26}" type="presParOf" srcId="{FB970023-0AD8-4257-9D69-0D38BBE98C0B}" destId="{69C1F5B3-E374-4A16-AD71-1F7CD42FE451}" srcOrd="9" destOrd="0" presId="urn:microsoft.com/office/officeart/2005/8/layout/default"/>
    <dgm:cxn modelId="{E316A731-4D00-41A5-8DDB-E13E9C3012B2}"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2050EE11-8C15-4E86-9DD2-5D3DC08AD4E7}" type="presOf" srcId="{A8173AC5-747C-4629-AFDD-A87911240C17}" destId="{AB46F437-0746-4546-925E-0EB7C7D5DEEE}" srcOrd="0" destOrd="0" presId="urn:microsoft.com/office/officeart/2005/8/layout/default"/>
    <dgm:cxn modelId="{48B7ECA8-F5F9-45D5-865F-C0E163432A62}" type="presOf" srcId="{62B35D10-1538-4D55-950A-2A2BA79ABB01}" destId="{4872DE25-18B2-4051-AC2E-50E8F9E547B9}" srcOrd="0" destOrd="0" presId="urn:microsoft.com/office/officeart/2005/8/layout/default"/>
    <dgm:cxn modelId="{E6C2CD30-1D5A-4810-8742-17BE9F75E3F0}" type="presOf" srcId="{40401B07-2BC1-43D1-990D-EA08A2E96199}" destId="{FFE1DB0B-A649-43C1-B7D2-CEF3FA2CA620}" srcOrd="0" destOrd="0" presId="urn:microsoft.com/office/officeart/2005/8/layout/default"/>
    <dgm:cxn modelId="{B176F688-395F-4C52-8C0E-E8A2AD8541CC}" type="presOf" srcId="{032D3BBA-FECA-4A09-86B8-D22A26B2D692}" destId="{DE94FCB2-DC8D-4E9C-99AC-1B4A02F51ED1}" srcOrd="0" destOrd="0" presId="urn:microsoft.com/office/officeart/2005/8/layout/default"/>
    <dgm:cxn modelId="{A4A50618-DFDE-4E75-8244-A0820A194702}" type="presOf" srcId="{816B225A-6D9C-45A5-A08D-C6272DC2B9BE}" destId="{FB970023-0AD8-4257-9D69-0D38BBE98C0B}"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FBAF39AD-4469-4902-9EE0-8A0F1259185E}" type="presOf" srcId="{7B17B44F-FC52-4305-B7B4-359C8BB0CC78}" destId="{9E71994E-CAF8-46B6-9D24-24B986C042F2}" srcOrd="0" destOrd="0" presId="urn:microsoft.com/office/officeart/2005/8/layout/default"/>
    <dgm:cxn modelId="{C5FF01F1-7E73-4253-A1E5-855FBFBDC10D}" type="presOf" srcId="{719CC07F-E7E8-4D5D-812D-B4FE5927E5EE}" destId="{EF93FE5D-CECB-421C-A5E7-C8A146A6D18C}" srcOrd="0" destOrd="0" presId="urn:microsoft.com/office/officeart/2005/8/layout/default"/>
    <dgm:cxn modelId="{D0708C44-A328-4455-A772-FB4B23A61F29}" type="presParOf" srcId="{FB970023-0AD8-4257-9D69-0D38BBE98C0B}" destId="{FFE1DB0B-A649-43C1-B7D2-CEF3FA2CA620}" srcOrd="0" destOrd="0" presId="urn:microsoft.com/office/officeart/2005/8/layout/default"/>
    <dgm:cxn modelId="{CC7B0936-FC95-4B65-A8B8-AEA95F427220}" type="presParOf" srcId="{FB970023-0AD8-4257-9D69-0D38BBE98C0B}" destId="{2801E637-8C93-40BB-8D47-B379444342CD}" srcOrd="1" destOrd="0" presId="urn:microsoft.com/office/officeart/2005/8/layout/default"/>
    <dgm:cxn modelId="{C5D42113-06A2-4AB6-8C04-D50C9128A36C}" type="presParOf" srcId="{FB970023-0AD8-4257-9D69-0D38BBE98C0B}" destId="{DE94FCB2-DC8D-4E9C-99AC-1B4A02F51ED1}" srcOrd="2" destOrd="0" presId="urn:microsoft.com/office/officeart/2005/8/layout/default"/>
    <dgm:cxn modelId="{1753B659-E913-4892-BAC5-742CD7DF80BB}" type="presParOf" srcId="{FB970023-0AD8-4257-9D69-0D38BBE98C0B}" destId="{B79BEC52-4A3C-4665-948E-5AB634E4DDD1}" srcOrd="3" destOrd="0" presId="urn:microsoft.com/office/officeart/2005/8/layout/default"/>
    <dgm:cxn modelId="{5FCDECF7-ABCB-4B60-8481-A1DA25E79909}" type="presParOf" srcId="{FB970023-0AD8-4257-9D69-0D38BBE98C0B}" destId="{9E71994E-CAF8-46B6-9D24-24B986C042F2}" srcOrd="4" destOrd="0" presId="urn:microsoft.com/office/officeart/2005/8/layout/default"/>
    <dgm:cxn modelId="{32B0A0E8-BABE-46EB-A8D2-F151D4481A31}" type="presParOf" srcId="{FB970023-0AD8-4257-9D69-0D38BBE98C0B}" destId="{738F86CF-128D-470E-936B-6A3F88B3548B}" srcOrd="5" destOrd="0" presId="urn:microsoft.com/office/officeart/2005/8/layout/default"/>
    <dgm:cxn modelId="{B6C85F1A-CDAF-43B2-A511-4E9034543F5D}" type="presParOf" srcId="{FB970023-0AD8-4257-9D69-0D38BBE98C0B}" destId="{AB46F437-0746-4546-925E-0EB7C7D5DEEE}" srcOrd="6" destOrd="0" presId="urn:microsoft.com/office/officeart/2005/8/layout/default"/>
    <dgm:cxn modelId="{FD5278AB-B6FB-49AA-9800-FB59DF429A9C}" type="presParOf" srcId="{FB970023-0AD8-4257-9D69-0D38BBE98C0B}" destId="{DFB5A0A0-5AAF-4E7A-96E3-6AAED3E2A4DE}" srcOrd="7" destOrd="0" presId="urn:microsoft.com/office/officeart/2005/8/layout/default"/>
    <dgm:cxn modelId="{386AE534-A023-4803-AA77-ED7944D262FC}" type="presParOf" srcId="{FB970023-0AD8-4257-9D69-0D38BBE98C0B}" destId="{EF93FE5D-CECB-421C-A5E7-C8A146A6D18C}" srcOrd="8" destOrd="0" presId="urn:microsoft.com/office/officeart/2005/8/layout/default"/>
    <dgm:cxn modelId="{DBF2FDDD-3F2A-4818-8D37-0295ECA8E51F}" type="presParOf" srcId="{FB970023-0AD8-4257-9D69-0D38BBE98C0B}" destId="{69C1F5B3-E374-4A16-AD71-1F7CD42FE451}" srcOrd="9" destOrd="0" presId="urn:microsoft.com/office/officeart/2005/8/layout/default"/>
    <dgm:cxn modelId="{08E6F00E-ADA4-4605-BEC8-89446328D879}"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solidFill>
                <a:srgbClr val="00B050"/>
              </a:solidFill>
            </a:rPr>
            <a:t>会社概要</a:t>
          </a:r>
          <a:endParaRPr kumimoji="1" lang="ja-JP" altLang="en-US" dirty="0">
            <a:solidFill>
              <a:srgbClr val="00B050"/>
            </a:solidFill>
          </a:endParaRPr>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D228424C-9C48-4589-BF11-C3FCA1ABBB8F}" type="presOf" srcId="{816B225A-6D9C-45A5-A08D-C6272DC2B9BE}" destId="{FB970023-0AD8-4257-9D69-0D38BBE98C0B}"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F7B091F3-8D66-4257-BC00-F8FB74C34009}" type="presOf" srcId="{A8173AC5-747C-4629-AFDD-A87911240C17}" destId="{AB46F437-0746-4546-925E-0EB7C7D5DEEE}" srcOrd="0" destOrd="0" presId="urn:microsoft.com/office/officeart/2005/8/layout/default"/>
    <dgm:cxn modelId="{CF037CCE-0E35-419B-97F2-8306DD8963BF}" type="presOf" srcId="{62B35D10-1538-4D55-950A-2A2BA79ABB01}" destId="{4872DE25-18B2-4051-AC2E-50E8F9E547B9}" srcOrd="0" destOrd="0" presId="urn:microsoft.com/office/officeart/2005/8/layout/default"/>
    <dgm:cxn modelId="{050851E5-7985-4624-BFA0-E63890E07C3D}" srcId="{816B225A-6D9C-45A5-A08D-C6272DC2B9BE}" destId="{62B35D10-1538-4D55-950A-2A2BA79ABB01}" srcOrd="5" destOrd="0" parTransId="{3B7949E4-2C6C-4147-8E77-B67B75755B1D}" sibTransId="{14D47D6F-6546-446B-AE47-30FEAA7CBE24}"/>
    <dgm:cxn modelId="{A95E0B9F-59F7-44CA-BC30-FF56A08C9DCF}" srcId="{816B225A-6D9C-45A5-A08D-C6272DC2B9BE}" destId="{A8173AC5-747C-4629-AFDD-A87911240C17}" srcOrd="3" destOrd="0" parTransId="{E974970D-70A4-448F-ADA5-582372723288}" sibTransId="{53B3EEC5-F0C3-4637-83DF-ECC7F7989530}"/>
    <dgm:cxn modelId="{EE2632A0-3CAD-48CE-8001-DCB95DBAA822}" type="presOf" srcId="{032D3BBA-FECA-4A09-86B8-D22A26B2D692}" destId="{DE94FCB2-DC8D-4E9C-99AC-1B4A02F51ED1}" srcOrd="0" destOrd="0" presId="urn:microsoft.com/office/officeart/2005/8/layout/default"/>
    <dgm:cxn modelId="{4B98984F-3FA3-4325-B0A4-37A3D8CCFEB9}" type="presOf" srcId="{719CC07F-E7E8-4D5D-812D-B4FE5927E5EE}" destId="{EF93FE5D-CECB-421C-A5E7-C8A146A6D18C}" srcOrd="0" destOrd="0" presId="urn:microsoft.com/office/officeart/2005/8/layout/default"/>
    <dgm:cxn modelId="{63FB8B07-C154-480A-859B-38BABFDB7518}" type="presOf" srcId="{7B17B44F-FC52-4305-B7B4-359C8BB0CC78}" destId="{9E71994E-CAF8-46B6-9D24-24B986C042F2}"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0A4D5264-87B3-4948-8DBE-7CB328CDDF16}" type="presOf" srcId="{40401B07-2BC1-43D1-990D-EA08A2E96199}" destId="{FFE1DB0B-A649-43C1-B7D2-CEF3FA2CA620}"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8947E2A4-A90F-4B99-9A36-CA260C6C2FAD}" type="presParOf" srcId="{FB970023-0AD8-4257-9D69-0D38BBE98C0B}" destId="{FFE1DB0B-A649-43C1-B7D2-CEF3FA2CA620}" srcOrd="0" destOrd="0" presId="urn:microsoft.com/office/officeart/2005/8/layout/default"/>
    <dgm:cxn modelId="{6D9B7823-6F91-4BED-AF4E-BA720E2A9458}" type="presParOf" srcId="{FB970023-0AD8-4257-9D69-0D38BBE98C0B}" destId="{2801E637-8C93-40BB-8D47-B379444342CD}" srcOrd="1" destOrd="0" presId="urn:microsoft.com/office/officeart/2005/8/layout/default"/>
    <dgm:cxn modelId="{73238CCC-36F5-490A-9162-E5ED4B9EF768}" type="presParOf" srcId="{FB970023-0AD8-4257-9D69-0D38BBE98C0B}" destId="{DE94FCB2-DC8D-4E9C-99AC-1B4A02F51ED1}" srcOrd="2" destOrd="0" presId="urn:microsoft.com/office/officeart/2005/8/layout/default"/>
    <dgm:cxn modelId="{FC008277-86DF-4864-B2CF-840C149D826F}" type="presParOf" srcId="{FB970023-0AD8-4257-9D69-0D38BBE98C0B}" destId="{B79BEC52-4A3C-4665-948E-5AB634E4DDD1}" srcOrd="3" destOrd="0" presId="urn:microsoft.com/office/officeart/2005/8/layout/default"/>
    <dgm:cxn modelId="{22D49EA0-5BC7-4956-9953-FB6FE70A7CFB}" type="presParOf" srcId="{FB970023-0AD8-4257-9D69-0D38BBE98C0B}" destId="{9E71994E-CAF8-46B6-9D24-24B986C042F2}" srcOrd="4" destOrd="0" presId="urn:microsoft.com/office/officeart/2005/8/layout/default"/>
    <dgm:cxn modelId="{AF673C3C-FDDD-498E-AF18-54ECAFA81819}" type="presParOf" srcId="{FB970023-0AD8-4257-9D69-0D38BBE98C0B}" destId="{738F86CF-128D-470E-936B-6A3F88B3548B}" srcOrd="5" destOrd="0" presId="urn:microsoft.com/office/officeart/2005/8/layout/default"/>
    <dgm:cxn modelId="{CFBCBA2A-3ECF-4DF0-A324-784E1B34556C}" type="presParOf" srcId="{FB970023-0AD8-4257-9D69-0D38BBE98C0B}" destId="{AB46F437-0746-4546-925E-0EB7C7D5DEEE}" srcOrd="6" destOrd="0" presId="urn:microsoft.com/office/officeart/2005/8/layout/default"/>
    <dgm:cxn modelId="{E9D6FA6E-DC15-4386-BB1B-4C602EC2EA1F}" type="presParOf" srcId="{FB970023-0AD8-4257-9D69-0D38BBE98C0B}" destId="{DFB5A0A0-5AAF-4E7A-96E3-6AAED3E2A4DE}" srcOrd="7" destOrd="0" presId="urn:microsoft.com/office/officeart/2005/8/layout/default"/>
    <dgm:cxn modelId="{6A284BCF-3D3C-48B1-9AE0-C4052104DA16}" type="presParOf" srcId="{FB970023-0AD8-4257-9D69-0D38BBE98C0B}" destId="{EF93FE5D-CECB-421C-A5E7-C8A146A6D18C}" srcOrd="8" destOrd="0" presId="urn:microsoft.com/office/officeart/2005/8/layout/default"/>
    <dgm:cxn modelId="{9C3755C6-81AB-4B66-B081-7175B44A4830}" type="presParOf" srcId="{FB970023-0AD8-4257-9D69-0D38BBE98C0B}" destId="{69C1F5B3-E374-4A16-AD71-1F7CD42FE451}" srcOrd="9" destOrd="0" presId="urn:microsoft.com/office/officeart/2005/8/layout/default"/>
    <dgm:cxn modelId="{8E1DE1CB-EA66-4563-8230-B2A7AE72900F}"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DAF61462-8456-4994-B74A-7EC916A1A1C8}" type="presOf" srcId="{7B17B44F-FC52-4305-B7B4-359C8BB0CC78}" destId="{9E71994E-CAF8-46B6-9D24-24B986C042F2}"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F247F68E-D708-48F4-9D32-30F10AF8E49F}" type="presOf" srcId="{62B35D10-1538-4D55-950A-2A2BA79ABB01}" destId="{4872DE25-18B2-4051-AC2E-50E8F9E547B9}"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D0F1CC62-F3A3-4866-BEA9-9BAB73889C8E}" type="presOf" srcId="{A8173AC5-747C-4629-AFDD-A87911240C17}" destId="{AB46F437-0746-4546-925E-0EB7C7D5DEEE}" srcOrd="0" destOrd="0" presId="urn:microsoft.com/office/officeart/2005/8/layout/default"/>
    <dgm:cxn modelId="{EDA44517-6B85-4FCB-B209-AE0B7F17EDE9}" type="presOf" srcId="{816B225A-6D9C-45A5-A08D-C6272DC2B9BE}" destId="{FB970023-0AD8-4257-9D69-0D38BBE98C0B}"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37F5ABE4-2A00-47E9-AD99-E0C2A5D5CF6F}" type="presOf" srcId="{40401B07-2BC1-43D1-990D-EA08A2E96199}" destId="{FFE1DB0B-A649-43C1-B7D2-CEF3FA2CA620}" srcOrd="0" destOrd="0" presId="urn:microsoft.com/office/officeart/2005/8/layout/default"/>
    <dgm:cxn modelId="{C516E1DD-FA12-46A7-B9F9-E8DDC46AE750}" type="presOf" srcId="{032D3BBA-FECA-4A09-86B8-D22A26B2D692}" destId="{DE94FCB2-DC8D-4E9C-99AC-1B4A02F51ED1}"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B1C9DB43-4575-495D-8C94-C92F54B77494}" type="presOf" srcId="{719CC07F-E7E8-4D5D-812D-B4FE5927E5EE}" destId="{EF93FE5D-CECB-421C-A5E7-C8A146A6D18C}" srcOrd="0" destOrd="0" presId="urn:microsoft.com/office/officeart/2005/8/layout/default"/>
    <dgm:cxn modelId="{E525C138-9104-49E9-BEF7-B586D055074C}" type="presParOf" srcId="{FB970023-0AD8-4257-9D69-0D38BBE98C0B}" destId="{FFE1DB0B-A649-43C1-B7D2-CEF3FA2CA620}" srcOrd="0" destOrd="0" presId="urn:microsoft.com/office/officeart/2005/8/layout/default"/>
    <dgm:cxn modelId="{BE9717C1-6D4B-4FCB-A061-70BFB4DD583A}" type="presParOf" srcId="{FB970023-0AD8-4257-9D69-0D38BBE98C0B}" destId="{2801E637-8C93-40BB-8D47-B379444342CD}" srcOrd="1" destOrd="0" presId="urn:microsoft.com/office/officeart/2005/8/layout/default"/>
    <dgm:cxn modelId="{531F13F2-4B25-4D48-ACA9-E881EA138D7E}" type="presParOf" srcId="{FB970023-0AD8-4257-9D69-0D38BBE98C0B}" destId="{DE94FCB2-DC8D-4E9C-99AC-1B4A02F51ED1}" srcOrd="2" destOrd="0" presId="urn:microsoft.com/office/officeart/2005/8/layout/default"/>
    <dgm:cxn modelId="{1FB6D17D-3799-4B8A-9562-C6168A278C4F}" type="presParOf" srcId="{FB970023-0AD8-4257-9D69-0D38BBE98C0B}" destId="{B79BEC52-4A3C-4665-948E-5AB634E4DDD1}" srcOrd="3" destOrd="0" presId="urn:microsoft.com/office/officeart/2005/8/layout/default"/>
    <dgm:cxn modelId="{7C14BC1D-F543-4504-89A4-FC890976432D}" type="presParOf" srcId="{FB970023-0AD8-4257-9D69-0D38BBE98C0B}" destId="{9E71994E-CAF8-46B6-9D24-24B986C042F2}" srcOrd="4" destOrd="0" presId="urn:microsoft.com/office/officeart/2005/8/layout/default"/>
    <dgm:cxn modelId="{11D88383-BF47-4F3B-A2A2-DEFEFBF334D0}" type="presParOf" srcId="{FB970023-0AD8-4257-9D69-0D38BBE98C0B}" destId="{738F86CF-128D-470E-936B-6A3F88B3548B}" srcOrd="5" destOrd="0" presId="urn:microsoft.com/office/officeart/2005/8/layout/default"/>
    <dgm:cxn modelId="{9EA35A90-039C-4A66-94D2-CE1186E9920A}" type="presParOf" srcId="{FB970023-0AD8-4257-9D69-0D38BBE98C0B}" destId="{AB46F437-0746-4546-925E-0EB7C7D5DEEE}" srcOrd="6" destOrd="0" presId="urn:microsoft.com/office/officeart/2005/8/layout/default"/>
    <dgm:cxn modelId="{07C93181-E28C-48AC-9803-C0A67258BAEB}" type="presParOf" srcId="{FB970023-0AD8-4257-9D69-0D38BBE98C0B}" destId="{DFB5A0A0-5AAF-4E7A-96E3-6AAED3E2A4DE}" srcOrd="7" destOrd="0" presId="urn:microsoft.com/office/officeart/2005/8/layout/default"/>
    <dgm:cxn modelId="{C6896733-DF27-4331-8F2D-8F12A8A563AE}" type="presParOf" srcId="{FB970023-0AD8-4257-9D69-0D38BBE98C0B}" destId="{EF93FE5D-CECB-421C-A5E7-C8A146A6D18C}" srcOrd="8" destOrd="0" presId="urn:microsoft.com/office/officeart/2005/8/layout/default"/>
    <dgm:cxn modelId="{59E75208-4A5F-4B8A-8A19-2220FF685785}" type="presParOf" srcId="{FB970023-0AD8-4257-9D69-0D38BBE98C0B}" destId="{69C1F5B3-E374-4A16-AD71-1F7CD42FE451}" srcOrd="9" destOrd="0" presId="urn:microsoft.com/office/officeart/2005/8/layout/default"/>
    <dgm:cxn modelId="{2A92F90C-81FD-41DC-8D5D-F2CB3EE2A806}"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F7F7AC0B-157D-497B-BCC0-CD83D9A6BB06}" type="presOf" srcId="{7B17B44F-FC52-4305-B7B4-359C8BB0CC78}" destId="{9E71994E-CAF8-46B6-9D24-24B986C042F2}" srcOrd="0" destOrd="0" presId="urn:microsoft.com/office/officeart/2005/8/layout/default"/>
    <dgm:cxn modelId="{C366C6A6-0891-4440-BE53-716CFC6701A4}" type="presOf" srcId="{62B35D10-1538-4D55-950A-2A2BA79ABB01}" destId="{4872DE25-18B2-4051-AC2E-50E8F9E547B9}" srcOrd="0" destOrd="0" presId="urn:microsoft.com/office/officeart/2005/8/layout/default"/>
    <dgm:cxn modelId="{7936FE3E-60D9-40B5-98B7-F889CFEDE9BE}" type="presOf" srcId="{816B225A-6D9C-45A5-A08D-C6272DC2B9BE}" destId="{FB970023-0AD8-4257-9D69-0D38BBE98C0B}" srcOrd="0" destOrd="0" presId="urn:microsoft.com/office/officeart/2005/8/layout/default"/>
    <dgm:cxn modelId="{7A9D9EB9-D7FB-4C29-BEB2-B7E8FB539B08}" type="presOf" srcId="{719CC07F-E7E8-4D5D-812D-B4FE5927E5EE}" destId="{EF93FE5D-CECB-421C-A5E7-C8A146A6D18C}"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65DF64AA-20C8-4602-95A5-3C75C95A5A02}" type="presOf" srcId="{032D3BBA-FECA-4A09-86B8-D22A26B2D692}" destId="{DE94FCB2-DC8D-4E9C-99AC-1B4A02F51ED1}" srcOrd="0" destOrd="0" presId="urn:microsoft.com/office/officeart/2005/8/layout/default"/>
    <dgm:cxn modelId="{836E6454-6656-4DAB-9E5F-01DDC3BD4763}" type="presOf" srcId="{40401B07-2BC1-43D1-990D-EA08A2E96199}" destId="{FFE1DB0B-A649-43C1-B7D2-CEF3FA2CA620}" srcOrd="0" destOrd="0" presId="urn:microsoft.com/office/officeart/2005/8/layout/default"/>
    <dgm:cxn modelId="{713C16F9-30C8-416B-B11B-7F6595BD1082}" type="presOf" srcId="{A8173AC5-747C-4629-AFDD-A87911240C17}" destId="{AB46F437-0746-4546-925E-0EB7C7D5DEEE}" srcOrd="0" destOrd="0" presId="urn:microsoft.com/office/officeart/2005/8/layout/default"/>
    <dgm:cxn modelId="{BB64461F-43D3-4400-825F-89D63FA77D01}" type="presParOf" srcId="{FB970023-0AD8-4257-9D69-0D38BBE98C0B}" destId="{FFE1DB0B-A649-43C1-B7D2-CEF3FA2CA620}" srcOrd="0" destOrd="0" presId="urn:microsoft.com/office/officeart/2005/8/layout/default"/>
    <dgm:cxn modelId="{E2219632-5AD5-40BA-8247-53FADD9CADE4}" type="presParOf" srcId="{FB970023-0AD8-4257-9D69-0D38BBE98C0B}" destId="{2801E637-8C93-40BB-8D47-B379444342CD}" srcOrd="1" destOrd="0" presId="urn:microsoft.com/office/officeart/2005/8/layout/default"/>
    <dgm:cxn modelId="{A3BEC68D-B960-4B6F-8341-F7E37A66E9EE}" type="presParOf" srcId="{FB970023-0AD8-4257-9D69-0D38BBE98C0B}" destId="{DE94FCB2-DC8D-4E9C-99AC-1B4A02F51ED1}" srcOrd="2" destOrd="0" presId="urn:microsoft.com/office/officeart/2005/8/layout/default"/>
    <dgm:cxn modelId="{1A992F23-42A4-48E5-AEC4-C708248B9698}" type="presParOf" srcId="{FB970023-0AD8-4257-9D69-0D38BBE98C0B}" destId="{B79BEC52-4A3C-4665-948E-5AB634E4DDD1}" srcOrd="3" destOrd="0" presId="urn:microsoft.com/office/officeart/2005/8/layout/default"/>
    <dgm:cxn modelId="{29092FA3-E408-44C9-89C7-F43E48E0ECC9}" type="presParOf" srcId="{FB970023-0AD8-4257-9D69-0D38BBE98C0B}" destId="{9E71994E-CAF8-46B6-9D24-24B986C042F2}" srcOrd="4" destOrd="0" presId="urn:microsoft.com/office/officeart/2005/8/layout/default"/>
    <dgm:cxn modelId="{725FFB4C-CE90-4B00-81E6-16344D11A83E}" type="presParOf" srcId="{FB970023-0AD8-4257-9D69-0D38BBE98C0B}" destId="{738F86CF-128D-470E-936B-6A3F88B3548B}" srcOrd="5" destOrd="0" presId="urn:microsoft.com/office/officeart/2005/8/layout/default"/>
    <dgm:cxn modelId="{E6B512B9-48AF-4CC6-9205-556835D9BE21}" type="presParOf" srcId="{FB970023-0AD8-4257-9D69-0D38BBE98C0B}" destId="{AB46F437-0746-4546-925E-0EB7C7D5DEEE}" srcOrd="6" destOrd="0" presId="urn:microsoft.com/office/officeart/2005/8/layout/default"/>
    <dgm:cxn modelId="{C329B099-ECAE-41F0-918D-D8C93E04129F}" type="presParOf" srcId="{FB970023-0AD8-4257-9D69-0D38BBE98C0B}" destId="{DFB5A0A0-5AAF-4E7A-96E3-6AAED3E2A4DE}" srcOrd="7" destOrd="0" presId="urn:microsoft.com/office/officeart/2005/8/layout/default"/>
    <dgm:cxn modelId="{2DF154B7-CD7E-4CC8-ADE7-0F88FF3A084F}" type="presParOf" srcId="{FB970023-0AD8-4257-9D69-0D38BBE98C0B}" destId="{EF93FE5D-CECB-421C-A5E7-C8A146A6D18C}" srcOrd="8" destOrd="0" presId="urn:microsoft.com/office/officeart/2005/8/layout/default"/>
    <dgm:cxn modelId="{292FADE7-092D-4D8E-865A-1583CC29237E}" type="presParOf" srcId="{FB970023-0AD8-4257-9D69-0D38BBE98C0B}" destId="{69C1F5B3-E374-4A16-AD71-1F7CD42FE451}" srcOrd="9" destOrd="0" presId="urn:microsoft.com/office/officeart/2005/8/layout/default"/>
    <dgm:cxn modelId="{678E2308-9D45-437E-9456-477CC870511F}"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solidFill>
                <a:srgbClr val="00B050"/>
              </a:solidFill>
            </a:rPr>
            <a:t>会社概要</a:t>
          </a:r>
          <a:endParaRPr kumimoji="1" lang="ja-JP" altLang="en-US" dirty="0">
            <a:solidFill>
              <a:srgbClr val="00B050"/>
            </a:solidFill>
          </a:endParaRPr>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F00CE76-4976-477B-92D0-455D80BB69AE}" type="presOf" srcId="{816B225A-6D9C-45A5-A08D-C6272DC2B9BE}" destId="{FB970023-0AD8-4257-9D69-0D38BBE98C0B}"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050851E5-7985-4624-BFA0-E63890E07C3D}" srcId="{816B225A-6D9C-45A5-A08D-C6272DC2B9BE}" destId="{62B35D10-1538-4D55-950A-2A2BA79ABB01}" srcOrd="5" destOrd="0" parTransId="{3B7949E4-2C6C-4147-8E77-B67B75755B1D}" sibTransId="{14D47D6F-6546-446B-AE47-30FEAA7CBE24}"/>
    <dgm:cxn modelId="{A95E0B9F-59F7-44CA-BC30-FF56A08C9DCF}" srcId="{816B225A-6D9C-45A5-A08D-C6272DC2B9BE}" destId="{A8173AC5-747C-4629-AFDD-A87911240C17}" srcOrd="3" destOrd="0" parTransId="{E974970D-70A4-448F-ADA5-582372723288}" sibTransId="{53B3EEC5-F0C3-4637-83DF-ECC7F7989530}"/>
    <dgm:cxn modelId="{376DC3B7-00A0-49C7-BCB0-0CF3CEBAEB13}" type="presOf" srcId="{032D3BBA-FECA-4A09-86B8-D22A26B2D692}" destId="{DE94FCB2-DC8D-4E9C-99AC-1B4A02F51ED1}" srcOrd="0" destOrd="0" presId="urn:microsoft.com/office/officeart/2005/8/layout/default"/>
    <dgm:cxn modelId="{AD3249D9-A24E-46AF-900F-645FE33C4ABC}" type="presOf" srcId="{40401B07-2BC1-43D1-990D-EA08A2E96199}" destId="{FFE1DB0B-A649-43C1-B7D2-CEF3FA2CA620}" srcOrd="0" destOrd="0" presId="urn:microsoft.com/office/officeart/2005/8/layout/default"/>
    <dgm:cxn modelId="{6EEB3960-36A5-4F38-A6C2-4F914DFBDE47}" type="presOf" srcId="{A8173AC5-747C-4629-AFDD-A87911240C17}" destId="{AB46F437-0746-4546-925E-0EB7C7D5DEEE}" srcOrd="0" destOrd="0" presId="urn:microsoft.com/office/officeart/2005/8/layout/default"/>
    <dgm:cxn modelId="{24E2D0B6-9A86-4E8F-9256-AF82EF1E89D0}" type="presOf" srcId="{7B17B44F-FC52-4305-B7B4-359C8BB0CC78}" destId="{9E71994E-CAF8-46B6-9D24-24B986C042F2}" srcOrd="0" destOrd="0" presId="urn:microsoft.com/office/officeart/2005/8/layout/default"/>
    <dgm:cxn modelId="{509201F3-A47A-4265-AC61-619ADB2F03B7}" type="presOf" srcId="{719CC07F-E7E8-4D5D-812D-B4FE5927E5EE}" destId="{EF93FE5D-CECB-421C-A5E7-C8A146A6D18C}" srcOrd="0" destOrd="0" presId="urn:microsoft.com/office/officeart/2005/8/layout/default"/>
    <dgm:cxn modelId="{13EAD298-642C-4950-8559-FEAEA5862891}" type="presOf" srcId="{62B35D10-1538-4D55-950A-2A2BA79ABB01}" destId="{4872DE25-18B2-4051-AC2E-50E8F9E547B9}"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BDA68CD3-7B5A-4BFB-94AE-1E46FC160383}" type="presParOf" srcId="{FB970023-0AD8-4257-9D69-0D38BBE98C0B}" destId="{FFE1DB0B-A649-43C1-B7D2-CEF3FA2CA620}" srcOrd="0" destOrd="0" presId="urn:microsoft.com/office/officeart/2005/8/layout/default"/>
    <dgm:cxn modelId="{187237FA-9F2E-4B98-9D11-A684F425BDAF}" type="presParOf" srcId="{FB970023-0AD8-4257-9D69-0D38BBE98C0B}" destId="{2801E637-8C93-40BB-8D47-B379444342CD}" srcOrd="1" destOrd="0" presId="urn:microsoft.com/office/officeart/2005/8/layout/default"/>
    <dgm:cxn modelId="{6078A9D8-6CFD-4542-ACE1-EF57BA407929}" type="presParOf" srcId="{FB970023-0AD8-4257-9D69-0D38BBE98C0B}" destId="{DE94FCB2-DC8D-4E9C-99AC-1B4A02F51ED1}" srcOrd="2" destOrd="0" presId="urn:microsoft.com/office/officeart/2005/8/layout/default"/>
    <dgm:cxn modelId="{5B3EF556-5B3F-4899-885B-288551EB1F22}" type="presParOf" srcId="{FB970023-0AD8-4257-9D69-0D38BBE98C0B}" destId="{B79BEC52-4A3C-4665-948E-5AB634E4DDD1}" srcOrd="3" destOrd="0" presId="urn:microsoft.com/office/officeart/2005/8/layout/default"/>
    <dgm:cxn modelId="{5E07094A-517D-466D-B300-C700D08836A6}" type="presParOf" srcId="{FB970023-0AD8-4257-9D69-0D38BBE98C0B}" destId="{9E71994E-CAF8-46B6-9D24-24B986C042F2}" srcOrd="4" destOrd="0" presId="urn:microsoft.com/office/officeart/2005/8/layout/default"/>
    <dgm:cxn modelId="{A5C5ED40-4F28-462B-9CD9-6ABB29E764BF}" type="presParOf" srcId="{FB970023-0AD8-4257-9D69-0D38BBE98C0B}" destId="{738F86CF-128D-470E-936B-6A3F88B3548B}" srcOrd="5" destOrd="0" presId="urn:microsoft.com/office/officeart/2005/8/layout/default"/>
    <dgm:cxn modelId="{9C46E923-ED71-46E8-A877-C9D4FCE47548}" type="presParOf" srcId="{FB970023-0AD8-4257-9D69-0D38BBE98C0B}" destId="{AB46F437-0746-4546-925E-0EB7C7D5DEEE}" srcOrd="6" destOrd="0" presId="urn:microsoft.com/office/officeart/2005/8/layout/default"/>
    <dgm:cxn modelId="{61693845-EFB8-4B66-A828-65CDC53E07B9}" type="presParOf" srcId="{FB970023-0AD8-4257-9D69-0D38BBE98C0B}" destId="{DFB5A0A0-5AAF-4E7A-96E3-6AAED3E2A4DE}" srcOrd="7" destOrd="0" presId="urn:microsoft.com/office/officeart/2005/8/layout/default"/>
    <dgm:cxn modelId="{D78053D3-667B-4DB6-93DC-E7F611D662EC}" type="presParOf" srcId="{FB970023-0AD8-4257-9D69-0D38BBE98C0B}" destId="{EF93FE5D-CECB-421C-A5E7-C8A146A6D18C}" srcOrd="8" destOrd="0" presId="urn:microsoft.com/office/officeart/2005/8/layout/default"/>
    <dgm:cxn modelId="{354E18A1-796E-4A21-963A-41097649261A}" type="presParOf" srcId="{FB970023-0AD8-4257-9D69-0D38BBE98C0B}" destId="{69C1F5B3-E374-4A16-AD71-1F7CD42FE451}" srcOrd="9" destOrd="0" presId="urn:microsoft.com/office/officeart/2005/8/layout/default"/>
    <dgm:cxn modelId="{03A1EDCB-774F-4342-A79B-9D4220680260}"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EBBC480-28CD-4A2A-95A7-E5A63ADD6ED6}" type="presOf" srcId="{62B35D10-1538-4D55-950A-2A2BA79ABB01}" destId="{4872DE25-18B2-4051-AC2E-50E8F9E547B9}"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1205F8F7-E434-46B8-91E4-0524B33382B5}" type="presOf" srcId="{816B225A-6D9C-45A5-A08D-C6272DC2B9BE}" destId="{FB970023-0AD8-4257-9D69-0D38BBE98C0B}" srcOrd="0" destOrd="0" presId="urn:microsoft.com/office/officeart/2005/8/layout/default"/>
    <dgm:cxn modelId="{F05DA1A3-3D68-496B-A6C9-4EA31554261D}" type="presOf" srcId="{A8173AC5-747C-4629-AFDD-A87911240C17}" destId="{AB46F437-0746-4546-925E-0EB7C7D5DEEE}" srcOrd="0" destOrd="0" presId="urn:microsoft.com/office/officeart/2005/8/layout/default"/>
    <dgm:cxn modelId="{6487B1FB-EEAF-49A0-A5CE-6079DA120C0A}" type="presOf" srcId="{7B17B44F-FC52-4305-B7B4-359C8BB0CC78}" destId="{9E71994E-CAF8-46B6-9D24-24B986C042F2}"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9551BB91-A772-4B07-961F-222DEA3E41F6}" type="presOf" srcId="{032D3BBA-FECA-4A09-86B8-D22A26B2D692}" destId="{DE94FCB2-DC8D-4E9C-99AC-1B4A02F51ED1}"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82E5C163-AD0A-4E2B-A171-D8ADA018DEF0}" type="presOf" srcId="{40401B07-2BC1-43D1-990D-EA08A2E96199}" destId="{FFE1DB0B-A649-43C1-B7D2-CEF3FA2CA620}" srcOrd="0" destOrd="0" presId="urn:microsoft.com/office/officeart/2005/8/layout/default"/>
    <dgm:cxn modelId="{E3FA36F3-CCB0-4991-B2FB-D143E2DED8F2}" type="presOf" srcId="{719CC07F-E7E8-4D5D-812D-B4FE5927E5EE}" destId="{EF93FE5D-CECB-421C-A5E7-C8A146A6D18C}"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6CB58DC1-1507-4476-8C9E-956191E7CD2A}" type="presParOf" srcId="{FB970023-0AD8-4257-9D69-0D38BBE98C0B}" destId="{FFE1DB0B-A649-43C1-B7D2-CEF3FA2CA620}" srcOrd="0" destOrd="0" presId="urn:microsoft.com/office/officeart/2005/8/layout/default"/>
    <dgm:cxn modelId="{4DAF8CB1-A896-47F9-9E0D-C55A6AEED493}" type="presParOf" srcId="{FB970023-0AD8-4257-9D69-0D38BBE98C0B}" destId="{2801E637-8C93-40BB-8D47-B379444342CD}" srcOrd="1" destOrd="0" presId="urn:microsoft.com/office/officeart/2005/8/layout/default"/>
    <dgm:cxn modelId="{14D88B96-DC66-46E9-8368-AF6D82060D3C}" type="presParOf" srcId="{FB970023-0AD8-4257-9D69-0D38BBE98C0B}" destId="{DE94FCB2-DC8D-4E9C-99AC-1B4A02F51ED1}" srcOrd="2" destOrd="0" presId="urn:microsoft.com/office/officeart/2005/8/layout/default"/>
    <dgm:cxn modelId="{AE8080D1-64AE-4F39-8ED2-42CA088FBADB}" type="presParOf" srcId="{FB970023-0AD8-4257-9D69-0D38BBE98C0B}" destId="{B79BEC52-4A3C-4665-948E-5AB634E4DDD1}" srcOrd="3" destOrd="0" presId="urn:microsoft.com/office/officeart/2005/8/layout/default"/>
    <dgm:cxn modelId="{E5F9EAED-ADD2-43F1-8A1B-9B5070B12C96}" type="presParOf" srcId="{FB970023-0AD8-4257-9D69-0D38BBE98C0B}" destId="{9E71994E-CAF8-46B6-9D24-24B986C042F2}" srcOrd="4" destOrd="0" presId="urn:microsoft.com/office/officeart/2005/8/layout/default"/>
    <dgm:cxn modelId="{5F2182CC-2EB1-4AB2-B6A3-8723DBDD1E78}" type="presParOf" srcId="{FB970023-0AD8-4257-9D69-0D38BBE98C0B}" destId="{738F86CF-128D-470E-936B-6A3F88B3548B}" srcOrd="5" destOrd="0" presId="urn:microsoft.com/office/officeart/2005/8/layout/default"/>
    <dgm:cxn modelId="{9C5B6C10-23E1-48C9-856E-26D52155848C}" type="presParOf" srcId="{FB970023-0AD8-4257-9D69-0D38BBE98C0B}" destId="{AB46F437-0746-4546-925E-0EB7C7D5DEEE}" srcOrd="6" destOrd="0" presId="urn:microsoft.com/office/officeart/2005/8/layout/default"/>
    <dgm:cxn modelId="{9065E074-7419-4D8F-89B3-018C74D3DC3D}" type="presParOf" srcId="{FB970023-0AD8-4257-9D69-0D38BBE98C0B}" destId="{DFB5A0A0-5AAF-4E7A-96E3-6AAED3E2A4DE}" srcOrd="7" destOrd="0" presId="urn:microsoft.com/office/officeart/2005/8/layout/default"/>
    <dgm:cxn modelId="{5553B4C8-6A03-45D7-803A-F2CA72A7C9FC}" type="presParOf" srcId="{FB970023-0AD8-4257-9D69-0D38BBE98C0B}" destId="{EF93FE5D-CECB-421C-A5E7-C8A146A6D18C}" srcOrd="8" destOrd="0" presId="urn:microsoft.com/office/officeart/2005/8/layout/default"/>
    <dgm:cxn modelId="{ADC9C637-957E-4176-A5B9-A682E6291FEA}" type="presParOf" srcId="{FB970023-0AD8-4257-9D69-0D38BBE98C0B}" destId="{69C1F5B3-E374-4A16-AD71-1F7CD42FE451}" srcOrd="9" destOrd="0" presId="urn:microsoft.com/office/officeart/2005/8/layout/default"/>
    <dgm:cxn modelId="{C5208C33-F43D-4A1F-9759-919E7D26FF3F}"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0B8F3107-341F-4529-95A1-F5A4ABFA4A30}" type="presOf" srcId="{40401B07-2BC1-43D1-990D-EA08A2E96199}" destId="{FFE1DB0B-A649-43C1-B7D2-CEF3FA2CA620}" srcOrd="0" destOrd="0" presId="urn:microsoft.com/office/officeart/2005/8/layout/default"/>
    <dgm:cxn modelId="{9262F32C-2CE0-4C71-A94D-8A9D147C8A88}" type="presOf" srcId="{62B35D10-1538-4D55-950A-2A2BA79ABB01}" destId="{4872DE25-18B2-4051-AC2E-50E8F9E547B9}" srcOrd="0" destOrd="0" presId="urn:microsoft.com/office/officeart/2005/8/layout/default"/>
    <dgm:cxn modelId="{2E81BEB6-E49D-419F-A543-35361174CFD1}" type="presOf" srcId="{032D3BBA-FECA-4A09-86B8-D22A26B2D692}" destId="{DE94FCB2-DC8D-4E9C-99AC-1B4A02F51ED1}" srcOrd="0" destOrd="0" presId="urn:microsoft.com/office/officeart/2005/8/layout/default"/>
    <dgm:cxn modelId="{A3CEFA61-B994-4730-B03A-9F7FF31C02E4}" type="presOf" srcId="{816B225A-6D9C-45A5-A08D-C6272DC2B9BE}" destId="{FB970023-0AD8-4257-9D69-0D38BBE98C0B}" srcOrd="0" destOrd="0" presId="urn:microsoft.com/office/officeart/2005/8/layout/default"/>
    <dgm:cxn modelId="{3E3743F7-B3E3-41EB-B2FA-974CDCCF831E}" type="presOf" srcId="{719CC07F-E7E8-4D5D-812D-B4FE5927E5EE}" destId="{EF93FE5D-CECB-421C-A5E7-C8A146A6D18C}"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3753166B-DC97-4E33-AE97-C790D0208AB1}" type="presOf" srcId="{A8173AC5-747C-4629-AFDD-A87911240C17}" destId="{AB46F437-0746-4546-925E-0EB7C7D5DEEE}" srcOrd="0" destOrd="0" presId="urn:microsoft.com/office/officeart/2005/8/layout/default"/>
    <dgm:cxn modelId="{1635DC3A-07D2-4A00-8C7C-C62E5ED0F749}" type="presOf" srcId="{7B17B44F-FC52-4305-B7B4-359C8BB0CC78}" destId="{9E71994E-CAF8-46B6-9D24-24B986C042F2}" srcOrd="0" destOrd="0" presId="urn:microsoft.com/office/officeart/2005/8/layout/default"/>
    <dgm:cxn modelId="{262CFA9A-2D41-4913-8428-556BFA765BB5}" type="presParOf" srcId="{FB970023-0AD8-4257-9D69-0D38BBE98C0B}" destId="{FFE1DB0B-A649-43C1-B7D2-CEF3FA2CA620}" srcOrd="0" destOrd="0" presId="urn:microsoft.com/office/officeart/2005/8/layout/default"/>
    <dgm:cxn modelId="{6951C908-81D0-4557-9795-EB1A5555396D}" type="presParOf" srcId="{FB970023-0AD8-4257-9D69-0D38BBE98C0B}" destId="{2801E637-8C93-40BB-8D47-B379444342CD}" srcOrd="1" destOrd="0" presId="urn:microsoft.com/office/officeart/2005/8/layout/default"/>
    <dgm:cxn modelId="{DEBADD9A-F0CD-4FB0-AA6F-8AC26C403B62}" type="presParOf" srcId="{FB970023-0AD8-4257-9D69-0D38BBE98C0B}" destId="{DE94FCB2-DC8D-4E9C-99AC-1B4A02F51ED1}" srcOrd="2" destOrd="0" presId="urn:microsoft.com/office/officeart/2005/8/layout/default"/>
    <dgm:cxn modelId="{C329E48C-E998-4E5A-BDBA-23EC50C9B90E}" type="presParOf" srcId="{FB970023-0AD8-4257-9D69-0D38BBE98C0B}" destId="{B79BEC52-4A3C-4665-948E-5AB634E4DDD1}" srcOrd="3" destOrd="0" presId="urn:microsoft.com/office/officeart/2005/8/layout/default"/>
    <dgm:cxn modelId="{47A7F45F-8BDC-4AF8-809C-ECF4E24BAE2B}" type="presParOf" srcId="{FB970023-0AD8-4257-9D69-0D38BBE98C0B}" destId="{9E71994E-CAF8-46B6-9D24-24B986C042F2}" srcOrd="4" destOrd="0" presId="urn:microsoft.com/office/officeart/2005/8/layout/default"/>
    <dgm:cxn modelId="{68DD7D3A-DAD4-4F7E-9562-5B34953F2076}" type="presParOf" srcId="{FB970023-0AD8-4257-9D69-0D38BBE98C0B}" destId="{738F86CF-128D-470E-936B-6A3F88B3548B}" srcOrd="5" destOrd="0" presId="urn:microsoft.com/office/officeart/2005/8/layout/default"/>
    <dgm:cxn modelId="{BDC94C70-3B5B-4D96-9813-54EC35CDE0A4}" type="presParOf" srcId="{FB970023-0AD8-4257-9D69-0D38BBE98C0B}" destId="{AB46F437-0746-4546-925E-0EB7C7D5DEEE}" srcOrd="6" destOrd="0" presId="urn:microsoft.com/office/officeart/2005/8/layout/default"/>
    <dgm:cxn modelId="{CA941BBE-8E6D-43B6-AE9E-E95F14D5C5DD}" type="presParOf" srcId="{FB970023-0AD8-4257-9D69-0D38BBE98C0B}" destId="{DFB5A0A0-5AAF-4E7A-96E3-6AAED3E2A4DE}" srcOrd="7" destOrd="0" presId="urn:microsoft.com/office/officeart/2005/8/layout/default"/>
    <dgm:cxn modelId="{19F580BC-A841-4140-A7D1-555D6F325F26}" type="presParOf" srcId="{FB970023-0AD8-4257-9D69-0D38BBE98C0B}" destId="{EF93FE5D-CECB-421C-A5E7-C8A146A6D18C}" srcOrd="8" destOrd="0" presId="urn:microsoft.com/office/officeart/2005/8/layout/default"/>
    <dgm:cxn modelId="{0B904EEB-6011-4823-934B-6E5274AD1AEC}" type="presParOf" srcId="{FB970023-0AD8-4257-9D69-0D38BBE98C0B}" destId="{69C1F5B3-E374-4A16-AD71-1F7CD42FE451}" srcOrd="9" destOrd="0" presId="urn:microsoft.com/office/officeart/2005/8/layout/default"/>
    <dgm:cxn modelId="{8DCEDF14-DA92-4769-B578-54B1F69F5378}"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F03DD442-96A4-477A-9D30-F76921D72844}" srcId="{816B225A-6D9C-45A5-A08D-C6272DC2B9BE}" destId="{719CC07F-E7E8-4D5D-812D-B4FE5927E5EE}" srcOrd="4" destOrd="0" parTransId="{2DF4381A-E109-454A-9E32-D93C72FC7A55}" sibTransId="{371C3CB0-B366-474D-B5B7-5314870145B2}"/>
    <dgm:cxn modelId="{E10C91C3-892C-4557-8D6C-1AF572E077AB}" type="presOf" srcId="{032D3BBA-FECA-4A09-86B8-D22A26B2D692}" destId="{DE94FCB2-DC8D-4E9C-99AC-1B4A02F51ED1}"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BF2DC4CD-AE40-47E7-9EAB-5974D6D3A449}" type="presOf" srcId="{40401B07-2BC1-43D1-990D-EA08A2E96199}" destId="{FFE1DB0B-A649-43C1-B7D2-CEF3FA2CA620}" srcOrd="0" destOrd="0" presId="urn:microsoft.com/office/officeart/2005/8/layout/default"/>
    <dgm:cxn modelId="{F512E5F8-760C-4AF8-9BB7-68B6B59A1A97}" type="presOf" srcId="{719CC07F-E7E8-4D5D-812D-B4FE5927E5EE}" destId="{EF93FE5D-CECB-421C-A5E7-C8A146A6D18C}" srcOrd="0" destOrd="0" presId="urn:microsoft.com/office/officeart/2005/8/layout/default"/>
    <dgm:cxn modelId="{4272AB2F-3C9C-4292-B2A3-5E50D671E6B9}" type="presOf" srcId="{62B35D10-1538-4D55-950A-2A2BA79ABB01}" destId="{4872DE25-18B2-4051-AC2E-50E8F9E547B9}" srcOrd="0" destOrd="0" presId="urn:microsoft.com/office/officeart/2005/8/layout/default"/>
    <dgm:cxn modelId="{E71E64AC-EF48-4B20-9513-EBEB97CCBEA9}" type="presOf" srcId="{816B225A-6D9C-45A5-A08D-C6272DC2B9BE}" destId="{FB970023-0AD8-4257-9D69-0D38BBE98C0B}"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666EA4F-B637-4E94-AA33-B96244AC5BA3}" type="presOf" srcId="{A8173AC5-747C-4629-AFDD-A87911240C17}" destId="{AB46F437-0746-4546-925E-0EB7C7D5DEEE}" srcOrd="0" destOrd="0" presId="urn:microsoft.com/office/officeart/2005/8/layout/default"/>
    <dgm:cxn modelId="{774E440D-B407-4F47-A6EB-63FC3E837903}" type="presOf" srcId="{7B17B44F-FC52-4305-B7B4-359C8BB0CC78}" destId="{9E71994E-CAF8-46B6-9D24-24B986C042F2}"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38A02372-B7E6-452D-BD0D-AED6857D43A7}" type="presParOf" srcId="{FB970023-0AD8-4257-9D69-0D38BBE98C0B}" destId="{FFE1DB0B-A649-43C1-B7D2-CEF3FA2CA620}" srcOrd="0" destOrd="0" presId="urn:microsoft.com/office/officeart/2005/8/layout/default"/>
    <dgm:cxn modelId="{01AB0C38-27A1-4CB4-A0D3-7F8C593F990E}" type="presParOf" srcId="{FB970023-0AD8-4257-9D69-0D38BBE98C0B}" destId="{2801E637-8C93-40BB-8D47-B379444342CD}" srcOrd="1" destOrd="0" presId="urn:microsoft.com/office/officeart/2005/8/layout/default"/>
    <dgm:cxn modelId="{2DA7D652-0F99-4445-A2E2-483F17B429E0}" type="presParOf" srcId="{FB970023-0AD8-4257-9D69-0D38BBE98C0B}" destId="{DE94FCB2-DC8D-4E9C-99AC-1B4A02F51ED1}" srcOrd="2" destOrd="0" presId="urn:microsoft.com/office/officeart/2005/8/layout/default"/>
    <dgm:cxn modelId="{32F2E67D-7DDF-4C63-9CFE-AA45353B272F}" type="presParOf" srcId="{FB970023-0AD8-4257-9D69-0D38BBE98C0B}" destId="{B79BEC52-4A3C-4665-948E-5AB634E4DDD1}" srcOrd="3" destOrd="0" presId="urn:microsoft.com/office/officeart/2005/8/layout/default"/>
    <dgm:cxn modelId="{153C550E-C461-422A-8F43-40D80803D214}" type="presParOf" srcId="{FB970023-0AD8-4257-9D69-0D38BBE98C0B}" destId="{9E71994E-CAF8-46B6-9D24-24B986C042F2}" srcOrd="4" destOrd="0" presId="urn:microsoft.com/office/officeart/2005/8/layout/default"/>
    <dgm:cxn modelId="{FCBFF32E-DF21-46F5-B2FB-D81FCC3A0E9F}" type="presParOf" srcId="{FB970023-0AD8-4257-9D69-0D38BBE98C0B}" destId="{738F86CF-128D-470E-936B-6A3F88B3548B}" srcOrd="5" destOrd="0" presId="urn:microsoft.com/office/officeart/2005/8/layout/default"/>
    <dgm:cxn modelId="{8002AB05-E0D7-44EA-B780-1D88836B0AA7}" type="presParOf" srcId="{FB970023-0AD8-4257-9D69-0D38BBE98C0B}" destId="{AB46F437-0746-4546-925E-0EB7C7D5DEEE}" srcOrd="6" destOrd="0" presId="urn:microsoft.com/office/officeart/2005/8/layout/default"/>
    <dgm:cxn modelId="{598538C7-8314-433A-8893-DD0C2A577605}" type="presParOf" srcId="{FB970023-0AD8-4257-9D69-0D38BBE98C0B}" destId="{DFB5A0A0-5AAF-4E7A-96E3-6AAED3E2A4DE}" srcOrd="7" destOrd="0" presId="urn:microsoft.com/office/officeart/2005/8/layout/default"/>
    <dgm:cxn modelId="{CA1C4563-FE38-4059-B171-C734A082519B}" type="presParOf" srcId="{FB970023-0AD8-4257-9D69-0D38BBE98C0B}" destId="{EF93FE5D-CECB-421C-A5E7-C8A146A6D18C}" srcOrd="8" destOrd="0" presId="urn:microsoft.com/office/officeart/2005/8/layout/default"/>
    <dgm:cxn modelId="{161692A9-5AB4-4D57-87C9-DF7A0422A287}" type="presParOf" srcId="{FB970023-0AD8-4257-9D69-0D38BBE98C0B}" destId="{69C1F5B3-E374-4A16-AD71-1F7CD42FE451}" srcOrd="9" destOrd="0" presId="urn:microsoft.com/office/officeart/2005/8/layout/default"/>
    <dgm:cxn modelId="{4BD042A4-CF76-446E-BD3D-2DBB21EC0D61}"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5857AC1B-38C5-4395-AB33-534525CBD0C4}" type="presOf" srcId="{816B225A-6D9C-45A5-A08D-C6272DC2B9BE}" destId="{FB970023-0AD8-4257-9D69-0D38BBE98C0B}" srcOrd="0" destOrd="0" presId="urn:microsoft.com/office/officeart/2005/8/layout/default"/>
    <dgm:cxn modelId="{69B10F9F-7261-4676-BCA0-0B0C8CFA6C1A}" type="presOf" srcId="{7B17B44F-FC52-4305-B7B4-359C8BB0CC78}" destId="{9E71994E-CAF8-46B6-9D24-24B986C042F2}" srcOrd="0" destOrd="0" presId="urn:microsoft.com/office/officeart/2005/8/layout/default"/>
    <dgm:cxn modelId="{6877898B-83D8-4EE6-A5A9-13B1D89660C2}" type="presOf" srcId="{A8173AC5-747C-4629-AFDD-A87911240C17}" destId="{AB46F437-0746-4546-925E-0EB7C7D5DEEE}" srcOrd="0" destOrd="0" presId="urn:microsoft.com/office/officeart/2005/8/layout/default"/>
    <dgm:cxn modelId="{786EB6FC-4885-4DD2-836E-CD883C478FB2}" type="presOf" srcId="{62B35D10-1538-4D55-950A-2A2BA79ABB01}" destId="{4872DE25-18B2-4051-AC2E-50E8F9E547B9}" srcOrd="0" destOrd="0" presId="urn:microsoft.com/office/officeart/2005/8/layout/default"/>
    <dgm:cxn modelId="{E736C19C-E700-442A-8F57-CEABBED86A84}" type="presOf" srcId="{719CC07F-E7E8-4D5D-812D-B4FE5927E5EE}" destId="{EF93FE5D-CECB-421C-A5E7-C8A146A6D18C}"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0CBE2CF8-5B8A-409D-BA29-1F8FF325C07B}" type="presOf" srcId="{032D3BBA-FECA-4A09-86B8-D22A26B2D692}" destId="{DE94FCB2-DC8D-4E9C-99AC-1B4A02F51ED1}" srcOrd="0" destOrd="0" presId="urn:microsoft.com/office/officeart/2005/8/layout/default"/>
    <dgm:cxn modelId="{DB7B6294-6EC9-4F0A-8313-99730861B331}" type="presOf" srcId="{40401B07-2BC1-43D1-990D-EA08A2E96199}" destId="{FFE1DB0B-A649-43C1-B7D2-CEF3FA2CA620}" srcOrd="0" destOrd="0" presId="urn:microsoft.com/office/officeart/2005/8/layout/default"/>
    <dgm:cxn modelId="{3289DEC0-849C-4879-8663-F0D6C077A782}" type="presParOf" srcId="{FB970023-0AD8-4257-9D69-0D38BBE98C0B}" destId="{FFE1DB0B-A649-43C1-B7D2-CEF3FA2CA620}" srcOrd="0" destOrd="0" presId="urn:microsoft.com/office/officeart/2005/8/layout/default"/>
    <dgm:cxn modelId="{DFB3A370-CD00-4EBF-BB74-E2285D01200C}" type="presParOf" srcId="{FB970023-0AD8-4257-9D69-0D38BBE98C0B}" destId="{2801E637-8C93-40BB-8D47-B379444342CD}" srcOrd="1" destOrd="0" presId="urn:microsoft.com/office/officeart/2005/8/layout/default"/>
    <dgm:cxn modelId="{1C37B616-32FD-4E5C-9291-10591E0847DE}" type="presParOf" srcId="{FB970023-0AD8-4257-9D69-0D38BBE98C0B}" destId="{DE94FCB2-DC8D-4E9C-99AC-1B4A02F51ED1}" srcOrd="2" destOrd="0" presId="urn:microsoft.com/office/officeart/2005/8/layout/default"/>
    <dgm:cxn modelId="{68CE9DE1-9558-4CCD-AC2E-8DE5C15B95DF}" type="presParOf" srcId="{FB970023-0AD8-4257-9D69-0D38BBE98C0B}" destId="{B79BEC52-4A3C-4665-948E-5AB634E4DDD1}" srcOrd="3" destOrd="0" presId="urn:microsoft.com/office/officeart/2005/8/layout/default"/>
    <dgm:cxn modelId="{18F42699-DDC2-4C53-BA88-F8D98E444504}" type="presParOf" srcId="{FB970023-0AD8-4257-9D69-0D38BBE98C0B}" destId="{9E71994E-CAF8-46B6-9D24-24B986C042F2}" srcOrd="4" destOrd="0" presId="urn:microsoft.com/office/officeart/2005/8/layout/default"/>
    <dgm:cxn modelId="{2CD3D1BE-5FC5-46D8-B5C6-E75455CB150E}" type="presParOf" srcId="{FB970023-0AD8-4257-9D69-0D38BBE98C0B}" destId="{738F86CF-128D-470E-936B-6A3F88B3548B}" srcOrd="5" destOrd="0" presId="urn:microsoft.com/office/officeart/2005/8/layout/default"/>
    <dgm:cxn modelId="{707971FE-D688-48E9-A499-B653652D1576}" type="presParOf" srcId="{FB970023-0AD8-4257-9D69-0D38BBE98C0B}" destId="{AB46F437-0746-4546-925E-0EB7C7D5DEEE}" srcOrd="6" destOrd="0" presId="urn:microsoft.com/office/officeart/2005/8/layout/default"/>
    <dgm:cxn modelId="{2F64406A-BA19-4BB9-B5E2-A6F6324B7EB3}" type="presParOf" srcId="{FB970023-0AD8-4257-9D69-0D38BBE98C0B}" destId="{DFB5A0A0-5AAF-4E7A-96E3-6AAED3E2A4DE}" srcOrd="7" destOrd="0" presId="urn:microsoft.com/office/officeart/2005/8/layout/default"/>
    <dgm:cxn modelId="{CE5FCD32-7D6F-4A0B-A773-698176ED22BC}" type="presParOf" srcId="{FB970023-0AD8-4257-9D69-0D38BBE98C0B}" destId="{EF93FE5D-CECB-421C-A5E7-C8A146A6D18C}" srcOrd="8" destOrd="0" presId="urn:microsoft.com/office/officeart/2005/8/layout/default"/>
    <dgm:cxn modelId="{F159F4AB-5D81-4CEB-A6D7-7866F1A6BA1E}" type="presParOf" srcId="{FB970023-0AD8-4257-9D69-0D38BBE98C0B}" destId="{69C1F5B3-E374-4A16-AD71-1F7CD42FE451}" srcOrd="9" destOrd="0" presId="urn:microsoft.com/office/officeart/2005/8/layout/default"/>
    <dgm:cxn modelId="{76853657-92CA-4B60-87AD-6B75F70E8E73}"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4AEC2689-FE16-4EA0-8961-401EF2263C98}" type="presOf" srcId="{719CC07F-E7E8-4D5D-812D-B4FE5927E5EE}" destId="{EF93FE5D-CECB-421C-A5E7-C8A146A6D18C}" srcOrd="0" destOrd="0" presId="urn:microsoft.com/office/officeart/2005/8/layout/default"/>
    <dgm:cxn modelId="{38DC9E0D-0738-4C77-B568-0B31AE3233C3}" type="presOf" srcId="{A8173AC5-747C-4629-AFDD-A87911240C17}" destId="{AB46F437-0746-4546-925E-0EB7C7D5DEEE}" srcOrd="0" destOrd="0" presId="urn:microsoft.com/office/officeart/2005/8/layout/default"/>
    <dgm:cxn modelId="{4BAE4859-FB3F-453C-95A6-8F36709FA393}" type="presOf" srcId="{40401B07-2BC1-43D1-990D-EA08A2E96199}" destId="{FFE1DB0B-A649-43C1-B7D2-CEF3FA2CA620}" srcOrd="0" destOrd="0" presId="urn:microsoft.com/office/officeart/2005/8/layout/default"/>
    <dgm:cxn modelId="{91A4FB6E-C37E-4AB8-9C8F-A690CCBD7F34}" type="presOf" srcId="{7B17B44F-FC52-4305-B7B4-359C8BB0CC78}" destId="{9E71994E-CAF8-46B6-9D24-24B986C042F2}"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823F5197-340A-4F0C-B6FF-9B6589B70B20}" type="presOf" srcId="{032D3BBA-FECA-4A09-86B8-D22A26B2D692}" destId="{DE94FCB2-DC8D-4E9C-99AC-1B4A02F51ED1}" srcOrd="0" destOrd="0" presId="urn:microsoft.com/office/officeart/2005/8/layout/default"/>
    <dgm:cxn modelId="{8BF13ABF-808A-4856-8C63-5475A567D919}" type="presOf" srcId="{816B225A-6D9C-45A5-A08D-C6272DC2B9BE}" destId="{FB970023-0AD8-4257-9D69-0D38BBE98C0B}" srcOrd="0" destOrd="0" presId="urn:microsoft.com/office/officeart/2005/8/layout/default"/>
    <dgm:cxn modelId="{E0478297-20DA-476F-BFE5-46F9D2388F0C}" type="presOf" srcId="{62B35D10-1538-4D55-950A-2A2BA79ABB01}" destId="{4872DE25-18B2-4051-AC2E-50E8F9E547B9}" srcOrd="0" destOrd="0" presId="urn:microsoft.com/office/officeart/2005/8/layout/default"/>
    <dgm:cxn modelId="{13D1C3E0-3470-44FF-8214-5DD9F87019B9}" type="presParOf" srcId="{FB970023-0AD8-4257-9D69-0D38BBE98C0B}" destId="{FFE1DB0B-A649-43C1-B7D2-CEF3FA2CA620}" srcOrd="0" destOrd="0" presId="urn:microsoft.com/office/officeart/2005/8/layout/default"/>
    <dgm:cxn modelId="{1478E96D-3754-48E8-AA05-229EB94787B2}" type="presParOf" srcId="{FB970023-0AD8-4257-9D69-0D38BBE98C0B}" destId="{2801E637-8C93-40BB-8D47-B379444342CD}" srcOrd="1" destOrd="0" presId="urn:microsoft.com/office/officeart/2005/8/layout/default"/>
    <dgm:cxn modelId="{5360A29D-EF73-4DBF-A06F-25D519069B61}" type="presParOf" srcId="{FB970023-0AD8-4257-9D69-0D38BBE98C0B}" destId="{DE94FCB2-DC8D-4E9C-99AC-1B4A02F51ED1}" srcOrd="2" destOrd="0" presId="urn:microsoft.com/office/officeart/2005/8/layout/default"/>
    <dgm:cxn modelId="{F9E4BCE3-7D01-4558-B71A-F2CC1AC067F2}" type="presParOf" srcId="{FB970023-0AD8-4257-9D69-0D38BBE98C0B}" destId="{B79BEC52-4A3C-4665-948E-5AB634E4DDD1}" srcOrd="3" destOrd="0" presId="urn:microsoft.com/office/officeart/2005/8/layout/default"/>
    <dgm:cxn modelId="{905DD937-521F-4EF0-95E6-5F19A91E08D1}" type="presParOf" srcId="{FB970023-0AD8-4257-9D69-0D38BBE98C0B}" destId="{9E71994E-CAF8-46B6-9D24-24B986C042F2}" srcOrd="4" destOrd="0" presId="urn:microsoft.com/office/officeart/2005/8/layout/default"/>
    <dgm:cxn modelId="{E86CDF06-AF34-466C-B7BF-4D61A303172E}" type="presParOf" srcId="{FB970023-0AD8-4257-9D69-0D38BBE98C0B}" destId="{738F86CF-128D-470E-936B-6A3F88B3548B}" srcOrd="5" destOrd="0" presId="urn:microsoft.com/office/officeart/2005/8/layout/default"/>
    <dgm:cxn modelId="{D9A9D9AF-C9C9-4917-8687-2CB407400809}" type="presParOf" srcId="{FB970023-0AD8-4257-9D69-0D38BBE98C0B}" destId="{AB46F437-0746-4546-925E-0EB7C7D5DEEE}" srcOrd="6" destOrd="0" presId="urn:microsoft.com/office/officeart/2005/8/layout/default"/>
    <dgm:cxn modelId="{87AD62CF-8F35-4D75-8E95-9911BA6996BE}" type="presParOf" srcId="{FB970023-0AD8-4257-9D69-0D38BBE98C0B}" destId="{DFB5A0A0-5AAF-4E7A-96E3-6AAED3E2A4DE}" srcOrd="7" destOrd="0" presId="urn:microsoft.com/office/officeart/2005/8/layout/default"/>
    <dgm:cxn modelId="{3B140EE8-18FE-48DA-9E16-6695FA4FD916}" type="presParOf" srcId="{FB970023-0AD8-4257-9D69-0D38BBE98C0B}" destId="{EF93FE5D-CECB-421C-A5E7-C8A146A6D18C}" srcOrd="8" destOrd="0" presId="urn:microsoft.com/office/officeart/2005/8/layout/default"/>
    <dgm:cxn modelId="{B881702B-1BB5-4511-A678-CBECA194EAD4}" type="presParOf" srcId="{FB970023-0AD8-4257-9D69-0D38BBE98C0B}" destId="{69C1F5B3-E374-4A16-AD71-1F7CD42FE451}" srcOrd="9" destOrd="0" presId="urn:microsoft.com/office/officeart/2005/8/layout/default"/>
    <dgm:cxn modelId="{84D96647-6673-4D4A-8696-3530FB7B986D}"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solidFill>
                <a:srgbClr val="00B050"/>
              </a:solidFill>
            </a:rPr>
            <a:t>会社概要</a:t>
          </a:r>
          <a:endParaRPr kumimoji="1" lang="ja-JP" altLang="en-US" dirty="0">
            <a:solidFill>
              <a:srgbClr val="00B050"/>
            </a:solidFill>
          </a:endParaRPr>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89C06A07-5D4D-4709-A32B-3396DEE46556}" type="presOf" srcId="{7B17B44F-FC52-4305-B7B4-359C8BB0CC78}" destId="{9E71994E-CAF8-46B6-9D24-24B986C042F2}" srcOrd="0" destOrd="0" presId="urn:microsoft.com/office/officeart/2005/8/layout/default"/>
    <dgm:cxn modelId="{44B5ADFB-019E-4C09-A02D-2313D8569BDA}" type="presOf" srcId="{40401B07-2BC1-43D1-990D-EA08A2E96199}" destId="{FFE1DB0B-A649-43C1-B7D2-CEF3FA2CA620}"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1AC46BA4-8C47-4D70-8268-159E955E96D1}" type="presOf" srcId="{032D3BBA-FECA-4A09-86B8-D22A26B2D692}" destId="{DE94FCB2-DC8D-4E9C-99AC-1B4A02F51ED1}" srcOrd="0" destOrd="0" presId="urn:microsoft.com/office/officeart/2005/8/layout/default"/>
    <dgm:cxn modelId="{F672EBC1-E0B6-4E9C-8F5E-4172DF4E79A0}" type="presOf" srcId="{A8173AC5-747C-4629-AFDD-A87911240C17}" destId="{AB46F437-0746-4546-925E-0EB7C7D5DEEE}" srcOrd="0" destOrd="0" presId="urn:microsoft.com/office/officeart/2005/8/layout/default"/>
    <dgm:cxn modelId="{050851E5-7985-4624-BFA0-E63890E07C3D}" srcId="{816B225A-6D9C-45A5-A08D-C6272DC2B9BE}" destId="{62B35D10-1538-4D55-950A-2A2BA79ABB01}" srcOrd="5" destOrd="0" parTransId="{3B7949E4-2C6C-4147-8E77-B67B75755B1D}" sibTransId="{14D47D6F-6546-446B-AE47-30FEAA7CBE24}"/>
    <dgm:cxn modelId="{A95E0B9F-59F7-44CA-BC30-FF56A08C9DCF}" srcId="{816B225A-6D9C-45A5-A08D-C6272DC2B9BE}" destId="{A8173AC5-747C-4629-AFDD-A87911240C17}" srcOrd="3" destOrd="0" parTransId="{E974970D-70A4-448F-ADA5-582372723288}" sibTransId="{53B3EEC5-F0C3-4637-83DF-ECC7F7989530}"/>
    <dgm:cxn modelId="{C7E011D1-FA40-461F-9BF8-F95E3E7B3039}" type="presOf" srcId="{719CC07F-E7E8-4D5D-812D-B4FE5927E5EE}" destId="{EF93FE5D-CECB-421C-A5E7-C8A146A6D18C}" srcOrd="0" destOrd="0" presId="urn:microsoft.com/office/officeart/2005/8/layout/default"/>
    <dgm:cxn modelId="{084C43B5-10A5-4385-BCE5-6BC6CDA9F8D1}" type="presOf" srcId="{62B35D10-1538-4D55-950A-2A2BA79ABB01}" destId="{4872DE25-18B2-4051-AC2E-50E8F9E547B9}" srcOrd="0" destOrd="0" presId="urn:microsoft.com/office/officeart/2005/8/layout/default"/>
    <dgm:cxn modelId="{825F3B92-E337-4A96-80AA-DE96D10A804E}" type="presOf" srcId="{816B225A-6D9C-45A5-A08D-C6272DC2B9BE}" destId="{FB970023-0AD8-4257-9D69-0D38BBE98C0B}"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98DDF7DE-1241-4D50-AB14-D7BBDC0DCF6F}" type="presParOf" srcId="{FB970023-0AD8-4257-9D69-0D38BBE98C0B}" destId="{FFE1DB0B-A649-43C1-B7D2-CEF3FA2CA620}" srcOrd="0" destOrd="0" presId="urn:microsoft.com/office/officeart/2005/8/layout/default"/>
    <dgm:cxn modelId="{FE8C642C-273B-46B1-8E4B-4406FA053ED1}" type="presParOf" srcId="{FB970023-0AD8-4257-9D69-0D38BBE98C0B}" destId="{2801E637-8C93-40BB-8D47-B379444342CD}" srcOrd="1" destOrd="0" presId="urn:microsoft.com/office/officeart/2005/8/layout/default"/>
    <dgm:cxn modelId="{CAC22040-1A49-44C2-81FC-ECB1363F48BF}" type="presParOf" srcId="{FB970023-0AD8-4257-9D69-0D38BBE98C0B}" destId="{DE94FCB2-DC8D-4E9C-99AC-1B4A02F51ED1}" srcOrd="2" destOrd="0" presId="urn:microsoft.com/office/officeart/2005/8/layout/default"/>
    <dgm:cxn modelId="{E588FBE6-521B-4918-953E-22E660564215}" type="presParOf" srcId="{FB970023-0AD8-4257-9D69-0D38BBE98C0B}" destId="{B79BEC52-4A3C-4665-948E-5AB634E4DDD1}" srcOrd="3" destOrd="0" presId="urn:microsoft.com/office/officeart/2005/8/layout/default"/>
    <dgm:cxn modelId="{321978A2-E354-4777-B195-B58F15BE61FA}" type="presParOf" srcId="{FB970023-0AD8-4257-9D69-0D38BBE98C0B}" destId="{9E71994E-CAF8-46B6-9D24-24B986C042F2}" srcOrd="4" destOrd="0" presId="urn:microsoft.com/office/officeart/2005/8/layout/default"/>
    <dgm:cxn modelId="{9BF7D3E4-1878-4B56-B0A1-90835BD58EF0}" type="presParOf" srcId="{FB970023-0AD8-4257-9D69-0D38BBE98C0B}" destId="{738F86CF-128D-470E-936B-6A3F88B3548B}" srcOrd="5" destOrd="0" presId="urn:microsoft.com/office/officeart/2005/8/layout/default"/>
    <dgm:cxn modelId="{C22ADD23-C91C-4AF8-938C-5780633D5A07}" type="presParOf" srcId="{FB970023-0AD8-4257-9D69-0D38BBE98C0B}" destId="{AB46F437-0746-4546-925E-0EB7C7D5DEEE}" srcOrd="6" destOrd="0" presId="urn:microsoft.com/office/officeart/2005/8/layout/default"/>
    <dgm:cxn modelId="{A4AC4B4B-312E-4A0A-B871-6814DA17CF5C}" type="presParOf" srcId="{FB970023-0AD8-4257-9D69-0D38BBE98C0B}" destId="{DFB5A0A0-5AAF-4E7A-96E3-6AAED3E2A4DE}" srcOrd="7" destOrd="0" presId="urn:microsoft.com/office/officeart/2005/8/layout/default"/>
    <dgm:cxn modelId="{E1733F34-9A72-4C5C-90EF-4A99966356D9}" type="presParOf" srcId="{FB970023-0AD8-4257-9D69-0D38BBE98C0B}" destId="{EF93FE5D-CECB-421C-A5E7-C8A146A6D18C}" srcOrd="8" destOrd="0" presId="urn:microsoft.com/office/officeart/2005/8/layout/default"/>
    <dgm:cxn modelId="{8FB20990-4D2E-42B4-9C8D-41D0F6E74960}" type="presParOf" srcId="{FB970023-0AD8-4257-9D69-0D38BBE98C0B}" destId="{69C1F5B3-E374-4A16-AD71-1F7CD42FE451}" srcOrd="9" destOrd="0" presId="urn:microsoft.com/office/officeart/2005/8/layout/default"/>
    <dgm:cxn modelId="{E04BC415-1186-4224-A3A4-066C763263C6}"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79410C8C-94CA-4C52-AAF0-3B4F0AEB4C1C}" type="presOf" srcId="{62B35D10-1538-4D55-950A-2A2BA79ABB01}" destId="{4872DE25-18B2-4051-AC2E-50E8F9E547B9}" srcOrd="0" destOrd="0" presId="urn:microsoft.com/office/officeart/2005/8/layout/default"/>
    <dgm:cxn modelId="{8C802842-8AC2-4F0B-9B1D-93BAE4A25544}" type="presOf" srcId="{40401B07-2BC1-43D1-990D-EA08A2E96199}" destId="{FFE1DB0B-A649-43C1-B7D2-CEF3FA2CA620}" srcOrd="0" destOrd="0" presId="urn:microsoft.com/office/officeart/2005/8/layout/default"/>
    <dgm:cxn modelId="{90A86BD4-703C-47BB-B73A-6B86B40B061C}" type="presOf" srcId="{719CC07F-E7E8-4D5D-812D-B4FE5927E5EE}" destId="{EF93FE5D-CECB-421C-A5E7-C8A146A6D18C}" srcOrd="0" destOrd="0" presId="urn:microsoft.com/office/officeart/2005/8/layout/default"/>
    <dgm:cxn modelId="{0C013842-AD7D-4636-8541-A28C7AC26553}" type="presOf" srcId="{816B225A-6D9C-45A5-A08D-C6272DC2B9BE}" destId="{FB970023-0AD8-4257-9D69-0D38BBE98C0B}" srcOrd="0" destOrd="0" presId="urn:microsoft.com/office/officeart/2005/8/layout/default"/>
    <dgm:cxn modelId="{C0E8906A-03D4-43BE-92B7-31401D145D13}" type="presOf" srcId="{A8173AC5-747C-4629-AFDD-A87911240C17}" destId="{AB46F437-0746-4546-925E-0EB7C7D5DEEE}" srcOrd="0" destOrd="0" presId="urn:microsoft.com/office/officeart/2005/8/layout/default"/>
    <dgm:cxn modelId="{EC7908B7-1057-46AA-B739-F8462B051A78}" type="presOf" srcId="{7B17B44F-FC52-4305-B7B4-359C8BB0CC78}" destId="{9E71994E-CAF8-46B6-9D24-24B986C042F2}" srcOrd="0" destOrd="0" presId="urn:microsoft.com/office/officeart/2005/8/layout/default"/>
    <dgm:cxn modelId="{0541FBA4-F9A1-438D-9819-6248177D2CF6}" type="presOf" srcId="{032D3BBA-FECA-4A09-86B8-D22A26B2D692}" destId="{DE94FCB2-DC8D-4E9C-99AC-1B4A02F51ED1}"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6A1762DF-7C29-4A0A-8748-CEA318AD2CB0}" srcId="{816B225A-6D9C-45A5-A08D-C6272DC2B9BE}" destId="{40401B07-2BC1-43D1-990D-EA08A2E96199}" srcOrd="0" destOrd="0" parTransId="{7810A5FF-DD0E-4847-BB51-CCA58505CB3C}" sibTransId="{87D7B1F8-6123-41EB-9EE4-4365B501F819}"/>
    <dgm:cxn modelId="{050851E5-7985-4624-BFA0-E63890E07C3D}" srcId="{816B225A-6D9C-45A5-A08D-C6272DC2B9BE}" destId="{62B35D10-1538-4D55-950A-2A2BA79ABB01}" srcOrd="5" destOrd="0" parTransId="{3B7949E4-2C6C-4147-8E77-B67B75755B1D}" sibTransId="{14D47D6F-6546-446B-AE47-30FEAA7CBE24}"/>
    <dgm:cxn modelId="{245676CD-69F9-4484-8CD0-DA4BA62DFB51}" type="presParOf" srcId="{FB970023-0AD8-4257-9D69-0D38BBE98C0B}" destId="{FFE1DB0B-A649-43C1-B7D2-CEF3FA2CA620}" srcOrd="0" destOrd="0" presId="urn:microsoft.com/office/officeart/2005/8/layout/default"/>
    <dgm:cxn modelId="{67CBE84F-D997-41CD-8BE6-AAF32DD1B91F}" type="presParOf" srcId="{FB970023-0AD8-4257-9D69-0D38BBE98C0B}" destId="{2801E637-8C93-40BB-8D47-B379444342CD}" srcOrd="1" destOrd="0" presId="urn:microsoft.com/office/officeart/2005/8/layout/default"/>
    <dgm:cxn modelId="{9AA39959-A537-499A-8B30-398DC09737D6}" type="presParOf" srcId="{FB970023-0AD8-4257-9D69-0D38BBE98C0B}" destId="{DE94FCB2-DC8D-4E9C-99AC-1B4A02F51ED1}" srcOrd="2" destOrd="0" presId="urn:microsoft.com/office/officeart/2005/8/layout/default"/>
    <dgm:cxn modelId="{0704323C-B948-4E02-B575-DEFA7F0A6D27}" type="presParOf" srcId="{FB970023-0AD8-4257-9D69-0D38BBE98C0B}" destId="{B79BEC52-4A3C-4665-948E-5AB634E4DDD1}" srcOrd="3" destOrd="0" presId="urn:microsoft.com/office/officeart/2005/8/layout/default"/>
    <dgm:cxn modelId="{7A54E4C1-4627-4717-A4B6-B68F170D5F8F}" type="presParOf" srcId="{FB970023-0AD8-4257-9D69-0D38BBE98C0B}" destId="{9E71994E-CAF8-46B6-9D24-24B986C042F2}" srcOrd="4" destOrd="0" presId="urn:microsoft.com/office/officeart/2005/8/layout/default"/>
    <dgm:cxn modelId="{DB27FE84-95FF-4187-AB90-868DA03D77F7}" type="presParOf" srcId="{FB970023-0AD8-4257-9D69-0D38BBE98C0B}" destId="{738F86CF-128D-470E-936B-6A3F88B3548B}" srcOrd="5" destOrd="0" presId="urn:microsoft.com/office/officeart/2005/8/layout/default"/>
    <dgm:cxn modelId="{2CAB5C5A-1E96-4BEC-8678-3CD7126234B9}" type="presParOf" srcId="{FB970023-0AD8-4257-9D69-0D38BBE98C0B}" destId="{AB46F437-0746-4546-925E-0EB7C7D5DEEE}" srcOrd="6" destOrd="0" presId="urn:microsoft.com/office/officeart/2005/8/layout/default"/>
    <dgm:cxn modelId="{769B2510-3300-4655-ABA0-CAA15D8B17D9}" type="presParOf" srcId="{FB970023-0AD8-4257-9D69-0D38BBE98C0B}" destId="{DFB5A0A0-5AAF-4E7A-96E3-6AAED3E2A4DE}" srcOrd="7" destOrd="0" presId="urn:microsoft.com/office/officeart/2005/8/layout/default"/>
    <dgm:cxn modelId="{28E81589-6A2D-4AA4-AA10-87B76FB9DEBD}" type="presParOf" srcId="{FB970023-0AD8-4257-9D69-0D38BBE98C0B}" destId="{EF93FE5D-CECB-421C-A5E7-C8A146A6D18C}" srcOrd="8" destOrd="0" presId="urn:microsoft.com/office/officeart/2005/8/layout/default"/>
    <dgm:cxn modelId="{133C1FBF-9431-4134-9228-B05A4CBA40B5}" type="presParOf" srcId="{FB970023-0AD8-4257-9D69-0D38BBE98C0B}" destId="{69C1F5B3-E374-4A16-AD71-1F7CD42FE451}" srcOrd="9" destOrd="0" presId="urn:microsoft.com/office/officeart/2005/8/layout/default"/>
    <dgm:cxn modelId="{75512EFD-BB02-442B-BE16-D8E45D574ED5}"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F03DD442-96A4-477A-9D30-F76921D72844}" srcId="{816B225A-6D9C-45A5-A08D-C6272DC2B9BE}" destId="{719CC07F-E7E8-4D5D-812D-B4FE5927E5EE}" srcOrd="4" destOrd="0" parTransId="{2DF4381A-E109-454A-9E32-D93C72FC7A55}" sibTransId="{371C3CB0-B366-474D-B5B7-5314870145B2}"/>
    <dgm:cxn modelId="{F8A79CC0-0DFF-48C3-9C2F-456B392FD3E1}" type="presOf" srcId="{A8173AC5-747C-4629-AFDD-A87911240C17}" destId="{AB46F437-0746-4546-925E-0EB7C7D5DEEE}"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69E2E7F2-D899-4729-9BF6-053406FF6B46}" type="presOf" srcId="{719CC07F-E7E8-4D5D-812D-B4FE5927E5EE}" destId="{EF93FE5D-CECB-421C-A5E7-C8A146A6D18C}" srcOrd="0" destOrd="0" presId="urn:microsoft.com/office/officeart/2005/8/layout/default"/>
    <dgm:cxn modelId="{F33365B8-AA5F-4580-B2C1-504AA8CDD0EF}" type="presOf" srcId="{62B35D10-1538-4D55-950A-2A2BA79ABB01}" destId="{4872DE25-18B2-4051-AC2E-50E8F9E547B9}"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A80C9886-421D-4A51-8DC9-A100D21EA857}" type="presOf" srcId="{40401B07-2BC1-43D1-990D-EA08A2E96199}" destId="{FFE1DB0B-A649-43C1-B7D2-CEF3FA2CA620}" srcOrd="0" destOrd="0" presId="urn:microsoft.com/office/officeart/2005/8/layout/default"/>
    <dgm:cxn modelId="{B9205168-68D6-4581-ADE5-09F2AA832567}" type="presOf" srcId="{032D3BBA-FECA-4A09-86B8-D22A26B2D692}" destId="{DE94FCB2-DC8D-4E9C-99AC-1B4A02F51ED1}" srcOrd="0" destOrd="0" presId="urn:microsoft.com/office/officeart/2005/8/layout/default"/>
    <dgm:cxn modelId="{796F9BBB-F55F-4FDD-9FCC-12BD74B5F588}" type="presOf" srcId="{7B17B44F-FC52-4305-B7B4-359C8BB0CC78}" destId="{9E71994E-CAF8-46B6-9D24-24B986C042F2}" srcOrd="0" destOrd="0" presId="urn:microsoft.com/office/officeart/2005/8/layout/default"/>
    <dgm:cxn modelId="{8E3A5509-D302-45C6-9E1A-14AFC46000A2}" type="presOf" srcId="{816B225A-6D9C-45A5-A08D-C6272DC2B9BE}" destId="{FB970023-0AD8-4257-9D69-0D38BBE98C0B}"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BF2295E3-2256-495C-8121-4AA2C9F54177}" type="presParOf" srcId="{FB970023-0AD8-4257-9D69-0D38BBE98C0B}" destId="{FFE1DB0B-A649-43C1-B7D2-CEF3FA2CA620}" srcOrd="0" destOrd="0" presId="urn:microsoft.com/office/officeart/2005/8/layout/default"/>
    <dgm:cxn modelId="{BC200481-A1FA-4277-B269-EB044D13D436}" type="presParOf" srcId="{FB970023-0AD8-4257-9D69-0D38BBE98C0B}" destId="{2801E637-8C93-40BB-8D47-B379444342CD}" srcOrd="1" destOrd="0" presId="urn:microsoft.com/office/officeart/2005/8/layout/default"/>
    <dgm:cxn modelId="{01B5F8F8-1ECA-482F-BFB8-E14F940E739A}" type="presParOf" srcId="{FB970023-0AD8-4257-9D69-0D38BBE98C0B}" destId="{DE94FCB2-DC8D-4E9C-99AC-1B4A02F51ED1}" srcOrd="2" destOrd="0" presId="urn:microsoft.com/office/officeart/2005/8/layout/default"/>
    <dgm:cxn modelId="{DAEA96D3-B546-4B68-8AE4-A06A155A7637}" type="presParOf" srcId="{FB970023-0AD8-4257-9D69-0D38BBE98C0B}" destId="{B79BEC52-4A3C-4665-948E-5AB634E4DDD1}" srcOrd="3" destOrd="0" presId="urn:microsoft.com/office/officeart/2005/8/layout/default"/>
    <dgm:cxn modelId="{39E348E3-33A4-4B92-9628-E1A33759C5FE}" type="presParOf" srcId="{FB970023-0AD8-4257-9D69-0D38BBE98C0B}" destId="{9E71994E-CAF8-46B6-9D24-24B986C042F2}" srcOrd="4" destOrd="0" presId="urn:microsoft.com/office/officeart/2005/8/layout/default"/>
    <dgm:cxn modelId="{80BAD48E-B8E6-48B4-8FEA-069108E8C786}" type="presParOf" srcId="{FB970023-0AD8-4257-9D69-0D38BBE98C0B}" destId="{738F86CF-128D-470E-936B-6A3F88B3548B}" srcOrd="5" destOrd="0" presId="urn:microsoft.com/office/officeart/2005/8/layout/default"/>
    <dgm:cxn modelId="{0D968D90-B796-4C52-B998-231B05CCA1D1}" type="presParOf" srcId="{FB970023-0AD8-4257-9D69-0D38BBE98C0B}" destId="{AB46F437-0746-4546-925E-0EB7C7D5DEEE}" srcOrd="6" destOrd="0" presId="urn:microsoft.com/office/officeart/2005/8/layout/default"/>
    <dgm:cxn modelId="{71767B3B-7A76-45F6-BD13-BD2A96E26701}" type="presParOf" srcId="{FB970023-0AD8-4257-9D69-0D38BBE98C0B}" destId="{DFB5A0A0-5AAF-4E7A-96E3-6AAED3E2A4DE}" srcOrd="7" destOrd="0" presId="urn:microsoft.com/office/officeart/2005/8/layout/default"/>
    <dgm:cxn modelId="{9A1EFF5C-E5C7-4331-8A9C-D8E59DDC995C}" type="presParOf" srcId="{FB970023-0AD8-4257-9D69-0D38BBE98C0B}" destId="{EF93FE5D-CECB-421C-A5E7-C8A146A6D18C}" srcOrd="8" destOrd="0" presId="urn:microsoft.com/office/officeart/2005/8/layout/default"/>
    <dgm:cxn modelId="{2C3D7E1E-0CD1-4EDA-B5E0-D1EC1C564AA9}" type="presParOf" srcId="{FB970023-0AD8-4257-9D69-0D38BBE98C0B}" destId="{69C1F5B3-E374-4A16-AD71-1F7CD42FE451}" srcOrd="9" destOrd="0" presId="urn:microsoft.com/office/officeart/2005/8/layout/default"/>
    <dgm:cxn modelId="{20BA4278-45AC-4CB4-A051-EC4988263EB4}"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BB18F481-EC89-4815-BE7F-2E612C9BB5F5}" type="presOf" srcId="{816B225A-6D9C-45A5-A08D-C6272DC2B9BE}" destId="{FB970023-0AD8-4257-9D69-0D38BBE98C0B}" srcOrd="0" destOrd="0" presId="urn:microsoft.com/office/officeart/2005/8/layout/default"/>
    <dgm:cxn modelId="{147F5F13-908A-4D55-B2FF-B742F1F535EA}" type="presOf" srcId="{40401B07-2BC1-43D1-990D-EA08A2E96199}" destId="{FFE1DB0B-A649-43C1-B7D2-CEF3FA2CA620}" srcOrd="0" destOrd="0" presId="urn:microsoft.com/office/officeart/2005/8/layout/default"/>
    <dgm:cxn modelId="{DE7CF018-4515-43B0-97C2-3BC1912872B8}" type="presOf" srcId="{7B17B44F-FC52-4305-B7B4-359C8BB0CC78}" destId="{9E71994E-CAF8-46B6-9D24-24B986C042F2}" srcOrd="0" destOrd="0" presId="urn:microsoft.com/office/officeart/2005/8/layout/default"/>
    <dgm:cxn modelId="{8DAC66D4-74E5-4651-8B2A-0BE6D470C594}" type="presOf" srcId="{A8173AC5-747C-4629-AFDD-A87911240C17}" destId="{AB46F437-0746-4546-925E-0EB7C7D5DEEE}" srcOrd="0" destOrd="0" presId="urn:microsoft.com/office/officeart/2005/8/layout/default"/>
    <dgm:cxn modelId="{391AF588-AE8A-4C7D-B0CF-1C73560A0D10}" type="presOf" srcId="{032D3BBA-FECA-4A09-86B8-D22A26B2D692}" destId="{DE94FCB2-DC8D-4E9C-99AC-1B4A02F51ED1}"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57DE1183-01E4-4042-AE64-B1F783A7D1DB}" type="presOf" srcId="{719CC07F-E7E8-4D5D-812D-B4FE5927E5EE}" destId="{EF93FE5D-CECB-421C-A5E7-C8A146A6D18C}"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6E4BFC3D-1668-496A-8249-22F6D9E28D37}" type="presOf" srcId="{62B35D10-1538-4D55-950A-2A2BA79ABB01}" destId="{4872DE25-18B2-4051-AC2E-50E8F9E547B9}"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050851E5-7985-4624-BFA0-E63890E07C3D}" srcId="{816B225A-6D9C-45A5-A08D-C6272DC2B9BE}" destId="{62B35D10-1538-4D55-950A-2A2BA79ABB01}" srcOrd="5" destOrd="0" parTransId="{3B7949E4-2C6C-4147-8E77-B67B75755B1D}" sibTransId="{14D47D6F-6546-446B-AE47-30FEAA7CBE24}"/>
    <dgm:cxn modelId="{8CB50B5E-223F-40F1-8731-D3FDFC289D3E}" type="presParOf" srcId="{FB970023-0AD8-4257-9D69-0D38BBE98C0B}" destId="{FFE1DB0B-A649-43C1-B7D2-CEF3FA2CA620}" srcOrd="0" destOrd="0" presId="urn:microsoft.com/office/officeart/2005/8/layout/default"/>
    <dgm:cxn modelId="{D1ACB87B-A510-4E8A-9149-1E4C9901082C}" type="presParOf" srcId="{FB970023-0AD8-4257-9D69-0D38BBE98C0B}" destId="{2801E637-8C93-40BB-8D47-B379444342CD}" srcOrd="1" destOrd="0" presId="urn:microsoft.com/office/officeart/2005/8/layout/default"/>
    <dgm:cxn modelId="{9CFE37C5-6DD4-4D0A-BB68-F42D2631D854}" type="presParOf" srcId="{FB970023-0AD8-4257-9D69-0D38BBE98C0B}" destId="{DE94FCB2-DC8D-4E9C-99AC-1B4A02F51ED1}" srcOrd="2" destOrd="0" presId="urn:microsoft.com/office/officeart/2005/8/layout/default"/>
    <dgm:cxn modelId="{34029979-2B6D-400D-BF81-EE798B88B79B}" type="presParOf" srcId="{FB970023-0AD8-4257-9D69-0D38BBE98C0B}" destId="{B79BEC52-4A3C-4665-948E-5AB634E4DDD1}" srcOrd="3" destOrd="0" presId="urn:microsoft.com/office/officeart/2005/8/layout/default"/>
    <dgm:cxn modelId="{08F8D961-90A2-4CD4-9428-BF57F8DA4005}" type="presParOf" srcId="{FB970023-0AD8-4257-9D69-0D38BBE98C0B}" destId="{9E71994E-CAF8-46B6-9D24-24B986C042F2}" srcOrd="4" destOrd="0" presId="urn:microsoft.com/office/officeart/2005/8/layout/default"/>
    <dgm:cxn modelId="{C00E9EC4-DCCF-4892-A816-AA72F18504F5}" type="presParOf" srcId="{FB970023-0AD8-4257-9D69-0D38BBE98C0B}" destId="{738F86CF-128D-470E-936B-6A3F88B3548B}" srcOrd="5" destOrd="0" presId="urn:microsoft.com/office/officeart/2005/8/layout/default"/>
    <dgm:cxn modelId="{06B76F73-C525-4140-AC1B-53EEE9D205C7}" type="presParOf" srcId="{FB970023-0AD8-4257-9D69-0D38BBE98C0B}" destId="{AB46F437-0746-4546-925E-0EB7C7D5DEEE}" srcOrd="6" destOrd="0" presId="urn:microsoft.com/office/officeart/2005/8/layout/default"/>
    <dgm:cxn modelId="{F6DC625C-BC98-4442-9177-134B7A293C74}" type="presParOf" srcId="{FB970023-0AD8-4257-9D69-0D38BBE98C0B}" destId="{DFB5A0A0-5AAF-4E7A-96E3-6AAED3E2A4DE}" srcOrd="7" destOrd="0" presId="urn:microsoft.com/office/officeart/2005/8/layout/default"/>
    <dgm:cxn modelId="{7C23C168-0425-4AA3-B9B6-80FE5BE74E1F}" type="presParOf" srcId="{FB970023-0AD8-4257-9D69-0D38BBE98C0B}" destId="{EF93FE5D-CECB-421C-A5E7-C8A146A6D18C}" srcOrd="8" destOrd="0" presId="urn:microsoft.com/office/officeart/2005/8/layout/default"/>
    <dgm:cxn modelId="{BDAD9140-069A-4BCB-8291-43D574901E61}" type="presParOf" srcId="{FB970023-0AD8-4257-9D69-0D38BBE98C0B}" destId="{69C1F5B3-E374-4A16-AD71-1F7CD42FE451}" srcOrd="9" destOrd="0" presId="urn:microsoft.com/office/officeart/2005/8/layout/default"/>
    <dgm:cxn modelId="{1A078DB0-5C85-46B8-8AC7-4E41CB2D29C0}"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FFBB7DF6-F133-4A68-BD1C-94E2106A78A7}" type="presOf" srcId="{62B35D10-1538-4D55-950A-2A2BA79ABB01}" destId="{4872DE25-18B2-4051-AC2E-50E8F9E547B9}" srcOrd="0" destOrd="0" presId="urn:microsoft.com/office/officeart/2005/8/layout/default"/>
    <dgm:cxn modelId="{4330257D-8889-452D-8C89-E45526805A51}" type="presOf" srcId="{032D3BBA-FECA-4A09-86B8-D22A26B2D692}" destId="{DE94FCB2-DC8D-4E9C-99AC-1B4A02F51ED1}" srcOrd="0" destOrd="0" presId="urn:microsoft.com/office/officeart/2005/8/layout/default"/>
    <dgm:cxn modelId="{BDDF5CDE-D60B-40D3-B23C-9E53C20585BF}" type="presOf" srcId="{7B17B44F-FC52-4305-B7B4-359C8BB0CC78}" destId="{9E71994E-CAF8-46B6-9D24-24B986C042F2}" srcOrd="0" destOrd="0" presId="urn:microsoft.com/office/officeart/2005/8/layout/default"/>
    <dgm:cxn modelId="{974AA127-C754-44C1-90B4-720A67C02AAD}" type="presOf" srcId="{A8173AC5-747C-4629-AFDD-A87911240C17}" destId="{AB46F437-0746-4546-925E-0EB7C7D5DEEE}" srcOrd="0" destOrd="0" presId="urn:microsoft.com/office/officeart/2005/8/layout/default"/>
    <dgm:cxn modelId="{F89195A2-AC54-4396-87AC-176320E66E74}" type="presOf" srcId="{816B225A-6D9C-45A5-A08D-C6272DC2B9BE}" destId="{FB970023-0AD8-4257-9D69-0D38BBE98C0B}"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6A1762DF-7C29-4A0A-8748-CEA318AD2CB0}" srcId="{816B225A-6D9C-45A5-A08D-C6272DC2B9BE}" destId="{40401B07-2BC1-43D1-990D-EA08A2E96199}" srcOrd="0" destOrd="0" parTransId="{7810A5FF-DD0E-4847-BB51-CCA58505CB3C}" sibTransId="{87D7B1F8-6123-41EB-9EE4-4365B501F819}"/>
    <dgm:cxn modelId="{050851E5-7985-4624-BFA0-E63890E07C3D}" srcId="{816B225A-6D9C-45A5-A08D-C6272DC2B9BE}" destId="{62B35D10-1538-4D55-950A-2A2BA79ABB01}" srcOrd="5" destOrd="0" parTransId="{3B7949E4-2C6C-4147-8E77-B67B75755B1D}" sibTransId="{14D47D6F-6546-446B-AE47-30FEAA7CBE24}"/>
    <dgm:cxn modelId="{E1616387-1272-4D23-B8AD-41165940CEE8}" type="presOf" srcId="{719CC07F-E7E8-4D5D-812D-B4FE5927E5EE}" destId="{EF93FE5D-CECB-421C-A5E7-C8A146A6D18C}" srcOrd="0" destOrd="0" presId="urn:microsoft.com/office/officeart/2005/8/layout/default"/>
    <dgm:cxn modelId="{1812351C-B03D-44A5-82D2-00418B62D5D0}" type="presOf" srcId="{40401B07-2BC1-43D1-990D-EA08A2E96199}" destId="{FFE1DB0B-A649-43C1-B7D2-CEF3FA2CA620}" srcOrd="0" destOrd="0" presId="urn:microsoft.com/office/officeart/2005/8/layout/default"/>
    <dgm:cxn modelId="{568445E4-0439-4F50-962B-E651648B2EAA}" type="presParOf" srcId="{FB970023-0AD8-4257-9D69-0D38BBE98C0B}" destId="{FFE1DB0B-A649-43C1-B7D2-CEF3FA2CA620}" srcOrd="0" destOrd="0" presId="urn:microsoft.com/office/officeart/2005/8/layout/default"/>
    <dgm:cxn modelId="{78FA1B13-7B39-4FE8-965C-A992E26186B9}" type="presParOf" srcId="{FB970023-0AD8-4257-9D69-0D38BBE98C0B}" destId="{2801E637-8C93-40BB-8D47-B379444342CD}" srcOrd="1" destOrd="0" presId="urn:microsoft.com/office/officeart/2005/8/layout/default"/>
    <dgm:cxn modelId="{C7843D26-872B-4A6D-B908-3429BD8B5D77}" type="presParOf" srcId="{FB970023-0AD8-4257-9D69-0D38BBE98C0B}" destId="{DE94FCB2-DC8D-4E9C-99AC-1B4A02F51ED1}" srcOrd="2" destOrd="0" presId="urn:microsoft.com/office/officeart/2005/8/layout/default"/>
    <dgm:cxn modelId="{7F637AD2-C574-4991-9FDF-4307D4CCBB99}" type="presParOf" srcId="{FB970023-0AD8-4257-9D69-0D38BBE98C0B}" destId="{B79BEC52-4A3C-4665-948E-5AB634E4DDD1}" srcOrd="3" destOrd="0" presId="urn:microsoft.com/office/officeart/2005/8/layout/default"/>
    <dgm:cxn modelId="{373CAA91-5525-4971-BE19-F49E9FB259F7}" type="presParOf" srcId="{FB970023-0AD8-4257-9D69-0D38BBE98C0B}" destId="{9E71994E-CAF8-46B6-9D24-24B986C042F2}" srcOrd="4" destOrd="0" presId="urn:microsoft.com/office/officeart/2005/8/layout/default"/>
    <dgm:cxn modelId="{978A08EE-DA41-43B4-84A5-E06EE2D59C69}" type="presParOf" srcId="{FB970023-0AD8-4257-9D69-0D38BBE98C0B}" destId="{738F86CF-128D-470E-936B-6A3F88B3548B}" srcOrd="5" destOrd="0" presId="urn:microsoft.com/office/officeart/2005/8/layout/default"/>
    <dgm:cxn modelId="{3BA8FD45-4BC0-4D66-A41E-BBCD142EE99A}" type="presParOf" srcId="{FB970023-0AD8-4257-9D69-0D38BBE98C0B}" destId="{AB46F437-0746-4546-925E-0EB7C7D5DEEE}" srcOrd="6" destOrd="0" presId="urn:microsoft.com/office/officeart/2005/8/layout/default"/>
    <dgm:cxn modelId="{CAABA7A3-52AC-4963-A831-217147A900B4}" type="presParOf" srcId="{FB970023-0AD8-4257-9D69-0D38BBE98C0B}" destId="{DFB5A0A0-5AAF-4E7A-96E3-6AAED3E2A4DE}" srcOrd="7" destOrd="0" presId="urn:microsoft.com/office/officeart/2005/8/layout/default"/>
    <dgm:cxn modelId="{99360B0D-8320-4927-A509-695E6BDDA4B8}" type="presParOf" srcId="{FB970023-0AD8-4257-9D69-0D38BBE98C0B}" destId="{EF93FE5D-CECB-421C-A5E7-C8A146A6D18C}" srcOrd="8" destOrd="0" presId="urn:microsoft.com/office/officeart/2005/8/layout/default"/>
    <dgm:cxn modelId="{F69F58DE-9C7C-45E6-BF50-5C138A5FC147}" type="presParOf" srcId="{FB970023-0AD8-4257-9D69-0D38BBE98C0B}" destId="{69C1F5B3-E374-4A16-AD71-1F7CD42FE451}" srcOrd="9" destOrd="0" presId="urn:microsoft.com/office/officeart/2005/8/layout/default"/>
    <dgm:cxn modelId="{7EE68BE7-A98F-460B-B1EE-8EDF643F5D3A}"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364A4106-8D3D-4913-AC78-334C6C04964C}" type="presOf" srcId="{62B35D10-1538-4D55-950A-2A2BA79ABB01}" destId="{4872DE25-18B2-4051-AC2E-50E8F9E547B9}"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45D3FFC0-05CE-440B-AFB5-7CCF47DC5EEB}" type="presOf" srcId="{A8173AC5-747C-4629-AFDD-A87911240C17}" destId="{AB46F437-0746-4546-925E-0EB7C7D5DEEE}"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D16FFD3A-B40D-4061-BC87-6561E2E5BF7F}" type="presOf" srcId="{032D3BBA-FECA-4A09-86B8-D22A26B2D692}" destId="{DE94FCB2-DC8D-4E9C-99AC-1B4A02F51ED1}" srcOrd="0" destOrd="0" presId="urn:microsoft.com/office/officeart/2005/8/layout/default"/>
    <dgm:cxn modelId="{D44A9309-E639-47BD-9A7B-5DF9DC2C007B}" type="presOf" srcId="{816B225A-6D9C-45A5-A08D-C6272DC2B9BE}" destId="{FB970023-0AD8-4257-9D69-0D38BBE98C0B}" srcOrd="0" destOrd="0" presId="urn:microsoft.com/office/officeart/2005/8/layout/default"/>
    <dgm:cxn modelId="{28490A3D-F30B-4F5F-883E-45AF7F0FB782}" type="presOf" srcId="{40401B07-2BC1-43D1-990D-EA08A2E96199}" destId="{FFE1DB0B-A649-43C1-B7D2-CEF3FA2CA620}"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28600371-556C-48B9-8577-C981368A38F3}" type="presOf" srcId="{7B17B44F-FC52-4305-B7B4-359C8BB0CC78}" destId="{9E71994E-CAF8-46B6-9D24-24B986C042F2}" srcOrd="0" destOrd="0" presId="urn:microsoft.com/office/officeart/2005/8/layout/default"/>
    <dgm:cxn modelId="{CC712A55-AD46-4432-BA22-986AF8B0DB3A}" type="presOf" srcId="{719CC07F-E7E8-4D5D-812D-B4FE5927E5EE}" destId="{EF93FE5D-CECB-421C-A5E7-C8A146A6D18C}"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F871FC44-0F0C-425F-8EDD-402853459057}" type="presParOf" srcId="{FB970023-0AD8-4257-9D69-0D38BBE98C0B}" destId="{FFE1DB0B-A649-43C1-B7D2-CEF3FA2CA620}" srcOrd="0" destOrd="0" presId="urn:microsoft.com/office/officeart/2005/8/layout/default"/>
    <dgm:cxn modelId="{58D42ECE-84DA-48A0-9C27-9B7EE8CE354D}" type="presParOf" srcId="{FB970023-0AD8-4257-9D69-0D38BBE98C0B}" destId="{2801E637-8C93-40BB-8D47-B379444342CD}" srcOrd="1" destOrd="0" presId="urn:microsoft.com/office/officeart/2005/8/layout/default"/>
    <dgm:cxn modelId="{1923A30A-56BE-4A42-AC33-1FEBB3FA21C8}" type="presParOf" srcId="{FB970023-0AD8-4257-9D69-0D38BBE98C0B}" destId="{DE94FCB2-DC8D-4E9C-99AC-1B4A02F51ED1}" srcOrd="2" destOrd="0" presId="urn:microsoft.com/office/officeart/2005/8/layout/default"/>
    <dgm:cxn modelId="{90672B19-C008-4B20-92CC-43F5AC5C3EA1}" type="presParOf" srcId="{FB970023-0AD8-4257-9D69-0D38BBE98C0B}" destId="{B79BEC52-4A3C-4665-948E-5AB634E4DDD1}" srcOrd="3" destOrd="0" presId="urn:microsoft.com/office/officeart/2005/8/layout/default"/>
    <dgm:cxn modelId="{32E04C83-1932-436E-B724-88FE96D6FF15}" type="presParOf" srcId="{FB970023-0AD8-4257-9D69-0D38BBE98C0B}" destId="{9E71994E-CAF8-46B6-9D24-24B986C042F2}" srcOrd="4" destOrd="0" presId="urn:microsoft.com/office/officeart/2005/8/layout/default"/>
    <dgm:cxn modelId="{2F90BA8A-60AB-4B7F-853B-CA1D9F37D5E7}" type="presParOf" srcId="{FB970023-0AD8-4257-9D69-0D38BBE98C0B}" destId="{738F86CF-128D-470E-936B-6A3F88B3548B}" srcOrd="5" destOrd="0" presId="urn:microsoft.com/office/officeart/2005/8/layout/default"/>
    <dgm:cxn modelId="{9979C769-907B-4E43-870B-CE24BDE83D4C}" type="presParOf" srcId="{FB970023-0AD8-4257-9D69-0D38BBE98C0B}" destId="{AB46F437-0746-4546-925E-0EB7C7D5DEEE}" srcOrd="6" destOrd="0" presId="urn:microsoft.com/office/officeart/2005/8/layout/default"/>
    <dgm:cxn modelId="{A93A7F9F-2877-4037-A751-A46067F4F0A1}" type="presParOf" srcId="{FB970023-0AD8-4257-9D69-0D38BBE98C0B}" destId="{DFB5A0A0-5AAF-4E7A-96E3-6AAED3E2A4DE}" srcOrd="7" destOrd="0" presId="urn:microsoft.com/office/officeart/2005/8/layout/default"/>
    <dgm:cxn modelId="{30A97789-7BA2-422C-AA7E-3F0E5D52882C}" type="presParOf" srcId="{FB970023-0AD8-4257-9D69-0D38BBE98C0B}" destId="{EF93FE5D-CECB-421C-A5E7-C8A146A6D18C}" srcOrd="8" destOrd="0" presId="urn:microsoft.com/office/officeart/2005/8/layout/default"/>
    <dgm:cxn modelId="{D395450F-BD7D-4990-B080-91B33E230C75}" type="presParOf" srcId="{FB970023-0AD8-4257-9D69-0D38BBE98C0B}" destId="{69C1F5B3-E374-4A16-AD71-1F7CD42FE451}" srcOrd="9" destOrd="0" presId="urn:microsoft.com/office/officeart/2005/8/layout/default"/>
    <dgm:cxn modelId="{6779C719-A3FC-40C7-BF25-CAD4840C847E}"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2A45A75A-B3D4-48CA-B9CA-9A0224B41374}" type="presOf" srcId="{816B225A-6D9C-45A5-A08D-C6272DC2B9BE}" destId="{FB970023-0AD8-4257-9D69-0D38BBE98C0B}" srcOrd="0" destOrd="0" presId="urn:microsoft.com/office/officeart/2005/8/layout/default"/>
    <dgm:cxn modelId="{91BFA46D-BEBE-4F5E-9C18-C77542B36B70}" type="presOf" srcId="{032D3BBA-FECA-4A09-86B8-D22A26B2D692}" destId="{DE94FCB2-DC8D-4E9C-99AC-1B4A02F51ED1}"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1E73265F-CA16-45A4-AF91-67AA95DB4347}" type="presOf" srcId="{62B35D10-1538-4D55-950A-2A2BA79ABB01}" destId="{4872DE25-18B2-4051-AC2E-50E8F9E547B9}" srcOrd="0" destOrd="0" presId="urn:microsoft.com/office/officeart/2005/8/layout/default"/>
    <dgm:cxn modelId="{D22F9574-C6F0-489C-AA33-B8E8DFF0F97F}" type="presOf" srcId="{7B17B44F-FC52-4305-B7B4-359C8BB0CC78}" destId="{9E71994E-CAF8-46B6-9D24-24B986C042F2}" srcOrd="0" destOrd="0" presId="urn:microsoft.com/office/officeart/2005/8/layout/default"/>
    <dgm:cxn modelId="{E073EE38-BFB0-4769-B921-E93FF10F4853}" type="presOf" srcId="{40401B07-2BC1-43D1-990D-EA08A2E96199}" destId="{FFE1DB0B-A649-43C1-B7D2-CEF3FA2CA620}" srcOrd="0" destOrd="0" presId="urn:microsoft.com/office/officeart/2005/8/layout/default"/>
    <dgm:cxn modelId="{050851E5-7985-4624-BFA0-E63890E07C3D}" srcId="{816B225A-6D9C-45A5-A08D-C6272DC2B9BE}" destId="{62B35D10-1538-4D55-950A-2A2BA79ABB01}" srcOrd="5" destOrd="0" parTransId="{3B7949E4-2C6C-4147-8E77-B67B75755B1D}" sibTransId="{14D47D6F-6546-446B-AE47-30FEAA7CBE24}"/>
    <dgm:cxn modelId="{A95E0B9F-59F7-44CA-BC30-FF56A08C9DCF}" srcId="{816B225A-6D9C-45A5-A08D-C6272DC2B9BE}" destId="{A8173AC5-747C-4629-AFDD-A87911240C17}" srcOrd="3" destOrd="0" parTransId="{E974970D-70A4-448F-ADA5-582372723288}" sibTransId="{53B3EEC5-F0C3-4637-83DF-ECC7F7989530}"/>
    <dgm:cxn modelId="{4CCE0E1C-9BB4-4786-A792-26FC52507693}" type="presOf" srcId="{719CC07F-E7E8-4D5D-812D-B4FE5927E5EE}" destId="{EF93FE5D-CECB-421C-A5E7-C8A146A6D18C}" srcOrd="0" destOrd="0" presId="urn:microsoft.com/office/officeart/2005/8/layout/default"/>
    <dgm:cxn modelId="{24278D5B-2529-4BDA-BD33-B3E12498F7B0}" type="presOf" srcId="{A8173AC5-747C-4629-AFDD-A87911240C17}" destId="{AB46F437-0746-4546-925E-0EB7C7D5DEEE}"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66077762-13CF-47DA-9406-628B12840553}" type="presParOf" srcId="{FB970023-0AD8-4257-9D69-0D38BBE98C0B}" destId="{FFE1DB0B-A649-43C1-B7D2-CEF3FA2CA620}" srcOrd="0" destOrd="0" presId="urn:microsoft.com/office/officeart/2005/8/layout/default"/>
    <dgm:cxn modelId="{552270AC-9F3A-4B66-AA6D-0F45BE1C541D}" type="presParOf" srcId="{FB970023-0AD8-4257-9D69-0D38BBE98C0B}" destId="{2801E637-8C93-40BB-8D47-B379444342CD}" srcOrd="1" destOrd="0" presId="urn:microsoft.com/office/officeart/2005/8/layout/default"/>
    <dgm:cxn modelId="{39AFD851-E6CD-4469-96B8-949EDAC13D5E}" type="presParOf" srcId="{FB970023-0AD8-4257-9D69-0D38BBE98C0B}" destId="{DE94FCB2-DC8D-4E9C-99AC-1B4A02F51ED1}" srcOrd="2" destOrd="0" presId="urn:microsoft.com/office/officeart/2005/8/layout/default"/>
    <dgm:cxn modelId="{44B7AF96-4B06-4CCF-BCEE-9AA18AB3989F}" type="presParOf" srcId="{FB970023-0AD8-4257-9D69-0D38BBE98C0B}" destId="{B79BEC52-4A3C-4665-948E-5AB634E4DDD1}" srcOrd="3" destOrd="0" presId="urn:microsoft.com/office/officeart/2005/8/layout/default"/>
    <dgm:cxn modelId="{E791C169-4985-4C65-A251-E56E97E479CC}" type="presParOf" srcId="{FB970023-0AD8-4257-9D69-0D38BBE98C0B}" destId="{9E71994E-CAF8-46B6-9D24-24B986C042F2}" srcOrd="4" destOrd="0" presId="urn:microsoft.com/office/officeart/2005/8/layout/default"/>
    <dgm:cxn modelId="{FCCB5357-1B45-4FE7-909C-CCB595690680}" type="presParOf" srcId="{FB970023-0AD8-4257-9D69-0D38BBE98C0B}" destId="{738F86CF-128D-470E-936B-6A3F88B3548B}" srcOrd="5" destOrd="0" presId="urn:microsoft.com/office/officeart/2005/8/layout/default"/>
    <dgm:cxn modelId="{CDC165A8-263C-45F3-9F56-752B31BAC90D}" type="presParOf" srcId="{FB970023-0AD8-4257-9D69-0D38BBE98C0B}" destId="{AB46F437-0746-4546-925E-0EB7C7D5DEEE}" srcOrd="6" destOrd="0" presId="urn:microsoft.com/office/officeart/2005/8/layout/default"/>
    <dgm:cxn modelId="{6AF869E3-53A4-40A3-8BE8-D7B899B37473}" type="presParOf" srcId="{FB970023-0AD8-4257-9D69-0D38BBE98C0B}" destId="{DFB5A0A0-5AAF-4E7A-96E3-6AAED3E2A4DE}" srcOrd="7" destOrd="0" presId="urn:microsoft.com/office/officeart/2005/8/layout/default"/>
    <dgm:cxn modelId="{FE52AD05-AC3A-45FE-B06C-273FD2CB7275}" type="presParOf" srcId="{FB970023-0AD8-4257-9D69-0D38BBE98C0B}" destId="{EF93FE5D-CECB-421C-A5E7-C8A146A6D18C}" srcOrd="8" destOrd="0" presId="urn:microsoft.com/office/officeart/2005/8/layout/default"/>
    <dgm:cxn modelId="{3A21F522-A0F7-42B8-A2C4-2A0EC8165A8F}" type="presParOf" srcId="{FB970023-0AD8-4257-9D69-0D38BBE98C0B}" destId="{69C1F5B3-E374-4A16-AD71-1F7CD42FE451}" srcOrd="9" destOrd="0" presId="urn:microsoft.com/office/officeart/2005/8/layout/default"/>
    <dgm:cxn modelId="{E2DFFD57-38AF-4005-8D89-6D78FCF1B890}"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solidFill>
                <a:srgbClr val="00B050"/>
              </a:solidFill>
            </a:rPr>
            <a:t>会社概要</a:t>
          </a:r>
          <a:endParaRPr kumimoji="1" lang="ja-JP" altLang="en-US" dirty="0">
            <a:solidFill>
              <a:srgbClr val="00B050"/>
            </a:solidFill>
          </a:endParaRPr>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D483A212-1FDD-4AD0-824E-B784553E76C7}" type="presOf" srcId="{40401B07-2BC1-43D1-990D-EA08A2E96199}" destId="{FFE1DB0B-A649-43C1-B7D2-CEF3FA2CA620}"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6560842B-E5C1-4B39-9C24-34FEBB93EC74}" type="presOf" srcId="{62B35D10-1538-4D55-950A-2A2BA79ABB01}" destId="{4872DE25-18B2-4051-AC2E-50E8F9E547B9}"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B812CFD7-62F5-4642-B620-AE573F9575F9}" type="presOf" srcId="{719CC07F-E7E8-4D5D-812D-B4FE5927E5EE}" destId="{EF93FE5D-CECB-421C-A5E7-C8A146A6D18C}"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4A0C680A-B709-4749-9FE8-7CC7F9F5A528}" type="presOf" srcId="{032D3BBA-FECA-4A09-86B8-D22A26B2D692}" destId="{DE94FCB2-DC8D-4E9C-99AC-1B4A02F51ED1}" srcOrd="0" destOrd="0" presId="urn:microsoft.com/office/officeart/2005/8/layout/default"/>
    <dgm:cxn modelId="{53F22E7F-438F-4742-98C2-69EFFD3FB5B5}" type="presOf" srcId="{A8173AC5-747C-4629-AFDD-A87911240C17}" destId="{AB46F437-0746-4546-925E-0EB7C7D5DEEE}" srcOrd="0" destOrd="0" presId="urn:microsoft.com/office/officeart/2005/8/layout/default"/>
    <dgm:cxn modelId="{85008420-76BD-4AA7-A5C6-C17406202B92}" type="presOf" srcId="{7B17B44F-FC52-4305-B7B4-359C8BB0CC78}" destId="{9E71994E-CAF8-46B6-9D24-24B986C042F2}" srcOrd="0" destOrd="0" presId="urn:microsoft.com/office/officeart/2005/8/layout/default"/>
    <dgm:cxn modelId="{9B2194DC-72A9-4E92-A275-DFA898A24371}" type="presOf" srcId="{816B225A-6D9C-45A5-A08D-C6272DC2B9BE}" destId="{FB970023-0AD8-4257-9D69-0D38BBE98C0B}"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3A0020F8-B29F-4D69-AFCF-DC530FAC4B54}" type="presParOf" srcId="{FB970023-0AD8-4257-9D69-0D38BBE98C0B}" destId="{FFE1DB0B-A649-43C1-B7D2-CEF3FA2CA620}" srcOrd="0" destOrd="0" presId="urn:microsoft.com/office/officeart/2005/8/layout/default"/>
    <dgm:cxn modelId="{3311AE4C-D6F2-4E19-8403-EC155AA9358D}" type="presParOf" srcId="{FB970023-0AD8-4257-9D69-0D38BBE98C0B}" destId="{2801E637-8C93-40BB-8D47-B379444342CD}" srcOrd="1" destOrd="0" presId="urn:microsoft.com/office/officeart/2005/8/layout/default"/>
    <dgm:cxn modelId="{083EB4C5-513C-4E8C-8891-0C4F1C3F3F2C}" type="presParOf" srcId="{FB970023-0AD8-4257-9D69-0D38BBE98C0B}" destId="{DE94FCB2-DC8D-4E9C-99AC-1B4A02F51ED1}" srcOrd="2" destOrd="0" presId="urn:microsoft.com/office/officeart/2005/8/layout/default"/>
    <dgm:cxn modelId="{F0588556-AE48-4F87-80BD-965E67C1B0F2}" type="presParOf" srcId="{FB970023-0AD8-4257-9D69-0D38BBE98C0B}" destId="{B79BEC52-4A3C-4665-948E-5AB634E4DDD1}" srcOrd="3" destOrd="0" presId="urn:microsoft.com/office/officeart/2005/8/layout/default"/>
    <dgm:cxn modelId="{7A41B809-CD8F-4736-9911-F8FBF5BE158C}" type="presParOf" srcId="{FB970023-0AD8-4257-9D69-0D38BBE98C0B}" destId="{9E71994E-CAF8-46B6-9D24-24B986C042F2}" srcOrd="4" destOrd="0" presId="urn:microsoft.com/office/officeart/2005/8/layout/default"/>
    <dgm:cxn modelId="{B6078FD5-7231-4CA8-9D07-729F463A24C0}" type="presParOf" srcId="{FB970023-0AD8-4257-9D69-0D38BBE98C0B}" destId="{738F86CF-128D-470E-936B-6A3F88B3548B}" srcOrd="5" destOrd="0" presId="urn:microsoft.com/office/officeart/2005/8/layout/default"/>
    <dgm:cxn modelId="{B2CE29C5-D190-4CE7-B119-0D165CF323DC}" type="presParOf" srcId="{FB970023-0AD8-4257-9D69-0D38BBE98C0B}" destId="{AB46F437-0746-4546-925E-0EB7C7D5DEEE}" srcOrd="6" destOrd="0" presId="urn:microsoft.com/office/officeart/2005/8/layout/default"/>
    <dgm:cxn modelId="{DA399CF9-7593-42ED-B96D-7A6C650D43E0}" type="presParOf" srcId="{FB970023-0AD8-4257-9D69-0D38BBE98C0B}" destId="{DFB5A0A0-5AAF-4E7A-96E3-6AAED3E2A4DE}" srcOrd="7" destOrd="0" presId="urn:microsoft.com/office/officeart/2005/8/layout/default"/>
    <dgm:cxn modelId="{1048EEFD-65BF-4F38-9ECB-EAA2289CEBDF}" type="presParOf" srcId="{FB970023-0AD8-4257-9D69-0D38BBE98C0B}" destId="{EF93FE5D-CECB-421C-A5E7-C8A146A6D18C}" srcOrd="8" destOrd="0" presId="urn:microsoft.com/office/officeart/2005/8/layout/default"/>
    <dgm:cxn modelId="{AE9A65D3-9577-45B7-A6C7-E3C26527FD01}" type="presParOf" srcId="{FB970023-0AD8-4257-9D69-0D38BBE98C0B}" destId="{69C1F5B3-E374-4A16-AD71-1F7CD42FE451}" srcOrd="9" destOrd="0" presId="urn:microsoft.com/office/officeart/2005/8/layout/default"/>
    <dgm:cxn modelId="{9A0CBBD9-5AB4-4A9D-AE38-DCB9825F8BC7}"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508EEDEA-16DE-4FCA-BB94-793430506451}" type="presOf" srcId="{816B225A-6D9C-45A5-A08D-C6272DC2B9BE}" destId="{FB970023-0AD8-4257-9D69-0D38BBE98C0B}" srcOrd="0" destOrd="0" presId="urn:microsoft.com/office/officeart/2005/8/layout/default"/>
    <dgm:cxn modelId="{5A4189B2-C524-40C8-A035-30E136CB0615}" type="presOf" srcId="{7B17B44F-FC52-4305-B7B4-359C8BB0CC78}" destId="{9E71994E-CAF8-46B6-9D24-24B986C042F2}" srcOrd="0" destOrd="0" presId="urn:microsoft.com/office/officeart/2005/8/layout/default"/>
    <dgm:cxn modelId="{61F0921A-276E-4A76-8D92-029A255A7EE5}" type="presOf" srcId="{A8173AC5-747C-4629-AFDD-A87911240C17}" destId="{AB46F437-0746-4546-925E-0EB7C7D5DEEE}" srcOrd="0" destOrd="0" presId="urn:microsoft.com/office/officeart/2005/8/layout/default"/>
    <dgm:cxn modelId="{D7F02345-E22B-4B38-BF54-2A171E312160}" type="presOf" srcId="{032D3BBA-FECA-4A09-86B8-D22A26B2D692}" destId="{DE94FCB2-DC8D-4E9C-99AC-1B4A02F51ED1}" srcOrd="0" destOrd="0" presId="urn:microsoft.com/office/officeart/2005/8/layout/default"/>
    <dgm:cxn modelId="{9C988FF7-4719-452C-95AF-2B84387DE702}" type="presOf" srcId="{719CC07F-E7E8-4D5D-812D-B4FE5927E5EE}" destId="{EF93FE5D-CECB-421C-A5E7-C8A146A6D18C}" srcOrd="0" destOrd="0" presId="urn:microsoft.com/office/officeart/2005/8/layout/default"/>
    <dgm:cxn modelId="{C14013E1-4998-4DF9-8A4F-12C38EE6CA07}" type="presOf" srcId="{40401B07-2BC1-43D1-990D-EA08A2E96199}" destId="{FFE1DB0B-A649-43C1-B7D2-CEF3FA2CA620}"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A90C2DEA-2458-430E-A152-48A114065EA0}" type="presOf" srcId="{62B35D10-1538-4D55-950A-2A2BA79ABB01}" destId="{4872DE25-18B2-4051-AC2E-50E8F9E547B9}" srcOrd="0" destOrd="0" presId="urn:microsoft.com/office/officeart/2005/8/layout/default"/>
    <dgm:cxn modelId="{62705E47-BE55-465A-940E-89055B93D9CE}" type="presParOf" srcId="{FB970023-0AD8-4257-9D69-0D38BBE98C0B}" destId="{FFE1DB0B-A649-43C1-B7D2-CEF3FA2CA620}" srcOrd="0" destOrd="0" presId="urn:microsoft.com/office/officeart/2005/8/layout/default"/>
    <dgm:cxn modelId="{AC055A27-01E4-4598-A7E9-AEAF119DFB4D}" type="presParOf" srcId="{FB970023-0AD8-4257-9D69-0D38BBE98C0B}" destId="{2801E637-8C93-40BB-8D47-B379444342CD}" srcOrd="1" destOrd="0" presId="urn:microsoft.com/office/officeart/2005/8/layout/default"/>
    <dgm:cxn modelId="{C8B6B3C2-FCF8-4238-A73B-B1FF326D7F64}" type="presParOf" srcId="{FB970023-0AD8-4257-9D69-0D38BBE98C0B}" destId="{DE94FCB2-DC8D-4E9C-99AC-1B4A02F51ED1}" srcOrd="2" destOrd="0" presId="urn:microsoft.com/office/officeart/2005/8/layout/default"/>
    <dgm:cxn modelId="{47705771-0E16-4259-A5E0-E86448B3180B}" type="presParOf" srcId="{FB970023-0AD8-4257-9D69-0D38BBE98C0B}" destId="{B79BEC52-4A3C-4665-948E-5AB634E4DDD1}" srcOrd="3" destOrd="0" presId="urn:microsoft.com/office/officeart/2005/8/layout/default"/>
    <dgm:cxn modelId="{80A8E3BE-C0DC-444C-AC4C-8518A08829FE}" type="presParOf" srcId="{FB970023-0AD8-4257-9D69-0D38BBE98C0B}" destId="{9E71994E-CAF8-46B6-9D24-24B986C042F2}" srcOrd="4" destOrd="0" presId="urn:microsoft.com/office/officeart/2005/8/layout/default"/>
    <dgm:cxn modelId="{86CB2096-6264-42A2-A441-ADF481947DF3}" type="presParOf" srcId="{FB970023-0AD8-4257-9D69-0D38BBE98C0B}" destId="{738F86CF-128D-470E-936B-6A3F88B3548B}" srcOrd="5" destOrd="0" presId="urn:microsoft.com/office/officeart/2005/8/layout/default"/>
    <dgm:cxn modelId="{984C93AA-FE9A-49BC-AF73-9473E55BF1FE}" type="presParOf" srcId="{FB970023-0AD8-4257-9D69-0D38BBE98C0B}" destId="{AB46F437-0746-4546-925E-0EB7C7D5DEEE}" srcOrd="6" destOrd="0" presId="urn:microsoft.com/office/officeart/2005/8/layout/default"/>
    <dgm:cxn modelId="{C5055FDD-22BF-4465-96D9-E64FE97A07FB}" type="presParOf" srcId="{FB970023-0AD8-4257-9D69-0D38BBE98C0B}" destId="{DFB5A0A0-5AAF-4E7A-96E3-6AAED3E2A4DE}" srcOrd="7" destOrd="0" presId="urn:microsoft.com/office/officeart/2005/8/layout/default"/>
    <dgm:cxn modelId="{F0DDBE0C-F111-45A8-982F-865842B7DDC6}" type="presParOf" srcId="{FB970023-0AD8-4257-9D69-0D38BBE98C0B}" destId="{EF93FE5D-CECB-421C-A5E7-C8A146A6D18C}" srcOrd="8" destOrd="0" presId="urn:microsoft.com/office/officeart/2005/8/layout/default"/>
    <dgm:cxn modelId="{010E6807-21EC-4EED-AAB9-B2528B3627FD}" type="presParOf" srcId="{FB970023-0AD8-4257-9D69-0D38BBE98C0B}" destId="{69C1F5B3-E374-4A16-AD71-1F7CD42FE451}" srcOrd="9" destOrd="0" presId="urn:microsoft.com/office/officeart/2005/8/layout/default"/>
    <dgm:cxn modelId="{1C1980CC-DF25-4167-A6D9-7883F5773BBB}"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A8776EFA-BBE6-4D19-BE44-1E5AAE99DAF2}" type="presOf" srcId="{62B35D10-1538-4D55-950A-2A2BA79ABB01}" destId="{4872DE25-18B2-4051-AC2E-50E8F9E547B9}" srcOrd="0" destOrd="0" presId="urn:microsoft.com/office/officeart/2005/8/layout/default"/>
    <dgm:cxn modelId="{F91879DC-EF52-4273-B32F-8BD51633C442}" type="presOf" srcId="{719CC07F-E7E8-4D5D-812D-B4FE5927E5EE}" destId="{EF93FE5D-CECB-421C-A5E7-C8A146A6D18C}" srcOrd="0" destOrd="0" presId="urn:microsoft.com/office/officeart/2005/8/layout/default"/>
    <dgm:cxn modelId="{E76F5703-710B-48A7-B9BA-2260F4506A77}" type="presOf" srcId="{7B17B44F-FC52-4305-B7B4-359C8BB0CC78}" destId="{9E71994E-CAF8-46B6-9D24-24B986C042F2}"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0337DB3C-3FA2-45BC-BCBA-E9C208C6FEDA}" type="presOf" srcId="{032D3BBA-FECA-4A09-86B8-D22A26B2D692}" destId="{DE94FCB2-DC8D-4E9C-99AC-1B4A02F51ED1}"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0A30AE8F-EA20-4067-A754-58B46D1A34E8}" type="presOf" srcId="{A8173AC5-747C-4629-AFDD-A87911240C17}" destId="{AB46F437-0746-4546-925E-0EB7C7D5DEEE}"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28FA6A01-F4EB-4843-BB6D-2C2B536D0BEC}" type="presOf" srcId="{40401B07-2BC1-43D1-990D-EA08A2E96199}" destId="{FFE1DB0B-A649-43C1-B7D2-CEF3FA2CA620}" srcOrd="0" destOrd="0" presId="urn:microsoft.com/office/officeart/2005/8/layout/default"/>
    <dgm:cxn modelId="{A85E0D2E-740B-42CB-846B-047E72C66E3E}" type="presOf" srcId="{816B225A-6D9C-45A5-A08D-C6272DC2B9BE}" destId="{FB970023-0AD8-4257-9D69-0D38BBE98C0B}"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09687FA2-82D6-4F78-9907-95252B83C92A}" type="presParOf" srcId="{FB970023-0AD8-4257-9D69-0D38BBE98C0B}" destId="{FFE1DB0B-A649-43C1-B7D2-CEF3FA2CA620}" srcOrd="0" destOrd="0" presId="urn:microsoft.com/office/officeart/2005/8/layout/default"/>
    <dgm:cxn modelId="{F3B3D5B1-C483-4B65-90DF-6AE8C12CC604}" type="presParOf" srcId="{FB970023-0AD8-4257-9D69-0D38BBE98C0B}" destId="{2801E637-8C93-40BB-8D47-B379444342CD}" srcOrd="1" destOrd="0" presId="urn:microsoft.com/office/officeart/2005/8/layout/default"/>
    <dgm:cxn modelId="{D8342497-FBCF-4605-94B6-9B0BD93D36C0}" type="presParOf" srcId="{FB970023-0AD8-4257-9D69-0D38BBE98C0B}" destId="{DE94FCB2-DC8D-4E9C-99AC-1B4A02F51ED1}" srcOrd="2" destOrd="0" presId="urn:microsoft.com/office/officeart/2005/8/layout/default"/>
    <dgm:cxn modelId="{21726C41-A843-46A2-834C-B0F4388644AA}" type="presParOf" srcId="{FB970023-0AD8-4257-9D69-0D38BBE98C0B}" destId="{B79BEC52-4A3C-4665-948E-5AB634E4DDD1}" srcOrd="3" destOrd="0" presId="urn:microsoft.com/office/officeart/2005/8/layout/default"/>
    <dgm:cxn modelId="{A40BD237-841C-460F-8102-FD1EEC8D6CA5}" type="presParOf" srcId="{FB970023-0AD8-4257-9D69-0D38BBE98C0B}" destId="{9E71994E-CAF8-46B6-9D24-24B986C042F2}" srcOrd="4" destOrd="0" presId="urn:microsoft.com/office/officeart/2005/8/layout/default"/>
    <dgm:cxn modelId="{A8BC7B77-33EC-41F9-8A3A-CBAF71E1D97B}" type="presParOf" srcId="{FB970023-0AD8-4257-9D69-0D38BBE98C0B}" destId="{738F86CF-128D-470E-936B-6A3F88B3548B}" srcOrd="5" destOrd="0" presId="urn:microsoft.com/office/officeart/2005/8/layout/default"/>
    <dgm:cxn modelId="{1829667B-71F2-45A5-BADE-5A57AAB3A3A6}" type="presParOf" srcId="{FB970023-0AD8-4257-9D69-0D38BBE98C0B}" destId="{AB46F437-0746-4546-925E-0EB7C7D5DEEE}" srcOrd="6" destOrd="0" presId="urn:microsoft.com/office/officeart/2005/8/layout/default"/>
    <dgm:cxn modelId="{197A42A4-8E9C-4A7C-A6E3-E00E00F66B7A}" type="presParOf" srcId="{FB970023-0AD8-4257-9D69-0D38BBE98C0B}" destId="{DFB5A0A0-5AAF-4E7A-96E3-6AAED3E2A4DE}" srcOrd="7" destOrd="0" presId="urn:microsoft.com/office/officeart/2005/8/layout/default"/>
    <dgm:cxn modelId="{78FABF5E-6A24-4AC7-AAFF-57BE1FAC78AB}" type="presParOf" srcId="{FB970023-0AD8-4257-9D69-0D38BBE98C0B}" destId="{EF93FE5D-CECB-421C-A5E7-C8A146A6D18C}" srcOrd="8" destOrd="0" presId="urn:microsoft.com/office/officeart/2005/8/layout/default"/>
    <dgm:cxn modelId="{C0A8D2DF-ACFC-4C28-A5FD-DC6B73548DAA}" type="presParOf" srcId="{FB970023-0AD8-4257-9D69-0D38BBE98C0B}" destId="{69C1F5B3-E374-4A16-AD71-1F7CD42FE451}" srcOrd="9" destOrd="0" presId="urn:microsoft.com/office/officeart/2005/8/layout/default"/>
    <dgm:cxn modelId="{640BCE4C-94D2-4F30-814D-0719E38E4D29}"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5FED9C7E-D044-4636-969E-92202BA0564A}" type="presOf" srcId="{A8173AC5-747C-4629-AFDD-A87911240C17}" destId="{AB46F437-0746-4546-925E-0EB7C7D5DEEE}"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F7E9D4C1-0D01-4821-B120-03B24D246783}" type="presOf" srcId="{7B17B44F-FC52-4305-B7B4-359C8BB0CC78}" destId="{9E71994E-CAF8-46B6-9D24-24B986C042F2}" srcOrd="0" destOrd="0" presId="urn:microsoft.com/office/officeart/2005/8/layout/default"/>
    <dgm:cxn modelId="{CE525F59-42BE-4690-82F2-98CC40B22DA1}" type="presOf" srcId="{62B35D10-1538-4D55-950A-2A2BA79ABB01}" destId="{4872DE25-18B2-4051-AC2E-50E8F9E547B9}"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894A882D-C874-4F93-B821-C328F9F55CB8}" type="presOf" srcId="{032D3BBA-FECA-4A09-86B8-D22A26B2D692}" destId="{DE94FCB2-DC8D-4E9C-99AC-1B4A02F51ED1}" srcOrd="0" destOrd="0" presId="urn:microsoft.com/office/officeart/2005/8/layout/default"/>
    <dgm:cxn modelId="{050851E5-7985-4624-BFA0-E63890E07C3D}" srcId="{816B225A-6D9C-45A5-A08D-C6272DC2B9BE}" destId="{62B35D10-1538-4D55-950A-2A2BA79ABB01}" srcOrd="5" destOrd="0" parTransId="{3B7949E4-2C6C-4147-8E77-B67B75755B1D}" sibTransId="{14D47D6F-6546-446B-AE47-30FEAA7CBE24}"/>
    <dgm:cxn modelId="{A95E0B9F-59F7-44CA-BC30-FF56A08C9DCF}" srcId="{816B225A-6D9C-45A5-A08D-C6272DC2B9BE}" destId="{A8173AC5-747C-4629-AFDD-A87911240C17}" srcOrd="3" destOrd="0" parTransId="{E974970D-70A4-448F-ADA5-582372723288}" sibTransId="{53B3EEC5-F0C3-4637-83DF-ECC7F7989530}"/>
    <dgm:cxn modelId="{98B3B7D4-6614-426C-B4C0-BA04FCD62435}" type="presOf" srcId="{40401B07-2BC1-43D1-990D-EA08A2E96199}" destId="{FFE1DB0B-A649-43C1-B7D2-CEF3FA2CA620}" srcOrd="0" destOrd="0" presId="urn:microsoft.com/office/officeart/2005/8/layout/default"/>
    <dgm:cxn modelId="{01BADB1B-6245-43A3-B37F-E85ABE95ACC8}" type="presOf" srcId="{719CC07F-E7E8-4D5D-812D-B4FE5927E5EE}" destId="{EF93FE5D-CECB-421C-A5E7-C8A146A6D18C}" srcOrd="0" destOrd="0" presId="urn:microsoft.com/office/officeart/2005/8/layout/default"/>
    <dgm:cxn modelId="{B29A7F8B-EB4E-42A1-8D9D-49F720DB6B40}" type="presOf" srcId="{816B225A-6D9C-45A5-A08D-C6272DC2B9BE}" destId="{FB970023-0AD8-4257-9D69-0D38BBE98C0B}"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95C90061-27CE-4331-96D5-FA6DF8954CF5}" type="presParOf" srcId="{FB970023-0AD8-4257-9D69-0D38BBE98C0B}" destId="{FFE1DB0B-A649-43C1-B7D2-CEF3FA2CA620}" srcOrd="0" destOrd="0" presId="urn:microsoft.com/office/officeart/2005/8/layout/default"/>
    <dgm:cxn modelId="{C6971375-8D69-45F2-9981-4B546C869A82}" type="presParOf" srcId="{FB970023-0AD8-4257-9D69-0D38BBE98C0B}" destId="{2801E637-8C93-40BB-8D47-B379444342CD}" srcOrd="1" destOrd="0" presId="urn:microsoft.com/office/officeart/2005/8/layout/default"/>
    <dgm:cxn modelId="{6A1218DC-DF34-4453-854D-BF0F90DE1A08}" type="presParOf" srcId="{FB970023-0AD8-4257-9D69-0D38BBE98C0B}" destId="{DE94FCB2-DC8D-4E9C-99AC-1B4A02F51ED1}" srcOrd="2" destOrd="0" presId="urn:microsoft.com/office/officeart/2005/8/layout/default"/>
    <dgm:cxn modelId="{FCC81D9E-97DE-4568-9C06-5AD165D2868C}" type="presParOf" srcId="{FB970023-0AD8-4257-9D69-0D38BBE98C0B}" destId="{B79BEC52-4A3C-4665-948E-5AB634E4DDD1}" srcOrd="3" destOrd="0" presId="urn:microsoft.com/office/officeart/2005/8/layout/default"/>
    <dgm:cxn modelId="{2CBF9E34-4861-4876-BEE6-463542372AA6}" type="presParOf" srcId="{FB970023-0AD8-4257-9D69-0D38BBE98C0B}" destId="{9E71994E-CAF8-46B6-9D24-24B986C042F2}" srcOrd="4" destOrd="0" presId="urn:microsoft.com/office/officeart/2005/8/layout/default"/>
    <dgm:cxn modelId="{D4C93EF2-FD72-4D57-BA74-5B09F52C499B}" type="presParOf" srcId="{FB970023-0AD8-4257-9D69-0D38BBE98C0B}" destId="{738F86CF-128D-470E-936B-6A3F88B3548B}" srcOrd="5" destOrd="0" presId="urn:microsoft.com/office/officeart/2005/8/layout/default"/>
    <dgm:cxn modelId="{9A878460-F5F6-4AEA-B5E3-41658BF435B7}" type="presParOf" srcId="{FB970023-0AD8-4257-9D69-0D38BBE98C0B}" destId="{AB46F437-0746-4546-925E-0EB7C7D5DEEE}" srcOrd="6" destOrd="0" presId="urn:microsoft.com/office/officeart/2005/8/layout/default"/>
    <dgm:cxn modelId="{2D601B68-2241-460D-ADC3-703ED2C7D20F}" type="presParOf" srcId="{FB970023-0AD8-4257-9D69-0D38BBE98C0B}" destId="{DFB5A0A0-5AAF-4E7A-96E3-6AAED3E2A4DE}" srcOrd="7" destOrd="0" presId="urn:microsoft.com/office/officeart/2005/8/layout/default"/>
    <dgm:cxn modelId="{FD32CE3B-D99A-4C83-B626-E65752E82144}" type="presParOf" srcId="{FB970023-0AD8-4257-9D69-0D38BBE98C0B}" destId="{EF93FE5D-CECB-421C-A5E7-C8A146A6D18C}" srcOrd="8" destOrd="0" presId="urn:microsoft.com/office/officeart/2005/8/layout/default"/>
    <dgm:cxn modelId="{5FE44549-2FC4-4C65-88FF-F2645C3AA6C4}" type="presParOf" srcId="{FB970023-0AD8-4257-9D69-0D38BBE98C0B}" destId="{69C1F5B3-E374-4A16-AD71-1F7CD42FE451}" srcOrd="9" destOrd="0" presId="urn:microsoft.com/office/officeart/2005/8/layout/default"/>
    <dgm:cxn modelId="{3572E0E7-0714-4CA0-B393-A85A5602C2BD}"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28C154F4-4D7E-4A53-A41C-7FFC07F4E4D4}" type="presOf" srcId="{A8173AC5-747C-4629-AFDD-A87911240C17}" destId="{AB46F437-0746-4546-925E-0EB7C7D5DEEE}"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2EC27FCB-2BF5-4F71-8765-F364172E603F}" type="presOf" srcId="{7B17B44F-FC52-4305-B7B4-359C8BB0CC78}" destId="{9E71994E-CAF8-46B6-9D24-24B986C042F2}" srcOrd="0" destOrd="0" presId="urn:microsoft.com/office/officeart/2005/8/layout/default"/>
    <dgm:cxn modelId="{9B4913D8-CF97-4AC4-AAD6-BF1160005025}" type="presOf" srcId="{719CC07F-E7E8-4D5D-812D-B4FE5927E5EE}" destId="{EF93FE5D-CECB-421C-A5E7-C8A146A6D18C}"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7C793E51-082E-4123-B5DB-16A64F3C29C6}" type="presOf" srcId="{62B35D10-1538-4D55-950A-2A2BA79ABB01}" destId="{4872DE25-18B2-4051-AC2E-50E8F9E547B9}" srcOrd="0" destOrd="0" presId="urn:microsoft.com/office/officeart/2005/8/layout/default"/>
    <dgm:cxn modelId="{0B9DC311-E8F6-4A5F-B120-A19951938438}" type="presOf" srcId="{032D3BBA-FECA-4A09-86B8-D22A26B2D692}" destId="{DE94FCB2-DC8D-4E9C-99AC-1B4A02F51ED1}" srcOrd="0" destOrd="0" presId="urn:microsoft.com/office/officeart/2005/8/layout/default"/>
    <dgm:cxn modelId="{507BB9DC-F22D-4D0C-B255-F1BE818BF603}" type="presOf" srcId="{40401B07-2BC1-43D1-990D-EA08A2E96199}" destId="{FFE1DB0B-A649-43C1-B7D2-CEF3FA2CA620}"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AA396B76-9F31-4E3B-9889-03C327E14C75}" type="presOf" srcId="{816B225A-6D9C-45A5-A08D-C6272DC2B9BE}" destId="{FB970023-0AD8-4257-9D69-0D38BBE98C0B}" srcOrd="0" destOrd="0" presId="urn:microsoft.com/office/officeart/2005/8/layout/default"/>
    <dgm:cxn modelId="{29EA75FC-300B-49F3-9B39-897829A565BD}" type="presParOf" srcId="{FB970023-0AD8-4257-9D69-0D38BBE98C0B}" destId="{FFE1DB0B-A649-43C1-B7D2-CEF3FA2CA620}" srcOrd="0" destOrd="0" presId="urn:microsoft.com/office/officeart/2005/8/layout/default"/>
    <dgm:cxn modelId="{2308F5B8-C630-4308-A430-3815D9099A0E}" type="presParOf" srcId="{FB970023-0AD8-4257-9D69-0D38BBE98C0B}" destId="{2801E637-8C93-40BB-8D47-B379444342CD}" srcOrd="1" destOrd="0" presId="urn:microsoft.com/office/officeart/2005/8/layout/default"/>
    <dgm:cxn modelId="{7C7E7FC6-F291-4632-BB26-7C37D0894F23}" type="presParOf" srcId="{FB970023-0AD8-4257-9D69-0D38BBE98C0B}" destId="{DE94FCB2-DC8D-4E9C-99AC-1B4A02F51ED1}" srcOrd="2" destOrd="0" presId="urn:microsoft.com/office/officeart/2005/8/layout/default"/>
    <dgm:cxn modelId="{DCB1FB0C-5C5F-4D82-81AF-5BA0BFB2BBAD}" type="presParOf" srcId="{FB970023-0AD8-4257-9D69-0D38BBE98C0B}" destId="{B79BEC52-4A3C-4665-948E-5AB634E4DDD1}" srcOrd="3" destOrd="0" presId="urn:microsoft.com/office/officeart/2005/8/layout/default"/>
    <dgm:cxn modelId="{DD2875B2-B666-4C1C-9C35-737B3F80C46A}" type="presParOf" srcId="{FB970023-0AD8-4257-9D69-0D38BBE98C0B}" destId="{9E71994E-CAF8-46B6-9D24-24B986C042F2}" srcOrd="4" destOrd="0" presId="urn:microsoft.com/office/officeart/2005/8/layout/default"/>
    <dgm:cxn modelId="{74C34F91-4B93-43E4-ABF9-05D1BAC913EF}" type="presParOf" srcId="{FB970023-0AD8-4257-9D69-0D38BBE98C0B}" destId="{738F86CF-128D-470E-936B-6A3F88B3548B}" srcOrd="5" destOrd="0" presId="urn:microsoft.com/office/officeart/2005/8/layout/default"/>
    <dgm:cxn modelId="{0C282AEB-F20B-4FE1-ADC7-5721EA7645C4}" type="presParOf" srcId="{FB970023-0AD8-4257-9D69-0D38BBE98C0B}" destId="{AB46F437-0746-4546-925E-0EB7C7D5DEEE}" srcOrd="6" destOrd="0" presId="urn:microsoft.com/office/officeart/2005/8/layout/default"/>
    <dgm:cxn modelId="{ADC10A81-00F1-4FB6-950A-658859E81C17}" type="presParOf" srcId="{FB970023-0AD8-4257-9D69-0D38BBE98C0B}" destId="{DFB5A0A0-5AAF-4E7A-96E3-6AAED3E2A4DE}" srcOrd="7" destOrd="0" presId="urn:microsoft.com/office/officeart/2005/8/layout/default"/>
    <dgm:cxn modelId="{EEC857B0-F115-4B91-B76A-06ED0D9CF203}" type="presParOf" srcId="{FB970023-0AD8-4257-9D69-0D38BBE98C0B}" destId="{EF93FE5D-CECB-421C-A5E7-C8A146A6D18C}" srcOrd="8" destOrd="0" presId="urn:microsoft.com/office/officeart/2005/8/layout/default"/>
    <dgm:cxn modelId="{7A683DB8-8614-424D-B4A1-D03ADF8B9558}" type="presParOf" srcId="{FB970023-0AD8-4257-9D69-0D38BBE98C0B}" destId="{69C1F5B3-E374-4A16-AD71-1F7CD42FE451}" srcOrd="9" destOrd="0" presId="urn:microsoft.com/office/officeart/2005/8/layout/default"/>
    <dgm:cxn modelId="{7349CDB1-FA97-44FF-AD8E-4B7C215F6AD9}"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896E2EBB-4FC4-4F8A-A86E-B492C808946E}" type="presOf" srcId="{62B35D10-1538-4D55-950A-2A2BA79ABB01}" destId="{4872DE25-18B2-4051-AC2E-50E8F9E547B9}"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558FB641-82F0-4D73-9586-7EF0C4312302}" type="presOf" srcId="{816B225A-6D9C-45A5-A08D-C6272DC2B9BE}" destId="{FB970023-0AD8-4257-9D69-0D38BBE98C0B}" srcOrd="0" destOrd="0" presId="urn:microsoft.com/office/officeart/2005/8/layout/default"/>
    <dgm:cxn modelId="{050851E5-7985-4624-BFA0-E63890E07C3D}" srcId="{816B225A-6D9C-45A5-A08D-C6272DC2B9BE}" destId="{62B35D10-1538-4D55-950A-2A2BA79ABB01}" srcOrd="5" destOrd="0" parTransId="{3B7949E4-2C6C-4147-8E77-B67B75755B1D}" sibTransId="{14D47D6F-6546-446B-AE47-30FEAA7CBE24}"/>
    <dgm:cxn modelId="{A95E0B9F-59F7-44CA-BC30-FF56A08C9DCF}" srcId="{816B225A-6D9C-45A5-A08D-C6272DC2B9BE}" destId="{A8173AC5-747C-4629-AFDD-A87911240C17}" srcOrd="3" destOrd="0" parTransId="{E974970D-70A4-448F-ADA5-582372723288}" sibTransId="{53B3EEC5-F0C3-4637-83DF-ECC7F7989530}"/>
    <dgm:cxn modelId="{3997F079-DA26-421B-9F9B-DADCA3647E94}" type="presOf" srcId="{40401B07-2BC1-43D1-990D-EA08A2E96199}" destId="{FFE1DB0B-A649-43C1-B7D2-CEF3FA2CA620}" srcOrd="0" destOrd="0" presId="urn:microsoft.com/office/officeart/2005/8/layout/default"/>
    <dgm:cxn modelId="{D1DFA8D1-2ADE-489F-9685-1A2637D23722}" type="presOf" srcId="{719CC07F-E7E8-4D5D-812D-B4FE5927E5EE}" destId="{EF93FE5D-CECB-421C-A5E7-C8A146A6D18C}" srcOrd="0" destOrd="0" presId="urn:microsoft.com/office/officeart/2005/8/layout/default"/>
    <dgm:cxn modelId="{1F0BEE5A-C8FF-40BB-BB8F-D984C358244A}" type="presOf" srcId="{A8173AC5-747C-4629-AFDD-A87911240C17}" destId="{AB46F437-0746-4546-925E-0EB7C7D5DEEE}" srcOrd="0" destOrd="0" presId="urn:microsoft.com/office/officeart/2005/8/layout/default"/>
    <dgm:cxn modelId="{126DE8B3-B084-4181-A676-B4497529E0C1}" type="presOf" srcId="{7B17B44F-FC52-4305-B7B4-359C8BB0CC78}" destId="{9E71994E-CAF8-46B6-9D24-24B986C042F2}"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D4878895-A915-4FED-9DA5-66E276EABAAC}" type="presOf" srcId="{032D3BBA-FECA-4A09-86B8-D22A26B2D692}" destId="{DE94FCB2-DC8D-4E9C-99AC-1B4A02F51ED1}" srcOrd="0" destOrd="0" presId="urn:microsoft.com/office/officeart/2005/8/layout/default"/>
    <dgm:cxn modelId="{13B4DB43-F0E5-48F7-B4C8-8940CD11D622}" type="presParOf" srcId="{FB970023-0AD8-4257-9D69-0D38BBE98C0B}" destId="{FFE1DB0B-A649-43C1-B7D2-CEF3FA2CA620}" srcOrd="0" destOrd="0" presId="urn:microsoft.com/office/officeart/2005/8/layout/default"/>
    <dgm:cxn modelId="{3379498B-E2BE-4B0C-8058-22449A5BC5C7}" type="presParOf" srcId="{FB970023-0AD8-4257-9D69-0D38BBE98C0B}" destId="{2801E637-8C93-40BB-8D47-B379444342CD}" srcOrd="1" destOrd="0" presId="urn:microsoft.com/office/officeart/2005/8/layout/default"/>
    <dgm:cxn modelId="{D4327C09-C01C-480B-939C-E26490445409}" type="presParOf" srcId="{FB970023-0AD8-4257-9D69-0D38BBE98C0B}" destId="{DE94FCB2-DC8D-4E9C-99AC-1B4A02F51ED1}" srcOrd="2" destOrd="0" presId="urn:microsoft.com/office/officeart/2005/8/layout/default"/>
    <dgm:cxn modelId="{3B1A6E06-715B-4C29-9DA2-DDBCEE0F3ED1}" type="presParOf" srcId="{FB970023-0AD8-4257-9D69-0D38BBE98C0B}" destId="{B79BEC52-4A3C-4665-948E-5AB634E4DDD1}" srcOrd="3" destOrd="0" presId="urn:microsoft.com/office/officeart/2005/8/layout/default"/>
    <dgm:cxn modelId="{70153020-7437-4E9B-A79E-CDC6117F0AAA}" type="presParOf" srcId="{FB970023-0AD8-4257-9D69-0D38BBE98C0B}" destId="{9E71994E-CAF8-46B6-9D24-24B986C042F2}" srcOrd="4" destOrd="0" presId="urn:microsoft.com/office/officeart/2005/8/layout/default"/>
    <dgm:cxn modelId="{517996B3-7AA4-47CE-B5B3-973502F2769E}" type="presParOf" srcId="{FB970023-0AD8-4257-9D69-0D38BBE98C0B}" destId="{738F86CF-128D-470E-936B-6A3F88B3548B}" srcOrd="5" destOrd="0" presId="urn:microsoft.com/office/officeart/2005/8/layout/default"/>
    <dgm:cxn modelId="{3E6D57A3-5EDE-4DAC-A3EE-1C9B9032D38C}" type="presParOf" srcId="{FB970023-0AD8-4257-9D69-0D38BBE98C0B}" destId="{AB46F437-0746-4546-925E-0EB7C7D5DEEE}" srcOrd="6" destOrd="0" presId="urn:microsoft.com/office/officeart/2005/8/layout/default"/>
    <dgm:cxn modelId="{B018C71A-4349-4FED-80CB-9E4FBC2E91A1}" type="presParOf" srcId="{FB970023-0AD8-4257-9D69-0D38BBE98C0B}" destId="{DFB5A0A0-5AAF-4E7A-96E3-6AAED3E2A4DE}" srcOrd="7" destOrd="0" presId="urn:microsoft.com/office/officeart/2005/8/layout/default"/>
    <dgm:cxn modelId="{0700124C-060B-42B8-AD71-B2A0AEC15E71}" type="presParOf" srcId="{FB970023-0AD8-4257-9D69-0D38BBE98C0B}" destId="{EF93FE5D-CECB-421C-A5E7-C8A146A6D18C}" srcOrd="8" destOrd="0" presId="urn:microsoft.com/office/officeart/2005/8/layout/default"/>
    <dgm:cxn modelId="{95A36A10-BC75-42DF-BCBC-3561F6AC1FFD}" type="presParOf" srcId="{FB970023-0AD8-4257-9D69-0D38BBE98C0B}" destId="{69C1F5B3-E374-4A16-AD71-1F7CD42FE451}" srcOrd="9" destOrd="0" presId="urn:microsoft.com/office/officeart/2005/8/layout/default"/>
    <dgm:cxn modelId="{CC53F71B-2350-4100-8F15-DEDD915A563B}"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004B3ABA-16A8-41A0-87F8-BA2B56ACC04D}" type="presOf" srcId="{62B35D10-1538-4D55-950A-2A2BA79ABB01}" destId="{4872DE25-18B2-4051-AC2E-50E8F9E547B9}" srcOrd="0" destOrd="0" presId="urn:microsoft.com/office/officeart/2005/8/layout/default"/>
    <dgm:cxn modelId="{2F8340EB-63C9-4B1D-A114-26505D06A85E}" type="presOf" srcId="{40401B07-2BC1-43D1-990D-EA08A2E96199}" destId="{FFE1DB0B-A649-43C1-B7D2-CEF3FA2CA620}"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3FA48E98-A212-44E2-91F2-5647861C0FB9}" type="presOf" srcId="{816B225A-6D9C-45A5-A08D-C6272DC2B9BE}" destId="{FB970023-0AD8-4257-9D69-0D38BBE98C0B}"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30BCB4A7-B003-45AA-AEDA-D0C49451A953}" type="presOf" srcId="{719CC07F-E7E8-4D5D-812D-B4FE5927E5EE}" destId="{EF93FE5D-CECB-421C-A5E7-C8A146A6D18C}" srcOrd="0" destOrd="0" presId="urn:microsoft.com/office/officeart/2005/8/layout/default"/>
    <dgm:cxn modelId="{ECA57BB8-B637-4D4B-9CC4-F7EA04B60E9D}" type="presOf" srcId="{A8173AC5-747C-4629-AFDD-A87911240C17}" destId="{AB46F437-0746-4546-925E-0EB7C7D5DEEE}" srcOrd="0" destOrd="0" presId="urn:microsoft.com/office/officeart/2005/8/layout/default"/>
    <dgm:cxn modelId="{7CE2303B-D62B-498E-9C72-5B41C514BD73}" type="presOf" srcId="{7B17B44F-FC52-4305-B7B4-359C8BB0CC78}" destId="{9E71994E-CAF8-46B6-9D24-24B986C042F2}"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9FD74BEF-645D-41E0-B248-CBB7485FD639}" type="presOf" srcId="{032D3BBA-FECA-4A09-86B8-D22A26B2D692}" destId="{DE94FCB2-DC8D-4E9C-99AC-1B4A02F51ED1}" srcOrd="0" destOrd="0" presId="urn:microsoft.com/office/officeart/2005/8/layout/default"/>
    <dgm:cxn modelId="{013AF835-ADB8-45D8-8633-F9D3E14BC679}" type="presParOf" srcId="{FB970023-0AD8-4257-9D69-0D38BBE98C0B}" destId="{FFE1DB0B-A649-43C1-B7D2-CEF3FA2CA620}" srcOrd="0" destOrd="0" presId="urn:microsoft.com/office/officeart/2005/8/layout/default"/>
    <dgm:cxn modelId="{1B5C436C-0A59-40FB-9C65-A403A7BEC8E6}" type="presParOf" srcId="{FB970023-0AD8-4257-9D69-0D38BBE98C0B}" destId="{2801E637-8C93-40BB-8D47-B379444342CD}" srcOrd="1" destOrd="0" presId="urn:microsoft.com/office/officeart/2005/8/layout/default"/>
    <dgm:cxn modelId="{D6619A52-3083-479B-80B4-E376A0C99DC7}" type="presParOf" srcId="{FB970023-0AD8-4257-9D69-0D38BBE98C0B}" destId="{DE94FCB2-DC8D-4E9C-99AC-1B4A02F51ED1}" srcOrd="2" destOrd="0" presId="urn:microsoft.com/office/officeart/2005/8/layout/default"/>
    <dgm:cxn modelId="{EB0AB401-89F0-4701-A583-03A9F5573B65}" type="presParOf" srcId="{FB970023-0AD8-4257-9D69-0D38BBE98C0B}" destId="{B79BEC52-4A3C-4665-948E-5AB634E4DDD1}" srcOrd="3" destOrd="0" presId="urn:microsoft.com/office/officeart/2005/8/layout/default"/>
    <dgm:cxn modelId="{C15C8903-E78C-4538-9873-C3A4FDE864E5}" type="presParOf" srcId="{FB970023-0AD8-4257-9D69-0D38BBE98C0B}" destId="{9E71994E-CAF8-46B6-9D24-24B986C042F2}" srcOrd="4" destOrd="0" presId="urn:microsoft.com/office/officeart/2005/8/layout/default"/>
    <dgm:cxn modelId="{1E945B17-01D8-4641-AFE6-051883B4B758}" type="presParOf" srcId="{FB970023-0AD8-4257-9D69-0D38BBE98C0B}" destId="{738F86CF-128D-470E-936B-6A3F88B3548B}" srcOrd="5" destOrd="0" presId="urn:microsoft.com/office/officeart/2005/8/layout/default"/>
    <dgm:cxn modelId="{B9FAD293-29E2-4F66-8572-8C6368D6F358}" type="presParOf" srcId="{FB970023-0AD8-4257-9D69-0D38BBE98C0B}" destId="{AB46F437-0746-4546-925E-0EB7C7D5DEEE}" srcOrd="6" destOrd="0" presId="urn:microsoft.com/office/officeart/2005/8/layout/default"/>
    <dgm:cxn modelId="{D5411679-28A2-4C1E-9872-B0A9B788A523}" type="presParOf" srcId="{FB970023-0AD8-4257-9D69-0D38BBE98C0B}" destId="{DFB5A0A0-5AAF-4E7A-96E3-6AAED3E2A4DE}" srcOrd="7" destOrd="0" presId="urn:microsoft.com/office/officeart/2005/8/layout/default"/>
    <dgm:cxn modelId="{4CA6F06B-4ADB-48C5-80E0-ED8186DB4DE9}" type="presParOf" srcId="{FB970023-0AD8-4257-9D69-0D38BBE98C0B}" destId="{EF93FE5D-CECB-421C-A5E7-C8A146A6D18C}" srcOrd="8" destOrd="0" presId="urn:microsoft.com/office/officeart/2005/8/layout/default"/>
    <dgm:cxn modelId="{EDA63369-A35E-408F-A942-76D6CBED5EF3}" type="presParOf" srcId="{FB970023-0AD8-4257-9D69-0D38BBE98C0B}" destId="{69C1F5B3-E374-4A16-AD71-1F7CD42FE451}" srcOrd="9" destOrd="0" presId="urn:microsoft.com/office/officeart/2005/8/layout/default"/>
    <dgm:cxn modelId="{E198F41D-9CD5-48CF-A31A-91FA85957F3C}"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4A45215B-159A-4940-8EA0-F7233DE0C90D}" type="presOf" srcId="{816B225A-6D9C-45A5-A08D-C6272DC2B9BE}" destId="{FB970023-0AD8-4257-9D69-0D38BBE98C0B}"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42479D66-21B4-4284-A98D-E0CFA8F2192C}" type="presOf" srcId="{7B17B44F-FC52-4305-B7B4-359C8BB0CC78}" destId="{9E71994E-CAF8-46B6-9D24-24B986C042F2}" srcOrd="0" destOrd="0" presId="urn:microsoft.com/office/officeart/2005/8/layout/default"/>
    <dgm:cxn modelId="{4A406153-C342-4979-B4BB-09EA64BC99D5}" type="presOf" srcId="{032D3BBA-FECA-4A09-86B8-D22A26B2D692}" destId="{DE94FCB2-DC8D-4E9C-99AC-1B4A02F51ED1}"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A387BA9F-F049-4CAD-851A-155EDB6BAC80}" type="presOf" srcId="{40401B07-2BC1-43D1-990D-EA08A2E96199}" destId="{FFE1DB0B-A649-43C1-B7D2-CEF3FA2CA620}"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B8E9E28A-E746-40DE-93F0-94551D81FBF8}" type="presOf" srcId="{A8173AC5-747C-4629-AFDD-A87911240C17}" destId="{AB46F437-0746-4546-925E-0EB7C7D5DEEE}" srcOrd="0" destOrd="0" presId="urn:microsoft.com/office/officeart/2005/8/layout/default"/>
    <dgm:cxn modelId="{DE13C4B9-7EB8-48D1-AAD6-6CC061CE8F24}" type="presOf" srcId="{62B35D10-1538-4D55-950A-2A2BA79ABB01}" destId="{4872DE25-18B2-4051-AC2E-50E8F9E547B9}" srcOrd="0" destOrd="0" presId="urn:microsoft.com/office/officeart/2005/8/layout/default"/>
    <dgm:cxn modelId="{6C7EB477-6896-4005-AAE8-6317F7524CEE}" type="presOf" srcId="{719CC07F-E7E8-4D5D-812D-B4FE5927E5EE}" destId="{EF93FE5D-CECB-421C-A5E7-C8A146A6D18C}"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675B0571-BBFA-4179-A903-F5D93E5DC06B}" type="presParOf" srcId="{FB970023-0AD8-4257-9D69-0D38BBE98C0B}" destId="{FFE1DB0B-A649-43C1-B7D2-CEF3FA2CA620}" srcOrd="0" destOrd="0" presId="urn:microsoft.com/office/officeart/2005/8/layout/default"/>
    <dgm:cxn modelId="{4862A6DE-23C3-4FAE-967D-354D46832F3A}" type="presParOf" srcId="{FB970023-0AD8-4257-9D69-0D38BBE98C0B}" destId="{2801E637-8C93-40BB-8D47-B379444342CD}" srcOrd="1" destOrd="0" presId="urn:microsoft.com/office/officeart/2005/8/layout/default"/>
    <dgm:cxn modelId="{1F564CF3-F937-4F2B-93D8-CBF2A92B8982}" type="presParOf" srcId="{FB970023-0AD8-4257-9D69-0D38BBE98C0B}" destId="{DE94FCB2-DC8D-4E9C-99AC-1B4A02F51ED1}" srcOrd="2" destOrd="0" presId="urn:microsoft.com/office/officeart/2005/8/layout/default"/>
    <dgm:cxn modelId="{D9681023-C57F-4797-BCB9-728626AACDA6}" type="presParOf" srcId="{FB970023-0AD8-4257-9D69-0D38BBE98C0B}" destId="{B79BEC52-4A3C-4665-948E-5AB634E4DDD1}" srcOrd="3" destOrd="0" presId="urn:microsoft.com/office/officeart/2005/8/layout/default"/>
    <dgm:cxn modelId="{B3E80A32-AC1A-48BF-A35C-467AB3BF8F35}" type="presParOf" srcId="{FB970023-0AD8-4257-9D69-0D38BBE98C0B}" destId="{9E71994E-CAF8-46B6-9D24-24B986C042F2}" srcOrd="4" destOrd="0" presId="urn:microsoft.com/office/officeart/2005/8/layout/default"/>
    <dgm:cxn modelId="{BB7B0666-B96F-4F60-AD4A-DB05EBC6CF1D}" type="presParOf" srcId="{FB970023-0AD8-4257-9D69-0D38BBE98C0B}" destId="{738F86CF-128D-470E-936B-6A3F88B3548B}" srcOrd="5" destOrd="0" presId="urn:microsoft.com/office/officeart/2005/8/layout/default"/>
    <dgm:cxn modelId="{258DFC15-6033-461B-9A04-6882863992B7}" type="presParOf" srcId="{FB970023-0AD8-4257-9D69-0D38BBE98C0B}" destId="{AB46F437-0746-4546-925E-0EB7C7D5DEEE}" srcOrd="6" destOrd="0" presId="urn:microsoft.com/office/officeart/2005/8/layout/default"/>
    <dgm:cxn modelId="{707B04C5-BDB2-4924-91D4-F8FCADF7D3FE}" type="presParOf" srcId="{FB970023-0AD8-4257-9D69-0D38BBE98C0B}" destId="{DFB5A0A0-5AAF-4E7A-96E3-6AAED3E2A4DE}" srcOrd="7" destOrd="0" presId="urn:microsoft.com/office/officeart/2005/8/layout/default"/>
    <dgm:cxn modelId="{79A2F10E-7904-4E12-9C6C-4FC41EE1C4D3}" type="presParOf" srcId="{FB970023-0AD8-4257-9D69-0D38BBE98C0B}" destId="{EF93FE5D-CECB-421C-A5E7-C8A146A6D18C}" srcOrd="8" destOrd="0" presId="urn:microsoft.com/office/officeart/2005/8/layout/default"/>
    <dgm:cxn modelId="{B710EAB8-5D87-4A83-890A-36153E5A8E1C}" type="presParOf" srcId="{FB970023-0AD8-4257-9D69-0D38BBE98C0B}" destId="{69C1F5B3-E374-4A16-AD71-1F7CD42FE451}" srcOrd="9" destOrd="0" presId="urn:microsoft.com/office/officeart/2005/8/layout/default"/>
    <dgm:cxn modelId="{CE92795B-AC5D-4D10-8447-0A7AF8880C1A}"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2F979D23-E54C-423E-B072-36202EDBC370}" type="presOf" srcId="{A8173AC5-747C-4629-AFDD-A87911240C17}" destId="{AB46F437-0746-4546-925E-0EB7C7D5DEEE}" srcOrd="0" destOrd="0" presId="urn:microsoft.com/office/officeart/2005/8/layout/default"/>
    <dgm:cxn modelId="{F9812960-CEFB-40AB-BD25-E43F77AE9D7E}" type="presOf" srcId="{719CC07F-E7E8-4D5D-812D-B4FE5927E5EE}" destId="{EF93FE5D-CECB-421C-A5E7-C8A146A6D18C}" srcOrd="0" destOrd="0" presId="urn:microsoft.com/office/officeart/2005/8/layout/default"/>
    <dgm:cxn modelId="{C52E143A-B81A-4562-A1D3-9B3A353693F5}" type="presOf" srcId="{816B225A-6D9C-45A5-A08D-C6272DC2B9BE}" destId="{FB970023-0AD8-4257-9D69-0D38BBE98C0B}" srcOrd="0" destOrd="0" presId="urn:microsoft.com/office/officeart/2005/8/layout/default"/>
    <dgm:cxn modelId="{050851E5-7985-4624-BFA0-E63890E07C3D}" srcId="{816B225A-6D9C-45A5-A08D-C6272DC2B9BE}" destId="{62B35D10-1538-4D55-950A-2A2BA79ABB01}" srcOrd="5" destOrd="0" parTransId="{3B7949E4-2C6C-4147-8E77-B67B75755B1D}" sibTransId="{14D47D6F-6546-446B-AE47-30FEAA7CBE24}"/>
    <dgm:cxn modelId="{A95E0B9F-59F7-44CA-BC30-FF56A08C9DCF}" srcId="{816B225A-6D9C-45A5-A08D-C6272DC2B9BE}" destId="{A8173AC5-747C-4629-AFDD-A87911240C17}" srcOrd="3" destOrd="0" parTransId="{E974970D-70A4-448F-ADA5-582372723288}" sibTransId="{53B3EEC5-F0C3-4637-83DF-ECC7F7989530}"/>
    <dgm:cxn modelId="{09014090-54C8-494C-939E-CA77F9174FD4}" type="presOf" srcId="{40401B07-2BC1-43D1-990D-EA08A2E96199}" destId="{FFE1DB0B-A649-43C1-B7D2-CEF3FA2CA620}" srcOrd="0" destOrd="0" presId="urn:microsoft.com/office/officeart/2005/8/layout/default"/>
    <dgm:cxn modelId="{F84588E0-E2C0-4E94-8710-3446F180206D}" type="presOf" srcId="{032D3BBA-FECA-4A09-86B8-D22A26B2D692}" destId="{DE94FCB2-DC8D-4E9C-99AC-1B4A02F51ED1}" srcOrd="0" destOrd="0" presId="urn:microsoft.com/office/officeart/2005/8/layout/default"/>
    <dgm:cxn modelId="{AF0BBB80-EFEB-421B-85DB-A382783225BB}" type="presOf" srcId="{7B17B44F-FC52-4305-B7B4-359C8BB0CC78}" destId="{9E71994E-CAF8-46B6-9D24-24B986C042F2}" srcOrd="0" destOrd="0" presId="urn:microsoft.com/office/officeart/2005/8/layout/default"/>
    <dgm:cxn modelId="{FC45D198-6588-4F0C-855D-AE089781C407}" type="presOf" srcId="{62B35D10-1538-4D55-950A-2A2BA79ABB01}" destId="{4872DE25-18B2-4051-AC2E-50E8F9E547B9}"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A5371E7D-0494-4D9B-9BE0-D909BD80AE4D}" type="presParOf" srcId="{FB970023-0AD8-4257-9D69-0D38BBE98C0B}" destId="{FFE1DB0B-A649-43C1-B7D2-CEF3FA2CA620}" srcOrd="0" destOrd="0" presId="urn:microsoft.com/office/officeart/2005/8/layout/default"/>
    <dgm:cxn modelId="{023DE111-7712-429F-A6DD-C0BCA7AA36C5}" type="presParOf" srcId="{FB970023-0AD8-4257-9D69-0D38BBE98C0B}" destId="{2801E637-8C93-40BB-8D47-B379444342CD}" srcOrd="1" destOrd="0" presId="urn:microsoft.com/office/officeart/2005/8/layout/default"/>
    <dgm:cxn modelId="{4C0CA90E-2AE6-42B8-ABBD-57740A4CB8BC}" type="presParOf" srcId="{FB970023-0AD8-4257-9D69-0D38BBE98C0B}" destId="{DE94FCB2-DC8D-4E9C-99AC-1B4A02F51ED1}" srcOrd="2" destOrd="0" presId="urn:microsoft.com/office/officeart/2005/8/layout/default"/>
    <dgm:cxn modelId="{19BA6C3A-9E95-41D9-ADF5-77AC5AB375D1}" type="presParOf" srcId="{FB970023-0AD8-4257-9D69-0D38BBE98C0B}" destId="{B79BEC52-4A3C-4665-948E-5AB634E4DDD1}" srcOrd="3" destOrd="0" presId="urn:microsoft.com/office/officeart/2005/8/layout/default"/>
    <dgm:cxn modelId="{5EDC29D1-9070-4B25-994C-0F088D5BEA0F}" type="presParOf" srcId="{FB970023-0AD8-4257-9D69-0D38BBE98C0B}" destId="{9E71994E-CAF8-46B6-9D24-24B986C042F2}" srcOrd="4" destOrd="0" presId="urn:microsoft.com/office/officeart/2005/8/layout/default"/>
    <dgm:cxn modelId="{F6A28023-3FD1-4D45-9BFC-99F8131A373D}" type="presParOf" srcId="{FB970023-0AD8-4257-9D69-0D38BBE98C0B}" destId="{738F86CF-128D-470E-936B-6A3F88B3548B}" srcOrd="5" destOrd="0" presId="urn:microsoft.com/office/officeart/2005/8/layout/default"/>
    <dgm:cxn modelId="{85FB8FB7-62CE-4851-85B6-5D27446A0FD3}" type="presParOf" srcId="{FB970023-0AD8-4257-9D69-0D38BBE98C0B}" destId="{AB46F437-0746-4546-925E-0EB7C7D5DEEE}" srcOrd="6" destOrd="0" presId="urn:microsoft.com/office/officeart/2005/8/layout/default"/>
    <dgm:cxn modelId="{3EFBD359-FFA6-423B-AD74-12A7F430613D}" type="presParOf" srcId="{FB970023-0AD8-4257-9D69-0D38BBE98C0B}" destId="{DFB5A0A0-5AAF-4E7A-96E3-6AAED3E2A4DE}" srcOrd="7" destOrd="0" presId="urn:microsoft.com/office/officeart/2005/8/layout/default"/>
    <dgm:cxn modelId="{85A564D7-6530-46E7-8829-A2E2D4D6EAED}" type="presParOf" srcId="{FB970023-0AD8-4257-9D69-0D38BBE98C0B}" destId="{EF93FE5D-CECB-421C-A5E7-C8A146A6D18C}" srcOrd="8" destOrd="0" presId="urn:microsoft.com/office/officeart/2005/8/layout/default"/>
    <dgm:cxn modelId="{99CE6A95-56FC-40F5-AEA5-9D33B2C8D830}" type="presParOf" srcId="{FB970023-0AD8-4257-9D69-0D38BBE98C0B}" destId="{69C1F5B3-E374-4A16-AD71-1F7CD42FE451}" srcOrd="9" destOrd="0" presId="urn:microsoft.com/office/officeart/2005/8/layout/default"/>
    <dgm:cxn modelId="{5DBD7E41-3CB2-4BC0-85E7-85C965F2BABF}"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4704FCAC-E13F-411F-B638-541F8AD6ADD0}" type="presOf" srcId="{032D3BBA-FECA-4A09-86B8-D22A26B2D692}" destId="{DE94FCB2-DC8D-4E9C-99AC-1B4A02F51ED1}" srcOrd="0" destOrd="0" presId="urn:microsoft.com/office/officeart/2005/8/layout/default"/>
    <dgm:cxn modelId="{928AE674-198F-4B66-A750-88A216E2C6AF}" type="presOf" srcId="{62B35D10-1538-4D55-950A-2A2BA79ABB01}" destId="{4872DE25-18B2-4051-AC2E-50E8F9E547B9}"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19E8F791-ED0F-456B-AB28-4FB5952795BD}" type="presOf" srcId="{40401B07-2BC1-43D1-990D-EA08A2E96199}" destId="{FFE1DB0B-A649-43C1-B7D2-CEF3FA2CA620}" srcOrd="0" destOrd="0" presId="urn:microsoft.com/office/officeart/2005/8/layout/default"/>
    <dgm:cxn modelId="{53694A7E-BE91-46F2-98C6-0A0D38448884}" type="presOf" srcId="{A8173AC5-747C-4629-AFDD-A87911240C17}" destId="{AB46F437-0746-4546-925E-0EB7C7D5DEEE}"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161453F0-6DC3-4823-A895-4A41A3648D4E}" type="presOf" srcId="{7B17B44F-FC52-4305-B7B4-359C8BB0CC78}" destId="{9E71994E-CAF8-46B6-9D24-24B986C042F2}" srcOrd="0" destOrd="0" presId="urn:microsoft.com/office/officeart/2005/8/layout/default"/>
    <dgm:cxn modelId="{C5A6AE2E-433A-4A44-858C-3A8757820B5A}" type="presOf" srcId="{719CC07F-E7E8-4D5D-812D-B4FE5927E5EE}" destId="{EF93FE5D-CECB-421C-A5E7-C8A146A6D18C}" srcOrd="0" destOrd="0" presId="urn:microsoft.com/office/officeart/2005/8/layout/default"/>
    <dgm:cxn modelId="{2F31C2BE-0E42-4173-9E16-ED2BB0585E4D}" type="presOf" srcId="{816B225A-6D9C-45A5-A08D-C6272DC2B9BE}" destId="{FB970023-0AD8-4257-9D69-0D38BBE98C0B}" srcOrd="0" destOrd="0" presId="urn:microsoft.com/office/officeart/2005/8/layout/default"/>
    <dgm:cxn modelId="{AACCFAC0-3432-4860-B94A-D27C5EB41499}" type="presParOf" srcId="{FB970023-0AD8-4257-9D69-0D38BBE98C0B}" destId="{FFE1DB0B-A649-43C1-B7D2-CEF3FA2CA620}" srcOrd="0" destOrd="0" presId="urn:microsoft.com/office/officeart/2005/8/layout/default"/>
    <dgm:cxn modelId="{FD9E5628-057B-40A6-8D4B-5C3B85612C61}" type="presParOf" srcId="{FB970023-0AD8-4257-9D69-0D38BBE98C0B}" destId="{2801E637-8C93-40BB-8D47-B379444342CD}" srcOrd="1" destOrd="0" presId="urn:microsoft.com/office/officeart/2005/8/layout/default"/>
    <dgm:cxn modelId="{4B435ED2-1502-4662-A39F-9C97E358B96B}" type="presParOf" srcId="{FB970023-0AD8-4257-9D69-0D38BBE98C0B}" destId="{DE94FCB2-DC8D-4E9C-99AC-1B4A02F51ED1}" srcOrd="2" destOrd="0" presId="urn:microsoft.com/office/officeart/2005/8/layout/default"/>
    <dgm:cxn modelId="{1A0923D4-82B2-4460-BE56-8D8C4454A2ED}" type="presParOf" srcId="{FB970023-0AD8-4257-9D69-0D38BBE98C0B}" destId="{B79BEC52-4A3C-4665-948E-5AB634E4DDD1}" srcOrd="3" destOrd="0" presId="urn:microsoft.com/office/officeart/2005/8/layout/default"/>
    <dgm:cxn modelId="{A258594D-0AD8-455B-83C9-5514AD6D71CA}" type="presParOf" srcId="{FB970023-0AD8-4257-9D69-0D38BBE98C0B}" destId="{9E71994E-CAF8-46B6-9D24-24B986C042F2}" srcOrd="4" destOrd="0" presId="urn:microsoft.com/office/officeart/2005/8/layout/default"/>
    <dgm:cxn modelId="{B622EE34-93CC-4A1A-B851-708D000C493B}" type="presParOf" srcId="{FB970023-0AD8-4257-9D69-0D38BBE98C0B}" destId="{738F86CF-128D-470E-936B-6A3F88B3548B}" srcOrd="5" destOrd="0" presId="urn:microsoft.com/office/officeart/2005/8/layout/default"/>
    <dgm:cxn modelId="{DA6124D3-7275-43AA-A46F-3A463FB7BA44}" type="presParOf" srcId="{FB970023-0AD8-4257-9D69-0D38BBE98C0B}" destId="{AB46F437-0746-4546-925E-0EB7C7D5DEEE}" srcOrd="6" destOrd="0" presId="urn:microsoft.com/office/officeart/2005/8/layout/default"/>
    <dgm:cxn modelId="{4EAEC783-790C-42EE-B34F-812C165C038C}" type="presParOf" srcId="{FB970023-0AD8-4257-9D69-0D38BBE98C0B}" destId="{DFB5A0A0-5AAF-4E7A-96E3-6AAED3E2A4DE}" srcOrd="7" destOrd="0" presId="urn:microsoft.com/office/officeart/2005/8/layout/default"/>
    <dgm:cxn modelId="{85A38DBB-B8B7-43FD-8010-D9FD4B583D1B}" type="presParOf" srcId="{FB970023-0AD8-4257-9D69-0D38BBE98C0B}" destId="{EF93FE5D-CECB-421C-A5E7-C8A146A6D18C}" srcOrd="8" destOrd="0" presId="urn:microsoft.com/office/officeart/2005/8/layout/default"/>
    <dgm:cxn modelId="{E3B30F3B-6FF9-4971-88DC-61D756F68DBC}" type="presParOf" srcId="{FB970023-0AD8-4257-9D69-0D38BBE98C0B}" destId="{69C1F5B3-E374-4A16-AD71-1F7CD42FE451}" srcOrd="9" destOrd="0" presId="urn:microsoft.com/office/officeart/2005/8/layout/default"/>
    <dgm:cxn modelId="{3C8E9302-74D5-4D50-845A-8CDA36B4CC37}"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D47CEDB0-FBDC-4855-9121-A28BFD71915F}" type="presOf" srcId="{40401B07-2BC1-43D1-990D-EA08A2E96199}" destId="{FFE1DB0B-A649-43C1-B7D2-CEF3FA2CA620}" srcOrd="0" destOrd="0" presId="urn:microsoft.com/office/officeart/2005/8/layout/default"/>
    <dgm:cxn modelId="{73B92AF4-5D23-4DAE-96D7-289D846E9760}" type="presOf" srcId="{7B17B44F-FC52-4305-B7B4-359C8BB0CC78}" destId="{9E71994E-CAF8-46B6-9D24-24B986C042F2}" srcOrd="0" destOrd="0" presId="urn:microsoft.com/office/officeart/2005/8/layout/default"/>
    <dgm:cxn modelId="{7D84D2C2-C715-469C-A4F9-7DE9204A3832}" type="presOf" srcId="{816B225A-6D9C-45A5-A08D-C6272DC2B9BE}" destId="{FB970023-0AD8-4257-9D69-0D38BBE98C0B}" srcOrd="0" destOrd="0" presId="urn:microsoft.com/office/officeart/2005/8/layout/default"/>
    <dgm:cxn modelId="{78585166-C7CF-4540-ABA2-BD5A7219300D}" type="presOf" srcId="{032D3BBA-FECA-4A09-86B8-D22A26B2D692}" destId="{DE94FCB2-DC8D-4E9C-99AC-1B4A02F51ED1}" srcOrd="0" destOrd="0" presId="urn:microsoft.com/office/officeart/2005/8/layout/default"/>
    <dgm:cxn modelId="{CD04A971-C8B1-4052-A8EE-F7E18EC8AAD0}" type="presOf" srcId="{719CC07F-E7E8-4D5D-812D-B4FE5927E5EE}" destId="{EF93FE5D-CECB-421C-A5E7-C8A146A6D18C}"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909B4172-8C42-4D3D-9F1F-BCE06F098E46}" type="presOf" srcId="{A8173AC5-747C-4629-AFDD-A87911240C17}" destId="{AB46F437-0746-4546-925E-0EB7C7D5DEEE}" srcOrd="0" destOrd="0" presId="urn:microsoft.com/office/officeart/2005/8/layout/default"/>
    <dgm:cxn modelId="{7D7345EE-25C4-4A60-896A-55A10DF4D17E}" type="presOf" srcId="{62B35D10-1538-4D55-950A-2A2BA79ABB01}" destId="{4872DE25-18B2-4051-AC2E-50E8F9E547B9}" srcOrd="0" destOrd="0" presId="urn:microsoft.com/office/officeart/2005/8/layout/default"/>
    <dgm:cxn modelId="{45C30AFD-CBDA-4050-A4C4-29B9E0D025A2}" type="presParOf" srcId="{FB970023-0AD8-4257-9D69-0D38BBE98C0B}" destId="{FFE1DB0B-A649-43C1-B7D2-CEF3FA2CA620}" srcOrd="0" destOrd="0" presId="urn:microsoft.com/office/officeart/2005/8/layout/default"/>
    <dgm:cxn modelId="{4FE58589-C807-48F4-8334-A4AD02D1312A}" type="presParOf" srcId="{FB970023-0AD8-4257-9D69-0D38BBE98C0B}" destId="{2801E637-8C93-40BB-8D47-B379444342CD}" srcOrd="1" destOrd="0" presId="urn:microsoft.com/office/officeart/2005/8/layout/default"/>
    <dgm:cxn modelId="{B4916F26-A035-41C8-A303-E1EB909A8A32}" type="presParOf" srcId="{FB970023-0AD8-4257-9D69-0D38BBE98C0B}" destId="{DE94FCB2-DC8D-4E9C-99AC-1B4A02F51ED1}" srcOrd="2" destOrd="0" presId="urn:microsoft.com/office/officeart/2005/8/layout/default"/>
    <dgm:cxn modelId="{4CFCD868-5804-4D6D-A58F-B8632CF33B34}" type="presParOf" srcId="{FB970023-0AD8-4257-9D69-0D38BBE98C0B}" destId="{B79BEC52-4A3C-4665-948E-5AB634E4DDD1}" srcOrd="3" destOrd="0" presId="urn:microsoft.com/office/officeart/2005/8/layout/default"/>
    <dgm:cxn modelId="{377911E4-BD1A-48E1-9A6E-1F130C00F45A}" type="presParOf" srcId="{FB970023-0AD8-4257-9D69-0D38BBE98C0B}" destId="{9E71994E-CAF8-46B6-9D24-24B986C042F2}" srcOrd="4" destOrd="0" presId="urn:microsoft.com/office/officeart/2005/8/layout/default"/>
    <dgm:cxn modelId="{E1654426-23DA-4351-BA02-FFD5826498FA}" type="presParOf" srcId="{FB970023-0AD8-4257-9D69-0D38BBE98C0B}" destId="{738F86CF-128D-470E-936B-6A3F88B3548B}" srcOrd="5" destOrd="0" presId="urn:microsoft.com/office/officeart/2005/8/layout/default"/>
    <dgm:cxn modelId="{F270C632-E9CB-4D59-AA5B-9EF832DD15E3}" type="presParOf" srcId="{FB970023-0AD8-4257-9D69-0D38BBE98C0B}" destId="{AB46F437-0746-4546-925E-0EB7C7D5DEEE}" srcOrd="6" destOrd="0" presId="urn:microsoft.com/office/officeart/2005/8/layout/default"/>
    <dgm:cxn modelId="{D4710401-BA53-4A81-AE5E-05148EED75B1}" type="presParOf" srcId="{FB970023-0AD8-4257-9D69-0D38BBE98C0B}" destId="{DFB5A0A0-5AAF-4E7A-96E3-6AAED3E2A4DE}" srcOrd="7" destOrd="0" presId="urn:microsoft.com/office/officeart/2005/8/layout/default"/>
    <dgm:cxn modelId="{EE8681C2-8069-4C51-9324-EEAB925CA712}" type="presParOf" srcId="{FB970023-0AD8-4257-9D69-0D38BBE98C0B}" destId="{EF93FE5D-CECB-421C-A5E7-C8A146A6D18C}" srcOrd="8" destOrd="0" presId="urn:microsoft.com/office/officeart/2005/8/layout/default"/>
    <dgm:cxn modelId="{8D353040-6F10-4530-8F1D-DFDD9C1795BD}" type="presParOf" srcId="{FB970023-0AD8-4257-9D69-0D38BBE98C0B}" destId="{69C1F5B3-E374-4A16-AD71-1F7CD42FE451}" srcOrd="9" destOrd="0" presId="urn:microsoft.com/office/officeart/2005/8/layout/default"/>
    <dgm:cxn modelId="{777A3816-3C55-4F03-8FAF-F1E2879D58A5}"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58C5AE88-918D-4FBA-9F23-FE254C02A7BF}" type="presOf" srcId="{032D3BBA-FECA-4A09-86B8-D22A26B2D692}" destId="{DE94FCB2-DC8D-4E9C-99AC-1B4A02F51ED1}" srcOrd="0" destOrd="0" presId="urn:microsoft.com/office/officeart/2005/8/layout/default"/>
    <dgm:cxn modelId="{D290D187-9959-493F-9435-215766C5EC0F}" type="presOf" srcId="{719CC07F-E7E8-4D5D-812D-B4FE5927E5EE}" destId="{EF93FE5D-CECB-421C-A5E7-C8A146A6D18C}"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4C7B3970-2A3A-47D7-9737-439C3F44C875}" type="presOf" srcId="{62B35D10-1538-4D55-950A-2A2BA79ABB01}" destId="{4872DE25-18B2-4051-AC2E-50E8F9E547B9}" srcOrd="0" destOrd="0" presId="urn:microsoft.com/office/officeart/2005/8/layout/default"/>
    <dgm:cxn modelId="{E9FFD84C-F341-4CBD-8B94-8D0687B9D6F1}" type="presOf" srcId="{A8173AC5-747C-4629-AFDD-A87911240C17}" destId="{AB46F437-0746-4546-925E-0EB7C7D5DEEE}" srcOrd="0" destOrd="0" presId="urn:microsoft.com/office/officeart/2005/8/layout/default"/>
    <dgm:cxn modelId="{4C8B2988-9365-4303-B98F-99CDB8A07E2C}" type="presOf" srcId="{816B225A-6D9C-45A5-A08D-C6272DC2B9BE}" destId="{FB970023-0AD8-4257-9D69-0D38BBE98C0B}"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B9697143-AB8E-4293-A754-827B997AC0B8}" type="presOf" srcId="{40401B07-2BC1-43D1-990D-EA08A2E96199}" destId="{FFE1DB0B-A649-43C1-B7D2-CEF3FA2CA620}"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640A965D-3B11-4EA3-AAEA-37CC9A631F5C}" type="presOf" srcId="{7B17B44F-FC52-4305-B7B4-359C8BB0CC78}" destId="{9E71994E-CAF8-46B6-9D24-24B986C042F2}" srcOrd="0" destOrd="0" presId="urn:microsoft.com/office/officeart/2005/8/layout/default"/>
    <dgm:cxn modelId="{56EB174B-D721-430B-BD56-A1564638EEA9}" type="presParOf" srcId="{FB970023-0AD8-4257-9D69-0D38BBE98C0B}" destId="{FFE1DB0B-A649-43C1-B7D2-CEF3FA2CA620}" srcOrd="0" destOrd="0" presId="urn:microsoft.com/office/officeart/2005/8/layout/default"/>
    <dgm:cxn modelId="{E6435008-7D2A-4F35-B628-7D128196D3AD}" type="presParOf" srcId="{FB970023-0AD8-4257-9D69-0D38BBE98C0B}" destId="{2801E637-8C93-40BB-8D47-B379444342CD}" srcOrd="1" destOrd="0" presId="urn:microsoft.com/office/officeart/2005/8/layout/default"/>
    <dgm:cxn modelId="{2779B99A-B2A8-479D-8553-042DC818E1CF}" type="presParOf" srcId="{FB970023-0AD8-4257-9D69-0D38BBE98C0B}" destId="{DE94FCB2-DC8D-4E9C-99AC-1B4A02F51ED1}" srcOrd="2" destOrd="0" presId="urn:microsoft.com/office/officeart/2005/8/layout/default"/>
    <dgm:cxn modelId="{BA9A85A1-6BB0-4715-8EA6-6E998C6C2CB2}" type="presParOf" srcId="{FB970023-0AD8-4257-9D69-0D38BBE98C0B}" destId="{B79BEC52-4A3C-4665-948E-5AB634E4DDD1}" srcOrd="3" destOrd="0" presId="urn:microsoft.com/office/officeart/2005/8/layout/default"/>
    <dgm:cxn modelId="{1F7BBD24-DE22-4CB8-917E-89DC52B06721}" type="presParOf" srcId="{FB970023-0AD8-4257-9D69-0D38BBE98C0B}" destId="{9E71994E-CAF8-46B6-9D24-24B986C042F2}" srcOrd="4" destOrd="0" presId="urn:microsoft.com/office/officeart/2005/8/layout/default"/>
    <dgm:cxn modelId="{6662FF2A-01D7-47C3-8A17-361CFCE247D5}" type="presParOf" srcId="{FB970023-0AD8-4257-9D69-0D38BBE98C0B}" destId="{738F86CF-128D-470E-936B-6A3F88B3548B}" srcOrd="5" destOrd="0" presId="urn:microsoft.com/office/officeart/2005/8/layout/default"/>
    <dgm:cxn modelId="{4602D54D-2D93-4503-8AA3-2BD50A38BD67}" type="presParOf" srcId="{FB970023-0AD8-4257-9D69-0D38BBE98C0B}" destId="{AB46F437-0746-4546-925E-0EB7C7D5DEEE}" srcOrd="6" destOrd="0" presId="urn:microsoft.com/office/officeart/2005/8/layout/default"/>
    <dgm:cxn modelId="{AD8115FD-125F-4118-AADE-95DB2CADCD40}" type="presParOf" srcId="{FB970023-0AD8-4257-9D69-0D38BBE98C0B}" destId="{DFB5A0A0-5AAF-4E7A-96E3-6AAED3E2A4DE}" srcOrd="7" destOrd="0" presId="urn:microsoft.com/office/officeart/2005/8/layout/default"/>
    <dgm:cxn modelId="{18504770-8F79-454A-AEBD-7BF3082EC5E1}" type="presParOf" srcId="{FB970023-0AD8-4257-9D69-0D38BBE98C0B}" destId="{EF93FE5D-CECB-421C-A5E7-C8A146A6D18C}" srcOrd="8" destOrd="0" presId="urn:microsoft.com/office/officeart/2005/8/layout/default"/>
    <dgm:cxn modelId="{A782AEDD-8857-4A6C-8D92-8D90C8254F39}" type="presParOf" srcId="{FB970023-0AD8-4257-9D69-0D38BBE98C0B}" destId="{69C1F5B3-E374-4A16-AD71-1F7CD42FE451}" srcOrd="9" destOrd="0" presId="urn:microsoft.com/office/officeart/2005/8/layout/default"/>
    <dgm:cxn modelId="{B6E3265C-3DDD-4FE1-9BA6-6224C0CF74E0}"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7F6D0C6C-6FB0-43F7-87FC-8230C1FFBC9F}" type="presOf" srcId="{62B35D10-1538-4D55-950A-2A2BA79ABB01}" destId="{4872DE25-18B2-4051-AC2E-50E8F9E547B9}"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8EF454D4-95F7-470B-AF4F-00DA963009F2}" type="presOf" srcId="{A8173AC5-747C-4629-AFDD-A87911240C17}" destId="{AB46F437-0746-4546-925E-0EB7C7D5DEEE}" srcOrd="0" destOrd="0" presId="urn:microsoft.com/office/officeart/2005/8/layout/default"/>
    <dgm:cxn modelId="{C4946EE6-D896-4C47-8E31-F6E8F650DDF3}" type="presOf" srcId="{7B17B44F-FC52-4305-B7B4-359C8BB0CC78}" destId="{9E71994E-CAF8-46B6-9D24-24B986C042F2}"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24C836BB-FCB0-48FE-8D10-508BBCBC8FB4}" type="presOf" srcId="{40401B07-2BC1-43D1-990D-EA08A2E96199}" destId="{FFE1DB0B-A649-43C1-B7D2-CEF3FA2CA620}" srcOrd="0" destOrd="0" presId="urn:microsoft.com/office/officeart/2005/8/layout/default"/>
    <dgm:cxn modelId="{DA932595-34EF-43DC-A259-23B3591E91EB}" type="presOf" srcId="{816B225A-6D9C-45A5-A08D-C6272DC2B9BE}" destId="{FB970023-0AD8-4257-9D69-0D38BBE98C0B}" srcOrd="0" destOrd="0" presId="urn:microsoft.com/office/officeart/2005/8/layout/default"/>
    <dgm:cxn modelId="{4C7278AB-5F6B-4C8C-88AE-9D1C5CE6441B}" type="presOf" srcId="{719CC07F-E7E8-4D5D-812D-B4FE5927E5EE}" destId="{EF93FE5D-CECB-421C-A5E7-C8A146A6D18C}"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78FC06F6-66CB-4A8B-99FE-99FC4635F13F}" type="presOf" srcId="{032D3BBA-FECA-4A09-86B8-D22A26B2D692}" destId="{DE94FCB2-DC8D-4E9C-99AC-1B4A02F51ED1}" srcOrd="0" destOrd="0" presId="urn:microsoft.com/office/officeart/2005/8/layout/default"/>
    <dgm:cxn modelId="{EA8EF70D-B24E-4813-8A2D-8CC68661FF6E}" type="presParOf" srcId="{FB970023-0AD8-4257-9D69-0D38BBE98C0B}" destId="{FFE1DB0B-A649-43C1-B7D2-CEF3FA2CA620}" srcOrd="0" destOrd="0" presId="urn:microsoft.com/office/officeart/2005/8/layout/default"/>
    <dgm:cxn modelId="{9BC5521F-14BC-4063-8F2F-6D7510E0347A}" type="presParOf" srcId="{FB970023-0AD8-4257-9D69-0D38BBE98C0B}" destId="{2801E637-8C93-40BB-8D47-B379444342CD}" srcOrd="1" destOrd="0" presId="urn:microsoft.com/office/officeart/2005/8/layout/default"/>
    <dgm:cxn modelId="{1C41008B-870F-4B33-8400-B6D9BE6002C5}" type="presParOf" srcId="{FB970023-0AD8-4257-9D69-0D38BBE98C0B}" destId="{DE94FCB2-DC8D-4E9C-99AC-1B4A02F51ED1}" srcOrd="2" destOrd="0" presId="urn:microsoft.com/office/officeart/2005/8/layout/default"/>
    <dgm:cxn modelId="{B6BA83FF-A15B-43A3-B0C7-9B010B3E1112}" type="presParOf" srcId="{FB970023-0AD8-4257-9D69-0D38BBE98C0B}" destId="{B79BEC52-4A3C-4665-948E-5AB634E4DDD1}" srcOrd="3" destOrd="0" presId="urn:microsoft.com/office/officeart/2005/8/layout/default"/>
    <dgm:cxn modelId="{54495153-50FE-459A-8F3B-A86F01DB7C85}" type="presParOf" srcId="{FB970023-0AD8-4257-9D69-0D38BBE98C0B}" destId="{9E71994E-CAF8-46B6-9D24-24B986C042F2}" srcOrd="4" destOrd="0" presId="urn:microsoft.com/office/officeart/2005/8/layout/default"/>
    <dgm:cxn modelId="{F8E26CA1-0237-4B19-AA28-F46461EA6C42}" type="presParOf" srcId="{FB970023-0AD8-4257-9D69-0D38BBE98C0B}" destId="{738F86CF-128D-470E-936B-6A3F88B3548B}" srcOrd="5" destOrd="0" presId="urn:microsoft.com/office/officeart/2005/8/layout/default"/>
    <dgm:cxn modelId="{C740A3F3-B201-4E66-BD14-1FA5923D1B07}" type="presParOf" srcId="{FB970023-0AD8-4257-9D69-0D38BBE98C0B}" destId="{AB46F437-0746-4546-925E-0EB7C7D5DEEE}" srcOrd="6" destOrd="0" presId="urn:microsoft.com/office/officeart/2005/8/layout/default"/>
    <dgm:cxn modelId="{DDC5048A-3E83-46DD-986B-B30B5C37F491}" type="presParOf" srcId="{FB970023-0AD8-4257-9D69-0D38BBE98C0B}" destId="{DFB5A0A0-5AAF-4E7A-96E3-6AAED3E2A4DE}" srcOrd="7" destOrd="0" presId="urn:microsoft.com/office/officeart/2005/8/layout/default"/>
    <dgm:cxn modelId="{5AC27776-5D02-407F-A8DA-C98A25FF9E09}" type="presParOf" srcId="{FB970023-0AD8-4257-9D69-0D38BBE98C0B}" destId="{EF93FE5D-CECB-421C-A5E7-C8A146A6D18C}" srcOrd="8" destOrd="0" presId="urn:microsoft.com/office/officeart/2005/8/layout/default"/>
    <dgm:cxn modelId="{0A01D3AB-EC54-405F-A3BD-B9C4F3300743}" type="presParOf" srcId="{FB970023-0AD8-4257-9D69-0D38BBE98C0B}" destId="{69C1F5B3-E374-4A16-AD71-1F7CD42FE451}" srcOrd="9" destOrd="0" presId="urn:microsoft.com/office/officeart/2005/8/layout/default"/>
    <dgm:cxn modelId="{DE59981D-2E46-48BC-9D19-D27FC555EE56}"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solidFill>
                <a:srgbClr val="00B050"/>
              </a:solidFill>
            </a:rPr>
            <a:t>会社概要</a:t>
          </a:r>
          <a:endParaRPr kumimoji="1" lang="ja-JP" altLang="en-US" dirty="0">
            <a:solidFill>
              <a:srgbClr val="00B050"/>
            </a:solidFill>
          </a:endParaRPr>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F03DD442-96A4-477A-9D30-F76921D72844}" srcId="{816B225A-6D9C-45A5-A08D-C6272DC2B9BE}" destId="{719CC07F-E7E8-4D5D-812D-B4FE5927E5EE}" srcOrd="4" destOrd="0" parTransId="{2DF4381A-E109-454A-9E32-D93C72FC7A55}" sibTransId="{371C3CB0-B366-474D-B5B7-5314870145B2}"/>
    <dgm:cxn modelId="{608BF7B4-D893-4B1C-9B3B-AF256260932D}" type="presOf" srcId="{7B17B44F-FC52-4305-B7B4-359C8BB0CC78}" destId="{9E71994E-CAF8-46B6-9D24-24B986C042F2}"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54937D87-23E1-4918-9550-54EB97300AFB}" type="presOf" srcId="{032D3BBA-FECA-4A09-86B8-D22A26B2D692}" destId="{DE94FCB2-DC8D-4E9C-99AC-1B4A02F51ED1}" srcOrd="0" destOrd="0" presId="urn:microsoft.com/office/officeart/2005/8/layout/default"/>
    <dgm:cxn modelId="{31AF5872-0C3E-4800-A6FF-F98C62DF5E0A}" type="presOf" srcId="{62B35D10-1538-4D55-950A-2A2BA79ABB01}" destId="{4872DE25-18B2-4051-AC2E-50E8F9E547B9}" srcOrd="0" destOrd="0" presId="urn:microsoft.com/office/officeart/2005/8/layout/default"/>
    <dgm:cxn modelId="{050851E5-7985-4624-BFA0-E63890E07C3D}" srcId="{816B225A-6D9C-45A5-A08D-C6272DC2B9BE}" destId="{62B35D10-1538-4D55-950A-2A2BA79ABB01}" srcOrd="5" destOrd="0" parTransId="{3B7949E4-2C6C-4147-8E77-B67B75755B1D}" sibTransId="{14D47D6F-6546-446B-AE47-30FEAA7CBE24}"/>
    <dgm:cxn modelId="{A95E0B9F-59F7-44CA-BC30-FF56A08C9DCF}" srcId="{816B225A-6D9C-45A5-A08D-C6272DC2B9BE}" destId="{A8173AC5-747C-4629-AFDD-A87911240C17}" srcOrd="3" destOrd="0" parTransId="{E974970D-70A4-448F-ADA5-582372723288}" sibTransId="{53B3EEC5-F0C3-4637-83DF-ECC7F7989530}"/>
    <dgm:cxn modelId="{9268201E-C4E1-47BE-9078-E7E778492115}" type="presOf" srcId="{816B225A-6D9C-45A5-A08D-C6272DC2B9BE}" destId="{FB970023-0AD8-4257-9D69-0D38BBE98C0B}" srcOrd="0" destOrd="0" presId="urn:microsoft.com/office/officeart/2005/8/layout/default"/>
    <dgm:cxn modelId="{B78C8586-AC2E-4A8C-BDEA-02C634835189}" type="presOf" srcId="{A8173AC5-747C-4629-AFDD-A87911240C17}" destId="{AB46F437-0746-4546-925E-0EB7C7D5DEEE}" srcOrd="0" destOrd="0" presId="urn:microsoft.com/office/officeart/2005/8/layout/default"/>
    <dgm:cxn modelId="{D02DF266-3BCC-485B-B1FA-C530F13FDD2D}" type="presOf" srcId="{40401B07-2BC1-43D1-990D-EA08A2E96199}" destId="{FFE1DB0B-A649-43C1-B7D2-CEF3FA2CA620}" srcOrd="0" destOrd="0" presId="urn:microsoft.com/office/officeart/2005/8/layout/default"/>
    <dgm:cxn modelId="{EC19043A-4718-4C97-BD29-4253F3CF3A28}" type="presOf" srcId="{719CC07F-E7E8-4D5D-812D-B4FE5927E5EE}" destId="{EF93FE5D-CECB-421C-A5E7-C8A146A6D18C}"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98BD3A91-7199-49DD-ACCB-AFA201F4B87C}" type="presParOf" srcId="{FB970023-0AD8-4257-9D69-0D38BBE98C0B}" destId="{FFE1DB0B-A649-43C1-B7D2-CEF3FA2CA620}" srcOrd="0" destOrd="0" presId="urn:microsoft.com/office/officeart/2005/8/layout/default"/>
    <dgm:cxn modelId="{CB8F9ACE-10ED-463F-9469-1EB45A5E87FB}" type="presParOf" srcId="{FB970023-0AD8-4257-9D69-0D38BBE98C0B}" destId="{2801E637-8C93-40BB-8D47-B379444342CD}" srcOrd="1" destOrd="0" presId="urn:microsoft.com/office/officeart/2005/8/layout/default"/>
    <dgm:cxn modelId="{EA618E7E-5895-407C-AECA-28A38F592048}" type="presParOf" srcId="{FB970023-0AD8-4257-9D69-0D38BBE98C0B}" destId="{DE94FCB2-DC8D-4E9C-99AC-1B4A02F51ED1}" srcOrd="2" destOrd="0" presId="urn:microsoft.com/office/officeart/2005/8/layout/default"/>
    <dgm:cxn modelId="{919C0417-49BD-4EC7-9EC1-FFABF8A46C8B}" type="presParOf" srcId="{FB970023-0AD8-4257-9D69-0D38BBE98C0B}" destId="{B79BEC52-4A3C-4665-948E-5AB634E4DDD1}" srcOrd="3" destOrd="0" presId="urn:microsoft.com/office/officeart/2005/8/layout/default"/>
    <dgm:cxn modelId="{09B0386D-7ECA-4BE9-B322-203449A1A37A}" type="presParOf" srcId="{FB970023-0AD8-4257-9D69-0D38BBE98C0B}" destId="{9E71994E-CAF8-46B6-9D24-24B986C042F2}" srcOrd="4" destOrd="0" presId="urn:microsoft.com/office/officeart/2005/8/layout/default"/>
    <dgm:cxn modelId="{C49C1336-5030-430B-BBB3-AF45960C46DE}" type="presParOf" srcId="{FB970023-0AD8-4257-9D69-0D38BBE98C0B}" destId="{738F86CF-128D-470E-936B-6A3F88B3548B}" srcOrd="5" destOrd="0" presId="urn:microsoft.com/office/officeart/2005/8/layout/default"/>
    <dgm:cxn modelId="{2CC37B1C-C6F4-44B3-B715-05F92B5A00DD}" type="presParOf" srcId="{FB970023-0AD8-4257-9D69-0D38BBE98C0B}" destId="{AB46F437-0746-4546-925E-0EB7C7D5DEEE}" srcOrd="6" destOrd="0" presId="urn:microsoft.com/office/officeart/2005/8/layout/default"/>
    <dgm:cxn modelId="{F6A3AF7D-1215-46D3-BA5B-9D37390DEEB8}" type="presParOf" srcId="{FB970023-0AD8-4257-9D69-0D38BBE98C0B}" destId="{DFB5A0A0-5AAF-4E7A-96E3-6AAED3E2A4DE}" srcOrd="7" destOrd="0" presId="urn:microsoft.com/office/officeart/2005/8/layout/default"/>
    <dgm:cxn modelId="{910A229D-A8CD-4CE5-9F75-911439A5186B}" type="presParOf" srcId="{FB970023-0AD8-4257-9D69-0D38BBE98C0B}" destId="{EF93FE5D-CECB-421C-A5E7-C8A146A6D18C}" srcOrd="8" destOrd="0" presId="urn:microsoft.com/office/officeart/2005/8/layout/default"/>
    <dgm:cxn modelId="{F9886D74-1019-4EA2-B91F-261AA36031F4}" type="presParOf" srcId="{FB970023-0AD8-4257-9D69-0D38BBE98C0B}" destId="{69C1F5B3-E374-4A16-AD71-1F7CD42FE451}" srcOrd="9" destOrd="0" presId="urn:microsoft.com/office/officeart/2005/8/layout/default"/>
    <dgm:cxn modelId="{006AE1F9-8C9E-484B-BF14-475E61D361BA}"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789551EE-6A6B-447B-8F9C-F35F91725E63}" type="presOf" srcId="{032D3BBA-FECA-4A09-86B8-D22A26B2D692}" destId="{DE94FCB2-DC8D-4E9C-99AC-1B4A02F51ED1}" srcOrd="0" destOrd="0" presId="urn:microsoft.com/office/officeart/2005/8/layout/default"/>
    <dgm:cxn modelId="{9527CBF1-5DB4-4DAF-8A28-5480CFC2A2D9}" type="presOf" srcId="{62B35D10-1538-4D55-950A-2A2BA79ABB01}" destId="{4872DE25-18B2-4051-AC2E-50E8F9E547B9}"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DD58BA31-F8DD-4E2E-927E-E1E754705E0E}" type="presOf" srcId="{A8173AC5-747C-4629-AFDD-A87911240C17}" destId="{AB46F437-0746-4546-925E-0EB7C7D5DEEE}" srcOrd="0" destOrd="0" presId="urn:microsoft.com/office/officeart/2005/8/layout/default"/>
    <dgm:cxn modelId="{6B711FAF-F803-49CA-B41F-6CFDE1FF6D2F}" type="presOf" srcId="{816B225A-6D9C-45A5-A08D-C6272DC2B9BE}" destId="{FB970023-0AD8-4257-9D69-0D38BBE98C0B}"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C194FF9F-E3AF-4DF9-9111-5DE3B48B0BD6}" type="presOf" srcId="{719CC07F-E7E8-4D5D-812D-B4FE5927E5EE}" destId="{EF93FE5D-CECB-421C-A5E7-C8A146A6D18C}" srcOrd="0" destOrd="0" presId="urn:microsoft.com/office/officeart/2005/8/layout/default"/>
    <dgm:cxn modelId="{E0BC427F-F35A-456F-BF4B-DA217688F57D}" type="presOf" srcId="{40401B07-2BC1-43D1-990D-EA08A2E96199}" destId="{FFE1DB0B-A649-43C1-B7D2-CEF3FA2CA620}" srcOrd="0" destOrd="0" presId="urn:microsoft.com/office/officeart/2005/8/layout/default"/>
    <dgm:cxn modelId="{767BC188-B282-430F-A4C3-0F6BF2FCD925}" type="presOf" srcId="{7B17B44F-FC52-4305-B7B4-359C8BB0CC78}" destId="{9E71994E-CAF8-46B6-9D24-24B986C042F2}"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6A1762DF-7C29-4A0A-8748-CEA318AD2CB0}" srcId="{816B225A-6D9C-45A5-A08D-C6272DC2B9BE}" destId="{40401B07-2BC1-43D1-990D-EA08A2E96199}" srcOrd="0" destOrd="0" parTransId="{7810A5FF-DD0E-4847-BB51-CCA58505CB3C}" sibTransId="{87D7B1F8-6123-41EB-9EE4-4365B501F819}"/>
    <dgm:cxn modelId="{AE36A21F-A3BD-4517-ADF0-2BCDFD78F900}" type="presParOf" srcId="{FB970023-0AD8-4257-9D69-0D38BBE98C0B}" destId="{FFE1DB0B-A649-43C1-B7D2-CEF3FA2CA620}" srcOrd="0" destOrd="0" presId="urn:microsoft.com/office/officeart/2005/8/layout/default"/>
    <dgm:cxn modelId="{D58B3FA3-19C7-4189-9A9E-DADE14330132}" type="presParOf" srcId="{FB970023-0AD8-4257-9D69-0D38BBE98C0B}" destId="{2801E637-8C93-40BB-8D47-B379444342CD}" srcOrd="1" destOrd="0" presId="urn:microsoft.com/office/officeart/2005/8/layout/default"/>
    <dgm:cxn modelId="{92CD6017-5E8C-4B12-90A7-62EB10F8E4D3}" type="presParOf" srcId="{FB970023-0AD8-4257-9D69-0D38BBE98C0B}" destId="{DE94FCB2-DC8D-4E9C-99AC-1B4A02F51ED1}" srcOrd="2" destOrd="0" presId="urn:microsoft.com/office/officeart/2005/8/layout/default"/>
    <dgm:cxn modelId="{E678C77C-7DE8-496E-A8F8-DEFBEAF05BD4}" type="presParOf" srcId="{FB970023-0AD8-4257-9D69-0D38BBE98C0B}" destId="{B79BEC52-4A3C-4665-948E-5AB634E4DDD1}" srcOrd="3" destOrd="0" presId="urn:microsoft.com/office/officeart/2005/8/layout/default"/>
    <dgm:cxn modelId="{1BF40C42-8615-44E9-8A63-67F5FF90B255}" type="presParOf" srcId="{FB970023-0AD8-4257-9D69-0D38BBE98C0B}" destId="{9E71994E-CAF8-46B6-9D24-24B986C042F2}" srcOrd="4" destOrd="0" presId="urn:microsoft.com/office/officeart/2005/8/layout/default"/>
    <dgm:cxn modelId="{331F2BBE-88A3-4743-B20B-3B2422C5A51E}" type="presParOf" srcId="{FB970023-0AD8-4257-9D69-0D38BBE98C0B}" destId="{738F86CF-128D-470E-936B-6A3F88B3548B}" srcOrd="5" destOrd="0" presId="urn:microsoft.com/office/officeart/2005/8/layout/default"/>
    <dgm:cxn modelId="{84FEB19A-40BD-4445-83CC-4145BD92DB32}" type="presParOf" srcId="{FB970023-0AD8-4257-9D69-0D38BBE98C0B}" destId="{AB46F437-0746-4546-925E-0EB7C7D5DEEE}" srcOrd="6" destOrd="0" presId="urn:microsoft.com/office/officeart/2005/8/layout/default"/>
    <dgm:cxn modelId="{2CE0448A-362C-410C-98F8-8EB26586EB06}" type="presParOf" srcId="{FB970023-0AD8-4257-9D69-0D38BBE98C0B}" destId="{DFB5A0A0-5AAF-4E7A-96E3-6AAED3E2A4DE}" srcOrd="7" destOrd="0" presId="urn:microsoft.com/office/officeart/2005/8/layout/default"/>
    <dgm:cxn modelId="{E51C921C-1E2F-4041-B457-3D249771A6F2}" type="presParOf" srcId="{FB970023-0AD8-4257-9D69-0D38BBE98C0B}" destId="{EF93FE5D-CECB-421C-A5E7-C8A146A6D18C}" srcOrd="8" destOrd="0" presId="urn:microsoft.com/office/officeart/2005/8/layout/default"/>
    <dgm:cxn modelId="{0EA9F878-7795-40CB-9E8F-961404254930}" type="presParOf" srcId="{FB970023-0AD8-4257-9D69-0D38BBE98C0B}" destId="{69C1F5B3-E374-4A16-AD71-1F7CD42FE451}" srcOrd="9" destOrd="0" presId="urn:microsoft.com/office/officeart/2005/8/layout/default"/>
    <dgm:cxn modelId="{21A93E6C-5EB1-475A-8D22-8EEEAD25E8A8}"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BC1A7A65-D642-45A7-84EC-7EB83C393919}" type="presOf" srcId="{719CC07F-E7E8-4D5D-812D-B4FE5927E5EE}" destId="{EF93FE5D-CECB-421C-A5E7-C8A146A6D18C}"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D135802E-FA4F-4DD3-8261-88FD7CBACF0F}" type="presOf" srcId="{032D3BBA-FECA-4A09-86B8-D22A26B2D692}" destId="{DE94FCB2-DC8D-4E9C-99AC-1B4A02F51ED1}" srcOrd="0" destOrd="0" presId="urn:microsoft.com/office/officeart/2005/8/layout/default"/>
    <dgm:cxn modelId="{DE48CC38-8B33-41AC-B747-8735EAA9E96D}" type="presOf" srcId="{7B17B44F-FC52-4305-B7B4-359C8BB0CC78}" destId="{9E71994E-CAF8-46B6-9D24-24B986C042F2}" srcOrd="0" destOrd="0" presId="urn:microsoft.com/office/officeart/2005/8/layout/default"/>
    <dgm:cxn modelId="{FDF8EB41-A463-4F7C-B94A-A0CBDFB7314A}" type="presOf" srcId="{816B225A-6D9C-45A5-A08D-C6272DC2B9BE}" destId="{FB970023-0AD8-4257-9D69-0D38BBE98C0B}" srcOrd="0" destOrd="0" presId="urn:microsoft.com/office/officeart/2005/8/layout/default"/>
    <dgm:cxn modelId="{84A5B753-79AF-4C2D-88D5-F74E356D23AB}" type="presOf" srcId="{62B35D10-1538-4D55-950A-2A2BA79ABB01}" destId="{4872DE25-18B2-4051-AC2E-50E8F9E547B9}"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9E62D796-EFB7-40AF-9DE5-EFC39D2539CC}" type="presOf" srcId="{40401B07-2BC1-43D1-990D-EA08A2E96199}" destId="{FFE1DB0B-A649-43C1-B7D2-CEF3FA2CA620}"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6A1762DF-7C29-4A0A-8748-CEA318AD2CB0}" srcId="{816B225A-6D9C-45A5-A08D-C6272DC2B9BE}" destId="{40401B07-2BC1-43D1-990D-EA08A2E96199}" srcOrd="0" destOrd="0" parTransId="{7810A5FF-DD0E-4847-BB51-CCA58505CB3C}" sibTransId="{87D7B1F8-6123-41EB-9EE4-4365B501F819}"/>
    <dgm:cxn modelId="{050851E5-7985-4624-BFA0-E63890E07C3D}" srcId="{816B225A-6D9C-45A5-A08D-C6272DC2B9BE}" destId="{62B35D10-1538-4D55-950A-2A2BA79ABB01}" srcOrd="5" destOrd="0" parTransId="{3B7949E4-2C6C-4147-8E77-B67B75755B1D}" sibTransId="{14D47D6F-6546-446B-AE47-30FEAA7CBE24}"/>
    <dgm:cxn modelId="{ACDCA0D7-0CAE-4091-AB04-32D58F7E1FA5}" type="presOf" srcId="{A8173AC5-747C-4629-AFDD-A87911240C17}" destId="{AB46F437-0746-4546-925E-0EB7C7D5DEEE}" srcOrd="0" destOrd="0" presId="urn:microsoft.com/office/officeart/2005/8/layout/default"/>
    <dgm:cxn modelId="{542E0A4F-2541-4AE0-93BE-41527E4B56FC}" type="presParOf" srcId="{FB970023-0AD8-4257-9D69-0D38BBE98C0B}" destId="{FFE1DB0B-A649-43C1-B7D2-CEF3FA2CA620}" srcOrd="0" destOrd="0" presId="urn:microsoft.com/office/officeart/2005/8/layout/default"/>
    <dgm:cxn modelId="{7623555D-0FCA-4B96-A305-1B6A327B482C}" type="presParOf" srcId="{FB970023-0AD8-4257-9D69-0D38BBE98C0B}" destId="{2801E637-8C93-40BB-8D47-B379444342CD}" srcOrd="1" destOrd="0" presId="urn:microsoft.com/office/officeart/2005/8/layout/default"/>
    <dgm:cxn modelId="{D18F7547-777C-4E33-9844-0F082AB66A31}" type="presParOf" srcId="{FB970023-0AD8-4257-9D69-0D38BBE98C0B}" destId="{DE94FCB2-DC8D-4E9C-99AC-1B4A02F51ED1}" srcOrd="2" destOrd="0" presId="urn:microsoft.com/office/officeart/2005/8/layout/default"/>
    <dgm:cxn modelId="{AE7833E7-B1E7-4CCB-88DA-00B16F664916}" type="presParOf" srcId="{FB970023-0AD8-4257-9D69-0D38BBE98C0B}" destId="{B79BEC52-4A3C-4665-948E-5AB634E4DDD1}" srcOrd="3" destOrd="0" presId="urn:microsoft.com/office/officeart/2005/8/layout/default"/>
    <dgm:cxn modelId="{5D6317CF-646F-4665-8DE0-64437E6DB6DF}" type="presParOf" srcId="{FB970023-0AD8-4257-9D69-0D38BBE98C0B}" destId="{9E71994E-CAF8-46B6-9D24-24B986C042F2}" srcOrd="4" destOrd="0" presId="urn:microsoft.com/office/officeart/2005/8/layout/default"/>
    <dgm:cxn modelId="{F14D1E0F-136C-4BAF-85B6-44DAF676C297}" type="presParOf" srcId="{FB970023-0AD8-4257-9D69-0D38BBE98C0B}" destId="{738F86CF-128D-470E-936B-6A3F88B3548B}" srcOrd="5" destOrd="0" presId="urn:microsoft.com/office/officeart/2005/8/layout/default"/>
    <dgm:cxn modelId="{424C34B4-0B36-4DF0-B355-3E8A4539F9EA}" type="presParOf" srcId="{FB970023-0AD8-4257-9D69-0D38BBE98C0B}" destId="{AB46F437-0746-4546-925E-0EB7C7D5DEEE}" srcOrd="6" destOrd="0" presId="urn:microsoft.com/office/officeart/2005/8/layout/default"/>
    <dgm:cxn modelId="{74474A30-971C-46ED-A702-F5F080D861D9}" type="presParOf" srcId="{FB970023-0AD8-4257-9D69-0D38BBE98C0B}" destId="{DFB5A0A0-5AAF-4E7A-96E3-6AAED3E2A4DE}" srcOrd="7" destOrd="0" presId="urn:microsoft.com/office/officeart/2005/8/layout/default"/>
    <dgm:cxn modelId="{F8272BCB-37CC-42C1-9951-E993D9FBEDD9}" type="presParOf" srcId="{FB970023-0AD8-4257-9D69-0D38BBE98C0B}" destId="{EF93FE5D-CECB-421C-A5E7-C8A146A6D18C}" srcOrd="8" destOrd="0" presId="urn:microsoft.com/office/officeart/2005/8/layout/default"/>
    <dgm:cxn modelId="{546E8E2D-563E-49A7-94A5-3678DD768075}" type="presParOf" srcId="{FB970023-0AD8-4257-9D69-0D38BBE98C0B}" destId="{69C1F5B3-E374-4A16-AD71-1F7CD42FE451}" srcOrd="9" destOrd="0" presId="urn:microsoft.com/office/officeart/2005/8/layout/default"/>
    <dgm:cxn modelId="{B1FE3EFE-2980-4E37-94C6-0C4754369D5A}"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F03DD442-96A4-477A-9D30-F76921D72844}" srcId="{816B225A-6D9C-45A5-A08D-C6272DC2B9BE}" destId="{719CC07F-E7E8-4D5D-812D-B4FE5927E5EE}" srcOrd="4" destOrd="0" parTransId="{2DF4381A-E109-454A-9E32-D93C72FC7A55}" sibTransId="{371C3CB0-B366-474D-B5B7-5314870145B2}"/>
    <dgm:cxn modelId="{C55DE833-D692-486E-97D2-171AB4B086F9}" type="presOf" srcId="{816B225A-6D9C-45A5-A08D-C6272DC2B9BE}" destId="{FB970023-0AD8-4257-9D69-0D38BBE98C0B}"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AED1212E-9796-4E1E-9D86-1100185F0FE5}" type="presOf" srcId="{62B35D10-1538-4D55-950A-2A2BA79ABB01}" destId="{4872DE25-18B2-4051-AC2E-50E8F9E547B9}" srcOrd="0" destOrd="0" presId="urn:microsoft.com/office/officeart/2005/8/layout/default"/>
    <dgm:cxn modelId="{F1C55859-C92D-4E3B-9A4C-080F5A9839FB}" type="presOf" srcId="{7B17B44F-FC52-4305-B7B4-359C8BB0CC78}" destId="{9E71994E-CAF8-46B6-9D24-24B986C042F2}" srcOrd="0" destOrd="0" presId="urn:microsoft.com/office/officeart/2005/8/layout/default"/>
    <dgm:cxn modelId="{050851E5-7985-4624-BFA0-E63890E07C3D}" srcId="{816B225A-6D9C-45A5-A08D-C6272DC2B9BE}" destId="{62B35D10-1538-4D55-950A-2A2BA79ABB01}" srcOrd="5" destOrd="0" parTransId="{3B7949E4-2C6C-4147-8E77-B67B75755B1D}" sibTransId="{14D47D6F-6546-446B-AE47-30FEAA7CBE24}"/>
    <dgm:cxn modelId="{1E34F7E0-975B-4E15-86EA-9AD64C56EAD7}" type="presOf" srcId="{032D3BBA-FECA-4A09-86B8-D22A26B2D692}" destId="{DE94FCB2-DC8D-4E9C-99AC-1B4A02F51ED1}"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AB32E15E-9FBC-48F6-B2DE-DC2A8694BD1B}" type="presOf" srcId="{40401B07-2BC1-43D1-990D-EA08A2E96199}" destId="{FFE1DB0B-A649-43C1-B7D2-CEF3FA2CA620}"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4B910032-9EDF-451B-A1EC-DB00C4C3B585}" type="presOf" srcId="{A8173AC5-747C-4629-AFDD-A87911240C17}" destId="{AB46F437-0746-4546-925E-0EB7C7D5DEEE}" srcOrd="0" destOrd="0" presId="urn:microsoft.com/office/officeart/2005/8/layout/default"/>
    <dgm:cxn modelId="{8C771D1D-1259-45C2-8E0F-E71E4E73CB40}" type="presOf" srcId="{719CC07F-E7E8-4D5D-812D-B4FE5927E5EE}" destId="{EF93FE5D-CECB-421C-A5E7-C8A146A6D18C}" srcOrd="0" destOrd="0" presId="urn:microsoft.com/office/officeart/2005/8/layout/default"/>
    <dgm:cxn modelId="{279670C1-E061-48FB-87CF-4C45AA2E39F0}" type="presParOf" srcId="{FB970023-0AD8-4257-9D69-0D38BBE98C0B}" destId="{FFE1DB0B-A649-43C1-B7D2-CEF3FA2CA620}" srcOrd="0" destOrd="0" presId="urn:microsoft.com/office/officeart/2005/8/layout/default"/>
    <dgm:cxn modelId="{A2818EBE-0AE7-479D-9B8D-C8608FC0618B}" type="presParOf" srcId="{FB970023-0AD8-4257-9D69-0D38BBE98C0B}" destId="{2801E637-8C93-40BB-8D47-B379444342CD}" srcOrd="1" destOrd="0" presId="urn:microsoft.com/office/officeart/2005/8/layout/default"/>
    <dgm:cxn modelId="{F8AA077A-A94F-4ED7-8DAB-DBE07167352A}" type="presParOf" srcId="{FB970023-0AD8-4257-9D69-0D38BBE98C0B}" destId="{DE94FCB2-DC8D-4E9C-99AC-1B4A02F51ED1}" srcOrd="2" destOrd="0" presId="urn:microsoft.com/office/officeart/2005/8/layout/default"/>
    <dgm:cxn modelId="{A1FD7A61-6190-4447-A444-763B1122401C}" type="presParOf" srcId="{FB970023-0AD8-4257-9D69-0D38BBE98C0B}" destId="{B79BEC52-4A3C-4665-948E-5AB634E4DDD1}" srcOrd="3" destOrd="0" presId="urn:microsoft.com/office/officeart/2005/8/layout/default"/>
    <dgm:cxn modelId="{EF6B085A-345A-4668-B22B-552786DB2120}" type="presParOf" srcId="{FB970023-0AD8-4257-9D69-0D38BBE98C0B}" destId="{9E71994E-CAF8-46B6-9D24-24B986C042F2}" srcOrd="4" destOrd="0" presId="urn:microsoft.com/office/officeart/2005/8/layout/default"/>
    <dgm:cxn modelId="{28C7B6B2-E331-4FC1-8700-401C8FC959DC}" type="presParOf" srcId="{FB970023-0AD8-4257-9D69-0D38BBE98C0B}" destId="{738F86CF-128D-470E-936B-6A3F88B3548B}" srcOrd="5" destOrd="0" presId="urn:microsoft.com/office/officeart/2005/8/layout/default"/>
    <dgm:cxn modelId="{7BCDF2FD-35B3-4233-A786-9DB2B20B5E44}" type="presParOf" srcId="{FB970023-0AD8-4257-9D69-0D38BBE98C0B}" destId="{AB46F437-0746-4546-925E-0EB7C7D5DEEE}" srcOrd="6" destOrd="0" presId="urn:microsoft.com/office/officeart/2005/8/layout/default"/>
    <dgm:cxn modelId="{B352DD2A-C344-434D-9230-B0ADE8A06529}" type="presParOf" srcId="{FB970023-0AD8-4257-9D69-0D38BBE98C0B}" destId="{DFB5A0A0-5AAF-4E7A-96E3-6AAED3E2A4DE}" srcOrd="7" destOrd="0" presId="urn:microsoft.com/office/officeart/2005/8/layout/default"/>
    <dgm:cxn modelId="{277B07E0-8B48-4996-8A7A-33E799E479CC}" type="presParOf" srcId="{FB970023-0AD8-4257-9D69-0D38BBE98C0B}" destId="{EF93FE5D-CECB-421C-A5E7-C8A146A6D18C}" srcOrd="8" destOrd="0" presId="urn:microsoft.com/office/officeart/2005/8/layout/default"/>
    <dgm:cxn modelId="{D55C1EE2-8702-4538-B4BB-D4FFB2B9CE80}" type="presParOf" srcId="{FB970023-0AD8-4257-9D69-0D38BBE98C0B}" destId="{69C1F5B3-E374-4A16-AD71-1F7CD42FE451}" srcOrd="9" destOrd="0" presId="urn:microsoft.com/office/officeart/2005/8/layout/default"/>
    <dgm:cxn modelId="{BDB826A1-1E50-473B-AEB8-E67AF0FE5B36}"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1DD0862E-421B-49D1-B9F1-A0F5BF5B0ED0}" type="presOf" srcId="{032D3BBA-FECA-4A09-86B8-D22A26B2D692}" destId="{DE94FCB2-DC8D-4E9C-99AC-1B4A02F51ED1}" srcOrd="0" destOrd="0" presId="urn:microsoft.com/office/officeart/2005/8/layout/default"/>
    <dgm:cxn modelId="{CC5F5D16-1027-46CA-B203-D587B07023F0}" type="presOf" srcId="{62B35D10-1538-4D55-950A-2A2BA79ABB01}" destId="{4872DE25-18B2-4051-AC2E-50E8F9E547B9}" srcOrd="0" destOrd="0" presId="urn:microsoft.com/office/officeart/2005/8/layout/default"/>
    <dgm:cxn modelId="{417E1CFA-6E43-4CE3-917B-0FE75A571CE7}" type="presOf" srcId="{816B225A-6D9C-45A5-A08D-C6272DC2B9BE}" destId="{FB970023-0AD8-4257-9D69-0D38BBE98C0B}" srcOrd="0" destOrd="0" presId="urn:microsoft.com/office/officeart/2005/8/layout/default"/>
    <dgm:cxn modelId="{FC023DB9-EB7A-455A-A419-909013A14899}" type="presOf" srcId="{40401B07-2BC1-43D1-990D-EA08A2E96199}" destId="{FFE1DB0B-A649-43C1-B7D2-CEF3FA2CA620}" srcOrd="0" destOrd="0" presId="urn:microsoft.com/office/officeart/2005/8/layout/default"/>
    <dgm:cxn modelId="{62D16B92-A75D-4878-9003-27AC997C82AF}" type="presOf" srcId="{A8173AC5-747C-4629-AFDD-A87911240C17}" destId="{AB46F437-0746-4546-925E-0EB7C7D5DEEE}"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EA698C86-BABC-4183-97DF-545A7AEF5F70}" type="presOf" srcId="{7B17B44F-FC52-4305-B7B4-359C8BB0CC78}" destId="{9E71994E-CAF8-46B6-9D24-24B986C042F2}" srcOrd="0" destOrd="0" presId="urn:microsoft.com/office/officeart/2005/8/layout/default"/>
    <dgm:cxn modelId="{82D8222E-B7AE-4FA2-8236-FD0E584BB711}" type="presOf" srcId="{719CC07F-E7E8-4D5D-812D-B4FE5927E5EE}" destId="{EF93FE5D-CECB-421C-A5E7-C8A146A6D18C}" srcOrd="0" destOrd="0" presId="urn:microsoft.com/office/officeart/2005/8/layout/default"/>
    <dgm:cxn modelId="{40CBF519-60F1-4EC2-B801-85E2166B8A2A}" type="presParOf" srcId="{FB970023-0AD8-4257-9D69-0D38BBE98C0B}" destId="{FFE1DB0B-A649-43C1-B7D2-CEF3FA2CA620}" srcOrd="0" destOrd="0" presId="urn:microsoft.com/office/officeart/2005/8/layout/default"/>
    <dgm:cxn modelId="{515A4193-87DF-4FD9-B6CA-FE112E0BF2A4}" type="presParOf" srcId="{FB970023-0AD8-4257-9D69-0D38BBE98C0B}" destId="{2801E637-8C93-40BB-8D47-B379444342CD}" srcOrd="1" destOrd="0" presId="urn:microsoft.com/office/officeart/2005/8/layout/default"/>
    <dgm:cxn modelId="{F4B512C5-E3E8-4F0D-AE80-2DDE5F2405E6}" type="presParOf" srcId="{FB970023-0AD8-4257-9D69-0D38BBE98C0B}" destId="{DE94FCB2-DC8D-4E9C-99AC-1B4A02F51ED1}" srcOrd="2" destOrd="0" presId="urn:microsoft.com/office/officeart/2005/8/layout/default"/>
    <dgm:cxn modelId="{92D2E06F-08FA-47AC-B342-D3A3F901358E}" type="presParOf" srcId="{FB970023-0AD8-4257-9D69-0D38BBE98C0B}" destId="{B79BEC52-4A3C-4665-948E-5AB634E4DDD1}" srcOrd="3" destOrd="0" presId="urn:microsoft.com/office/officeart/2005/8/layout/default"/>
    <dgm:cxn modelId="{6BCF381E-65FC-47BB-9D00-55F8909BD66F}" type="presParOf" srcId="{FB970023-0AD8-4257-9D69-0D38BBE98C0B}" destId="{9E71994E-CAF8-46B6-9D24-24B986C042F2}" srcOrd="4" destOrd="0" presId="urn:microsoft.com/office/officeart/2005/8/layout/default"/>
    <dgm:cxn modelId="{A6A1EDC0-C9DB-4DA9-9237-70B7BFD9D2BD}" type="presParOf" srcId="{FB970023-0AD8-4257-9D69-0D38BBE98C0B}" destId="{738F86CF-128D-470E-936B-6A3F88B3548B}" srcOrd="5" destOrd="0" presId="urn:microsoft.com/office/officeart/2005/8/layout/default"/>
    <dgm:cxn modelId="{6EA52696-074C-4038-BBAC-F9BBE8D6333E}" type="presParOf" srcId="{FB970023-0AD8-4257-9D69-0D38BBE98C0B}" destId="{AB46F437-0746-4546-925E-0EB7C7D5DEEE}" srcOrd="6" destOrd="0" presId="urn:microsoft.com/office/officeart/2005/8/layout/default"/>
    <dgm:cxn modelId="{529725ED-0922-44FB-9A68-53D9B271BCF2}" type="presParOf" srcId="{FB970023-0AD8-4257-9D69-0D38BBE98C0B}" destId="{DFB5A0A0-5AAF-4E7A-96E3-6AAED3E2A4DE}" srcOrd="7" destOrd="0" presId="urn:microsoft.com/office/officeart/2005/8/layout/default"/>
    <dgm:cxn modelId="{6BE0A1D5-49DC-468B-A4C8-D08D0AAE6707}" type="presParOf" srcId="{FB970023-0AD8-4257-9D69-0D38BBE98C0B}" destId="{EF93FE5D-CECB-421C-A5E7-C8A146A6D18C}" srcOrd="8" destOrd="0" presId="urn:microsoft.com/office/officeart/2005/8/layout/default"/>
    <dgm:cxn modelId="{E1A52848-7FDC-4FB4-8A35-3637708D87FA}" type="presParOf" srcId="{FB970023-0AD8-4257-9D69-0D38BBE98C0B}" destId="{69C1F5B3-E374-4A16-AD71-1F7CD42FE451}" srcOrd="9" destOrd="0" presId="urn:microsoft.com/office/officeart/2005/8/layout/default"/>
    <dgm:cxn modelId="{3A51D6B4-FF16-4725-8F88-B2C34D1DEA02}"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F03DD442-96A4-477A-9D30-F76921D72844}" srcId="{816B225A-6D9C-45A5-A08D-C6272DC2B9BE}" destId="{719CC07F-E7E8-4D5D-812D-B4FE5927E5EE}" srcOrd="4" destOrd="0" parTransId="{2DF4381A-E109-454A-9E32-D93C72FC7A55}" sibTransId="{371C3CB0-B366-474D-B5B7-5314870145B2}"/>
    <dgm:cxn modelId="{C99A6A04-00F2-464C-A463-810353EE4324}" srcId="{816B225A-6D9C-45A5-A08D-C6272DC2B9BE}" destId="{7B17B44F-FC52-4305-B7B4-359C8BB0CC78}" srcOrd="2" destOrd="0" parTransId="{33AB0CC5-D5AB-43B3-85EC-314056ECEFE3}" sibTransId="{92690300-D18D-45E1-9C05-A5A7F486431A}"/>
    <dgm:cxn modelId="{BC8C8B99-BDBE-4F21-9B02-BD299D5DB290}" type="presOf" srcId="{7B17B44F-FC52-4305-B7B4-359C8BB0CC78}" destId="{9E71994E-CAF8-46B6-9D24-24B986C042F2}" srcOrd="0" destOrd="0" presId="urn:microsoft.com/office/officeart/2005/8/layout/default"/>
    <dgm:cxn modelId="{BBC4AD3A-2B2A-46BD-AC85-77061E1EBB89}" type="presOf" srcId="{62B35D10-1538-4D55-950A-2A2BA79ABB01}" destId="{4872DE25-18B2-4051-AC2E-50E8F9E547B9}" srcOrd="0" destOrd="0" presId="urn:microsoft.com/office/officeart/2005/8/layout/default"/>
    <dgm:cxn modelId="{B419A3E7-0C8E-4B07-92C7-2D1FC0F60A84}" type="presOf" srcId="{40401B07-2BC1-43D1-990D-EA08A2E96199}" destId="{FFE1DB0B-A649-43C1-B7D2-CEF3FA2CA620}" srcOrd="0" destOrd="0" presId="urn:microsoft.com/office/officeart/2005/8/layout/default"/>
    <dgm:cxn modelId="{4CA854C3-B0E1-48A9-A0C6-F8E8B3D9A211}" type="presOf" srcId="{719CC07F-E7E8-4D5D-812D-B4FE5927E5EE}" destId="{EF93FE5D-CECB-421C-A5E7-C8A146A6D18C}" srcOrd="0" destOrd="0" presId="urn:microsoft.com/office/officeart/2005/8/layout/default"/>
    <dgm:cxn modelId="{C8B0FA8F-8350-4AC4-A0DD-296EA4CDB3FE}" type="presOf" srcId="{816B225A-6D9C-45A5-A08D-C6272DC2B9BE}" destId="{FB970023-0AD8-4257-9D69-0D38BBE98C0B}"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BB2CD883-5FD3-4ECF-8022-0207B771F49C}" type="presOf" srcId="{032D3BBA-FECA-4A09-86B8-D22A26B2D692}" destId="{DE94FCB2-DC8D-4E9C-99AC-1B4A02F51ED1}" srcOrd="0" destOrd="0" presId="urn:microsoft.com/office/officeart/2005/8/layout/default"/>
    <dgm:cxn modelId="{A0C5922C-F6D4-43D5-BCB9-B48AB0F1DBC1}" type="presOf" srcId="{A8173AC5-747C-4629-AFDD-A87911240C17}" destId="{AB46F437-0746-4546-925E-0EB7C7D5DEEE}"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2F9960FF-3116-4E44-9B64-211D7C28192B}" type="presParOf" srcId="{FB970023-0AD8-4257-9D69-0D38BBE98C0B}" destId="{FFE1DB0B-A649-43C1-B7D2-CEF3FA2CA620}" srcOrd="0" destOrd="0" presId="urn:microsoft.com/office/officeart/2005/8/layout/default"/>
    <dgm:cxn modelId="{48540E80-B949-40FA-AA05-0CAE1C67685E}" type="presParOf" srcId="{FB970023-0AD8-4257-9D69-0D38BBE98C0B}" destId="{2801E637-8C93-40BB-8D47-B379444342CD}" srcOrd="1" destOrd="0" presId="urn:microsoft.com/office/officeart/2005/8/layout/default"/>
    <dgm:cxn modelId="{9E566E04-2F80-4BD6-A92F-3AA7EB17DED6}" type="presParOf" srcId="{FB970023-0AD8-4257-9D69-0D38BBE98C0B}" destId="{DE94FCB2-DC8D-4E9C-99AC-1B4A02F51ED1}" srcOrd="2" destOrd="0" presId="urn:microsoft.com/office/officeart/2005/8/layout/default"/>
    <dgm:cxn modelId="{B8BE68C8-84C2-4967-AA9D-CAB7C48C5F84}" type="presParOf" srcId="{FB970023-0AD8-4257-9D69-0D38BBE98C0B}" destId="{B79BEC52-4A3C-4665-948E-5AB634E4DDD1}" srcOrd="3" destOrd="0" presId="urn:microsoft.com/office/officeart/2005/8/layout/default"/>
    <dgm:cxn modelId="{8ABFCD50-54F3-4E8E-B592-249F91643482}" type="presParOf" srcId="{FB970023-0AD8-4257-9D69-0D38BBE98C0B}" destId="{9E71994E-CAF8-46B6-9D24-24B986C042F2}" srcOrd="4" destOrd="0" presId="urn:microsoft.com/office/officeart/2005/8/layout/default"/>
    <dgm:cxn modelId="{626AD5B9-DD6B-4FE7-8E04-92B3AB2AF116}" type="presParOf" srcId="{FB970023-0AD8-4257-9D69-0D38BBE98C0B}" destId="{738F86CF-128D-470E-936B-6A3F88B3548B}" srcOrd="5" destOrd="0" presId="urn:microsoft.com/office/officeart/2005/8/layout/default"/>
    <dgm:cxn modelId="{B4635D09-3915-455C-94DA-0B52DE5A76CA}" type="presParOf" srcId="{FB970023-0AD8-4257-9D69-0D38BBE98C0B}" destId="{AB46F437-0746-4546-925E-0EB7C7D5DEEE}" srcOrd="6" destOrd="0" presId="urn:microsoft.com/office/officeart/2005/8/layout/default"/>
    <dgm:cxn modelId="{78785B8F-2BF2-41A7-927F-17E3F686D3E3}" type="presParOf" srcId="{FB970023-0AD8-4257-9D69-0D38BBE98C0B}" destId="{DFB5A0A0-5AAF-4E7A-96E3-6AAED3E2A4DE}" srcOrd="7" destOrd="0" presId="urn:microsoft.com/office/officeart/2005/8/layout/default"/>
    <dgm:cxn modelId="{EE3BF70F-276F-4597-A79A-6AAD10612A3B}" type="presParOf" srcId="{FB970023-0AD8-4257-9D69-0D38BBE98C0B}" destId="{EF93FE5D-CECB-421C-A5E7-C8A146A6D18C}" srcOrd="8" destOrd="0" presId="urn:microsoft.com/office/officeart/2005/8/layout/default"/>
    <dgm:cxn modelId="{092EE9E2-A83B-4F63-A3B1-79A3AE54464C}" type="presParOf" srcId="{FB970023-0AD8-4257-9D69-0D38BBE98C0B}" destId="{69C1F5B3-E374-4A16-AD71-1F7CD42FE451}" srcOrd="9" destOrd="0" presId="urn:microsoft.com/office/officeart/2005/8/layout/default"/>
    <dgm:cxn modelId="{59AFE70E-2F16-4D5F-AA10-7BF89E75F4F4}"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C0232268-21BD-4BA8-8229-C32F828A4D94}" type="presOf" srcId="{816B225A-6D9C-45A5-A08D-C6272DC2B9BE}" destId="{FB970023-0AD8-4257-9D69-0D38BBE98C0B}" srcOrd="0" destOrd="0" presId="urn:microsoft.com/office/officeart/2005/8/layout/default"/>
    <dgm:cxn modelId="{52FC6A97-CCD0-4CF2-BD60-BCA8E5E160AF}" type="presOf" srcId="{719CC07F-E7E8-4D5D-812D-B4FE5927E5EE}" destId="{EF93FE5D-CECB-421C-A5E7-C8A146A6D18C}" srcOrd="0" destOrd="0" presId="urn:microsoft.com/office/officeart/2005/8/layout/default"/>
    <dgm:cxn modelId="{66E65A8F-A089-4E81-9C6E-5296D2063EFA}" type="presOf" srcId="{40401B07-2BC1-43D1-990D-EA08A2E96199}" destId="{FFE1DB0B-A649-43C1-B7D2-CEF3FA2CA620}" srcOrd="0" destOrd="0" presId="urn:microsoft.com/office/officeart/2005/8/layout/default"/>
    <dgm:cxn modelId="{81DAB83F-1FA8-46A4-9F95-028B82DD598F}" type="presOf" srcId="{62B35D10-1538-4D55-950A-2A2BA79ABB01}" destId="{4872DE25-18B2-4051-AC2E-50E8F9E547B9}" srcOrd="0" destOrd="0" presId="urn:microsoft.com/office/officeart/2005/8/layout/default"/>
    <dgm:cxn modelId="{FE25660D-B820-4BA4-AEE9-28E2F3D11F96}" type="presOf" srcId="{A8173AC5-747C-4629-AFDD-A87911240C17}" destId="{AB46F437-0746-4546-925E-0EB7C7D5DEEE}" srcOrd="0" destOrd="0" presId="urn:microsoft.com/office/officeart/2005/8/layout/default"/>
    <dgm:cxn modelId="{1C7A84A4-599D-4AF6-8C58-00BBDC1DF7EC}" type="presOf" srcId="{7B17B44F-FC52-4305-B7B4-359C8BB0CC78}" destId="{9E71994E-CAF8-46B6-9D24-24B986C042F2}"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0EE6E56C-DF22-4064-A567-ACD9DE6DD9EA}" type="presOf" srcId="{032D3BBA-FECA-4A09-86B8-D22A26B2D692}" destId="{DE94FCB2-DC8D-4E9C-99AC-1B4A02F51ED1}" srcOrd="0" destOrd="0" presId="urn:microsoft.com/office/officeart/2005/8/layout/default"/>
    <dgm:cxn modelId="{77EDF295-474C-4948-BD6F-2BEEFD7CBA77}" type="presParOf" srcId="{FB970023-0AD8-4257-9D69-0D38BBE98C0B}" destId="{FFE1DB0B-A649-43C1-B7D2-CEF3FA2CA620}" srcOrd="0" destOrd="0" presId="urn:microsoft.com/office/officeart/2005/8/layout/default"/>
    <dgm:cxn modelId="{9093C38E-BD21-4499-84B3-5128C908D164}" type="presParOf" srcId="{FB970023-0AD8-4257-9D69-0D38BBE98C0B}" destId="{2801E637-8C93-40BB-8D47-B379444342CD}" srcOrd="1" destOrd="0" presId="urn:microsoft.com/office/officeart/2005/8/layout/default"/>
    <dgm:cxn modelId="{9B223D8B-CF16-4E29-9E31-EA3C907B629E}" type="presParOf" srcId="{FB970023-0AD8-4257-9D69-0D38BBE98C0B}" destId="{DE94FCB2-DC8D-4E9C-99AC-1B4A02F51ED1}" srcOrd="2" destOrd="0" presId="urn:microsoft.com/office/officeart/2005/8/layout/default"/>
    <dgm:cxn modelId="{4D9E9D1F-F408-42C4-B61B-902D359376F7}" type="presParOf" srcId="{FB970023-0AD8-4257-9D69-0D38BBE98C0B}" destId="{B79BEC52-4A3C-4665-948E-5AB634E4DDD1}" srcOrd="3" destOrd="0" presId="urn:microsoft.com/office/officeart/2005/8/layout/default"/>
    <dgm:cxn modelId="{2AC9FCFB-2D02-40A0-AEF7-526E0754341B}" type="presParOf" srcId="{FB970023-0AD8-4257-9D69-0D38BBE98C0B}" destId="{9E71994E-CAF8-46B6-9D24-24B986C042F2}" srcOrd="4" destOrd="0" presId="urn:microsoft.com/office/officeart/2005/8/layout/default"/>
    <dgm:cxn modelId="{5679B643-5F2F-4389-BBE1-4F0889DA3A2F}" type="presParOf" srcId="{FB970023-0AD8-4257-9D69-0D38BBE98C0B}" destId="{738F86CF-128D-470E-936B-6A3F88B3548B}" srcOrd="5" destOrd="0" presId="urn:microsoft.com/office/officeart/2005/8/layout/default"/>
    <dgm:cxn modelId="{03A4AA7A-0EEB-49F1-A358-468E39A43F58}" type="presParOf" srcId="{FB970023-0AD8-4257-9D69-0D38BBE98C0B}" destId="{AB46F437-0746-4546-925E-0EB7C7D5DEEE}" srcOrd="6" destOrd="0" presId="urn:microsoft.com/office/officeart/2005/8/layout/default"/>
    <dgm:cxn modelId="{23277CD6-2BB0-49A2-966E-51C9D7E9DC90}" type="presParOf" srcId="{FB970023-0AD8-4257-9D69-0D38BBE98C0B}" destId="{DFB5A0A0-5AAF-4E7A-96E3-6AAED3E2A4DE}" srcOrd="7" destOrd="0" presId="urn:microsoft.com/office/officeart/2005/8/layout/default"/>
    <dgm:cxn modelId="{AF256D93-2498-4532-BF5B-6548F31B88C1}" type="presParOf" srcId="{FB970023-0AD8-4257-9D69-0D38BBE98C0B}" destId="{EF93FE5D-CECB-421C-A5E7-C8A146A6D18C}" srcOrd="8" destOrd="0" presId="urn:microsoft.com/office/officeart/2005/8/layout/default"/>
    <dgm:cxn modelId="{B42C40D1-FDE7-466B-9CB0-966679435BC7}" type="presParOf" srcId="{FB970023-0AD8-4257-9D69-0D38BBE98C0B}" destId="{69C1F5B3-E374-4A16-AD71-1F7CD42FE451}" srcOrd="9" destOrd="0" presId="urn:microsoft.com/office/officeart/2005/8/layout/default"/>
    <dgm:cxn modelId="{B41C0857-2AA0-454E-95D2-2E53549BCCCD}"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C05A0750-96EA-4CB1-9B45-6755C9E1A440}" type="presOf" srcId="{032D3BBA-FECA-4A09-86B8-D22A26B2D692}" destId="{DE94FCB2-DC8D-4E9C-99AC-1B4A02F51ED1}" srcOrd="0" destOrd="0" presId="urn:microsoft.com/office/officeart/2005/8/layout/default"/>
    <dgm:cxn modelId="{E9A9C45E-CC87-466B-B1D5-2FB09D0BC4B3}" type="presOf" srcId="{40401B07-2BC1-43D1-990D-EA08A2E96199}" destId="{FFE1DB0B-A649-43C1-B7D2-CEF3FA2CA620}" srcOrd="0" destOrd="0" presId="urn:microsoft.com/office/officeart/2005/8/layout/default"/>
    <dgm:cxn modelId="{11BB8957-E37D-4CA9-8DED-C9CA65779D90}" type="presOf" srcId="{A8173AC5-747C-4629-AFDD-A87911240C17}" destId="{AB46F437-0746-4546-925E-0EB7C7D5DEEE}" srcOrd="0" destOrd="0" presId="urn:microsoft.com/office/officeart/2005/8/layout/default"/>
    <dgm:cxn modelId="{C7B2141E-928A-4359-B14D-9BEF60E51C4F}" type="presOf" srcId="{62B35D10-1538-4D55-950A-2A2BA79ABB01}" destId="{4872DE25-18B2-4051-AC2E-50E8F9E547B9}" srcOrd="0" destOrd="0" presId="urn:microsoft.com/office/officeart/2005/8/layout/default"/>
    <dgm:cxn modelId="{C744B3DC-BCAB-496A-A8D2-8FB4CE03426E}" type="presOf" srcId="{7B17B44F-FC52-4305-B7B4-359C8BB0CC78}" destId="{9E71994E-CAF8-46B6-9D24-24B986C042F2}"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F8597097-325A-4487-A74B-AFDC16605E6F}" type="presOf" srcId="{816B225A-6D9C-45A5-A08D-C6272DC2B9BE}" destId="{FB970023-0AD8-4257-9D69-0D38BBE98C0B}" srcOrd="0" destOrd="0" presId="urn:microsoft.com/office/officeart/2005/8/layout/default"/>
    <dgm:cxn modelId="{68A84148-A5A8-4DEC-9B67-F0F44AAD611C}" type="presOf" srcId="{719CC07F-E7E8-4D5D-812D-B4FE5927E5EE}" destId="{EF93FE5D-CECB-421C-A5E7-C8A146A6D18C}" srcOrd="0" destOrd="0" presId="urn:microsoft.com/office/officeart/2005/8/layout/default"/>
    <dgm:cxn modelId="{ABA52161-1837-4779-8237-328E54EEF22B}" type="presParOf" srcId="{FB970023-0AD8-4257-9D69-0D38BBE98C0B}" destId="{FFE1DB0B-A649-43C1-B7D2-CEF3FA2CA620}" srcOrd="0" destOrd="0" presId="urn:microsoft.com/office/officeart/2005/8/layout/default"/>
    <dgm:cxn modelId="{94F25B2A-532D-4117-AC13-A785AE43B7FB}" type="presParOf" srcId="{FB970023-0AD8-4257-9D69-0D38BBE98C0B}" destId="{2801E637-8C93-40BB-8D47-B379444342CD}" srcOrd="1" destOrd="0" presId="urn:microsoft.com/office/officeart/2005/8/layout/default"/>
    <dgm:cxn modelId="{1CB6DFBF-E4CC-425B-B9CE-443890E58813}" type="presParOf" srcId="{FB970023-0AD8-4257-9D69-0D38BBE98C0B}" destId="{DE94FCB2-DC8D-4E9C-99AC-1B4A02F51ED1}" srcOrd="2" destOrd="0" presId="urn:microsoft.com/office/officeart/2005/8/layout/default"/>
    <dgm:cxn modelId="{BB5EA23E-2708-4B96-93A3-40B2B433B2C7}" type="presParOf" srcId="{FB970023-0AD8-4257-9D69-0D38BBE98C0B}" destId="{B79BEC52-4A3C-4665-948E-5AB634E4DDD1}" srcOrd="3" destOrd="0" presId="urn:microsoft.com/office/officeart/2005/8/layout/default"/>
    <dgm:cxn modelId="{6E21C135-7D72-4948-AAD9-3C7B2BF42F7D}" type="presParOf" srcId="{FB970023-0AD8-4257-9D69-0D38BBE98C0B}" destId="{9E71994E-CAF8-46B6-9D24-24B986C042F2}" srcOrd="4" destOrd="0" presId="urn:microsoft.com/office/officeart/2005/8/layout/default"/>
    <dgm:cxn modelId="{9384F146-4278-46D1-BF61-57E8A5E184B1}" type="presParOf" srcId="{FB970023-0AD8-4257-9D69-0D38BBE98C0B}" destId="{738F86CF-128D-470E-936B-6A3F88B3548B}" srcOrd="5" destOrd="0" presId="urn:microsoft.com/office/officeart/2005/8/layout/default"/>
    <dgm:cxn modelId="{497CCF02-BAD9-4277-8FDB-833074CB84CD}" type="presParOf" srcId="{FB970023-0AD8-4257-9D69-0D38BBE98C0B}" destId="{AB46F437-0746-4546-925E-0EB7C7D5DEEE}" srcOrd="6" destOrd="0" presId="urn:microsoft.com/office/officeart/2005/8/layout/default"/>
    <dgm:cxn modelId="{0DF48C50-F5E6-4787-9553-A37526614D11}" type="presParOf" srcId="{FB970023-0AD8-4257-9D69-0D38BBE98C0B}" destId="{DFB5A0A0-5AAF-4E7A-96E3-6AAED3E2A4DE}" srcOrd="7" destOrd="0" presId="urn:microsoft.com/office/officeart/2005/8/layout/default"/>
    <dgm:cxn modelId="{07695BB7-E303-44BC-A896-14CAF6592143}" type="presParOf" srcId="{FB970023-0AD8-4257-9D69-0D38BBE98C0B}" destId="{EF93FE5D-CECB-421C-A5E7-C8A146A6D18C}" srcOrd="8" destOrd="0" presId="urn:microsoft.com/office/officeart/2005/8/layout/default"/>
    <dgm:cxn modelId="{218C3F58-0F5A-4065-BD2D-0C25A27AC673}" type="presParOf" srcId="{FB970023-0AD8-4257-9D69-0D38BBE98C0B}" destId="{69C1F5B3-E374-4A16-AD71-1F7CD42FE451}" srcOrd="9" destOrd="0" presId="urn:microsoft.com/office/officeart/2005/8/layout/default"/>
    <dgm:cxn modelId="{75B37697-2085-4F4F-A60E-38CD07B18C44}"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D5269B1-45C5-468C-90AA-5CC72BD0826D}" type="presOf" srcId="{816B225A-6D9C-45A5-A08D-C6272DC2B9BE}" destId="{FB970023-0AD8-4257-9D69-0D38BBE98C0B}"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AAA29A49-FA53-415C-B663-3BA6434368DA}" type="presOf" srcId="{A8173AC5-747C-4629-AFDD-A87911240C17}" destId="{AB46F437-0746-4546-925E-0EB7C7D5DEEE}"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B4174139-AEF0-403A-A951-EAB8786F9FDC}" type="presOf" srcId="{40401B07-2BC1-43D1-990D-EA08A2E96199}" destId="{FFE1DB0B-A649-43C1-B7D2-CEF3FA2CA620}" srcOrd="0" destOrd="0" presId="urn:microsoft.com/office/officeart/2005/8/layout/default"/>
    <dgm:cxn modelId="{8124E38D-32B1-4902-B428-EA9936140121}" type="presOf" srcId="{032D3BBA-FECA-4A09-86B8-D22A26B2D692}" destId="{DE94FCB2-DC8D-4E9C-99AC-1B4A02F51ED1}" srcOrd="0" destOrd="0" presId="urn:microsoft.com/office/officeart/2005/8/layout/default"/>
    <dgm:cxn modelId="{6012BCA2-7ECC-4F3E-AF77-D97D911656F0}" type="presOf" srcId="{719CC07F-E7E8-4D5D-812D-B4FE5927E5EE}" destId="{EF93FE5D-CECB-421C-A5E7-C8A146A6D18C}"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EA2FEFEE-9EBE-4752-B717-DADC4B7BD2D4}" type="presOf" srcId="{62B35D10-1538-4D55-950A-2A2BA79ABB01}" destId="{4872DE25-18B2-4051-AC2E-50E8F9E547B9}" srcOrd="0" destOrd="0" presId="urn:microsoft.com/office/officeart/2005/8/layout/default"/>
    <dgm:cxn modelId="{5A801E03-7349-4F39-A159-5113821CCD03}" type="presOf" srcId="{7B17B44F-FC52-4305-B7B4-359C8BB0CC78}" destId="{9E71994E-CAF8-46B6-9D24-24B986C042F2}"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FE976909-8083-402C-92A9-99BB64371B25}" type="presParOf" srcId="{FB970023-0AD8-4257-9D69-0D38BBE98C0B}" destId="{FFE1DB0B-A649-43C1-B7D2-CEF3FA2CA620}" srcOrd="0" destOrd="0" presId="urn:microsoft.com/office/officeart/2005/8/layout/default"/>
    <dgm:cxn modelId="{19792E1F-8575-4937-BADF-1533B5CF95C3}" type="presParOf" srcId="{FB970023-0AD8-4257-9D69-0D38BBE98C0B}" destId="{2801E637-8C93-40BB-8D47-B379444342CD}" srcOrd="1" destOrd="0" presId="urn:microsoft.com/office/officeart/2005/8/layout/default"/>
    <dgm:cxn modelId="{9CBD4A70-DBD5-4F6B-8CF1-75AB01404001}" type="presParOf" srcId="{FB970023-0AD8-4257-9D69-0D38BBE98C0B}" destId="{DE94FCB2-DC8D-4E9C-99AC-1B4A02F51ED1}" srcOrd="2" destOrd="0" presId="urn:microsoft.com/office/officeart/2005/8/layout/default"/>
    <dgm:cxn modelId="{122CDD96-CBDA-4733-80F0-AEA0EA3EC9A0}" type="presParOf" srcId="{FB970023-0AD8-4257-9D69-0D38BBE98C0B}" destId="{B79BEC52-4A3C-4665-948E-5AB634E4DDD1}" srcOrd="3" destOrd="0" presId="urn:microsoft.com/office/officeart/2005/8/layout/default"/>
    <dgm:cxn modelId="{0C99017B-3C82-4848-AC94-0C6584F33413}" type="presParOf" srcId="{FB970023-0AD8-4257-9D69-0D38BBE98C0B}" destId="{9E71994E-CAF8-46B6-9D24-24B986C042F2}" srcOrd="4" destOrd="0" presId="urn:microsoft.com/office/officeart/2005/8/layout/default"/>
    <dgm:cxn modelId="{F89AA939-D81E-4DD8-8590-C31EB05FD50F}" type="presParOf" srcId="{FB970023-0AD8-4257-9D69-0D38BBE98C0B}" destId="{738F86CF-128D-470E-936B-6A3F88B3548B}" srcOrd="5" destOrd="0" presId="urn:microsoft.com/office/officeart/2005/8/layout/default"/>
    <dgm:cxn modelId="{FE21ED21-B2B7-4066-8680-85001BA6A4D1}" type="presParOf" srcId="{FB970023-0AD8-4257-9D69-0D38BBE98C0B}" destId="{AB46F437-0746-4546-925E-0EB7C7D5DEEE}" srcOrd="6" destOrd="0" presId="urn:microsoft.com/office/officeart/2005/8/layout/default"/>
    <dgm:cxn modelId="{62FF7C76-0E44-492A-9600-18B7742C4561}" type="presParOf" srcId="{FB970023-0AD8-4257-9D69-0D38BBE98C0B}" destId="{DFB5A0A0-5AAF-4E7A-96E3-6AAED3E2A4DE}" srcOrd="7" destOrd="0" presId="urn:microsoft.com/office/officeart/2005/8/layout/default"/>
    <dgm:cxn modelId="{64285FC9-AE95-4A6D-8EF9-98450050356E}" type="presParOf" srcId="{FB970023-0AD8-4257-9D69-0D38BBE98C0B}" destId="{EF93FE5D-CECB-421C-A5E7-C8A146A6D18C}" srcOrd="8" destOrd="0" presId="urn:microsoft.com/office/officeart/2005/8/layout/default"/>
    <dgm:cxn modelId="{D3FB9D3C-1F6A-4574-96A0-065C2049F63C}" type="presParOf" srcId="{FB970023-0AD8-4257-9D69-0D38BBE98C0B}" destId="{69C1F5B3-E374-4A16-AD71-1F7CD42FE451}" srcOrd="9" destOrd="0" presId="urn:microsoft.com/office/officeart/2005/8/layout/default"/>
    <dgm:cxn modelId="{E19D4D0F-CB97-46EC-9453-8DCB5F5A9A21}"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E4763EEA-EEF6-4C58-ABE0-C4D3CAAED2BF}" type="presOf" srcId="{816B225A-6D9C-45A5-A08D-C6272DC2B9BE}" destId="{FB970023-0AD8-4257-9D69-0D38BBE98C0B}" srcOrd="0" destOrd="0" presId="urn:microsoft.com/office/officeart/2005/8/layout/default"/>
    <dgm:cxn modelId="{101A161D-EFF5-415D-B1B1-3A5AF6259172}" type="presOf" srcId="{7B17B44F-FC52-4305-B7B4-359C8BB0CC78}" destId="{9E71994E-CAF8-46B6-9D24-24B986C042F2}"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E7F0FB35-F807-4A05-9924-6B3F42404AFA}" type="presOf" srcId="{A8173AC5-747C-4629-AFDD-A87911240C17}" destId="{AB46F437-0746-4546-925E-0EB7C7D5DEEE}"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6BF09DED-C6AF-43A6-8E7E-FE64CF446F73}" type="presOf" srcId="{62B35D10-1538-4D55-950A-2A2BA79ABB01}" destId="{4872DE25-18B2-4051-AC2E-50E8F9E547B9}" srcOrd="0" destOrd="0" presId="urn:microsoft.com/office/officeart/2005/8/layout/default"/>
    <dgm:cxn modelId="{E9B73A3E-3231-4280-B133-44088B312EC8}" type="presOf" srcId="{719CC07F-E7E8-4D5D-812D-B4FE5927E5EE}" destId="{EF93FE5D-CECB-421C-A5E7-C8A146A6D18C}"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25E9D677-E90B-49F8-890E-D7CBA8646443}" type="presOf" srcId="{032D3BBA-FECA-4A09-86B8-D22A26B2D692}" destId="{DE94FCB2-DC8D-4E9C-99AC-1B4A02F51ED1}" srcOrd="0" destOrd="0" presId="urn:microsoft.com/office/officeart/2005/8/layout/default"/>
    <dgm:cxn modelId="{402343ED-49D0-4983-BCFE-BD71E7B37787}" type="presOf" srcId="{40401B07-2BC1-43D1-990D-EA08A2E96199}" destId="{FFE1DB0B-A649-43C1-B7D2-CEF3FA2CA620}"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E1B13799-4821-418B-83BD-1FBC12E17FBF}" type="presParOf" srcId="{FB970023-0AD8-4257-9D69-0D38BBE98C0B}" destId="{FFE1DB0B-A649-43C1-B7D2-CEF3FA2CA620}" srcOrd="0" destOrd="0" presId="urn:microsoft.com/office/officeart/2005/8/layout/default"/>
    <dgm:cxn modelId="{30015531-106F-487A-9D77-06CDCA6F8022}" type="presParOf" srcId="{FB970023-0AD8-4257-9D69-0D38BBE98C0B}" destId="{2801E637-8C93-40BB-8D47-B379444342CD}" srcOrd="1" destOrd="0" presId="urn:microsoft.com/office/officeart/2005/8/layout/default"/>
    <dgm:cxn modelId="{E65E7950-1770-480D-A215-5933BDABDDDC}" type="presParOf" srcId="{FB970023-0AD8-4257-9D69-0D38BBE98C0B}" destId="{DE94FCB2-DC8D-4E9C-99AC-1B4A02F51ED1}" srcOrd="2" destOrd="0" presId="urn:microsoft.com/office/officeart/2005/8/layout/default"/>
    <dgm:cxn modelId="{2D0FB9A4-0324-4CEB-800C-1D15119E3C89}" type="presParOf" srcId="{FB970023-0AD8-4257-9D69-0D38BBE98C0B}" destId="{B79BEC52-4A3C-4665-948E-5AB634E4DDD1}" srcOrd="3" destOrd="0" presId="urn:microsoft.com/office/officeart/2005/8/layout/default"/>
    <dgm:cxn modelId="{33D98CBD-9FAA-4019-8D1B-43C6907D32C7}" type="presParOf" srcId="{FB970023-0AD8-4257-9D69-0D38BBE98C0B}" destId="{9E71994E-CAF8-46B6-9D24-24B986C042F2}" srcOrd="4" destOrd="0" presId="urn:microsoft.com/office/officeart/2005/8/layout/default"/>
    <dgm:cxn modelId="{B98A2FC6-E74C-4AFA-A6CA-2B37684B45C3}" type="presParOf" srcId="{FB970023-0AD8-4257-9D69-0D38BBE98C0B}" destId="{738F86CF-128D-470E-936B-6A3F88B3548B}" srcOrd="5" destOrd="0" presId="urn:microsoft.com/office/officeart/2005/8/layout/default"/>
    <dgm:cxn modelId="{6D71D02C-5273-4D12-94B5-3BAC7C802CCF}" type="presParOf" srcId="{FB970023-0AD8-4257-9D69-0D38BBE98C0B}" destId="{AB46F437-0746-4546-925E-0EB7C7D5DEEE}" srcOrd="6" destOrd="0" presId="urn:microsoft.com/office/officeart/2005/8/layout/default"/>
    <dgm:cxn modelId="{522E19B9-1B86-4E9A-9454-7CD177C7A3AC}" type="presParOf" srcId="{FB970023-0AD8-4257-9D69-0D38BBE98C0B}" destId="{DFB5A0A0-5AAF-4E7A-96E3-6AAED3E2A4DE}" srcOrd="7" destOrd="0" presId="urn:microsoft.com/office/officeart/2005/8/layout/default"/>
    <dgm:cxn modelId="{84923A75-0F27-49E5-9E4D-707CC1FE9D81}" type="presParOf" srcId="{FB970023-0AD8-4257-9D69-0D38BBE98C0B}" destId="{EF93FE5D-CECB-421C-A5E7-C8A146A6D18C}" srcOrd="8" destOrd="0" presId="urn:microsoft.com/office/officeart/2005/8/layout/default"/>
    <dgm:cxn modelId="{039A2266-9DBA-492D-8283-FE334E6867C5}" type="presParOf" srcId="{FB970023-0AD8-4257-9D69-0D38BBE98C0B}" destId="{69C1F5B3-E374-4A16-AD71-1F7CD42FE451}" srcOrd="9" destOrd="0" presId="urn:microsoft.com/office/officeart/2005/8/layout/default"/>
    <dgm:cxn modelId="{E81D491F-A75D-4B8B-A466-DF123F33D03F}"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A3A2E047-24EF-4924-BA55-650919121526}" type="presOf" srcId="{032D3BBA-FECA-4A09-86B8-D22A26B2D692}" destId="{DE94FCB2-DC8D-4E9C-99AC-1B4A02F51ED1}" srcOrd="0" destOrd="0" presId="urn:microsoft.com/office/officeart/2005/8/layout/default"/>
    <dgm:cxn modelId="{B8242D92-B11B-482F-971C-EA9E7E9C29B4}" type="presOf" srcId="{816B225A-6D9C-45A5-A08D-C6272DC2B9BE}" destId="{FB970023-0AD8-4257-9D69-0D38BBE98C0B}" srcOrd="0" destOrd="0" presId="urn:microsoft.com/office/officeart/2005/8/layout/default"/>
    <dgm:cxn modelId="{65317F90-ECCA-48E7-99F3-B849D893EAE9}" type="presOf" srcId="{62B35D10-1538-4D55-950A-2A2BA79ABB01}" destId="{4872DE25-18B2-4051-AC2E-50E8F9E547B9}" srcOrd="0" destOrd="0" presId="urn:microsoft.com/office/officeart/2005/8/layout/default"/>
    <dgm:cxn modelId="{88ACFCB4-8E5B-4C43-A2D4-47C32DEBD129}" type="presOf" srcId="{40401B07-2BC1-43D1-990D-EA08A2E96199}" destId="{FFE1DB0B-A649-43C1-B7D2-CEF3FA2CA620}" srcOrd="0" destOrd="0" presId="urn:microsoft.com/office/officeart/2005/8/layout/default"/>
    <dgm:cxn modelId="{946C6F37-BE2E-46C6-B69A-6CAD43CF70C2}" type="presOf" srcId="{A8173AC5-747C-4629-AFDD-A87911240C17}" destId="{AB46F437-0746-4546-925E-0EB7C7D5DEEE}" srcOrd="0" destOrd="0" presId="urn:microsoft.com/office/officeart/2005/8/layout/default"/>
    <dgm:cxn modelId="{70FC48C1-86CF-408D-A32E-9BF0EE3250F6}" type="presOf" srcId="{719CC07F-E7E8-4D5D-812D-B4FE5927E5EE}" destId="{EF93FE5D-CECB-421C-A5E7-C8A146A6D18C}" srcOrd="0" destOrd="0" presId="urn:microsoft.com/office/officeart/2005/8/layout/default"/>
    <dgm:cxn modelId="{5C0BB63E-F6E6-4A86-9253-FBF6D359EF8E}" type="presOf" srcId="{7B17B44F-FC52-4305-B7B4-359C8BB0CC78}" destId="{9E71994E-CAF8-46B6-9D24-24B986C042F2}"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3FC86547-B567-486F-B57A-68618225AFCD}" type="presParOf" srcId="{FB970023-0AD8-4257-9D69-0D38BBE98C0B}" destId="{FFE1DB0B-A649-43C1-B7D2-CEF3FA2CA620}" srcOrd="0" destOrd="0" presId="urn:microsoft.com/office/officeart/2005/8/layout/default"/>
    <dgm:cxn modelId="{FD2CC3AA-85CF-4C40-AD45-3281FF0BD2E1}" type="presParOf" srcId="{FB970023-0AD8-4257-9D69-0D38BBE98C0B}" destId="{2801E637-8C93-40BB-8D47-B379444342CD}" srcOrd="1" destOrd="0" presId="urn:microsoft.com/office/officeart/2005/8/layout/default"/>
    <dgm:cxn modelId="{087C767D-6683-46D6-A2F1-8CF34B67762A}" type="presParOf" srcId="{FB970023-0AD8-4257-9D69-0D38BBE98C0B}" destId="{DE94FCB2-DC8D-4E9C-99AC-1B4A02F51ED1}" srcOrd="2" destOrd="0" presId="urn:microsoft.com/office/officeart/2005/8/layout/default"/>
    <dgm:cxn modelId="{578F28D3-8481-4B4D-9E0A-EB54BAB65612}" type="presParOf" srcId="{FB970023-0AD8-4257-9D69-0D38BBE98C0B}" destId="{B79BEC52-4A3C-4665-948E-5AB634E4DDD1}" srcOrd="3" destOrd="0" presId="urn:microsoft.com/office/officeart/2005/8/layout/default"/>
    <dgm:cxn modelId="{F798AC2F-9078-433D-B4C4-2E14D628C6FE}" type="presParOf" srcId="{FB970023-0AD8-4257-9D69-0D38BBE98C0B}" destId="{9E71994E-CAF8-46B6-9D24-24B986C042F2}" srcOrd="4" destOrd="0" presId="urn:microsoft.com/office/officeart/2005/8/layout/default"/>
    <dgm:cxn modelId="{EF714BBA-ED93-4973-9449-076F9FAC4DE5}" type="presParOf" srcId="{FB970023-0AD8-4257-9D69-0D38BBE98C0B}" destId="{738F86CF-128D-470E-936B-6A3F88B3548B}" srcOrd="5" destOrd="0" presId="urn:microsoft.com/office/officeart/2005/8/layout/default"/>
    <dgm:cxn modelId="{8CAF54A2-5BC8-4B61-BFCA-6B598F9ED4FF}" type="presParOf" srcId="{FB970023-0AD8-4257-9D69-0D38BBE98C0B}" destId="{AB46F437-0746-4546-925E-0EB7C7D5DEEE}" srcOrd="6" destOrd="0" presId="urn:microsoft.com/office/officeart/2005/8/layout/default"/>
    <dgm:cxn modelId="{D3901269-D166-49FF-BC8C-ACCD3D62430C}" type="presParOf" srcId="{FB970023-0AD8-4257-9D69-0D38BBE98C0B}" destId="{DFB5A0A0-5AAF-4E7A-96E3-6AAED3E2A4DE}" srcOrd="7" destOrd="0" presId="urn:microsoft.com/office/officeart/2005/8/layout/default"/>
    <dgm:cxn modelId="{F6C9F12F-6F04-47BA-93B7-BE27D78D30BE}" type="presParOf" srcId="{FB970023-0AD8-4257-9D69-0D38BBE98C0B}" destId="{EF93FE5D-CECB-421C-A5E7-C8A146A6D18C}" srcOrd="8" destOrd="0" presId="urn:microsoft.com/office/officeart/2005/8/layout/default"/>
    <dgm:cxn modelId="{69AD849A-1E81-4917-9DA8-0EF811520727}" type="presParOf" srcId="{FB970023-0AD8-4257-9D69-0D38BBE98C0B}" destId="{69C1F5B3-E374-4A16-AD71-1F7CD42FE451}" srcOrd="9" destOrd="0" presId="urn:microsoft.com/office/officeart/2005/8/layout/default"/>
    <dgm:cxn modelId="{A0EEE7AB-5412-4C12-81AB-2329AAE8B791}"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solidFill>
                <a:srgbClr val="00B050"/>
              </a:solidFill>
            </a:rPr>
            <a:t>会社概要</a:t>
          </a:r>
          <a:endParaRPr kumimoji="1" lang="ja-JP" altLang="en-US" dirty="0">
            <a:solidFill>
              <a:srgbClr val="00B050"/>
            </a:solidFill>
          </a:endParaRPr>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solidFill>
                <a:srgbClr val="00B050"/>
              </a:solidFill>
            </a:rPr>
            <a:t>お問い合わせ</a:t>
          </a:r>
          <a:endParaRPr kumimoji="1" lang="ja-JP" altLang="en-US" dirty="0">
            <a:solidFill>
              <a:srgbClr val="00B050"/>
            </a:solidFill>
          </a:endParaRPr>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D880C201-46C1-4C3C-8B60-8D8B297ACAC4}" type="presOf" srcId="{816B225A-6D9C-45A5-A08D-C6272DC2B9BE}" destId="{FB970023-0AD8-4257-9D69-0D38BBE98C0B}"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75E6746D-795C-40FF-B225-964DE6CE7E90}" type="presOf" srcId="{40401B07-2BC1-43D1-990D-EA08A2E96199}" destId="{FFE1DB0B-A649-43C1-B7D2-CEF3FA2CA620}"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BB88166C-B40F-4ABC-9CC5-61ECD7441AB5}" type="presOf" srcId="{032D3BBA-FECA-4A09-86B8-D22A26B2D692}" destId="{DE94FCB2-DC8D-4E9C-99AC-1B4A02F51ED1}" srcOrd="0" destOrd="0" presId="urn:microsoft.com/office/officeart/2005/8/layout/default"/>
    <dgm:cxn modelId="{DA56341A-0DD8-4BEF-8EF5-D05E1B7E0624}" type="presOf" srcId="{719CC07F-E7E8-4D5D-812D-B4FE5927E5EE}" destId="{EF93FE5D-CECB-421C-A5E7-C8A146A6D18C}" srcOrd="0" destOrd="0" presId="urn:microsoft.com/office/officeart/2005/8/layout/default"/>
    <dgm:cxn modelId="{51CB6E6B-C170-4450-A317-1B807D707895}" type="presOf" srcId="{A8173AC5-747C-4629-AFDD-A87911240C17}" destId="{AB46F437-0746-4546-925E-0EB7C7D5DEEE}" srcOrd="0" destOrd="0" presId="urn:microsoft.com/office/officeart/2005/8/layout/default"/>
    <dgm:cxn modelId="{050851E5-7985-4624-BFA0-E63890E07C3D}" srcId="{816B225A-6D9C-45A5-A08D-C6272DC2B9BE}" destId="{62B35D10-1538-4D55-950A-2A2BA79ABB01}" srcOrd="5" destOrd="0" parTransId="{3B7949E4-2C6C-4147-8E77-B67B75755B1D}" sibTransId="{14D47D6F-6546-446B-AE47-30FEAA7CBE24}"/>
    <dgm:cxn modelId="{A95E0B9F-59F7-44CA-BC30-FF56A08C9DCF}" srcId="{816B225A-6D9C-45A5-A08D-C6272DC2B9BE}" destId="{A8173AC5-747C-4629-AFDD-A87911240C17}" srcOrd="3" destOrd="0" parTransId="{E974970D-70A4-448F-ADA5-582372723288}" sibTransId="{53B3EEC5-F0C3-4637-83DF-ECC7F7989530}"/>
    <dgm:cxn modelId="{315DE0AB-65B7-420C-8544-796C0AE983BD}" type="presOf" srcId="{62B35D10-1538-4D55-950A-2A2BA79ABB01}" destId="{4872DE25-18B2-4051-AC2E-50E8F9E547B9}" srcOrd="0" destOrd="0" presId="urn:microsoft.com/office/officeart/2005/8/layout/default"/>
    <dgm:cxn modelId="{7EE91780-0BA9-4C80-8F73-4EA75EE9FDFE}" type="presOf" srcId="{7B17B44F-FC52-4305-B7B4-359C8BB0CC78}" destId="{9E71994E-CAF8-46B6-9D24-24B986C042F2}"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6A1762DF-7C29-4A0A-8748-CEA318AD2CB0}" srcId="{816B225A-6D9C-45A5-A08D-C6272DC2B9BE}" destId="{40401B07-2BC1-43D1-990D-EA08A2E96199}" srcOrd="0" destOrd="0" parTransId="{7810A5FF-DD0E-4847-BB51-CCA58505CB3C}" sibTransId="{87D7B1F8-6123-41EB-9EE4-4365B501F819}"/>
    <dgm:cxn modelId="{7511D8B9-53B6-4938-9C57-BD4B0C7C0831}" type="presParOf" srcId="{FB970023-0AD8-4257-9D69-0D38BBE98C0B}" destId="{FFE1DB0B-A649-43C1-B7D2-CEF3FA2CA620}" srcOrd="0" destOrd="0" presId="urn:microsoft.com/office/officeart/2005/8/layout/default"/>
    <dgm:cxn modelId="{B5348F2D-14E0-4FEF-A8F2-EE7088EB3683}" type="presParOf" srcId="{FB970023-0AD8-4257-9D69-0D38BBE98C0B}" destId="{2801E637-8C93-40BB-8D47-B379444342CD}" srcOrd="1" destOrd="0" presId="urn:microsoft.com/office/officeart/2005/8/layout/default"/>
    <dgm:cxn modelId="{DC3B60A7-2221-421E-B443-3ACFC67278D1}" type="presParOf" srcId="{FB970023-0AD8-4257-9D69-0D38BBE98C0B}" destId="{DE94FCB2-DC8D-4E9C-99AC-1B4A02F51ED1}" srcOrd="2" destOrd="0" presId="urn:microsoft.com/office/officeart/2005/8/layout/default"/>
    <dgm:cxn modelId="{6BB25152-3CF7-4D68-AD2E-5B486E72C881}" type="presParOf" srcId="{FB970023-0AD8-4257-9D69-0D38BBE98C0B}" destId="{B79BEC52-4A3C-4665-948E-5AB634E4DDD1}" srcOrd="3" destOrd="0" presId="urn:microsoft.com/office/officeart/2005/8/layout/default"/>
    <dgm:cxn modelId="{96A7317D-8CDF-4921-A9F0-79CBB86CA86F}" type="presParOf" srcId="{FB970023-0AD8-4257-9D69-0D38BBE98C0B}" destId="{9E71994E-CAF8-46B6-9D24-24B986C042F2}" srcOrd="4" destOrd="0" presId="urn:microsoft.com/office/officeart/2005/8/layout/default"/>
    <dgm:cxn modelId="{D2884CF5-43B4-46EC-9F47-755227D17328}" type="presParOf" srcId="{FB970023-0AD8-4257-9D69-0D38BBE98C0B}" destId="{738F86CF-128D-470E-936B-6A3F88B3548B}" srcOrd="5" destOrd="0" presId="urn:microsoft.com/office/officeart/2005/8/layout/default"/>
    <dgm:cxn modelId="{4B9801AB-0A70-4793-A8D2-C6D868E09B81}" type="presParOf" srcId="{FB970023-0AD8-4257-9D69-0D38BBE98C0B}" destId="{AB46F437-0746-4546-925E-0EB7C7D5DEEE}" srcOrd="6" destOrd="0" presId="urn:microsoft.com/office/officeart/2005/8/layout/default"/>
    <dgm:cxn modelId="{78AF7515-F081-47B4-897E-C7E8A62BF831}" type="presParOf" srcId="{FB970023-0AD8-4257-9D69-0D38BBE98C0B}" destId="{DFB5A0A0-5AAF-4E7A-96E3-6AAED3E2A4DE}" srcOrd="7" destOrd="0" presId="urn:microsoft.com/office/officeart/2005/8/layout/default"/>
    <dgm:cxn modelId="{E654E21B-4C09-428E-A495-C6E43FA9351C}" type="presParOf" srcId="{FB970023-0AD8-4257-9D69-0D38BBE98C0B}" destId="{EF93FE5D-CECB-421C-A5E7-C8A146A6D18C}" srcOrd="8" destOrd="0" presId="urn:microsoft.com/office/officeart/2005/8/layout/default"/>
    <dgm:cxn modelId="{89EF8027-EEBD-435B-8B1E-ABAC72A8340E}" type="presParOf" srcId="{FB970023-0AD8-4257-9D69-0D38BBE98C0B}" destId="{69C1F5B3-E374-4A16-AD71-1F7CD42FE451}" srcOrd="9" destOrd="0" presId="urn:microsoft.com/office/officeart/2005/8/layout/default"/>
    <dgm:cxn modelId="{5022537D-94AE-4345-AFCC-223FF37D1305}"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DF2DACBB-57B5-4608-81E8-99317C40C7D6}" type="presOf" srcId="{A8173AC5-747C-4629-AFDD-A87911240C17}" destId="{AB46F437-0746-4546-925E-0EB7C7D5DEEE}" srcOrd="0" destOrd="0" presId="urn:microsoft.com/office/officeart/2005/8/layout/default"/>
    <dgm:cxn modelId="{40C6A3E8-763E-4AF8-B112-1B7F19B59695}" type="presOf" srcId="{7B17B44F-FC52-4305-B7B4-359C8BB0CC78}" destId="{9E71994E-CAF8-46B6-9D24-24B986C042F2}" srcOrd="0" destOrd="0" presId="urn:microsoft.com/office/officeart/2005/8/layout/default"/>
    <dgm:cxn modelId="{9540173D-22C0-49A3-9B06-BFC9AD165A8F}" type="presOf" srcId="{40401B07-2BC1-43D1-990D-EA08A2E96199}" destId="{FFE1DB0B-A649-43C1-B7D2-CEF3FA2CA620}" srcOrd="0" destOrd="0" presId="urn:microsoft.com/office/officeart/2005/8/layout/default"/>
    <dgm:cxn modelId="{AC41839A-83E0-4CDB-A664-0DA6AD76329C}" type="presOf" srcId="{032D3BBA-FECA-4A09-86B8-D22A26B2D692}" destId="{DE94FCB2-DC8D-4E9C-99AC-1B4A02F51ED1}" srcOrd="0" destOrd="0" presId="urn:microsoft.com/office/officeart/2005/8/layout/default"/>
    <dgm:cxn modelId="{5A2959C0-10B4-47B7-AE4A-018191F99B01}" type="presOf" srcId="{816B225A-6D9C-45A5-A08D-C6272DC2B9BE}" destId="{FB970023-0AD8-4257-9D69-0D38BBE98C0B}" srcOrd="0" destOrd="0" presId="urn:microsoft.com/office/officeart/2005/8/layout/default"/>
    <dgm:cxn modelId="{094A7F96-7ADF-40E6-A7B2-89E85946E3A9}" type="presOf" srcId="{719CC07F-E7E8-4D5D-812D-B4FE5927E5EE}" destId="{EF93FE5D-CECB-421C-A5E7-C8A146A6D18C}"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6A1762DF-7C29-4A0A-8748-CEA318AD2CB0}" srcId="{816B225A-6D9C-45A5-A08D-C6272DC2B9BE}" destId="{40401B07-2BC1-43D1-990D-EA08A2E96199}" srcOrd="0" destOrd="0" parTransId="{7810A5FF-DD0E-4847-BB51-CCA58505CB3C}" sibTransId="{87D7B1F8-6123-41EB-9EE4-4365B501F819}"/>
    <dgm:cxn modelId="{F1AD08CC-B4C2-4C84-A704-B5D139D7041E}" type="presOf" srcId="{62B35D10-1538-4D55-950A-2A2BA79ABB01}" destId="{4872DE25-18B2-4051-AC2E-50E8F9E547B9}" srcOrd="0" destOrd="0" presId="urn:microsoft.com/office/officeart/2005/8/layout/default"/>
    <dgm:cxn modelId="{6BDDF446-E241-4D48-BAF1-0821911DE975}" type="presParOf" srcId="{FB970023-0AD8-4257-9D69-0D38BBE98C0B}" destId="{FFE1DB0B-A649-43C1-B7D2-CEF3FA2CA620}" srcOrd="0" destOrd="0" presId="urn:microsoft.com/office/officeart/2005/8/layout/default"/>
    <dgm:cxn modelId="{EACD3C7A-18C8-4204-9AF9-31174D484319}" type="presParOf" srcId="{FB970023-0AD8-4257-9D69-0D38BBE98C0B}" destId="{2801E637-8C93-40BB-8D47-B379444342CD}" srcOrd="1" destOrd="0" presId="urn:microsoft.com/office/officeart/2005/8/layout/default"/>
    <dgm:cxn modelId="{206094AE-A21C-4783-9BF2-E81F80193CE6}" type="presParOf" srcId="{FB970023-0AD8-4257-9D69-0D38BBE98C0B}" destId="{DE94FCB2-DC8D-4E9C-99AC-1B4A02F51ED1}" srcOrd="2" destOrd="0" presId="urn:microsoft.com/office/officeart/2005/8/layout/default"/>
    <dgm:cxn modelId="{C4CE4380-6011-4FD4-B1CA-6984F9462140}" type="presParOf" srcId="{FB970023-0AD8-4257-9D69-0D38BBE98C0B}" destId="{B79BEC52-4A3C-4665-948E-5AB634E4DDD1}" srcOrd="3" destOrd="0" presId="urn:microsoft.com/office/officeart/2005/8/layout/default"/>
    <dgm:cxn modelId="{1B056A20-85A6-44C1-81E8-04D150F4B4C9}" type="presParOf" srcId="{FB970023-0AD8-4257-9D69-0D38BBE98C0B}" destId="{9E71994E-CAF8-46B6-9D24-24B986C042F2}" srcOrd="4" destOrd="0" presId="urn:microsoft.com/office/officeart/2005/8/layout/default"/>
    <dgm:cxn modelId="{A59AC818-B351-4A7A-BCEF-DAD4E7E9BFC8}" type="presParOf" srcId="{FB970023-0AD8-4257-9D69-0D38BBE98C0B}" destId="{738F86CF-128D-470E-936B-6A3F88B3548B}" srcOrd="5" destOrd="0" presId="urn:microsoft.com/office/officeart/2005/8/layout/default"/>
    <dgm:cxn modelId="{BD47AEB1-0D10-40FD-8066-D6C808370BD8}" type="presParOf" srcId="{FB970023-0AD8-4257-9D69-0D38BBE98C0B}" destId="{AB46F437-0746-4546-925E-0EB7C7D5DEEE}" srcOrd="6" destOrd="0" presId="urn:microsoft.com/office/officeart/2005/8/layout/default"/>
    <dgm:cxn modelId="{0F704240-04E2-4B24-940F-099813D2B1C7}" type="presParOf" srcId="{FB970023-0AD8-4257-9D69-0D38BBE98C0B}" destId="{DFB5A0A0-5AAF-4E7A-96E3-6AAED3E2A4DE}" srcOrd="7" destOrd="0" presId="urn:microsoft.com/office/officeart/2005/8/layout/default"/>
    <dgm:cxn modelId="{2CC198A1-D45E-4068-A19E-99ADBE9A1904}" type="presParOf" srcId="{FB970023-0AD8-4257-9D69-0D38BBE98C0B}" destId="{EF93FE5D-CECB-421C-A5E7-C8A146A6D18C}" srcOrd="8" destOrd="0" presId="urn:microsoft.com/office/officeart/2005/8/layout/default"/>
    <dgm:cxn modelId="{39A0BC1F-5590-4C72-A053-128DEE7EB913}" type="presParOf" srcId="{FB970023-0AD8-4257-9D69-0D38BBE98C0B}" destId="{69C1F5B3-E374-4A16-AD71-1F7CD42FE451}" srcOrd="9" destOrd="0" presId="urn:microsoft.com/office/officeart/2005/8/layout/default"/>
    <dgm:cxn modelId="{C7401EB1-B7E6-400B-B275-498399EA6D66}"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3d4" qsCatId="3D" csTypeId="urn:microsoft.com/office/officeart/2005/8/colors/accent0_1" csCatId="mainScheme" phldr="1"/>
      <dgm:spPr/>
      <dgm:t>
        <a:bodyPr/>
        <a:lstStyle/>
        <a:p>
          <a:endParaRPr kumimoji="1" lang="ja-JP" altLang="en-US"/>
        </a:p>
      </dgm:t>
    </dgm:pt>
    <dgm:pt modelId="{40401B07-2BC1-43D1-990D-EA08A2E96199}">
      <dgm:prSet phldrT="[テキスト]"/>
      <dgm:spPr/>
      <dgm:t>
        <a:bodyPr/>
        <a:lstStyle/>
        <a:p>
          <a:r>
            <a:rPr kumimoji="1" lang="ja-JP" altLang="en-US" dirty="0" smtClean="0"/>
            <a:t>サイトマップ</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ja-JP" altLang="en-US" dirty="0" smtClean="0"/>
            <a:t>個人情報保護方針</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免責事項</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会社概要</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お問い合わせ</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t>
        <a:bodyPr/>
        <a:lstStyle/>
        <a:p>
          <a:endParaRPr kumimoji="1" lang="ja-JP" altLang="en-US"/>
        </a:p>
      </dgm:t>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t>
        <a:bodyPr/>
        <a:lstStyle/>
        <a:p>
          <a:endParaRPr kumimoji="1" lang="ja-JP" altLang="en-US"/>
        </a:p>
      </dgm:t>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t>
        <a:bodyPr/>
        <a:lstStyle/>
        <a:p>
          <a:endParaRPr kumimoji="1" lang="ja-JP" altLang="en-US"/>
        </a:p>
      </dgm:t>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t>
        <a:bodyPr/>
        <a:lstStyle/>
        <a:p>
          <a:endParaRPr kumimoji="1" lang="ja-JP" altLang="en-US"/>
        </a:p>
      </dgm:t>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t>
        <a:bodyPr/>
        <a:lstStyle/>
        <a:p>
          <a:endParaRPr kumimoji="1" lang="ja-JP" altLang="en-US"/>
        </a:p>
      </dgm:t>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D142C1F5-A48D-4F23-BF9D-93BC829F35C1}" type="presOf" srcId="{A8173AC5-747C-4629-AFDD-A87911240C17}" destId="{AB46F437-0746-4546-925E-0EB7C7D5DEEE}" srcOrd="0" destOrd="0" presId="urn:microsoft.com/office/officeart/2005/8/layout/default"/>
    <dgm:cxn modelId="{629CAF60-45E2-4724-B164-C54E3F9FC031}" type="presOf" srcId="{816B225A-6D9C-45A5-A08D-C6272DC2B9BE}" destId="{FB970023-0AD8-4257-9D69-0D38BBE98C0B}" srcOrd="0" destOrd="0" presId="urn:microsoft.com/office/officeart/2005/8/layout/default"/>
    <dgm:cxn modelId="{F03DD442-96A4-477A-9D30-F76921D72844}" srcId="{816B225A-6D9C-45A5-A08D-C6272DC2B9BE}" destId="{719CC07F-E7E8-4D5D-812D-B4FE5927E5EE}" srcOrd="4" destOrd="0" parTransId="{2DF4381A-E109-454A-9E32-D93C72FC7A55}" sibTransId="{371C3CB0-B366-474D-B5B7-5314870145B2}"/>
    <dgm:cxn modelId="{599F4D09-772E-4BF3-80D6-C211FAD4649A}" type="presOf" srcId="{719CC07F-E7E8-4D5D-812D-B4FE5927E5EE}" destId="{EF93FE5D-CECB-421C-A5E7-C8A146A6D18C}" srcOrd="0" destOrd="0" presId="urn:microsoft.com/office/officeart/2005/8/layout/default"/>
    <dgm:cxn modelId="{C99A6A04-00F2-464C-A463-810353EE4324}" srcId="{816B225A-6D9C-45A5-A08D-C6272DC2B9BE}" destId="{7B17B44F-FC52-4305-B7B4-359C8BB0CC78}" srcOrd="2" destOrd="0" parTransId="{33AB0CC5-D5AB-43B3-85EC-314056ECEFE3}" sibTransId="{92690300-D18D-45E1-9C05-A5A7F486431A}"/>
    <dgm:cxn modelId="{B9D8D054-70E2-4BB2-B661-7E91FAD205CA}" type="presOf" srcId="{40401B07-2BC1-43D1-990D-EA08A2E96199}" destId="{FFE1DB0B-A649-43C1-B7D2-CEF3FA2CA620}" srcOrd="0" destOrd="0" presId="urn:microsoft.com/office/officeart/2005/8/layout/default"/>
    <dgm:cxn modelId="{A95E0B9F-59F7-44CA-BC30-FF56A08C9DCF}" srcId="{816B225A-6D9C-45A5-A08D-C6272DC2B9BE}" destId="{A8173AC5-747C-4629-AFDD-A87911240C17}" srcOrd="3" destOrd="0" parTransId="{E974970D-70A4-448F-ADA5-582372723288}" sibTransId="{53B3EEC5-F0C3-4637-83DF-ECC7F7989530}"/>
    <dgm:cxn modelId="{050851E5-7985-4624-BFA0-E63890E07C3D}" srcId="{816B225A-6D9C-45A5-A08D-C6272DC2B9BE}" destId="{62B35D10-1538-4D55-950A-2A2BA79ABB01}" srcOrd="5" destOrd="0" parTransId="{3B7949E4-2C6C-4147-8E77-B67B75755B1D}" sibTransId="{14D47D6F-6546-446B-AE47-30FEAA7CBE24}"/>
    <dgm:cxn modelId="{548D13AD-8D1C-4C56-A3B7-59CA70906D60}" type="presOf" srcId="{7B17B44F-FC52-4305-B7B4-359C8BB0CC78}" destId="{9E71994E-CAF8-46B6-9D24-24B986C042F2}" srcOrd="0" destOrd="0" presId="urn:microsoft.com/office/officeart/2005/8/layout/default"/>
    <dgm:cxn modelId="{10E2B5A1-1A62-499C-92AE-DB9FBF929F73}" type="presOf" srcId="{62B35D10-1538-4D55-950A-2A2BA79ABB01}" destId="{4872DE25-18B2-4051-AC2E-50E8F9E547B9}" srcOrd="0" destOrd="0" presId="urn:microsoft.com/office/officeart/2005/8/layout/default"/>
    <dgm:cxn modelId="{D3E36EE6-0F88-4227-8CEE-6813860B5FC0}" type="presOf" srcId="{032D3BBA-FECA-4A09-86B8-D22A26B2D692}" destId="{DE94FCB2-DC8D-4E9C-99AC-1B4A02F51ED1}"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3C106BD5-B745-482F-ACFC-16D6C59D484C}" srcId="{816B225A-6D9C-45A5-A08D-C6272DC2B9BE}" destId="{032D3BBA-FECA-4A09-86B8-D22A26B2D692}" srcOrd="1" destOrd="0" parTransId="{4119427E-7B15-41EB-8B5A-B95D0DFD73F7}" sibTransId="{FBC42729-2ECE-47F8-80EF-0A2691BE4F4B}"/>
    <dgm:cxn modelId="{A73411DF-8D4D-4E7C-A401-12FFB6024DA0}" type="presParOf" srcId="{FB970023-0AD8-4257-9D69-0D38BBE98C0B}" destId="{FFE1DB0B-A649-43C1-B7D2-CEF3FA2CA620}" srcOrd="0" destOrd="0" presId="urn:microsoft.com/office/officeart/2005/8/layout/default"/>
    <dgm:cxn modelId="{64C3F71B-CAC7-403F-8836-A533382E0709}" type="presParOf" srcId="{FB970023-0AD8-4257-9D69-0D38BBE98C0B}" destId="{2801E637-8C93-40BB-8D47-B379444342CD}" srcOrd="1" destOrd="0" presId="urn:microsoft.com/office/officeart/2005/8/layout/default"/>
    <dgm:cxn modelId="{7DF2EFA4-4DA1-410E-8C78-06BD370A3F5B}" type="presParOf" srcId="{FB970023-0AD8-4257-9D69-0D38BBE98C0B}" destId="{DE94FCB2-DC8D-4E9C-99AC-1B4A02F51ED1}" srcOrd="2" destOrd="0" presId="urn:microsoft.com/office/officeart/2005/8/layout/default"/>
    <dgm:cxn modelId="{92991ACF-C626-4125-801B-9CDA57C4581D}" type="presParOf" srcId="{FB970023-0AD8-4257-9D69-0D38BBE98C0B}" destId="{B79BEC52-4A3C-4665-948E-5AB634E4DDD1}" srcOrd="3" destOrd="0" presId="urn:microsoft.com/office/officeart/2005/8/layout/default"/>
    <dgm:cxn modelId="{3BBA1DA6-EA1E-4E91-9091-4EB63EE0E439}" type="presParOf" srcId="{FB970023-0AD8-4257-9D69-0D38BBE98C0B}" destId="{9E71994E-CAF8-46B6-9D24-24B986C042F2}" srcOrd="4" destOrd="0" presId="urn:microsoft.com/office/officeart/2005/8/layout/default"/>
    <dgm:cxn modelId="{B8AD038A-25A9-4595-9541-4A39AD8E5CB1}" type="presParOf" srcId="{FB970023-0AD8-4257-9D69-0D38BBE98C0B}" destId="{738F86CF-128D-470E-936B-6A3F88B3548B}" srcOrd="5" destOrd="0" presId="urn:microsoft.com/office/officeart/2005/8/layout/default"/>
    <dgm:cxn modelId="{B36083D8-346D-42C8-9A55-F236D2B74C57}" type="presParOf" srcId="{FB970023-0AD8-4257-9D69-0D38BBE98C0B}" destId="{AB46F437-0746-4546-925E-0EB7C7D5DEEE}" srcOrd="6" destOrd="0" presId="urn:microsoft.com/office/officeart/2005/8/layout/default"/>
    <dgm:cxn modelId="{02641718-2460-4502-B480-72147B971720}" type="presParOf" srcId="{FB970023-0AD8-4257-9D69-0D38BBE98C0B}" destId="{DFB5A0A0-5AAF-4E7A-96E3-6AAED3E2A4DE}" srcOrd="7" destOrd="0" presId="urn:microsoft.com/office/officeart/2005/8/layout/default"/>
    <dgm:cxn modelId="{075521BC-0E8E-488B-9051-01D8046F9F67}" type="presParOf" srcId="{FB970023-0AD8-4257-9D69-0D38BBE98C0B}" destId="{EF93FE5D-CECB-421C-A5E7-C8A146A6D18C}" srcOrd="8" destOrd="0" presId="urn:microsoft.com/office/officeart/2005/8/layout/default"/>
    <dgm:cxn modelId="{D3C7903F-D6DC-41B3-867F-91514FA1E507}" type="presParOf" srcId="{FB970023-0AD8-4257-9D69-0D38BBE98C0B}" destId="{69C1F5B3-E374-4A16-AD71-1F7CD42FE451}" srcOrd="9" destOrd="0" presId="urn:microsoft.com/office/officeart/2005/8/layout/default"/>
    <dgm:cxn modelId="{4ED5DC29-F19C-4ABC-A41F-BAF31E534CA6}"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16B225A-6D9C-45A5-A08D-C6272DC2B9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40401B07-2BC1-43D1-990D-EA08A2E96199}">
      <dgm:prSet phldrT="[テキスト]"/>
      <dgm:spPr/>
      <dgm:t>
        <a:bodyPr/>
        <a:lstStyle/>
        <a:p>
          <a:r>
            <a:rPr kumimoji="1" lang="en-US" altLang="ja-JP" dirty="0" smtClean="0"/>
            <a:t>HOME</a:t>
          </a:r>
          <a:endParaRPr kumimoji="1" lang="ja-JP" altLang="en-US" dirty="0"/>
        </a:p>
      </dgm:t>
    </dgm:pt>
    <dgm:pt modelId="{7810A5FF-DD0E-4847-BB51-CCA58505CB3C}" type="parTrans" cxnId="{6A1762DF-7C29-4A0A-8748-CEA318AD2CB0}">
      <dgm:prSet/>
      <dgm:spPr/>
      <dgm:t>
        <a:bodyPr/>
        <a:lstStyle/>
        <a:p>
          <a:endParaRPr kumimoji="1" lang="ja-JP" altLang="en-US"/>
        </a:p>
      </dgm:t>
    </dgm:pt>
    <dgm:pt modelId="{87D7B1F8-6123-41EB-9EE4-4365B501F819}" type="sibTrans" cxnId="{6A1762DF-7C29-4A0A-8748-CEA318AD2CB0}">
      <dgm:prSet/>
      <dgm:spPr/>
      <dgm:t>
        <a:bodyPr/>
        <a:lstStyle/>
        <a:p>
          <a:endParaRPr kumimoji="1" lang="ja-JP" altLang="en-US"/>
        </a:p>
      </dgm:t>
    </dgm:pt>
    <dgm:pt modelId="{032D3BBA-FECA-4A09-86B8-D22A26B2D692}">
      <dgm:prSet phldrT="[テキスト]"/>
      <dgm:spPr/>
      <dgm:t>
        <a:bodyPr/>
        <a:lstStyle/>
        <a:p>
          <a:r>
            <a:rPr kumimoji="1" lang="en-US" altLang="ja-JP" dirty="0" smtClean="0"/>
            <a:t>NEWS</a:t>
          </a:r>
          <a:endParaRPr kumimoji="1" lang="ja-JP" altLang="en-US" dirty="0"/>
        </a:p>
      </dgm:t>
    </dgm:pt>
    <dgm:pt modelId="{4119427E-7B15-41EB-8B5A-B95D0DFD73F7}" type="parTrans" cxnId="{3C106BD5-B745-482F-ACFC-16D6C59D484C}">
      <dgm:prSet/>
      <dgm:spPr/>
      <dgm:t>
        <a:bodyPr/>
        <a:lstStyle/>
        <a:p>
          <a:endParaRPr kumimoji="1" lang="ja-JP" altLang="en-US"/>
        </a:p>
      </dgm:t>
    </dgm:pt>
    <dgm:pt modelId="{FBC42729-2ECE-47F8-80EF-0A2691BE4F4B}" type="sibTrans" cxnId="{3C106BD5-B745-482F-ACFC-16D6C59D484C}">
      <dgm:prSet/>
      <dgm:spPr/>
      <dgm:t>
        <a:bodyPr/>
        <a:lstStyle/>
        <a:p>
          <a:endParaRPr kumimoji="1" lang="ja-JP" altLang="en-US"/>
        </a:p>
      </dgm:t>
    </dgm:pt>
    <dgm:pt modelId="{7B17B44F-FC52-4305-B7B4-359C8BB0CC78}">
      <dgm:prSet phldrT="[テキスト]"/>
      <dgm:spPr/>
      <dgm:t>
        <a:bodyPr/>
        <a:lstStyle/>
        <a:p>
          <a:r>
            <a:rPr kumimoji="1" lang="ja-JP" altLang="en-US" dirty="0" smtClean="0"/>
            <a:t>サービス</a:t>
          </a:r>
          <a:endParaRPr kumimoji="1" lang="ja-JP" altLang="en-US" dirty="0"/>
        </a:p>
      </dgm:t>
    </dgm:pt>
    <dgm:pt modelId="{33AB0CC5-D5AB-43B3-85EC-314056ECEFE3}" type="parTrans" cxnId="{C99A6A04-00F2-464C-A463-810353EE4324}">
      <dgm:prSet/>
      <dgm:spPr/>
      <dgm:t>
        <a:bodyPr/>
        <a:lstStyle/>
        <a:p>
          <a:endParaRPr kumimoji="1" lang="ja-JP" altLang="en-US"/>
        </a:p>
      </dgm:t>
    </dgm:pt>
    <dgm:pt modelId="{92690300-D18D-45E1-9C05-A5A7F486431A}" type="sibTrans" cxnId="{C99A6A04-00F2-464C-A463-810353EE4324}">
      <dgm:prSet/>
      <dgm:spPr/>
      <dgm:t>
        <a:bodyPr/>
        <a:lstStyle/>
        <a:p>
          <a:endParaRPr kumimoji="1" lang="ja-JP" altLang="en-US"/>
        </a:p>
      </dgm:t>
    </dgm:pt>
    <dgm:pt modelId="{A8173AC5-747C-4629-AFDD-A87911240C17}">
      <dgm:prSet phldrT="[テキスト]"/>
      <dgm:spPr/>
      <dgm:t>
        <a:bodyPr/>
        <a:lstStyle/>
        <a:p>
          <a:r>
            <a:rPr kumimoji="1" lang="ja-JP" altLang="en-US" dirty="0" smtClean="0"/>
            <a:t>決済端末</a:t>
          </a:r>
          <a:endParaRPr kumimoji="1" lang="ja-JP" altLang="en-US" dirty="0"/>
        </a:p>
      </dgm:t>
    </dgm:pt>
    <dgm:pt modelId="{E974970D-70A4-448F-ADA5-582372723288}" type="parTrans" cxnId="{A95E0B9F-59F7-44CA-BC30-FF56A08C9DCF}">
      <dgm:prSet/>
      <dgm:spPr/>
      <dgm:t>
        <a:bodyPr/>
        <a:lstStyle/>
        <a:p>
          <a:endParaRPr kumimoji="1" lang="ja-JP" altLang="en-US"/>
        </a:p>
      </dgm:t>
    </dgm:pt>
    <dgm:pt modelId="{53B3EEC5-F0C3-4637-83DF-ECC7F7989530}" type="sibTrans" cxnId="{A95E0B9F-59F7-44CA-BC30-FF56A08C9DCF}">
      <dgm:prSet/>
      <dgm:spPr/>
      <dgm:t>
        <a:bodyPr/>
        <a:lstStyle/>
        <a:p>
          <a:endParaRPr kumimoji="1" lang="ja-JP" altLang="en-US"/>
        </a:p>
      </dgm:t>
    </dgm:pt>
    <dgm:pt modelId="{719CC07F-E7E8-4D5D-812D-B4FE5927E5EE}">
      <dgm:prSet phldrT="[テキスト]"/>
      <dgm:spPr/>
      <dgm:t>
        <a:bodyPr/>
        <a:lstStyle/>
        <a:p>
          <a:r>
            <a:rPr kumimoji="1" lang="ja-JP" altLang="en-US" dirty="0" smtClean="0"/>
            <a:t>会社概要</a:t>
          </a:r>
          <a:endParaRPr kumimoji="1" lang="ja-JP" altLang="en-US" dirty="0"/>
        </a:p>
      </dgm:t>
    </dgm:pt>
    <dgm:pt modelId="{2DF4381A-E109-454A-9E32-D93C72FC7A55}" type="parTrans" cxnId="{F03DD442-96A4-477A-9D30-F76921D72844}">
      <dgm:prSet/>
      <dgm:spPr/>
      <dgm:t>
        <a:bodyPr/>
        <a:lstStyle/>
        <a:p>
          <a:endParaRPr kumimoji="1" lang="ja-JP" altLang="en-US"/>
        </a:p>
      </dgm:t>
    </dgm:pt>
    <dgm:pt modelId="{371C3CB0-B366-474D-B5B7-5314870145B2}" type="sibTrans" cxnId="{F03DD442-96A4-477A-9D30-F76921D72844}">
      <dgm:prSet/>
      <dgm:spPr/>
      <dgm:t>
        <a:bodyPr/>
        <a:lstStyle/>
        <a:p>
          <a:endParaRPr kumimoji="1" lang="ja-JP" altLang="en-US"/>
        </a:p>
      </dgm:t>
    </dgm:pt>
    <dgm:pt modelId="{62B35D10-1538-4D55-950A-2A2BA79ABB01}">
      <dgm:prSet phldrT="[テキスト]"/>
      <dgm:spPr/>
      <dgm:t>
        <a:bodyPr/>
        <a:lstStyle/>
        <a:p>
          <a:r>
            <a:rPr kumimoji="1" lang="ja-JP" altLang="en-US" dirty="0" smtClean="0"/>
            <a:t>お問い合わせ</a:t>
          </a:r>
          <a:endParaRPr kumimoji="1" lang="ja-JP" altLang="en-US" dirty="0"/>
        </a:p>
      </dgm:t>
    </dgm:pt>
    <dgm:pt modelId="{3B7949E4-2C6C-4147-8E77-B67B75755B1D}" type="parTrans" cxnId="{050851E5-7985-4624-BFA0-E63890E07C3D}">
      <dgm:prSet/>
      <dgm:spPr/>
      <dgm:t>
        <a:bodyPr/>
        <a:lstStyle/>
        <a:p>
          <a:endParaRPr kumimoji="1" lang="ja-JP" altLang="en-US"/>
        </a:p>
      </dgm:t>
    </dgm:pt>
    <dgm:pt modelId="{14D47D6F-6546-446B-AE47-30FEAA7CBE24}" type="sibTrans" cxnId="{050851E5-7985-4624-BFA0-E63890E07C3D}">
      <dgm:prSet/>
      <dgm:spPr/>
      <dgm:t>
        <a:bodyPr/>
        <a:lstStyle/>
        <a:p>
          <a:endParaRPr kumimoji="1" lang="ja-JP" altLang="en-US"/>
        </a:p>
      </dgm:t>
    </dgm:pt>
    <dgm:pt modelId="{FB970023-0AD8-4257-9D69-0D38BBE98C0B}" type="pres">
      <dgm:prSet presAssocID="{816B225A-6D9C-45A5-A08D-C6272DC2B9BE}" presName="diagram" presStyleCnt="0">
        <dgm:presLayoutVars>
          <dgm:dir/>
          <dgm:resizeHandles val="exact"/>
        </dgm:presLayoutVars>
      </dgm:prSet>
      <dgm:spPr/>
      <dgm:t>
        <a:bodyPr/>
        <a:lstStyle/>
        <a:p>
          <a:endParaRPr kumimoji="1" lang="ja-JP" altLang="en-US"/>
        </a:p>
      </dgm:t>
    </dgm:pt>
    <dgm:pt modelId="{FFE1DB0B-A649-43C1-B7D2-CEF3FA2CA620}" type="pres">
      <dgm:prSet presAssocID="{40401B07-2BC1-43D1-990D-EA08A2E96199}" presName="node" presStyleLbl="node1" presStyleIdx="0" presStyleCnt="6" custScaleX="175638">
        <dgm:presLayoutVars>
          <dgm:bulletEnabled val="1"/>
        </dgm:presLayoutVars>
      </dgm:prSet>
      <dgm:spPr/>
      <dgm:t>
        <a:bodyPr/>
        <a:lstStyle/>
        <a:p>
          <a:endParaRPr kumimoji="1" lang="ja-JP" altLang="en-US"/>
        </a:p>
      </dgm:t>
    </dgm:pt>
    <dgm:pt modelId="{2801E637-8C93-40BB-8D47-B379444342CD}" type="pres">
      <dgm:prSet presAssocID="{87D7B1F8-6123-41EB-9EE4-4365B501F819}" presName="sibTrans" presStyleCnt="0"/>
      <dgm:spPr/>
    </dgm:pt>
    <dgm:pt modelId="{DE94FCB2-DC8D-4E9C-99AC-1B4A02F51ED1}" type="pres">
      <dgm:prSet presAssocID="{032D3BBA-FECA-4A09-86B8-D22A26B2D692}" presName="node" presStyleLbl="node1" presStyleIdx="1" presStyleCnt="6" custScaleX="171041">
        <dgm:presLayoutVars>
          <dgm:bulletEnabled val="1"/>
        </dgm:presLayoutVars>
      </dgm:prSet>
      <dgm:spPr/>
      <dgm:t>
        <a:bodyPr/>
        <a:lstStyle/>
        <a:p>
          <a:endParaRPr kumimoji="1" lang="ja-JP" altLang="en-US"/>
        </a:p>
      </dgm:t>
    </dgm:pt>
    <dgm:pt modelId="{B79BEC52-4A3C-4665-948E-5AB634E4DDD1}" type="pres">
      <dgm:prSet presAssocID="{FBC42729-2ECE-47F8-80EF-0A2691BE4F4B}" presName="sibTrans" presStyleCnt="0"/>
      <dgm:spPr/>
    </dgm:pt>
    <dgm:pt modelId="{9E71994E-CAF8-46B6-9D24-24B986C042F2}" type="pres">
      <dgm:prSet presAssocID="{7B17B44F-FC52-4305-B7B4-359C8BB0CC78}" presName="node" presStyleLbl="node1" presStyleIdx="2" presStyleCnt="6" custScaleX="161847">
        <dgm:presLayoutVars>
          <dgm:bulletEnabled val="1"/>
        </dgm:presLayoutVars>
      </dgm:prSet>
      <dgm:spPr/>
      <dgm:t>
        <a:bodyPr/>
        <a:lstStyle/>
        <a:p>
          <a:endParaRPr kumimoji="1" lang="ja-JP" altLang="en-US"/>
        </a:p>
      </dgm:t>
    </dgm:pt>
    <dgm:pt modelId="{738F86CF-128D-470E-936B-6A3F88B3548B}" type="pres">
      <dgm:prSet presAssocID="{92690300-D18D-45E1-9C05-A5A7F486431A}" presName="sibTrans" presStyleCnt="0"/>
      <dgm:spPr/>
    </dgm:pt>
    <dgm:pt modelId="{AB46F437-0746-4546-925E-0EB7C7D5DEEE}" type="pres">
      <dgm:prSet presAssocID="{A8173AC5-747C-4629-AFDD-A87911240C17}" presName="node" presStyleLbl="node1" presStyleIdx="3" presStyleCnt="6" custScaleX="183491">
        <dgm:presLayoutVars>
          <dgm:bulletEnabled val="1"/>
        </dgm:presLayoutVars>
      </dgm:prSet>
      <dgm:spPr/>
      <dgm:t>
        <a:bodyPr/>
        <a:lstStyle/>
        <a:p>
          <a:endParaRPr kumimoji="1" lang="ja-JP" altLang="en-US"/>
        </a:p>
      </dgm:t>
    </dgm:pt>
    <dgm:pt modelId="{DFB5A0A0-5AAF-4E7A-96E3-6AAED3E2A4DE}" type="pres">
      <dgm:prSet presAssocID="{53B3EEC5-F0C3-4637-83DF-ECC7F7989530}" presName="sibTrans" presStyleCnt="0"/>
      <dgm:spPr/>
    </dgm:pt>
    <dgm:pt modelId="{EF93FE5D-CECB-421C-A5E7-C8A146A6D18C}" type="pres">
      <dgm:prSet presAssocID="{719CC07F-E7E8-4D5D-812D-B4FE5927E5EE}" presName="node" presStyleLbl="node1" presStyleIdx="4" presStyleCnt="6" custScaleX="166731">
        <dgm:presLayoutVars>
          <dgm:bulletEnabled val="1"/>
        </dgm:presLayoutVars>
      </dgm:prSet>
      <dgm:spPr/>
      <dgm:t>
        <a:bodyPr/>
        <a:lstStyle/>
        <a:p>
          <a:endParaRPr kumimoji="1" lang="ja-JP" altLang="en-US"/>
        </a:p>
      </dgm:t>
    </dgm:pt>
    <dgm:pt modelId="{69C1F5B3-E374-4A16-AD71-1F7CD42FE451}" type="pres">
      <dgm:prSet presAssocID="{371C3CB0-B366-474D-B5B7-5314870145B2}" presName="sibTrans" presStyleCnt="0"/>
      <dgm:spPr/>
    </dgm:pt>
    <dgm:pt modelId="{4872DE25-18B2-4051-AC2E-50E8F9E547B9}" type="pres">
      <dgm:prSet presAssocID="{62B35D10-1538-4D55-950A-2A2BA79ABB01}" presName="node" presStyleLbl="node1" presStyleIdx="5" presStyleCnt="6" custScaleX="182009">
        <dgm:presLayoutVars>
          <dgm:bulletEnabled val="1"/>
        </dgm:presLayoutVars>
      </dgm:prSet>
      <dgm:spPr/>
      <dgm:t>
        <a:bodyPr/>
        <a:lstStyle/>
        <a:p>
          <a:endParaRPr kumimoji="1" lang="ja-JP" altLang="en-US"/>
        </a:p>
      </dgm:t>
    </dgm:pt>
  </dgm:ptLst>
  <dgm:cxnLst>
    <dgm:cxn modelId="{C99A6A04-00F2-464C-A463-810353EE4324}" srcId="{816B225A-6D9C-45A5-A08D-C6272DC2B9BE}" destId="{7B17B44F-FC52-4305-B7B4-359C8BB0CC78}" srcOrd="2" destOrd="0" parTransId="{33AB0CC5-D5AB-43B3-85EC-314056ECEFE3}" sibTransId="{92690300-D18D-45E1-9C05-A5A7F486431A}"/>
    <dgm:cxn modelId="{7E94923E-A817-4021-B23E-BF56758B8494}" type="presOf" srcId="{A8173AC5-747C-4629-AFDD-A87911240C17}" destId="{AB46F437-0746-4546-925E-0EB7C7D5DEEE}" srcOrd="0" destOrd="0" presId="urn:microsoft.com/office/officeart/2005/8/layout/default"/>
    <dgm:cxn modelId="{47C35AF7-7679-44FF-89AD-B9F4E83F6F25}" type="presOf" srcId="{7B17B44F-FC52-4305-B7B4-359C8BB0CC78}" destId="{9E71994E-CAF8-46B6-9D24-24B986C042F2}" srcOrd="0" destOrd="0" presId="urn:microsoft.com/office/officeart/2005/8/layout/default"/>
    <dgm:cxn modelId="{4B575088-E132-4B08-A216-CC6D73DF9A1B}" type="presOf" srcId="{719CC07F-E7E8-4D5D-812D-B4FE5927E5EE}" destId="{EF93FE5D-CECB-421C-A5E7-C8A146A6D18C}" srcOrd="0" destOrd="0" presId="urn:microsoft.com/office/officeart/2005/8/layout/default"/>
    <dgm:cxn modelId="{3A20072F-CC09-4F1C-A40A-693AF937D7D2}" type="presOf" srcId="{62B35D10-1538-4D55-950A-2A2BA79ABB01}" destId="{4872DE25-18B2-4051-AC2E-50E8F9E547B9}" srcOrd="0" destOrd="0" presId="urn:microsoft.com/office/officeart/2005/8/layout/default"/>
    <dgm:cxn modelId="{8CAED639-05C2-4C10-B62D-7CE6B3C175F0}" type="presOf" srcId="{816B225A-6D9C-45A5-A08D-C6272DC2B9BE}" destId="{FB970023-0AD8-4257-9D69-0D38BBE98C0B}" srcOrd="0" destOrd="0" presId="urn:microsoft.com/office/officeart/2005/8/layout/default"/>
    <dgm:cxn modelId="{3C106BD5-B745-482F-ACFC-16D6C59D484C}" srcId="{816B225A-6D9C-45A5-A08D-C6272DC2B9BE}" destId="{032D3BBA-FECA-4A09-86B8-D22A26B2D692}" srcOrd="1" destOrd="0" parTransId="{4119427E-7B15-41EB-8B5A-B95D0DFD73F7}" sibTransId="{FBC42729-2ECE-47F8-80EF-0A2691BE4F4B}"/>
    <dgm:cxn modelId="{F03DD442-96A4-477A-9D30-F76921D72844}" srcId="{816B225A-6D9C-45A5-A08D-C6272DC2B9BE}" destId="{719CC07F-E7E8-4D5D-812D-B4FE5927E5EE}" srcOrd="4" destOrd="0" parTransId="{2DF4381A-E109-454A-9E32-D93C72FC7A55}" sibTransId="{371C3CB0-B366-474D-B5B7-5314870145B2}"/>
    <dgm:cxn modelId="{A95E0B9F-59F7-44CA-BC30-FF56A08C9DCF}" srcId="{816B225A-6D9C-45A5-A08D-C6272DC2B9BE}" destId="{A8173AC5-747C-4629-AFDD-A87911240C17}" srcOrd="3" destOrd="0" parTransId="{E974970D-70A4-448F-ADA5-582372723288}" sibTransId="{53B3EEC5-F0C3-4637-83DF-ECC7F7989530}"/>
    <dgm:cxn modelId="{749D4C7E-4060-4360-B56B-28DC57545BFA}" type="presOf" srcId="{032D3BBA-FECA-4A09-86B8-D22A26B2D692}" destId="{DE94FCB2-DC8D-4E9C-99AC-1B4A02F51ED1}" srcOrd="0" destOrd="0" presId="urn:microsoft.com/office/officeart/2005/8/layout/default"/>
    <dgm:cxn modelId="{6A1762DF-7C29-4A0A-8748-CEA318AD2CB0}" srcId="{816B225A-6D9C-45A5-A08D-C6272DC2B9BE}" destId="{40401B07-2BC1-43D1-990D-EA08A2E96199}" srcOrd="0" destOrd="0" parTransId="{7810A5FF-DD0E-4847-BB51-CCA58505CB3C}" sibTransId="{87D7B1F8-6123-41EB-9EE4-4365B501F819}"/>
    <dgm:cxn modelId="{050851E5-7985-4624-BFA0-E63890E07C3D}" srcId="{816B225A-6D9C-45A5-A08D-C6272DC2B9BE}" destId="{62B35D10-1538-4D55-950A-2A2BA79ABB01}" srcOrd="5" destOrd="0" parTransId="{3B7949E4-2C6C-4147-8E77-B67B75755B1D}" sibTransId="{14D47D6F-6546-446B-AE47-30FEAA7CBE24}"/>
    <dgm:cxn modelId="{005F1556-3CF8-46F4-AE2F-A0100BD4758F}" type="presOf" srcId="{40401B07-2BC1-43D1-990D-EA08A2E96199}" destId="{FFE1DB0B-A649-43C1-B7D2-CEF3FA2CA620}" srcOrd="0" destOrd="0" presId="urn:microsoft.com/office/officeart/2005/8/layout/default"/>
    <dgm:cxn modelId="{F733EFC7-428B-41EC-B011-7B82A28ECC59}" type="presParOf" srcId="{FB970023-0AD8-4257-9D69-0D38BBE98C0B}" destId="{FFE1DB0B-A649-43C1-B7D2-CEF3FA2CA620}" srcOrd="0" destOrd="0" presId="urn:microsoft.com/office/officeart/2005/8/layout/default"/>
    <dgm:cxn modelId="{BBE82585-D760-4D55-98D8-503DF305F47F}" type="presParOf" srcId="{FB970023-0AD8-4257-9D69-0D38BBE98C0B}" destId="{2801E637-8C93-40BB-8D47-B379444342CD}" srcOrd="1" destOrd="0" presId="urn:microsoft.com/office/officeart/2005/8/layout/default"/>
    <dgm:cxn modelId="{3E89B801-FDB5-439C-807E-F8ACC74CE826}" type="presParOf" srcId="{FB970023-0AD8-4257-9D69-0D38BBE98C0B}" destId="{DE94FCB2-DC8D-4E9C-99AC-1B4A02F51ED1}" srcOrd="2" destOrd="0" presId="urn:microsoft.com/office/officeart/2005/8/layout/default"/>
    <dgm:cxn modelId="{3F22310F-FC8E-47E0-8E56-50347575C07E}" type="presParOf" srcId="{FB970023-0AD8-4257-9D69-0D38BBE98C0B}" destId="{B79BEC52-4A3C-4665-948E-5AB634E4DDD1}" srcOrd="3" destOrd="0" presId="urn:microsoft.com/office/officeart/2005/8/layout/default"/>
    <dgm:cxn modelId="{7DA07BDB-7492-4DA3-AFDD-CFB75F4F6CB6}" type="presParOf" srcId="{FB970023-0AD8-4257-9D69-0D38BBE98C0B}" destId="{9E71994E-CAF8-46B6-9D24-24B986C042F2}" srcOrd="4" destOrd="0" presId="urn:microsoft.com/office/officeart/2005/8/layout/default"/>
    <dgm:cxn modelId="{B83C53ED-EF64-4FBA-9102-55312D3D5C18}" type="presParOf" srcId="{FB970023-0AD8-4257-9D69-0D38BBE98C0B}" destId="{738F86CF-128D-470E-936B-6A3F88B3548B}" srcOrd="5" destOrd="0" presId="urn:microsoft.com/office/officeart/2005/8/layout/default"/>
    <dgm:cxn modelId="{E0E77E7D-56F0-425F-99EE-2BF97EF4984E}" type="presParOf" srcId="{FB970023-0AD8-4257-9D69-0D38BBE98C0B}" destId="{AB46F437-0746-4546-925E-0EB7C7D5DEEE}" srcOrd="6" destOrd="0" presId="urn:microsoft.com/office/officeart/2005/8/layout/default"/>
    <dgm:cxn modelId="{2AA6B659-B313-431F-B456-A31DE1E90203}" type="presParOf" srcId="{FB970023-0AD8-4257-9D69-0D38BBE98C0B}" destId="{DFB5A0A0-5AAF-4E7A-96E3-6AAED3E2A4DE}" srcOrd="7" destOrd="0" presId="urn:microsoft.com/office/officeart/2005/8/layout/default"/>
    <dgm:cxn modelId="{420AC9CD-E831-49A2-B232-CD2BCEC4E3F7}" type="presParOf" srcId="{FB970023-0AD8-4257-9D69-0D38BBE98C0B}" destId="{EF93FE5D-CECB-421C-A5E7-C8A146A6D18C}" srcOrd="8" destOrd="0" presId="urn:microsoft.com/office/officeart/2005/8/layout/default"/>
    <dgm:cxn modelId="{D628E6F7-63A8-47CF-806B-04CF39A8D2D0}" type="presParOf" srcId="{FB970023-0AD8-4257-9D69-0D38BBE98C0B}" destId="{69C1F5B3-E374-4A16-AD71-1F7CD42FE451}" srcOrd="9" destOrd="0" presId="urn:microsoft.com/office/officeart/2005/8/layout/default"/>
    <dgm:cxn modelId="{623E1FC1-3622-4F14-A39E-3335E6794571}" type="presParOf" srcId="{FB970023-0AD8-4257-9D69-0D38BBE98C0B}" destId="{4872DE25-18B2-4051-AC2E-50E8F9E547B9}" srcOrd="1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会社概要</a:t>
          </a:r>
          <a:endParaRPr kumimoji="1" lang="ja-JP" altLang="en-US" sz="600" kern="1200" dirty="0">
            <a:solidFill>
              <a:srgbClr val="00B050"/>
            </a:solidFill>
          </a:endParaRPr>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5073702" y="20"/>
        <a:ext cx="762858" cy="251479"/>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会社概要</a:t>
          </a:r>
          <a:endParaRPr kumimoji="1" lang="ja-JP" altLang="en-US" sz="600" kern="1200" dirty="0">
            <a:solidFill>
              <a:srgbClr val="00B050"/>
            </a:solidFill>
          </a:endParaRPr>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a:t>
          </a:r>
          <a:r>
            <a:rPr kumimoji="1" lang="ja-JP" altLang="en-US" sz="600" kern="1200" dirty="0" smtClean="0"/>
            <a:t>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07F3EC0-A4F1-4DED-BAA3-E01C673F2D85}">
      <dsp:nvSpPr>
        <dsp:cNvPr id="0" name=""/>
        <dsp:cNvSpPr/>
      </dsp:nvSpPr>
      <dsp:spPr>
        <a:xfrm>
          <a:off x="1555" y="0"/>
          <a:ext cx="1895437" cy="432048"/>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kumimoji="1" lang="ja-JP" altLang="en-US" sz="2800" kern="1200" dirty="0" smtClean="0"/>
            <a:t>認知</a:t>
          </a:r>
          <a:endParaRPr kumimoji="1" lang="en-US" altLang="ja-JP" sz="2800" kern="1200" dirty="0" smtClean="0"/>
        </a:p>
      </dsp:txBody>
      <dsp:txXfrm>
        <a:off x="1555" y="0"/>
        <a:ext cx="1895437" cy="432048"/>
      </dsp:txXfrm>
    </dsp:sp>
    <dsp:sp modelId="{12708B4B-6EC6-4E53-8771-841D16E2360C}">
      <dsp:nvSpPr>
        <dsp:cNvPr id="0" name=""/>
        <dsp:cNvSpPr/>
      </dsp:nvSpPr>
      <dsp:spPr>
        <a:xfrm>
          <a:off x="1707449" y="0"/>
          <a:ext cx="1895437" cy="432048"/>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kumimoji="1" lang="ja-JP" altLang="en-US" sz="2800" kern="1200" dirty="0" smtClean="0"/>
            <a:t>来店</a:t>
          </a:r>
          <a:endParaRPr kumimoji="1" lang="ja-JP" altLang="en-US" sz="2800" kern="1200" dirty="0"/>
        </a:p>
      </dsp:txBody>
      <dsp:txXfrm>
        <a:off x="1707449" y="0"/>
        <a:ext cx="1895437" cy="432048"/>
      </dsp:txXfrm>
    </dsp:sp>
    <dsp:sp modelId="{9F736232-B526-4CE2-BA62-D9D1E840BBCB}">
      <dsp:nvSpPr>
        <dsp:cNvPr id="0" name=""/>
        <dsp:cNvSpPr/>
      </dsp:nvSpPr>
      <dsp:spPr>
        <a:xfrm>
          <a:off x="3413342" y="0"/>
          <a:ext cx="1895437" cy="432048"/>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kumimoji="1" lang="ja-JP" altLang="en-US" sz="2800" kern="1200" dirty="0" smtClean="0"/>
            <a:t>購入</a:t>
          </a:r>
          <a:endParaRPr kumimoji="1" lang="ja-JP" altLang="en-US" sz="2800" kern="1200" dirty="0"/>
        </a:p>
      </dsp:txBody>
      <dsp:txXfrm>
        <a:off x="3413342" y="0"/>
        <a:ext cx="1895437" cy="432048"/>
      </dsp:txXfrm>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会社概要</a:t>
          </a:r>
          <a:endParaRPr kumimoji="1" lang="ja-JP" altLang="en-US" sz="600" kern="1200" dirty="0">
            <a:solidFill>
              <a:srgbClr val="00B050"/>
            </a:solidFill>
          </a:endParaRPr>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5073702" y="20"/>
        <a:ext cx="762858" cy="251479"/>
      </dsp:txXfrm>
    </dsp:sp>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384377" y="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会社概要</a:t>
          </a:r>
          <a:endParaRPr kumimoji="1" lang="ja-JP" altLang="en-US" sz="600" kern="1200" dirty="0">
            <a:solidFill>
              <a:srgbClr val="00B050"/>
            </a:solidFill>
          </a:endParaRPr>
        </a:p>
      </dsp:txBody>
      <dsp:txXfrm>
        <a:off x="3384377" y="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5073702" y="20"/>
        <a:ext cx="762858" cy="25147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2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会社概要</a:t>
          </a:r>
          <a:endParaRPr kumimoji="1" lang="ja-JP" altLang="en-US" sz="600" kern="1200" dirty="0">
            <a:solidFill>
              <a:srgbClr val="00B050"/>
            </a:solidFill>
          </a:endParaRPr>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5073702" y="20"/>
        <a:ext cx="762858" cy="251479"/>
      </dsp:txXfrm>
    </dsp:sp>
  </dsp:spTree>
</dsp:drawing>
</file>

<file path=ppt/diagrams/drawing2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2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会社概要</a:t>
          </a:r>
          <a:endParaRPr kumimoji="1" lang="ja-JP" altLang="en-US" sz="600" kern="1200" dirty="0">
            <a:solidFill>
              <a:srgbClr val="00B050"/>
            </a:solidFill>
          </a:endParaRPr>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5073702" y="20"/>
        <a:ext cx="762858" cy="251479"/>
      </dsp:txXfrm>
    </dsp:sp>
  </dsp:spTree>
</dsp:drawing>
</file>

<file path=ppt/diagrams/drawing2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2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会社概要</a:t>
          </a:r>
          <a:endParaRPr kumimoji="1" lang="ja-JP" altLang="en-US" sz="600" kern="1200" dirty="0">
            <a:solidFill>
              <a:srgbClr val="00B050"/>
            </a:solidFill>
          </a:endParaRPr>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5073702" y="20"/>
        <a:ext cx="762858" cy="251479"/>
      </dsp:txXfrm>
    </dsp:sp>
  </dsp:spTree>
</dsp:drawing>
</file>

<file path=ppt/diagrams/drawing2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2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2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2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会社概要</a:t>
          </a:r>
          <a:endParaRPr kumimoji="1" lang="ja-JP" altLang="en-US" sz="600" kern="1200" dirty="0">
            <a:solidFill>
              <a:srgbClr val="00B050"/>
            </a:solidFill>
          </a:endParaRPr>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5073702" y="20"/>
        <a:ext cx="762858" cy="251479"/>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3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3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会社概要</a:t>
          </a:r>
          <a:endParaRPr kumimoji="1" lang="ja-JP" altLang="en-US" sz="600" kern="1200" dirty="0">
            <a:solidFill>
              <a:srgbClr val="00B050"/>
            </a:solidFill>
          </a:endParaRPr>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5073702" y="20"/>
        <a:ext cx="762858" cy="251479"/>
      </dsp:txXfrm>
    </dsp:sp>
  </dsp:spTree>
</dsp:drawing>
</file>

<file path=ppt/diagrams/drawing3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3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3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3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3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3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会社概要</a:t>
          </a:r>
          <a:endParaRPr kumimoji="1" lang="ja-JP" altLang="en-US" sz="600" kern="1200" dirty="0">
            <a:solidFill>
              <a:srgbClr val="00B050"/>
            </a:solidFill>
          </a:endParaRPr>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5073702" y="20"/>
        <a:ext cx="762858" cy="251479"/>
      </dsp:txXfrm>
    </dsp:sp>
  </dsp:spTree>
</dsp:drawing>
</file>

<file path=ppt/diagrams/drawing3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3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4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4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4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4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会社概要</a:t>
          </a:r>
          <a:endParaRPr kumimoji="1" lang="ja-JP" altLang="en-US" sz="600" kern="1200" dirty="0">
            <a:solidFill>
              <a:srgbClr val="00B050"/>
            </a:solidFill>
          </a:endParaRPr>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5073702" y="20"/>
        <a:ext cx="762858" cy="251479"/>
      </dsp:txXfrm>
    </dsp:sp>
  </dsp:spTree>
</dsp:drawing>
</file>

<file path=ppt/diagrams/drawing4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4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4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4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4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4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5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5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5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5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5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5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会社概要</a:t>
          </a:r>
          <a:endParaRPr kumimoji="1" lang="ja-JP" altLang="en-US" sz="600" kern="1200" dirty="0">
            <a:solidFill>
              <a:srgbClr val="00B050"/>
            </a:solidFill>
          </a:endParaRPr>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5073702" y="20"/>
        <a:ext cx="762858" cy="251479"/>
      </dsp:txXfrm>
    </dsp:sp>
  </dsp:spTree>
</dsp:drawing>
</file>

<file path=ppt/diagrams/drawing5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5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5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5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6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6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6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6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6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6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会社概要</a:t>
          </a:r>
          <a:endParaRPr kumimoji="1" lang="ja-JP" altLang="en-US" sz="600" kern="1200" dirty="0">
            <a:solidFill>
              <a:srgbClr val="00B050"/>
            </a:solidFill>
          </a:endParaRPr>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solidFill>
                <a:srgbClr val="00B050"/>
              </a:solidFill>
            </a:rPr>
            <a:t>お問い合わせ</a:t>
          </a:r>
          <a:endParaRPr kumimoji="1" lang="ja-JP" altLang="en-US" sz="600" kern="1200" dirty="0">
            <a:solidFill>
              <a:srgbClr val="00B050"/>
            </a:solidFill>
          </a:endParaRPr>
        </a:p>
      </dsp:txBody>
      <dsp:txXfrm>
        <a:off x="5073702" y="20"/>
        <a:ext cx="762858" cy="251479"/>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264847" y="20"/>
          <a:ext cx="736155"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サイトマップ</a:t>
          </a:r>
          <a:endParaRPr kumimoji="1" lang="ja-JP" altLang="en-US" sz="600" kern="1200" dirty="0"/>
        </a:p>
      </dsp:txBody>
      <dsp:txXfrm>
        <a:off x="1264847" y="20"/>
        <a:ext cx="736155" cy="251479"/>
      </dsp:txXfrm>
    </dsp:sp>
    <dsp:sp modelId="{DE94FCB2-DC8D-4E9C-99AC-1B4A02F51ED1}">
      <dsp:nvSpPr>
        <dsp:cNvPr id="0" name=""/>
        <dsp:cNvSpPr/>
      </dsp:nvSpPr>
      <dsp:spPr>
        <a:xfrm>
          <a:off x="2042915" y="20"/>
          <a:ext cx="716887"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個人情報保護方針</a:t>
          </a:r>
          <a:endParaRPr kumimoji="1" lang="ja-JP" altLang="en-US" sz="600" kern="1200" dirty="0"/>
        </a:p>
      </dsp:txBody>
      <dsp:txXfrm>
        <a:off x="2042915" y="20"/>
        <a:ext cx="716887" cy="251479"/>
      </dsp:txXfrm>
    </dsp:sp>
    <dsp:sp modelId="{9E71994E-CAF8-46B6-9D24-24B986C042F2}">
      <dsp:nvSpPr>
        <dsp:cNvPr id="0" name=""/>
        <dsp:cNvSpPr/>
      </dsp:nvSpPr>
      <dsp:spPr>
        <a:xfrm>
          <a:off x="2801716" y="20"/>
          <a:ext cx="678352"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免責事項</a:t>
          </a:r>
          <a:endParaRPr kumimoji="1" lang="ja-JP" altLang="en-US" sz="600" kern="1200" dirty="0"/>
        </a:p>
      </dsp:txBody>
      <dsp:txXfrm>
        <a:off x="2801716" y="20"/>
        <a:ext cx="678352" cy="251479"/>
      </dsp:txXfrm>
    </dsp:sp>
    <dsp:sp modelId="{AB46F437-0746-4546-925E-0EB7C7D5DEEE}">
      <dsp:nvSpPr>
        <dsp:cNvPr id="0" name=""/>
        <dsp:cNvSpPr/>
      </dsp:nvSpPr>
      <dsp:spPr>
        <a:xfrm>
          <a:off x="3521982" y="20"/>
          <a:ext cx="769069"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会社概要</a:t>
          </a:r>
          <a:endParaRPr kumimoji="1" lang="ja-JP" altLang="en-US" sz="600" kern="1200" dirty="0"/>
        </a:p>
      </dsp:txBody>
      <dsp:txXfrm>
        <a:off x="3521982" y="20"/>
        <a:ext cx="769069" cy="251479"/>
      </dsp:txXfrm>
    </dsp:sp>
    <dsp:sp modelId="{EF93FE5D-CECB-421C-A5E7-C8A146A6D18C}">
      <dsp:nvSpPr>
        <dsp:cNvPr id="0" name=""/>
        <dsp:cNvSpPr/>
      </dsp:nvSpPr>
      <dsp:spPr>
        <a:xfrm>
          <a:off x="4332966" y="20"/>
          <a:ext cx="698823"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4332966" y="20"/>
        <a:ext cx="698823" cy="251479"/>
      </dsp:txXfrm>
    </dsp:sp>
    <dsp:sp modelId="{4872DE25-18B2-4051-AC2E-50E8F9E547B9}">
      <dsp:nvSpPr>
        <dsp:cNvPr id="0" name=""/>
        <dsp:cNvSpPr/>
      </dsp:nvSpPr>
      <dsp:spPr>
        <a:xfrm>
          <a:off x="5073702" y="20"/>
          <a:ext cx="762858" cy="25147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kumimoji="1" lang="ja-JP" altLang="en-US" sz="600" kern="1200" dirty="0" smtClean="0"/>
            <a:t>お問い合わせ</a:t>
          </a:r>
          <a:endParaRPr kumimoji="1" lang="ja-JP" altLang="en-US" sz="600" kern="1200" dirty="0"/>
        </a:p>
      </dsp:txBody>
      <dsp:txXfrm>
        <a:off x="5073702" y="20"/>
        <a:ext cx="762858" cy="251479"/>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E1DB0B-A649-43C1-B7D2-CEF3FA2CA620}">
      <dsp:nvSpPr>
        <dsp:cNvPr id="0" name=""/>
        <dsp:cNvSpPr/>
      </dsp:nvSpPr>
      <dsp:spPr>
        <a:xfrm>
          <a:off x="168" y="32600"/>
          <a:ext cx="107387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HOME</a:t>
          </a:r>
          <a:endParaRPr kumimoji="1" lang="ja-JP" altLang="en-US" sz="1300" kern="1200" dirty="0"/>
        </a:p>
      </dsp:txBody>
      <dsp:txXfrm>
        <a:off x="168" y="32600"/>
        <a:ext cx="1073872" cy="366847"/>
      </dsp:txXfrm>
    </dsp:sp>
    <dsp:sp modelId="{DE94FCB2-DC8D-4E9C-99AC-1B4A02F51ED1}">
      <dsp:nvSpPr>
        <dsp:cNvPr id="0" name=""/>
        <dsp:cNvSpPr/>
      </dsp:nvSpPr>
      <dsp:spPr>
        <a:xfrm>
          <a:off x="1135182" y="32600"/>
          <a:ext cx="104576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en-US" altLang="ja-JP" sz="1300" kern="1200" dirty="0" smtClean="0"/>
            <a:t>NEWS</a:t>
          </a:r>
          <a:endParaRPr kumimoji="1" lang="ja-JP" altLang="en-US" sz="1300" kern="1200" dirty="0"/>
        </a:p>
      </dsp:txBody>
      <dsp:txXfrm>
        <a:off x="1135182" y="32600"/>
        <a:ext cx="1045765" cy="366847"/>
      </dsp:txXfrm>
    </dsp:sp>
    <dsp:sp modelId="{9E71994E-CAF8-46B6-9D24-24B986C042F2}">
      <dsp:nvSpPr>
        <dsp:cNvPr id="0" name=""/>
        <dsp:cNvSpPr/>
      </dsp:nvSpPr>
      <dsp:spPr>
        <a:xfrm>
          <a:off x="2242089" y="32600"/>
          <a:ext cx="989552"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サービス</a:t>
          </a:r>
          <a:endParaRPr kumimoji="1" lang="ja-JP" altLang="en-US" sz="1300" kern="1200" dirty="0"/>
        </a:p>
      </dsp:txBody>
      <dsp:txXfrm>
        <a:off x="2242089" y="32600"/>
        <a:ext cx="989552" cy="366847"/>
      </dsp:txXfrm>
    </dsp:sp>
    <dsp:sp modelId="{AB46F437-0746-4546-925E-0EB7C7D5DEEE}">
      <dsp:nvSpPr>
        <dsp:cNvPr id="0" name=""/>
        <dsp:cNvSpPr/>
      </dsp:nvSpPr>
      <dsp:spPr>
        <a:xfrm>
          <a:off x="3292782" y="32600"/>
          <a:ext cx="1121886"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決済端末</a:t>
          </a:r>
          <a:endParaRPr kumimoji="1" lang="ja-JP" altLang="en-US" sz="1300" kern="1200" dirty="0"/>
        </a:p>
      </dsp:txBody>
      <dsp:txXfrm>
        <a:off x="3292782" y="32600"/>
        <a:ext cx="1121886" cy="366847"/>
      </dsp:txXfrm>
    </dsp:sp>
    <dsp:sp modelId="{EF93FE5D-CECB-421C-A5E7-C8A146A6D18C}">
      <dsp:nvSpPr>
        <dsp:cNvPr id="0" name=""/>
        <dsp:cNvSpPr/>
      </dsp:nvSpPr>
      <dsp:spPr>
        <a:xfrm>
          <a:off x="4475810" y="32600"/>
          <a:ext cx="1019413"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会社概要</a:t>
          </a:r>
          <a:endParaRPr kumimoji="1" lang="ja-JP" altLang="en-US" sz="1300" kern="1200" dirty="0"/>
        </a:p>
      </dsp:txBody>
      <dsp:txXfrm>
        <a:off x="4475810" y="32600"/>
        <a:ext cx="1019413" cy="366847"/>
      </dsp:txXfrm>
    </dsp:sp>
    <dsp:sp modelId="{4872DE25-18B2-4051-AC2E-50E8F9E547B9}">
      <dsp:nvSpPr>
        <dsp:cNvPr id="0" name=""/>
        <dsp:cNvSpPr/>
      </dsp:nvSpPr>
      <dsp:spPr>
        <a:xfrm>
          <a:off x="5556365" y="32600"/>
          <a:ext cx="1112825" cy="3668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kumimoji="1" lang="ja-JP" altLang="en-US" sz="1300" kern="1200" dirty="0" smtClean="0"/>
            <a:t>お問い合わせ</a:t>
          </a:r>
          <a:endParaRPr kumimoji="1" lang="ja-JP" altLang="en-US" sz="1300" kern="1200" dirty="0"/>
        </a:p>
      </dsp:txBody>
      <dsp:txXfrm>
        <a:off x="5556365" y="32600"/>
        <a:ext cx="1112825" cy="36684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8.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9.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3.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4.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5.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6.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7.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8.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9.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0.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3.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4.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5.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514350" y="2840568"/>
            <a:ext cx="5829300" cy="1960033"/>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2016/6/2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2016/6/2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4972050" y="366185"/>
            <a:ext cx="1543050" cy="7802033"/>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342900" y="366185"/>
            <a:ext cx="4514850" cy="7802033"/>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2016/6/2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2016/6/2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541735" y="5875867"/>
            <a:ext cx="5829300" cy="1816100"/>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2016/6/2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2016/6/2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pPr/>
              <a:t>2016/6/2</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pPr/>
              <a:t>2016/6/2</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pPr/>
              <a:t>2016/6/2</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64067"/>
            <a:ext cx="2256235" cy="154940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2016/6/2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344216" y="6400800"/>
            <a:ext cx="4114800" cy="755651"/>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2016/6/2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pPr/>
              <a:t>2016/6/2</a:t>
            </a:fld>
            <a:endParaRPr kumimoji="1" lang="ja-JP" altLang="en-US"/>
          </a:p>
        </p:txBody>
      </p:sp>
      <p:sp>
        <p:nvSpPr>
          <p:cNvPr id="5" name="フッター プレースホルダ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1.xml"/><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diagramLayout" Target="../diagrams/layout20.xml"/><Relationship Id="rId7" Type="http://schemas.openxmlformats.org/officeDocument/2006/relationships/diagramData" Target="../diagrams/data21.xml"/><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diagramData" Target="../diagrams/data20.xml"/><Relationship Id="rId16" Type="http://schemas.openxmlformats.org/officeDocument/2006/relationships/image" Target="../media/image13.png"/><Relationship Id="rId1" Type="http://schemas.openxmlformats.org/officeDocument/2006/relationships/slideLayout" Target="../slideLayouts/slideLayout2.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5" Type="http://schemas.openxmlformats.org/officeDocument/2006/relationships/image" Target="../media/image12.png"/><Relationship Id="rId10" Type="http://schemas.openxmlformats.org/officeDocument/2006/relationships/diagramColors" Target="../diagrams/colors21.xml"/><Relationship Id="rId19" Type="http://schemas.openxmlformats.org/officeDocument/2006/relationships/image" Target="../media/image16.png"/><Relationship Id="rId4" Type="http://schemas.openxmlformats.org/officeDocument/2006/relationships/diagramQuickStyle" Target="../diagrams/quickStyle20.xml"/><Relationship Id="rId9" Type="http://schemas.openxmlformats.org/officeDocument/2006/relationships/diagramQuickStyle" Target="../diagrams/quickStyle21.xml"/><Relationship Id="rId1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2.xml"/><Relationship Id="rId7" Type="http://schemas.openxmlformats.org/officeDocument/2006/relationships/diagramData" Target="../diagrams/data23.xml"/><Relationship Id="rId12" Type="http://schemas.openxmlformats.org/officeDocument/2006/relationships/image" Target="../media/image17.png"/><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25.xml"/><Relationship Id="rId3" Type="http://schemas.openxmlformats.org/officeDocument/2006/relationships/diagramLayout" Target="../diagrams/layout24.xml"/><Relationship Id="rId7" Type="http://schemas.openxmlformats.org/officeDocument/2006/relationships/diagramData" Target="../diagrams/data25.xml"/><Relationship Id="rId12" Type="http://schemas.openxmlformats.org/officeDocument/2006/relationships/image" Target="../media/image18.png"/><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11" Type="http://schemas.microsoft.com/office/2007/relationships/diagramDrawing" Target="../diagrams/drawing25.xml"/><Relationship Id="rId5" Type="http://schemas.openxmlformats.org/officeDocument/2006/relationships/diagramColors" Target="../diagrams/colors24.xml"/><Relationship Id="rId10" Type="http://schemas.openxmlformats.org/officeDocument/2006/relationships/diagramColors" Target="../diagrams/colors25.xml"/><Relationship Id="rId4" Type="http://schemas.openxmlformats.org/officeDocument/2006/relationships/diagramQuickStyle" Target="../diagrams/quickStyle24.xml"/><Relationship Id="rId9" Type="http://schemas.openxmlformats.org/officeDocument/2006/relationships/diagramQuickStyle" Target="../diagrams/quickStyle25.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7.xml"/><Relationship Id="rId3" Type="http://schemas.openxmlformats.org/officeDocument/2006/relationships/diagramLayout" Target="../diagrams/layout26.xml"/><Relationship Id="rId7" Type="http://schemas.openxmlformats.org/officeDocument/2006/relationships/diagramData" Target="../diagrams/data27.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11" Type="http://schemas.microsoft.com/office/2007/relationships/diagramDrawing" Target="../diagrams/drawing27.xml"/><Relationship Id="rId5" Type="http://schemas.openxmlformats.org/officeDocument/2006/relationships/diagramColors" Target="../diagrams/colors26.xml"/><Relationship Id="rId10" Type="http://schemas.openxmlformats.org/officeDocument/2006/relationships/diagramColors" Target="../diagrams/colors27.xml"/><Relationship Id="rId4" Type="http://schemas.openxmlformats.org/officeDocument/2006/relationships/diagramQuickStyle" Target="../diagrams/quickStyle26.xml"/><Relationship Id="rId9" Type="http://schemas.openxmlformats.org/officeDocument/2006/relationships/diagramQuickStyle" Target="../diagrams/quickStyle27.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29.xml"/><Relationship Id="rId3" Type="http://schemas.openxmlformats.org/officeDocument/2006/relationships/diagramLayout" Target="../diagrams/layout28.xml"/><Relationship Id="rId7" Type="http://schemas.openxmlformats.org/officeDocument/2006/relationships/diagramData" Target="../diagrams/data29.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11" Type="http://schemas.microsoft.com/office/2007/relationships/diagramDrawing" Target="../diagrams/drawing29.xml"/><Relationship Id="rId5" Type="http://schemas.openxmlformats.org/officeDocument/2006/relationships/diagramColors" Target="../diagrams/colors28.xml"/><Relationship Id="rId10" Type="http://schemas.openxmlformats.org/officeDocument/2006/relationships/diagramColors" Target="../diagrams/colors29.xml"/><Relationship Id="rId4" Type="http://schemas.openxmlformats.org/officeDocument/2006/relationships/diagramQuickStyle" Target="../diagrams/quickStyle28.xml"/><Relationship Id="rId9" Type="http://schemas.openxmlformats.org/officeDocument/2006/relationships/diagramQuickStyle" Target="../diagrams/quickStyle29.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31.xml"/><Relationship Id="rId3" Type="http://schemas.openxmlformats.org/officeDocument/2006/relationships/diagramLayout" Target="../diagrams/layout30.xml"/><Relationship Id="rId7" Type="http://schemas.openxmlformats.org/officeDocument/2006/relationships/diagramData" Target="../diagrams/data31.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11" Type="http://schemas.microsoft.com/office/2007/relationships/diagramDrawing" Target="../diagrams/drawing31.xml"/><Relationship Id="rId5" Type="http://schemas.openxmlformats.org/officeDocument/2006/relationships/diagramColors" Target="../diagrams/colors30.xml"/><Relationship Id="rId10" Type="http://schemas.openxmlformats.org/officeDocument/2006/relationships/diagramColors" Target="../diagrams/colors31.xml"/><Relationship Id="rId4" Type="http://schemas.openxmlformats.org/officeDocument/2006/relationships/diagramQuickStyle" Target="../diagrams/quickStyle30.xml"/><Relationship Id="rId9" Type="http://schemas.openxmlformats.org/officeDocument/2006/relationships/diagramQuickStyle" Target="../diagrams/quickStyle31.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33.xml"/><Relationship Id="rId13" Type="http://schemas.openxmlformats.org/officeDocument/2006/relationships/image" Target="../media/image20.png"/><Relationship Id="rId3" Type="http://schemas.openxmlformats.org/officeDocument/2006/relationships/diagramLayout" Target="../diagrams/layout32.xml"/><Relationship Id="rId7" Type="http://schemas.openxmlformats.org/officeDocument/2006/relationships/diagramData" Target="../diagrams/data33.xml"/><Relationship Id="rId12" Type="http://schemas.openxmlformats.org/officeDocument/2006/relationships/image" Target="../media/image19.png"/><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11" Type="http://schemas.microsoft.com/office/2007/relationships/diagramDrawing" Target="../diagrams/drawing33.xml"/><Relationship Id="rId5" Type="http://schemas.openxmlformats.org/officeDocument/2006/relationships/diagramColors" Target="../diagrams/colors32.xml"/><Relationship Id="rId10" Type="http://schemas.openxmlformats.org/officeDocument/2006/relationships/diagramColors" Target="../diagrams/colors33.xml"/><Relationship Id="rId4" Type="http://schemas.openxmlformats.org/officeDocument/2006/relationships/diagramQuickStyle" Target="../diagrams/quickStyle32.xml"/><Relationship Id="rId9" Type="http://schemas.openxmlformats.org/officeDocument/2006/relationships/diagramQuickStyle" Target="../diagrams/quickStyle33.xml"/><Relationship Id="rId14" Type="http://schemas.openxmlformats.org/officeDocument/2006/relationships/image" Target="../media/image21.png"/></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35.xml"/><Relationship Id="rId3" Type="http://schemas.openxmlformats.org/officeDocument/2006/relationships/diagramLayout" Target="../diagrams/layout34.xml"/><Relationship Id="rId7" Type="http://schemas.openxmlformats.org/officeDocument/2006/relationships/diagramData" Target="../diagrams/data35.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11" Type="http://schemas.microsoft.com/office/2007/relationships/diagramDrawing" Target="../diagrams/drawing35.xml"/><Relationship Id="rId5" Type="http://schemas.openxmlformats.org/officeDocument/2006/relationships/diagramColors" Target="../diagrams/colors34.xml"/><Relationship Id="rId10" Type="http://schemas.openxmlformats.org/officeDocument/2006/relationships/diagramColors" Target="../diagrams/colors35.xml"/><Relationship Id="rId4" Type="http://schemas.openxmlformats.org/officeDocument/2006/relationships/diagramQuickStyle" Target="../diagrams/quickStyle34.xml"/><Relationship Id="rId9" Type="http://schemas.openxmlformats.org/officeDocument/2006/relationships/diagramQuickStyle" Target="../diagrams/quickStyle35.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37.xml"/><Relationship Id="rId3" Type="http://schemas.openxmlformats.org/officeDocument/2006/relationships/diagramLayout" Target="../diagrams/layout36.xml"/><Relationship Id="rId7" Type="http://schemas.openxmlformats.org/officeDocument/2006/relationships/diagramData" Target="../diagrams/data37.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11" Type="http://schemas.microsoft.com/office/2007/relationships/diagramDrawing" Target="../diagrams/drawing37.xml"/><Relationship Id="rId5" Type="http://schemas.openxmlformats.org/officeDocument/2006/relationships/diagramColors" Target="../diagrams/colors36.xml"/><Relationship Id="rId10" Type="http://schemas.openxmlformats.org/officeDocument/2006/relationships/diagramColors" Target="../diagrams/colors37.xml"/><Relationship Id="rId4" Type="http://schemas.openxmlformats.org/officeDocument/2006/relationships/diagramQuickStyle" Target="../diagrams/quickStyle36.xml"/><Relationship Id="rId9" Type="http://schemas.openxmlformats.org/officeDocument/2006/relationships/diagramQuickStyle" Target="../diagrams/quickStyle37.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39.xml"/><Relationship Id="rId13" Type="http://schemas.openxmlformats.org/officeDocument/2006/relationships/image" Target="../media/image20.png"/><Relationship Id="rId3" Type="http://schemas.openxmlformats.org/officeDocument/2006/relationships/diagramLayout" Target="../diagrams/layout38.xml"/><Relationship Id="rId7" Type="http://schemas.openxmlformats.org/officeDocument/2006/relationships/diagramData" Target="../diagrams/data39.xml"/><Relationship Id="rId12" Type="http://schemas.openxmlformats.org/officeDocument/2006/relationships/image" Target="../media/image19.png"/><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microsoft.com/office/2007/relationships/diagramDrawing" Target="../diagrams/drawing38.xml"/><Relationship Id="rId11" Type="http://schemas.microsoft.com/office/2007/relationships/diagramDrawing" Target="../diagrams/drawing39.xml"/><Relationship Id="rId5" Type="http://schemas.openxmlformats.org/officeDocument/2006/relationships/diagramColors" Target="../diagrams/colors38.xml"/><Relationship Id="rId10" Type="http://schemas.openxmlformats.org/officeDocument/2006/relationships/diagramColors" Target="../diagrams/colors39.xml"/><Relationship Id="rId4" Type="http://schemas.openxmlformats.org/officeDocument/2006/relationships/diagramQuickStyle" Target="../diagrams/quickStyle38.xml"/><Relationship Id="rId9" Type="http://schemas.openxmlformats.org/officeDocument/2006/relationships/diagramQuickStyle" Target="../diagrams/quickStyle39.xml"/><Relationship Id="rId14"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image" Target="../media/image2.png"/><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image" Target="../media/image1.jpeg"/><Relationship Id="rId2" Type="http://schemas.openxmlformats.org/officeDocument/2006/relationships/diagramData" Target="../diagrams/data3.xml"/><Relationship Id="rId16" Type="http://schemas.openxmlformats.org/officeDocument/2006/relationships/image" Target="../media/image5.png"/><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image" Target="../media/image4.png"/><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41.xml"/><Relationship Id="rId3" Type="http://schemas.openxmlformats.org/officeDocument/2006/relationships/diagramLayout" Target="../diagrams/layout40.xml"/><Relationship Id="rId7" Type="http://schemas.openxmlformats.org/officeDocument/2006/relationships/diagramData" Target="../diagrams/data41.xml"/><Relationship Id="rId2" Type="http://schemas.openxmlformats.org/officeDocument/2006/relationships/diagramData" Target="../diagrams/data40.xml"/><Relationship Id="rId1" Type="http://schemas.openxmlformats.org/officeDocument/2006/relationships/slideLayout" Target="../slideLayouts/slideLayout2.xml"/><Relationship Id="rId6" Type="http://schemas.microsoft.com/office/2007/relationships/diagramDrawing" Target="../diagrams/drawing40.xml"/><Relationship Id="rId11" Type="http://schemas.microsoft.com/office/2007/relationships/diagramDrawing" Target="../diagrams/drawing41.xml"/><Relationship Id="rId5" Type="http://schemas.openxmlformats.org/officeDocument/2006/relationships/diagramColors" Target="../diagrams/colors40.xml"/><Relationship Id="rId10" Type="http://schemas.openxmlformats.org/officeDocument/2006/relationships/diagramColors" Target="../diagrams/colors41.xml"/><Relationship Id="rId4" Type="http://schemas.openxmlformats.org/officeDocument/2006/relationships/diagramQuickStyle" Target="../diagrams/quickStyle40.xml"/><Relationship Id="rId9" Type="http://schemas.openxmlformats.org/officeDocument/2006/relationships/diagramQuickStyle" Target="../diagrams/quickStyle41.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43.xml"/><Relationship Id="rId13" Type="http://schemas.openxmlformats.org/officeDocument/2006/relationships/image" Target="../media/image23.png"/><Relationship Id="rId3" Type="http://schemas.openxmlformats.org/officeDocument/2006/relationships/diagramLayout" Target="../diagrams/layout42.xml"/><Relationship Id="rId7" Type="http://schemas.openxmlformats.org/officeDocument/2006/relationships/diagramData" Target="../diagrams/data43.xml"/><Relationship Id="rId12" Type="http://schemas.openxmlformats.org/officeDocument/2006/relationships/image" Target="../media/image22.png"/><Relationship Id="rId2" Type="http://schemas.openxmlformats.org/officeDocument/2006/relationships/diagramData" Target="../diagrams/data42.xml"/><Relationship Id="rId1" Type="http://schemas.openxmlformats.org/officeDocument/2006/relationships/slideLayout" Target="../slideLayouts/slideLayout2.xml"/><Relationship Id="rId6" Type="http://schemas.microsoft.com/office/2007/relationships/diagramDrawing" Target="../diagrams/drawing42.xml"/><Relationship Id="rId11" Type="http://schemas.microsoft.com/office/2007/relationships/diagramDrawing" Target="../diagrams/drawing43.xml"/><Relationship Id="rId5" Type="http://schemas.openxmlformats.org/officeDocument/2006/relationships/diagramColors" Target="../diagrams/colors42.xml"/><Relationship Id="rId10" Type="http://schemas.openxmlformats.org/officeDocument/2006/relationships/diagramColors" Target="../diagrams/colors43.xml"/><Relationship Id="rId4" Type="http://schemas.openxmlformats.org/officeDocument/2006/relationships/diagramQuickStyle" Target="../diagrams/quickStyle42.xml"/><Relationship Id="rId9" Type="http://schemas.openxmlformats.org/officeDocument/2006/relationships/diagramQuickStyle" Target="../diagrams/quickStyle43.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45.xml"/><Relationship Id="rId13" Type="http://schemas.openxmlformats.org/officeDocument/2006/relationships/image" Target="../media/image22.png"/><Relationship Id="rId3" Type="http://schemas.openxmlformats.org/officeDocument/2006/relationships/diagramLayout" Target="../diagrams/layout44.xml"/><Relationship Id="rId7" Type="http://schemas.openxmlformats.org/officeDocument/2006/relationships/diagramData" Target="../diagrams/data45.xml"/><Relationship Id="rId12" Type="http://schemas.openxmlformats.org/officeDocument/2006/relationships/image" Target="../media/image19.png"/><Relationship Id="rId2" Type="http://schemas.openxmlformats.org/officeDocument/2006/relationships/diagramData" Target="../diagrams/data44.xml"/><Relationship Id="rId1" Type="http://schemas.openxmlformats.org/officeDocument/2006/relationships/slideLayout" Target="../slideLayouts/slideLayout2.xml"/><Relationship Id="rId6" Type="http://schemas.microsoft.com/office/2007/relationships/diagramDrawing" Target="../diagrams/drawing44.xml"/><Relationship Id="rId11" Type="http://schemas.microsoft.com/office/2007/relationships/diagramDrawing" Target="../diagrams/drawing45.xml"/><Relationship Id="rId5" Type="http://schemas.openxmlformats.org/officeDocument/2006/relationships/diagramColors" Target="../diagrams/colors44.xml"/><Relationship Id="rId10" Type="http://schemas.openxmlformats.org/officeDocument/2006/relationships/diagramColors" Target="../diagrams/colors45.xml"/><Relationship Id="rId4" Type="http://schemas.openxmlformats.org/officeDocument/2006/relationships/diagramQuickStyle" Target="../diagrams/quickStyle44.xml"/><Relationship Id="rId9" Type="http://schemas.openxmlformats.org/officeDocument/2006/relationships/diagramQuickStyle" Target="../diagrams/quickStyle45.xml"/><Relationship Id="rId14" Type="http://schemas.openxmlformats.org/officeDocument/2006/relationships/image" Target="../media/image23.png"/></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47.xml"/><Relationship Id="rId13" Type="http://schemas.openxmlformats.org/officeDocument/2006/relationships/image" Target="../media/image23.png"/><Relationship Id="rId3" Type="http://schemas.openxmlformats.org/officeDocument/2006/relationships/diagramLayout" Target="../diagrams/layout46.xml"/><Relationship Id="rId7" Type="http://schemas.openxmlformats.org/officeDocument/2006/relationships/diagramData" Target="../diagrams/data47.xml"/><Relationship Id="rId12" Type="http://schemas.openxmlformats.org/officeDocument/2006/relationships/image" Target="../media/image22.png"/><Relationship Id="rId2" Type="http://schemas.openxmlformats.org/officeDocument/2006/relationships/diagramData" Target="../diagrams/data46.xml"/><Relationship Id="rId1" Type="http://schemas.openxmlformats.org/officeDocument/2006/relationships/slideLayout" Target="../slideLayouts/slideLayout2.xml"/><Relationship Id="rId6" Type="http://schemas.microsoft.com/office/2007/relationships/diagramDrawing" Target="../diagrams/drawing46.xml"/><Relationship Id="rId11" Type="http://schemas.microsoft.com/office/2007/relationships/diagramDrawing" Target="../diagrams/drawing47.xml"/><Relationship Id="rId5" Type="http://schemas.openxmlformats.org/officeDocument/2006/relationships/diagramColors" Target="../diagrams/colors46.xml"/><Relationship Id="rId10" Type="http://schemas.openxmlformats.org/officeDocument/2006/relationships/diagramColors" Target="../diagrams/colors47.xml"/><Relationship Id="rId4" Type="http://schemas.openxmlformats.org/officeDocument/2006/relationships/diagramQuickStyle" Target="../diagrams/quickStyle46.xml"/><Relationship Id="rId9" Type="http://schemas.openxmlformats.org/officeDocument/2006/relationships/diagramQuickStyle" Target="../diagrams/quickStyle47.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49.xml"/><Relationship Id="rId3" Type="http://schemas.openxmlformats.org/officeDocument/2006/relationships/diagramLayout" Target="../diagrams/layout48.xml"/><Relationship Id="rId7" Type="http://schemas.openxmlformats.org/officeDocument/2006/relationships/diagramData" Target="../diagrams/data49.xml"/><Relationship Id="rId2" Type="http://schemas.openxmlformats.org/officeDocument/2006/relationships/diagramData" Target="../diagrams/data48.xml"/><Relationship Id="rId1" Type="http://schemas.openxmlformats.org/officeDocument/2006/relationships/slideLayout" Target="../slideLayouts/slideLayout2.xml"/><Relationship Id="rId6" Type="http://schemas.microsoft.com/office/2007/relationships/diagramDrawing" Target="../diagrams/drawing48.xml"/><Relationship Id="rId11" Type="http://schemas.microsoft.com/office/2007/relationships/diagramDrawing" Target="../diagrams/drawing49.xml"/><Relationship Id="rId5" Type="http://schemas.openxmlformats.org/officeDocument/2006/relationships/diagramColors" Target="../diagrams/colors48.xml"/><Relationship Id="rId10" Type="http://schemas.openxmlformats.org/officeDocument/2006/relationships/diagramColors" Target="../diagrams/colors49.xml"/><Relationship Id="rId4" Type="http://schemas.openxmlformats.org/officeDocument/2006/relationships/diagramQuickStyle" Target="../diagrams/quickStyle48.xml"/><Relationship Id="rId9" Type="http://schemas.openxmlformats.org/officeDocument/2006/relationships/diagramQuickStyle" Target="../diagrams/quickStyle49.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51.xml"/><Relationship Id="rId3" Type="http://schemas.openxmlformats.org/officeDocument/2006/relationships/diagramLayout" Target="../diagrams/layout50.xml"/><Relationship Id="rId7" Type="http://schemas.openxmlformats.org/officeDocument/2006/relationships/diagramData" Target="../diagrams/data51.xml"/><Relationship Id="rId2" Type="http://schemas.openxmlformats.org/officeDocument/2006/relationships/diagramData" Target="../diagrams/data50.xml"/><Relationship Id="rId1" Type="http://schemas.openxmlformats.org/officeDocument/2006/relationships/slideLayout" Target="../slideLayouts/slideLayout2.xml"/><Relationship Id="rId6" Type="http://schemas.microsoft.com/office/2007/relationships/diagramDrawing" Target="../diagrams/drawing50.xml"/><Relationship Id="rId11" Type="http://schemas.microsoft.com/office/2007/relationships/diagramDrawing" Target="../diagrams/drawing51.xml"/><Relationship Id="rId5" Type="http://schemas.openxmlformats.org/officeDocument/2006/relationships/diagramColors" Target="../diagrams/colors50.xml"/><Relationship Id="rId10" Type="http://schemas.openxmlformats.org/officeDocument/2006/relationships/diagramColors" Target="../diagrams/colors51.xml"/><Relationship Id="rId4" Type="http://schemas.openxmlformats.org/officeDocument/2006/relationships/diagramQuickStyle" Target="../diagrams/quickStyle50.xml"/><Relationship Id="rId9" Type="http://schemas.openxmlformats.org/officeDocument/2006/relationships/diagramQuickStyle" Target="../diagrams/quickStyle51.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53.xml"/><Relationship Id="rId3" Type="http://schemas.openxmlformats.org/officeDocument/2006/relationships/diagramLayout" Target="../diagrams/layout52.xml"/><Relationship Id="rId7" Type="http://schemas.openxmlformats.org/officeDocument/2006/relationships/diagramData" Target="../diagrams/data53.xml"/><Relationship Id="rId2" Type="http://schemas.openxmlformats.org/officeDocument/2006/relationships/diagramData" Target="../diagrams/data52.xml"/><Relationship Id="rId1" Type="http://schemas.openxmlformats.org/officeDocument/2006/relationships/slideLayout" Target="../slideLayouts/slideLayout2.xml"/><Relationship Id="rId6" Type="http://schemas.microsoft.com/office/2007/relationships/diagramDrawing" Target="../diagrams/drawing52.xml"/><Relationship Id="rId11" Type="http://schemas.microsoft.com/office/2007/relationships/diagramDrawing" Target="../diagrams/drawing53.xml"/><Relationship Id="rId5" Type="http://schemas.openxmlformats.org/officeDocument/2006/relationships/diagramColors" Target="../diagrams/colors52.xml"/><Relationship Id="rId10" Type="http://schemas.openxmlformats.org/officeDocument/2006/relationships/diagramColors" Target="../diagrams/colors53.xml"/><Relationship Id="rId4" Type="http://schemas.openxmlformats.org/officeDocument/2006/relationships/diagramQuickStyle" Target="../diagrams/quickStyle52.xml"/><Relationship Id="rId9" Type="http://schemas.openxmlformats.org/officeDocument/2006/relationships/diagramQuickStyle" Target="../diagrams/quickStyle53.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55.xml"/><Relationship Id="rId3" Type="http://schemas.openxmlformats.org/officeDocument/2006/relationships/diagramLayout" Target="../diagrams/layout54.xml"/><Relationship Id="rId7" Type="http://schemas.openxmlformats.org/officeDocument/2006/relationships/diagramData" Target="../diagrams/data55.xml"/><Relationship Id="rId2" Type="http://schemas.openxmlformats.org/officeDocument/2006/relationships/diagramData" Target="../diagrams/data54.xml"/><Relationship Id="rId1" Type="http://schemas.openxmlformats.org/officeDocument/2006/relationships/slideLayout" Target="../slideLayouts/slideLayout2.xml"/><Relationship Id="rId6" Type="http://schemas.microsoft.com/office/2007/relationships/diagramDrawing" Target="../diagrams/drawing54.xml"/><Relationship Id="rId11" Type="http://schemas.microsoft.com/office/2007/relationships/diagramDrawing" Target="../diagrams/drawing55.xml"/><Relationship Id="rId5" Type="http://schemas.openxmlformats.org/officeDocument/2006/relationships/diagramColors" Target="../diagrams/colors54.xml"/><Relationship Id="rId10" Type="http://schemas.openxmlformats.org/officeDocument/2006/relationships/diagramColors" Target="../diagrams/colors55.xml"/><Relationship Id="rId4" Type="http://schemas.openxmlformats.org/officeDocument/2006/relationships/diagramQuickStyle" Target="../diagrams/quickStyle54.xml"/><Relationship Id="rId9" Type="http://schemas.openxmlformats.org/officeDocument/2006/relationships/diagramQuickStyle" Target="../diagrams/quickStyle55.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57.xml"/><Relationship Id="rId13" Type="http://schemas.openxmlformats.org/officeDocument/2006/relationships/image" Target="../media/image22.png"/><Relationship Id="rId3" Type="http://schemas.openxmlformats.org/officeDocument/2006/relationships/diagramLayout" Target="../diagrams/layout56.xml"/><Relationship Id="rId7" Type="http://schemas.openxmlformats.org/officeDocument/2006/relationships/diagramData" Target="../diagrams/data57.xml"/><Relationship Id="rId12" Type="http://schemas.openxmlformats.org/officeDocument/2006/relationships/image" Target="../media/image19.png"/><Relationship Id="rId2" Type="http://schemas.openxmlformats.org/officeDocument/2006/relationships/diagramData" Target="../diagrams/data56.xml"/><Relationship Id="rId1" Type="http://schemas.openxmlformats.org/officeDocument/2006/relationships/slideLayout" Target="../slideLayouts/slideLayout2.xml"/><Relationship Id="rId6" Type="http://schemas.microsoft.com/office/2007/relationships/diagramDrawing" Target="../diagrams/drawing56.xml"/><Relationship Id="rId11" Type="http://schemas.microsoft.com/office/2007/relationships/diagramDrawing" Target="../diagrams/drawing57.xml"/><Relationship Id="rId5" Type="http://schemas.openxmlformats.org/officeDocument/2006/relationships/diagramColors" Target="../diagrams/colors56.xml"/><Relationship Id="rId10" Type="http://schemas.openxmlformats.org/officeDocument/2006/relationships/diagramColors" Target="../diagrams/colors57.xml"/><Relationship Id="rId4" Type="http://schemas.openxmlformats.org/officeDocument/2006/relationships/diagramQuickStyle" Target="../diagrams/quickStyle56.xml"/><Relationship Id="rId9" Type="http://schemas.openxmlformats.org/officeDocument/2006/relationships/diagramQuickStyle" Target="../diagrams/quickStyle57.xml"/><Relationship Id="rId14" Type="http://schemas.openxmlformats.org/officeDocument/2006/relationships/image" Target="../media/image23.png"/></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59.xml"/><Relationship Id="rId3" Type="http://schemas.openxmlformats.org/officeDocument/2006/relationships/diagramLayout" Target="../diagrams/layout58.xml"/><Relationship Id="rId7" Type="http://schemas.openxmlformats.org/officeDocument/2006/relationships/diagramData" Target="../diagrams/data59.xml"/><Relationship Id="rId2" Type="http://schemas.openxmlformats.org/officeDocument/2006/relationships/diagramData" Target="../diagrams/data58.xml"/><Relationship Id="rId1" Type="http://schemas.openxmlformats.org/officeDocument/2006/relationships/slideLayout" Target="../slideLayouts/slideLayout2.xml"/><Relationship Id="rId6" Type="http://schemas.microsoft.com/office/2007/relationships/diagramDrawing" Target="../diagrams/drawing58.xml"/><Relationship Id="rId11" Type="http://schemas.microsoft.com/office/2007/relationships/diagramDrawing" Target="../diagrams/drawing59.xml"/><Relationship Id="rId5" Type="http://schemas.openxmlformats.org/officeDocument/2006/relationships/diagramColors" Target="../diagrams/colors58.xml"/><Relationship Id="rId10" Type="http://schemas.openxmlformats.org/officeDocument/2006/relationships/diagramColors" Target="../diagrams/colors59.xml"/><Relationship Id="rId4" Type="http://schemas.openxmlformats.org/officeDocument/2006/relationships/diagramQuickStyle" Target="../diagrams/quickStyle58.xml"/><Relationship Id="rId9" Type="http://schemas.openxmlformats.org/officeDocument/2006/relationships/diagramQuickStyle" Target="../diagrams/quickStyle59.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image" Target="../media/image7.png"/><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6.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image" Target="../media/image5.png"/></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61.xml"/><Relationship Id="rId3" Type="http://schemas.openxmlformats.org/officeDocument/2006/relationships/diagramLayout" Target="../diagrams/layout60.xml"/><Relationship Id="rId7" Type="http://schemas.openxmlformats.org/officeDocument/2006/relationships/diagramData" Target="../diagrams/data61.xml"/><Relationship Id="rId2" Type="http://schemas.openxmlformats.org/officeDocument/2006/relationships/diagramData" Target="../diagrams/data60.xml"/><Relationship Id="rId1" Type="http://schemas.openxmlformats.org/officeDocument/2006/relationships/slideLayout" Target="../slideLayouts/slideLayout2.xml"/><Relationship Id="rId6" Type="http://schemas.microsoft.com/office/2007/relationships/diagramDrawing" Target="../diagrams/drawing60.xml"/><Relationship Id="rId11" Type="http://schemas.microsoft.com/office/2007/relationships/diagramDrawing" Target="../diagrams/drawing61.xml"/><Relationship Id="rId5" Type="http://schemas.openxmlformats.org/officeDocument/2006/relationships/diagramColors" Target="../diagrams/colors60.xml"/><Relationship Id="rId10" Type="http://schemas.openxmlformats.org/officeDocument/2006/relationships/diagramColors" Target="../diagrams/colors61.xml"/><Relationship Id="rId4" Type="http://schemas.openxmlformats.org/officeDocument/2006/relationships/diagramQuickStyle" Target="../diagrams/quickStyle60.xml"/><Relationship Id="rId9" Type="http://schemas.openxmlformats.org/officeDocument/2006/relationships/diagramQuickStyle" Target="../diagrams/quickStyle61.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63.xml"/><Relationship Id="rId3" Type="http://schemas.openxmlformats.org/officeDocument/2006/relationships/diagramLayout" Target="../diagrams/layout62.xml"/><Relationship Id="rId7" Type="http://schemas.openxmlformats.org/officeDocument/2006/relationships/diagramData" Target="../diagrams/data63.xml"/><Relationship Id="rId12" Type="http://schemas.openxmlformats.org/officeDocument/2006/relationships/hyperlink" Target="http://www.merchant-s.com/company/about_hisun.html" TargetMode="External"/><Relationship Id="rId2" Type="http://schemas.openxmlformats.org/officeDocument/2006/relationships/diagramData" Target="../diagrams/data62.xml"/><Relationship Id="rId1" Type="http://schemas.openxmlformats.org/officeDocument/2006/relationships/slideLayout" Target="../slideLayouts/slideLayout2.xml"/><Relationship Id="rId6" Type="http://schemas.microsoft.com/office/2007/relationships/diagramDrawing" Target="../diagrams/drawing62.xml"/><Relationship Id="rId11" Type="http://schemas.microsoft.com/office/2007/relationships/diagramDrawing" Target="../diagrams/drawing63.xml"/><Relationship Id="rId5" Type="http://schemas.openxmlformats.org/officeDocument/2006/relationships/diagramColors" Target="../diagrams/colors62.xml"/><Relationship Id="rId10" Type="http://schemas.openxmlformats.org/officeDocument/2006/relationships/diagramColors" Target="../diagrams/colors63.xml"/><Relationship Id="rId4" Type="http://schemas.openxmlformats.org/officeDocument/2006/relationships/diagramQuickStyle" Target="../diagrams/quickStyle62.xml"/><Relationship Id="rId9" Type="http://schemas.openxmlformats.org/officeDocument/2006/relationships/diagramQuickStyle" Target="../diagrams/quickStyle63.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65.xml"/><Relationship Id="rId3" Type="http://schemas.openxmlformats.org/officeDocument/2006/relationships/diagramLayout" Target="../diagrams/layout64.xml"/><Relationship Id="rId7" Type="http://schemas.openxmlformats.org/officeDocument/2006/relationships/diagramData" Target="../diagrams/data65.xml"/><Relationship Id="rId2" Type="http://schemas.openxmlformats.org/officeDocument/2006/relationships/diagramData" Target="../diagrams/data64.xml"/><Relationship Id="rId1" Type="http://schemas.openxmlformats.org/officeDocument/2006/relationships/slideLayout" Target="../slideLayouts/slideLayout2.xml"/><Relationship Id="rId6" Type="http://schemas.microsoft.com/office/2007/relationships/diagramDrawing" Target="../diagrams/drawing64.xml"/><Relationship Id="rId11" Type="http://schemas.microsoft.com/office/2007/relationships/diagramDrawing" Target="../diagrams/drawing65.xml"/><Relationship Id="rId5" Type="http://schemas.openxmlformats.org/officeDocument/2006/relationships/diagramColors" Target="../diagrams/colors64.xml"/><Relationship Id="rId10" Type="http://schemas.openxmlformats.org/officeDocument/2006/relationships/diagramColors" Target="../diagrams/colors65.xml"/><Relationship Id="rId4" Type="http://schemas.openxmlformats.org/officeDocument/2006/relationships/diagramQuickStyle" Target="../diagrams/quickStyle64.xml"/><Relationship Id="rId9" Type="http://schemas.openxmlformats.org/officeDocument/2006/relationships/diagramQuickStyle" Target="../diagrams/quickStyle65.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14.xml"/><Relationship Id="rId13" Type="http://schemas.openxmlformats.org/officeDocument/2006/relationships/diagramLayout" Target="../diagrams/layout15.xml"/><Relationship Id="rId3" Type="http://schemas.openxmlformats.org/officeDocument/2006/relationships/diagramLayout" Target="../diagrams/layout13.xml"/><Relationship Id="rId7" Type="http://schemas.openxmlformats.org/officeDocument/2006/relationships/diagramData" Target="../diagrams/data14.xml"/><Relationship Id="rId12" Type="http://schemas.openxmlformats.org/officeDocument/2006/relationships/diagramData" Target="../diagrams/data15.xml"/><Relationship Id="rId17" Type="http://schemas.openxmlformats.org/officeDocument/2006/relationships/image" Target="../media/image8.png"/><Relationship Id="rId2" Type="http://schemas.openxmlformats.org/officeDocument/2006/relationships/diagramData" Target="../diagrams/data13.xml"/><Relationship Id="rId16" Type="http://schemas.microsoft.com/office/2007/relationships/diagramDrawing" Target="../diagrams/drawing15.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5" Type="http://schemas.openxmlformats.org/officeDocument/2006/relationships/diagramColors" Target="../diagrams/colors15.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 Id="rId14" Type="http://schemas.openxmlformats.org/officeDocument/2006/relationships/diagramQuickStyle" Target="../diagrams/quickStyle15.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7.xml"/><Relationship Id="rId13" Type="http://schemas.openxmlformats.org/officeDocument/2006/relationships/image" Target="../media/image6.png"/><Relationship Id="rId3" Type="http://schemas.openxmlformats.org/officeDocument/2006/relationships/diagramLayout" Target="../diagrams/layout16.xml"/><Relationship Id="rId7" Type="http://schemas.openxmlformats.org/officeDocument/2006/relationships/diagramData" Target="../diagrams/data17.xml"/><Relationship Id="rId12" Type="http://schemas.openxmlformats.org/officeDocument/2006/relationships/image" Target="../media/image8.pn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 Id="rId14" Type="http://schemas.openxmlformats.org/officeDocument/2006/relationships/image" Target="../media/image1.jpeg"/></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diagramLayout" Target="../diagrams/layout18.xml"/><Relationship Id="rId7" Type="http://schemas.openxmlformats.org/officeDocument/2006/relationships/diagramData" Target="../diagrams/data19.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403648" y="251520"/>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15" name="テキスト ボックス 14"/>
          <p:cNvSpPr txBox="1"/>
          <p:nvPr/>
        </p:nvSpPr>
        <p:spPr>
          <a:xfrm>
            <a:off x="548680" y="1691680"/>
            <a:ext cx="3783408"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a:t>
            </a:r>
            <a:r>
              <a:rPr kumimoji="1" lang="en-US" altLang="ja-JP" sz="2000" dirty="0" smtClean="0">
                <a:latin typeface="HGP創英角ｺﾞｼｯｸUB" pitchFamily="50" charset="-128"/>
                <a:ea typeface="HGP創英角ｺﾞｼｯｸUB" pitchFamily="50" charset="-128"/>
              </a:rPr>
              <a:t>Merchant Support</a:t>
            </a:r>
            <a:r>
              <a:rPr kumimoji="1" lang="ja-JP" altLang="en-US" sz="2000" dirty="0" smtClean="0">
                <a:latin typeface="HGP創英角ｺﾞｼｯｸUB" pitchFamily="50" charset="-128"/>
                <a:ea typeface="HGP創英角ｺﾞｼｯｸUB" pitchFamily="50" charset="-128"/>
              </a:rPr>
              <a:t>のサービス</a:t>
            </a:r>
            <a:r>
              <a:rPr lang="ja-JP" altLang="en-US"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16" name="正方形/長方形 15"/>
          <p:cNvSpPr/>
          <p:nvPr/>
        </p:nvSpPr>
        <p:spPr>
          <a:xfrm>
            <a:off x="44624" y="5076056"/>
            <a:ext cx="1152128" cy="36004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900" dirty="0" smtClean="0">
                <a:solidFill>
                  <a:schemeClr val="tx1"/>
                </a:solidFill>
                <a:latin typeface="+mn-ea"/>
              </a:rPr>
              <a:t>WeChat Pay</a:t>
            </a:r>
            <a:endParaRPr kumimoji="1" lang="ja-JP" altLang="en-US" sz="900" dirty="0">
              <a:solidFill>
                <a:schemeClr val="tx1"/>
              </a:solidFill>
              <a:latin typeface="+mn-ea"/>
            </a:endParaRPr>
          </a:p>
        </p:txBody>
      </p:sp>
      <p:sp>
        <p:nvSpPr>
          <p:cNvPr id="18" name="正方形/長方形 17"/>
          <p:cNvSpPr/>
          <p:nvPr/>
        </p:nvSpPr>
        <p:spPr>
          <a:xfrm>
            <a:off x="44624" y="2123728"/>
            <a:ext cx="1152128" cy="504056"/>
          </a:xfrm>
          <a:prstGeom prst="rect">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smtClean="0">
                <a:solidFill>
                  <a:schemeClr val="tx1"/>
                </a:solidFill>
                <a:latin typeface="+mn-ea"/>
              </a:rPr>
              <a:t>クレジットカード</a:t>
            </a:r>
            <a:r>
              <a:rPr lang="ja-JP" altLang="en-US" sz="900" dirty="0" smtClean="0">
                <a:solidFill>
                  <a:schemeClr val="tx1"/>
                </a:solidFill>
                <a:latin typeface="+mn-ea"/>
              </a:rPr>
              <a:t>決済</a:t>
            </a:r>
            <a:endParaRPr kumimoji="1" lang="en-US" altLang="ja-JP" sz="900" dirty="0" smtClean="0">
              <a:solidFill>
                <a:schemeClr val="tx1"/>
              </a:solidFill>
              <a:latin typeface="+mn-ea"/>
            </a:endParaRPr>
          </a:p>
          <a:p>
            <a:r>
              <a:rPr lang="ja-JP" altLang="en-US" sz="900" dirty="0" smtClean="0">
                <a:solidFill>
                  <a:schemeClr val="tx1"/>
                </a:solidFill>
                <a:latin typeface="+mn-ea"/>
              </a:rPr>
              <a:t>（早期）</a:t>
            </a:r>
            <a:r>
              <a:rPr kumimoji="1" lang="ja-JP" altLang="en-US" sz="900" dirty="0" smtClean="0">
                <a:solidFill>
                  <a:schemeClr val="tx1"/>
                </a:solidFill>
                <a:latin typeface="+mn-ea"/>
              </a:rPr>
              <a:t>＜店舗＞</a:t>
            </a:r>
            <a:endParaRPr kumimoji="1" lang="ja-JP" altLang="en-US" sz="900" dirty="0">
              <a:solidFill>
                <a:schemeClr val="tx1"/>
              </a:solidFill>
              <a:latin typeface="+mn-ea"/>
            </a:endParaRPr>
          </a:p>
        </p:txBody>
      </p:sp>
      <p:sp>
        <p:nvSpPr>
          <p:cNvPr id="19" name="正方形/長方形 18"/>
          <p:cNvSpPr/>
          <p:nvPr/>
        </p:nvSpPr>
        <p:spPr>
          <a:xfrm>
            <a:off x="44624" y="3563888"/>
            <a:ext cx="1152128"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smtClean="0">
                <a:solidFill>
                  <a:schemeClr val="tx1"/>
                </a:solidFill>
                <a:latin typeface="+mn-ea"/>
              </a:rPr>
              <a:t>クレジットカード</a:t>
            </a:r>
            <a:r>
              <a:rPr lang="ja-JP" altLang="en-US" sz="900" dirty="0" smtClean="0">
                <a:solidFill>
                  <a:schemeClr val="tx1"/>
                </a:solidFill>
                <a:latin typeface="+mn-ea"/>
              </a:rPr>
              <a:t>決済</a:t>
            </a:r>
            <a:endParaRPr kumimoji="1" lang="en-US" altLang="ja-JP" sz="900" dirty="0" smtClean="0">
              <a:solidFill>
                <a:schemeClr val="tx1"/>
              </a:solidFill>
              <a:latin typeface="+mn-ea"/>
            </a:endParaRPr>
          </a:p>
          <a:p>
            <a:r>
              <a:rPr lang="ja-JP" altLang="en-US" sz="900" dirty="0" smtClean="0">
                <a:solidFill>
                  <a:schemeClr val="tx1"/>
                </a:solidFill>
                <a:latin typeface="+mn-ea"/>
              </a:rPr>
              <a:t>（早期）</a:t>
            </a:r>
            <a:r>
              <a:rPr kumimoji="1" lang="ja-JP" altLang="en-US" sz="900" dirty="0" smtClean="0">
                <a:solidFill>
                  <a:schemeClr val="tx1"/>
                </a:solidFill>
                <a:latin typeface="+mn-ea"/>
              </a:rPr>
              <a:t>＜</a:t>
            </a:r>
            <a:r>
              <a:rPr lang="en-US" altLang="ja-JP" sz="900" dirty="0" smtClean="0">
                <a:solidFill>
                  <a:schemeClr val="tx1"/>
                </a:solidFill>
                <a:latin typeface="+mn-ea"/>
              </a:rPr>
              <a:t>WEB</a:t>
            </a:r>
            <a:r>
              <a:rPr kumimoji="1" lang="ja-JP" altLang="en-US" sz="900" dirty="0" smtClean="0">
                <a:solidFill>
                  <a:schemeClr val="tx1"/>
                </a:solidFill>
                <a:latin typeface="+mn-ea"/>
              </a:rPr>
              <a:t>＞</a:t>
            </a:r>
            <a:endParaRPr kumimoji="1" lang="ja-JP" altLang="en-US" sz="900" dirty="0">
              <a:solidFill>
                <a:schemeClr val="tx1"/>
              </a:solidFill>
              <a:latin typeface="+mn-ea"/>
            </a:endParaRPr>
          </a:p>
        </p:txBody>
      </p:sp>
      <p:cxnSp>
        <p:nvCxnSpPr>
          <p:cNvPr id="24" name="直線コネクタ 23"/>
          <p:cNvCxnSpPr/>
          <p:nvPr/>
        </p:nvCxnSpPr>
        <p:spPr>
          <a:xfrm>
            <a:off x="260648" y="2123728"/>
            <a:ext cx="62646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図表 25"/>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21"/>
          <p:cNvGrpSpPr/>
          <p:nvPr/>
        </p:nvGrpSpPr>
        <p:grpSpPr>
          <a:xfrm>
            <a:off x="2564904" y="251520"/>
            <a:ext cx="4711143" cy="677108"/>
            <a:chOff x="2564904" y="251520"/>
            <a:chExt cx="4711143" cy="677108"/>
          </a:xfrm>
        </p:grpSpPr>
        <p:sp>
          <p:nvSpPr>
            <p:cNvPr id="27" name="正方形/長方形 26"/>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28" name="テキスト ボックス 27"/>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29" name="正方形/長方形 28"/>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30" name="正方形/長方形 29"/>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31" name="テキスト ボックス 30"/>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32" name="図表 31"/>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3" name="グループ化 39"/>
          <p:cNvGrpSpPr/>
          <p:nvPr/>
        </p:nvGrpSpPr>
        <p:grpSpPr>
          <a:xfrm>
            <a:off x="0" y="8100392"/>
            <a:ext cx="2296240" cy="864096"/>
            <a:chOff x="0" y="5868144"/>
            <a:chExt cx="2566386" cy="864096"/>
          </a:xfrm>
        </p:grpSpPr>
        <p:sp>
          <p:nvSpPr>
            <p:cNvPr id="34" name="正方形/長方形 33"/>
            <p:cNvSpPr/>
            <p:nvPr/>
          </p:nvSpPr>
          <p:spPr>
            <a:xfrm>
              <a:off x="72008" y="5868144"/>
              <a:ext cx="1340768" cy="8640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050" dirty="0" smtClean="0">
                <a:solidFill>
                  <a:schemeClr val="tx1"/>
                </a:solidFill>
                <a:latin typeface="+mn-ea"/>
              </a:endParaRPr>
            </a:p>
            <a:p>
              <a:endParaRPr lang="en-US" altLang="ja-JP" sz="1050" dirty="0" smtClean="0">
                <a:solidFill>
                  <a:schemeClr val="tx1"/>
                </a:solidFill>
                <a:latin typeface="+mn-ea"/>
              </a:endParaRPr>
            </a:p>
          </p:txBody>
        </p:sp>
        <p:sp>
          <p:nvSpPr>
            <p:cNvPr id="35" name="テキスト ボックス 34"/>
            <p:cNvSpPr txBox="1"/>
            <p:nvPr/>
          </p:nvSpPr>
          <p:spPr>
            <a:xfrm>
              <a:off x="49522" y="5868144"/>
              <a:ext cx="1345240" cy="400110"/>
            </a:xfrm>
            <a:prstGeom prst="rect">
              <a:avLst/>
            </a:prstGeom>
            <a:noFill/>
          </p:spPr>
          <p:txBody>
            <a:bodyPr wrap="none" rtlCol="0">
              <a:spAutoFit/>
            </a:bodyPr>
            <a:lstStyle/>
            <a:p>
              <a:r>
                <a:rPr lang="ja-JP" altLang="en-US" sz="1000" dirty="0" smtClean="0"/>
                <a:t>自動車関連業界</a:t>
              </a:r>
              <a:endParaRPr lang="en-US" altLang="ja-JP" sz="1000" dirty="0" smtClean="0"/>
            </a:p>
            <a:p>
              <a:r>
                <a:rPr lang="ja-JP" altLang="en-US" sz="1000" dirty="0" smtClean="0"/>
                <a:t>　　早期決済サービス</a:t>
              </a:r>
              <a:endParaRPr kumimoji="1" lang="ja-JP" altLang="en-US" sz="1000" dirty="0"/>
            </a:p>
          </p:txBody>
        </p:sp>
        <p:sp>
          <p:nvSpPr>
            <p:cNvPr id="36" name="テキスト ボックス 35"/>
            <p:cNvSpPr txBox="1"/>
            <p:nvPr/>
          </p:nvSpPr>
          <p:spPr>
            <a:xfrm>
              <a:off x="0" y="6228184"/>
              <a:ext cx="2566386" cy="430887"/>
            </a:xfrm>
            <a:prstGeom prst="rect">
              <a:avLst/>
            </a:prstGeom>
            <a:noFill/>
          </p:spPr>
          <p:txBody>
            <a:bodyPr wrap="square" rtlCol="0">
              <a:spAutoFit/>
            </a:bodyPr>
            <a:lstStyle/>
            <a:p>
              <a:r>
                <a:rPr kumimoji="1" lang="en-US" altLang="ja-JP" sz="1050" dirty="0" smtClean="0">
                  <a:latin typeface="HGP創英角ｺﾞｼｯｸUB" pitchFamily="50" charset="-128"/>
                  <a:ea typeface="HGP創英角ｺﾞｼｯｸUB" pitchFamily="50" charset="-128"/>
                </a:rPr>
                <a:t>MS</a:t>
              </a:r>
              <a:r>
                <a:rPr kumimoji="1" lang="ja-JP" altLang="en-US" sz="1050" dirty="0" smtClean="0">
                  <a:latin typeface="HGP創英角ｺﾞｼｯｸUB" pitchFamily="50" charset="-128"/>
                  <a:ea typeface="HGP創英角ｺﾞｼｯｸUB" pitchFamily="50" charset="-128"/>
                </a:rPr>
                <a:t>カークレジット</a:t>
              </a:r>
              <a:endParaRPr kumimoji="1" lang="en-US" altLang="ja-JP" sz="1050" dirty="0" smtClean="0">
                <a:latin typeface="HGP創英角ｺﾞｼｯｸUB" pitchFamily="50" charset="-128"/>
                <a:ea typeface="HGP創英角ｺﾞｼｯｸUB" pitchFamily="50" charset="-128"/>
              </a:endParaRPr>
            </a:p>
            <a:p>
              <a:r>
                <a:rPr lang="ja-JP" altLang="en-US" sz="1050" dirty="0" smtClean="0">
                  <a:latin typeface="HGP創英角ｺﾞｼｯｸUB" pitchFamily="50" charset="-128"/>
                  <a:ea typeface="HGP創英角ｺﾞｼｯｸUB" pitchFamily="50" charset="-128"/>
                </a:rPr>
                <a:t>　　　　　　　株式会社</a:t>
              </a:r>
              <a:endParaRPr kumimoji="1" lang="ja-JP" altLang="en-US" sz="1050" dirty="0">
                <a:latin typeface="HGP創英角ｺﾞｼｯｸUB" pitchFamily="50" charset="-128"/>
                <a:ea typeface="HGP創英角ｺﾞｼｯｸUB" pitchFamily="50" charset="-128"/>
              </a:endParaRPr>
            </a:p>
          </p:txBody>
        </p:sp>
      </p:grpSp>
      <p:sp>
        <p:nvSpPr>
          <p:cNvPr id="39" name="テキスト ボックス 38"/>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41" name="正方形/長方形 40"/>
          <p:cNvSpPr/>
          <p:nvPr/>
        </p:nvSpPr>
        <p:spPr>
          <a:xfrm>
            <a:off x="142160" y="262778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42" name="正方形/長方形 41"/>
          <p:cNvSpPr/>
          <p:nvPr/>
        </p:nvSpPr>
        <p:spPr>
          <a:xfrm>
            <a:off x="142160" y="284380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3" name="正方形/長方形 42"/>
          <p:cNvSpPr/>
          <p:nvPr/>
        </p:nvSpPr>
        <p:spPr>
          <a:xfrm>
            <a:off x="142160" y="3059832"/>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44" name="正方形/長方形 43"/>
          <p:cNvSpPr/>
          <p:nvPr/>
        </p:nvSpPr>
        <p:spPr>
          <a:xfrm>
            <a:off x="142160" y="327585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46" name="正方形/長方形 45"/>
          <p:cNvSpPr/>
          <p:nvPr/>
        </p:nvSpPr>
        <p:spPr>
          <a:xfrm>
            <a:off x="142160" y="4139952"/>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47" name="正方形/長方形 46"/>
          <p:cNvSpPr/>
          <p:nvPr/>
        </p:nvSpPr>
        <p:spPr>
          <a:xfrm>
            <a:off x="142160" y="435597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8" name="正方形/長方形 47"/>
          <p:cNvSpPr/>
          <p:nvPr/>
        </p:nvSpPr>
        <p:spPr>
          <a:xfrm>
            <a:off x="142160" y="457200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49" name="正方形/長方形 48"/>
          <p:cNvSpPr/>
          <p:nvPr/>
        </p:nvSpPr>
        <p:spPr>
          <a:xfrm>
            <a:off x="142160" y="478802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50" name="正方形/長方形 49"/>
          <p:cNvSpPr/>
          <p:nvPr/>
        </p:nvSpPr>
        <p:spPr>
          <a:xfrm>
            <a:off x="142160" y="543609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86" name="正方形/長方形 85"/>
          <p:cNvSpPr/>
          <p:nvPr/>
        </p:nvSpPr>
        <p:spPr>
          <a:xfrm>
            <a:off x="1181318" y="2147828"/>
            <a:ext cx="5593958" cy="1584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p:cNvSpPr txBox="1"/>
          <p:nvPr/>
        </p:nvSpPr>
        <p:spPr>
          <a:xfrm>
            <a:off x="2636912" y="3083932"/>
            <a:ext cx="4149080" cy="677108"/>
          </a:xfrm>
          <a:prstGeom prst="rect">
            <a:avLst/>
          </a:prstGeom>
          <a:noFill/>
        </p:spPr>
        <p:txBody>
          <a:bodyPr wrap="square" rtlCol="0">
            <a:spAutoFit/>
          </a:bodyPr>
          <a:lstStyle/>
          <a:p>
            <a:pPr algn="ctr"/>
            <a:r>
              <a:rPr lang="en-US" altLang="ja-JP" sz="2400" dirty="0" smtClean="0">
                <a:latin typeface="HGP創英角ｺﾞｼｯｸUB" pitchFamily="50" charset="-128"/>
                <a:ea typeface="HGP創英角ｺﾞｼｯｸUB" pitchFamily="50" charset="-128"/>
              </a:rPr>
              <a:t>WeChat</a:t>
            </a:r>
            <a:r>
              <a:rPr lang="ja-JP" altLang="en-US" sz="2400" dirty="0" smtClean="0">
                <a:latin typeface="HGP創英角ｺﾞｼｯｸUB" pitchFamily="50" charset="-128"/>
                <a:ea typeface="HGP創英角ｺﾞｼｯｸUB" pitchFamily="50" charset="-128"/>
              </a:rPr>
              <a:t> </a:t>
            </a:r>
            <a:r>
              <a:rPr lang="en-US" altLang="ja-JP" sz="2400" dirty="0" smtClean="0">
                <a:latin typeface="HGP創英角ｺﾞｼｯｸUB" pitchFamily="50" charset="-128"/>
                <a:ea typeface="HGP創英角ｺﾞｼｯｸUB" pitchFamily="50" charset="-128"/>
              </a:rPr>
              <a:t>Pay</a:t>
            </a:r>
            <a:r>
              <a:rPr lang="ja-JP" altLang="en-US" sz="2400" dirty="0" smtClean="0">
                <a:latin typeface="HGP創英角ｺﾞｼｯｸUB" pitchFamily="50" charset="-128"/>
                <a:ea typeface="HGP創英角ｺﾞｼｯｸUB" pitchFamily="50" charset="-128"/>
              </a:rPr>
              <a:t>サービス</a:t>
            </a:r>
          </a:p>
          <a:p>
            <a:pPr algn="ctr"/>
            <a:r>
              <a:rPr lang="ja-JP" altLang="en-US" sz="1400" dirty="0" smtClean="0">
                <a:solidFill>
                  <a:srgbClr val="00B050"/>
                </a:solidFill>
                <a:latin typeface="HGP創英角ｺﾞｼｯｸUB" pitchFamily="50" charset="-128"/>
                <a:ea typeface="HGP創英角ｺﾞｼｯｸUB" pitchFamily="50" charset="-128"/>
              </a:rPr>
              <a:t>訪日中国人向け</a:t>
            </a:r>
            <a:r>
              <a:rPr lang="ja-JP" altLang="en-US" sz="1400" dirty="0" smtClean="0">
                <a:latin typeface="HGP創英角ｺﾞｼｯｸUB" pitchFamily="50" charset="-128"/>
                <a:ea typeface="HGP創英角ｺﾞｼｯｸUB" pitchFamily="50" charset="-128"/>
              </a:rPr>
              <a:t>、新決済システム</a:t>
            </a:r>
            <a:endParaRPr kumimoji="1" lang="ja-JP" altLang="en-US" sz="1400" dirty="0">
              <a:latin typeface="HGP創英角ｺﾞｼｯｸUB" pitchFamily="50" charset="-128"/>
              <a:ea typeface="HGP創英角ｺﾞｼｯｸUB" pitchFamily="50" charset="-128"/>
            </a:endParaRPr>
          </a:p>
        </p:txBody>
      </p:sp>
      <p:sp>
        <p:nvSpPr>
          <p:cNvPr id="88" name="円/楕円 87"/>
          <p:cNvSpPr/>
          <p:nvPr/>
        </p:nvSpPr>
        <p:spPr>
          <a:xfrm>
            <a:off x="4579032" y="2219836"/>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直線矢印コネクタ 88"/>
          <p:cNvCxnSpPr/>
          <p:nvPr/>
        </p:nvCxnSpPr>
        <p:spPr>
          <a:xfrm flipV="1">
            <a:off x="4745628" y="2232193"/>
            <a:ext cx="72008" cy="7200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 name="テキスト ボックス 89"/>
          <p:cNvSpPr txBox="1"/>
          <p:nvPr/>
        </p:nvSpPr>
        <p:spPr>
          <a:xfrm>
            <a:off x="4533834" y="2352109"/>
            <a:ext cx="1005403" cy="584775"/>
          </a:xfrm>
          <a:prstGeom prst="rect">
            <a:avLst/>
          </a:prstGeom>
          <a:noFill/>
        </p:spPr>
        <p:txBody>
          <a:bodyPr wrap="none" rtlCol="0">
            <a:spAutoFit/>
          </a:bodyPr>
          <a:lstStyle/>
          <a:p>
            <a:pPr algn="ctr"/>
            <a:r>
              <a:rPr lang="en-US" altLang="ja-JP" sz="1600" dirty="0" smtClean="0">
                <a:solidFill>
                  <a:srgbClr val="FF0000"/>
                </a:solidFill>
                <a:latin typeface="HGP創英角ｺﾞｼｯｸUB" pitchFamily="50" charset="-128"/>
                <a:ea typeface="HGP創英角ｺﾞｼｯｸUB" pitchFamily="50" charset="-128"/>
              </a:rPr>
              <a:t>SNS</a:t>
            </a:r>
          </a:p>
          <a:p>
            <a:pPr algn="ctr"/>
            <a:r>
              <a:rPr lang="ja-JP" altLang="en-US" sz="1600" dirty="0" smtClean="0">
                <a:solidFill>
                  <a:srgbClr val="FF0000"/>
                </a:solidFill>
                <a:latin typeface="HGP創英角ｺﾞｼｯｸUB" pitchFamily="50" charset="-128"/>
                <a:ea typeface="HGP創英角ｺﾞｼｯｸUB" pitchFamily="50" charset="-128"/>
              </a:rPr>
              <a:t>即時決済</a:t>
            </a:r>
            <a:endParaRPr lang="en-US" altLang="ja-JP" sz="1600" dirty="0" smtClean="0">
              <a:solidFill>
                <a:srgbClr val="FF0000"/>
              </a:solidFill>
              <a:latin typeface="HGP創英角ｺﾞｼｯｸUB" pitchFamily="50" charset="-128"/>
              <a:ea typeface="HGP創英角ｺﾞｼｯｸUB" pitchFamily="50" charset="-128"/>
            </a:endParaRPr>
          </a:p>
        </p:txBody>
      </p:sp>
      <p:sp>
        <p:nvSpPr>
          <p:cNvPr id="91" name="フリーフォーム 90"/>
          <p:cNvSpPr/>
          <p:nvPr/>
        </p:nvSpPr>
        <p:spPr>
          <a:xfrm>
            <a:off x="1109310" y="2146891"/>
            <a:ext cx="1682578" cy="1569308"/>
          </a:xfrm>
          <a:custGeom>
            <a:avLst/>
            <a:gdLst>
              <a:gd name="connsiteX0" fmla="*/ 1682578 w 1682578"/>
              <a:gd name="connsiteY0" fmla="*/ 0 h 1569308"/>
              <a:gd name="connsiteX1" fmla="*/ 113270 w 1682578"/>
              <a:gd name="connsiteY1" fmla="*/ 679622 h 1569308"/>
              <a:gd name="connsiteX2" fmla="*/ 1002957 w 1682578"/>
              <a:gd name="connsiteY2" fmla="*/ 1569308 h 1569308"/>
            </a:gdLst>
            <a:ahLst/>
            <a:cxnLst>
              <a:cxn ang="0">
                <a:pos x="connsiteX0" y="connsiteY0"/>
              </a:cxn>
              <a:cxn ang="0">
                <a:pos x="connsiteX1" y="connsiteY1"/>
              </a:cxn>
              <a:cxn ang="0">
                <a:pos x="connsiteX2" y="connsiteY2"/>
              </a:cxn>
            </a:cxnLst>
            <a:rect l="l" t="t" r="r" b="b"/>
            <a:pathLst>
              <a:path w="1682578" h="1569308">
                <a:moveTo>
                  <a:pt x="1682578" y="0"/>
                </a:moveTo>
                <a:cubicBezTo>
                  <a:pt x="954559" y="209035"/>
                  <a:pt x="226540" y="418071"/>
                  <a:pt x="113270" y="679622"/>
                </a:cubicBezTo>
                <a:cubicBezTo>
                  <a:pt x="0" y="941173"/>
                  <a:pt x="501478" y="1255240"/>
                  <a:pt x="1002957" y="1569308"/>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2" name="フリーフォーム 91"/>
          <p:cNvSpPr/>
          <p:nvPr/>
        </p:nvSpPr>
        <p:spPr>
          <a:xfrm>
            <a:off x="5704155" y="2146891"/>
            <a:ext cx="1153297" cy="1594022"/>
          </a:xfrm>
          <a:custGeom>
            <a:avLst/>
            <a:gdLst>
              <a:gd name="connsiteX0" fmla="*/ 0 w 1153297"/>
              <a:gd name="connsiteY0" fmla="*/ 0 h 1594022"/>
              <a:gd name="connsiteX1" fmla="*/ 1062681 w 1153297"/>
              <a:gd name="connsiteY1" fmla="*/ 531340 h 1594022"/>
              <a:gd name="connsiteX2" fmla="*/ 543697 w 1153297"/>
              <a:gd name="connsiteY2" fmla="*/ 1594022 h 1594022"/>
              <a:gd name="connsiteX3" fmla="*/ 543697 w 1153297"/>
              <a:gd name="connsiteY3" fmla="*/ 1594022 h 1594022"/>
            </a:gdLst>
            <a:ahLst/>
            <a:cxnLst>
              <a:cxn ang="0">
                <a:pos x="connsiteX0" y="connsiteY0"/>
              </a:cxn>
              <a:cxn ang="0">
                <a:pos x="connsiteX1" y="connsiteY1"/>
              </a:cxn>
              <a:cxn ang="0">
                <a:pos x="connsiteX2" y="connsiteY2"/>
              </a:cxn>
              <a:cxn ang="0">
                <a:pos x="connsiteX3" y="connsiteY3"/>
              </a:cxn>
            </a:cxnLst>
            <a:rect l="l" t="t" r="r" b="b"/>
            <a:pathLst>
              <a:path w="1153297" h="1594022">
                <a:moveTo>
                  <a:pt x="0" y="0"/>
                </a:moveTo>
                <a:cubicBezTo>
                  <a:pt x="486032" y="132835"/>
                  <a:pt x="972065" y="265670"/>
                  <a:pt x="1062681" y="531340"/>
                </a:cubicBezTo>
                <a:cubicBezTo>
                  <a:pt x="1153297" y="797010"/>
                  <a:pt x="543697" y="1594022"/>
                  <a:pt x="543697" y="1594022"/>
                </a:cubicBezTo>
                <a:lnTo>
                  <a:pt x="543697" y="1594022"/>
                </a:ln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3" name="テキスト ボックス 92"/>
          <p:cNvSpPr txBox="1"/>
          <p:nvPr/>
        </p:nvSpPr>
        <p:spPr>
          <a:xfrm>
            <a:off x="1340768" y="3741003"/>
            <a:ext cx="5007530" cy="830997"/>
          </a:xfrm>
          <a:prstGeom prst="rect">
            <a:avLst/>
          </a:prstGeom>
          <a:noFill/>
        </p:spPr>
        <p:txBody>
          <a:bodyPr wrap="square" rtlCol="0">
            <a:spAutoFit/>
          </a:bodyPr>
          <a:lstStyle/>
          <a:p>
            <a:r>
              <a:rPr lang="ja-JP" altLang="en-US" sz="1200" b="1" dirty="0" smtClean="0">
                <a:latin typeface="+mn-ea"/>
              </a:rPr>
              <a:t>中国では当たり前のように利用されている</a:t>
            </a:r>
            <a:r>
              <a:rPr lang="en-US" altLang="ja-JP" sz="1200" b="1" dirty="0" smtClean="0">
                <a:latin typeface="+mn-ea"/>
              </a:rPr>
              <a:t>SNS</a:t>
            </a:r>
            <a:r>
              <a:rPr lang="ja-JP" altLang="en-US" sz="1200" b="1" dirty="0" smtClean="0">
                <a:latin typeface="+mn-ea"/>
              </a:rPr>
              <a:t>プラットフォームの</a:t>
            </a:r>
            <a:r>
              <a:rPr lang="en-US" altLang="ja-JP" sz="1200" b="1" dirty="0" smtClean="0">
                <a:latin typeface="+mn-ea"/>
              </a:rPr>
              <a:t>WeChat</a:t>
            </a:r>
            <a:r>
              <a:rPr lang="ja-JP" altLang="en-US" sz="1200" b="1" dirty="0" smtClean="0">
                <a:latin typeface="+mn-ea"/>
              </a:rPr>
              <a:t>を利用した即時決済システムです。中国からの旅行者の決済を手助けし、企業様・消費者様の利便性を図り、集客・購買意欲を高めるお手伝いをさせていただきます。</a:t>
            </a:r>
            <a:endParaRPr lang="en-US" altLang="ja-JP" sz="1200" b="1" dirty="0" smtClean="0">
              <a:latin typeface="+mn-ea"/>
            </a:endParaRPr>
          </a:p>
        </p:txBody>
      </p:sp>
      <p:grpSp>
        <p:nvGrpSpPr>
          <p:cNvPr id="5" name="グループ化 126"/>
          <p:cNvGrpSpPr/>
          <p:nvPr/>
        </p:nvGrpSpPr>
        <p:grpSpPr>
          <a:xfrm>
            <a:off x="5406715" y="8174070"/>
            <a:ext cx="144016" cy="144016"/>
            <a:chOff x="945791" y="4522572"/>
            <a:chExt cx="144016" cy="144016"/>
          </a:xfrm>
        </p:grpSpPr>
        <p:sp>
          <p:nvSpPr>
            <p:cNvPr id="54" name="二等辺三角形 53"/>
            <p:cNvSpPr/>
            <p:nvPr/>
          </p:nvSpPr>
          <p:spPr>
            <a:xfrm rot="5400000">
              <a:off x="987439" y="4556386"/>
              <a:ext cx="83132" cy="7166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5" name="正方形/長方形 54"/>
            <p:cNvSpPr/>
            <p:nvPr/>
          </p:nvSpPr>
          <p:spPr>
            <a:xfrm>
              <a:off x="945791" y="4522572"/>
              <a:ext cx="144016" cy="144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grpSp>
        <p:nvGrpSpPr>
          <p:cNvPr id="6" name="グループ化 117"/>
          <p:cNvGrpSpPr/>
          <p:nvPr/>
        </p:nvGrpSpPr>
        <p:grpSpPr>
          <a:xfrm>
            <a:off x="1288268" y="4572000"/>
            <a:ext cx="5569732" cy="3816424"/>
            <a:chOff x="1243644" y="4716016"/>
            <a:chExt cx="5569732" cy="3816424"/>
          </a:xfrm>
        </p:grpSpPr>
        <p:sp>
          <p:nvSpPr>
            <p:cNvPr id="56" name="正方形/長方形 55"/>
            <p:cNvSpPr/>
            <p:nvPr/>
          </p:nvSpPr>
          <p:spPr>
            <a:xfrm>
              <a:off x="1372054" y="4716016"/>
              <a:ext cx="1584176"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latin typeface="HGP創英角ｺﾞｼｯｸUB" pitchFamily="50" charset="-128"/>
                  <a:ea typeface="HGP創英角ｺﾞｼｯｸUB" pitchFamily="50" charset="-128"/>
                </a:rPr>
                <a:t>サービスの特徴</a:t>
              </a:r>
              <a:endParaRPr kumimoji="1" lang="ja-JP" altLang="en-US" sz="1400" dirty="0">
                <a:solidFill>
                  <a:schemeClr val="tx1"/>
                </a:solidFill>
                <a:latin typeface="HGP創英角ｺﾞｼｯｸUB" pitchFamily="50" charset="-128"/>
                <a:ea typeface="HGP創英角ｺﾞｼｯｸUB" pitchFamily="50" charset="-128"/>
              </a:endParaRPr>
            </a:p>
          </p:txBody>
        </p:sp>
        <p:sp>
          <p:nvSpPr>
            <p:cNvPr id="57" name="テキスト ボックス 56"/>
            <p:cNvSpPr txBox="1"/>
            <p:nvPr/>
          </p:nvSpPr>
          <p:spPr>
            <a:xfrm>
              <a:off x="1243644" y="5165040"/>
              <a:ext cx="4660250" cy="923330"/>
            </a:xfrm>
            <a:prstGeom prst="rect">
              <a:avLst/>
            </a:prstGeom>
            <a:noFill/>
          </p:spPr>
          <p:txBody>
            <a:bodyPr wrap="none" rtlCol="0">
              <a:spAutoFit/>
            </a:bodyPr>
            <a:lstStyle/>
            <a:p>
              <a:r>
                <a:rPr lang="ja-JP" altLang="en-US" sz="1200" b="1" u="sng" dirty="0" smtClean="0"/>
                <a:t>その</a:t>
              </a:r>
              <a:r>
                <a:rPr lang="en-US" altLang="ja-JP" sz="1200" b="1" u="sng" dirty="0" smtClean="0"/>
                <a:t>1</a:t>
              </a:r>
              <a:r>
                <a:rPr lang="ja-JP" altLang="en-US" sz="1200" b="1" u="sng" dirty="0" err="1" smtClean="0"/>
                <a:t>．</a:t>
              </a:r>
              <a:r>
                <a:rPr lang="ja-JP" altLang="en-US" sz="1200" b="1" u="sng" dirty="0" smtClean="0"/>
                <a:t>中国人が日常的に利用している決済方法</a:t>
              </a:r>
            </a:p>
            <a:p>
              <a:endParaRPr lang="ja-JP" altLang="en-US" sz="1200" b="1" u="sng" dirty="0" smtClean="0"/>
            </a:p>
            <a:p>
              <a:r>
                <a:rPr lang="ja-JP" altLang="en-US" sz="1000" dirty="0" smtClean="0"/>
                <a:t>　中国国内で急成長をしている</a:t>
              </a:r>
              <a:r>
                <a:rPr lang="en-US" altLang="ja-JP" sz="1000" dirty="0" smtClean="0"/>
                <a:t>SNS</a:t>
              </a:r>
              <a:r>
                <a:rPr lang="ja-JP" altLang="en-US" sz="1000" dirty="0" smtClean="0"/>
                <a:t>プラットフォームを利用した決済方法であるため、</a:t>
              </a:r>
              <a:endParaRPr lang="en-US" altLang="ja-JP" sz="1000" dirty="0" smtClean="0"/>
            </a:p>
            <a:p>
              <a:r>
                <a:rPr lang="ja-JP" altLang="en-US" sz="1000" dirty="0" smtClean="0"/>
                <a:t>　中国人が日常的に利用している決済手段です。</a:t>
              </a:r>
              <a:endParaRPr lang="en-US" altLang="ja-JP" sz="1000" dirty="0" smtClean="0"/>
            </a:p>
            <a:p>
              <a:r>
                <a:rPr lang="ja-JP" altLang="en-US" sz="1000" dirty="0" smtClean="0"/>
                <a:t>　</a:t>
              </a:r>
              <a:endParaRPr lang="ja-JP" altLang="ja-JP" sz="1000" dirty="0"/>
            </a:p>
          </p:txBody>
        </p:sp>
        <p:sp>
          <p:nvSpPr>
            <p:cNvPr id="58" name="正方形/長方形 57"/>
            <p:cNvSpPr/>
            <p:nvPr/>
          </p:nvSpPr>
          <p:spPr>
            <a:xfrm>
              <a:off x="5733256" y="5508104"/>
              <a:ext cx="1080120"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詳細はこちら</a:t>
              </a:r>
              <a:endParaRPr kumimoji="1" lang="ja-JP" altLang="en-US" sz="1200" dirty="0">
                <a:solidFill>
                  <a:schemeClr val="tx1"/>
                </a:solidFill>
              </a:endParaRPr>
            </a:p>
          </p:txBody>
        </p:sp>
        <p:sp>
          <p:nvSpPr>
            <p:cNvPr id="59" name="テキスト ボックス 58"/>
            <p:cNvSpPr txBox="1"/>
            <p:nvPr/>
          </p:nvSpPr>
          <p:spPr>
            <a:xfrm>
              <a:off x="1296144" y="7596336"/>
              <a:ext cx="2308645" cy="584775"/>
            </a:xfrm>
            <a:prstGeom prst="rect">
              <a:avLst/>
            </a:prstGeom>
            <a:noFill/>
          </p:spPr>
          <p:txBody>
            <a:bodyPr wrap="none" rtlCol="0">
              <a:spAutoFit/>
            </a:bodyPr>
            <a:lstStyle/>
            <a:p>
              <a:r>
                <a:rPr lang="ja-JP" altLang="en-US" sz="1200" b="1" u="sng" dirty="0" smtClean="0"/>
                <a:t>その</a:t>
              </a:r>
              <a:r>
                <a:rPr lang="en-US" altLang="ja-JP" sz="1200" b="1" u="sng" dirty="0" smtClean="0"/>
                <a:t>3</a:t>
              </a:r>
              <a:r>
                <a:rPr lang="ja-JP" altLang="en-US" sz="1200" b="1" u="sng" dirty="0" err="1" smtClean="0"/>
                <a:t>．</a:t>
              </a:r>
              <a:r>
                <a:rPr lang="ja-JP" altLang="en-US" sz="1200" b="1" u="sng" dirty="0" smtClean="0"/>
                <a:t>簡単手続きで手軽に導入</a:t>
              </a:r>
            </a:p>
            <a:p>
              <a:endParaRPr lang="en-US" altLang="ja-JP" sz="1000" dirty="0" smtClean="0"/>
            </a:p>
            <a:p>
              <a:r>
                <a:rPr lang="ja-JP" altLang="en-US" sz="1000" dirty="0" smtClean="0"/>
                <a:t>　</a:t>
              </a:r>
              <a:endParaRPr lang="en-US" altLang="ja-JP" sz="1000" dirty="0" smtClean="0"/>
            </a:p>
          </p:txBody>
        </p:sp>
        <p:sp>
          <p:nvSpPr>
            <p:cNvPr id="60" name="正方形/長方形 59"/>
            <p:cNvSpPr/>
            <p:nvPr/>
          </p:nvSpPr>
          <p:spPr>
            <a:xfrm>
              <a:off x="5733256" y="6876256"/>
              <a:ext cx="1080120"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詳細はこちら</a:t>
              </a:r>
              <a:endParaRPr kumimoji="1" lang="ja-JP" altLang="en-US" sz="1200" dirty="0">
                <a:solidFill>
                  <a:schemeClr val="tx1"/>
                </a:solidFill>
              </a:endParaRPr>
            </a:p>
          </p:txBody>
        </p:sp>
        <p:sp>
          <p:nvSpPr>
            <p:cNvPr id="61" name="正方形/長方形 60"/>
            <p:cNvSpPr/>
            <p:nvPr/>
          </p:nvSpPr>
          <p:spPr>
            <a:xfrm>
              <a:off x="5476581" y="8286219"/>
              <a:ext cx="1289135" cy="246221"/>
            </a:xfrm>
            <a:prstGeom prst="rect">
              <a:avLst/>
            </a:prstGeom>
          </p:spPr>
          <p:txBody>
            <a:bodyPr wrap="none">
              <a:spAutoFit/>
            </a:bodyPr>
            <a:lstStyle/>
            <a:p>
              <a:r>
                <a:rPr lang="ja-JP" altLang="en-US" sz="1000" dirty="0" smtClean="0"/>
                <a:t>ページの先頭に戻る</a:t>
              </a:r>
              <a:endParaRPr lang="ja-JP" altLang="en-US" sz="1000" dirty="0"/>
            </a:p>
          </p:txBody>
        </p:sp>
      </p:grpSp>
      <p:sp>
        <p:nvSpPr>
          <p:cNvPr id="65" name="正方形/長方形 64"/>
          <p:cNvSpPr/>
          <p:nvPr/>
        </p:nvSpPr>
        <p:spPr>
          <a:xfrm>
            <a:off x="1340768" y="7740352"/>
            <a:ext cx="439248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smtClean="0">
                <a:solidFill>
                  <a:schemeClr val="tx1"/>
                </a:solidFill>
              </a:rPr>
              <a:t>手続きは非常に簡単で、当社にお申込書をご提出いただくだけです。</a:t>
            </a:r>
            <a:endParaRPr kumimoji="1" lang="en-US" altLang="ja-JP" sz="1000" dirty="0" smtClean="0">
              <a:solidFill>
                <a:schemeClr val="tx1"/>
              </a:solidFill>
            </a:endParaRPr>
          </a:p>
          <a:p>
            <a:r>
              <a:rPr lang="ja-JP" altLang="en-US" sz="1000" dirty="0" smtClean="0">
                <a:solidFill>
                  <a:schemeClr val="tx1"/>
                </a:solidFill>
              </a:rPr>
              <a:t>導入費用や審査費用などは一切必要ございません。</a:t>
            </a:r>
            <a:endParaRPr kumimoji="1" lang="ja-JP" altLang="en-US" sz="1000" dirty="0">
              <a:solidFill>
                <a:schemeClr val="tx1"/>
              </a:solidFill>
            </a:endParaRPr>
          </a:p>
        </p:txBody>
      </p:sp>
      <p:sp>
        <p:nvSpPr>
          <p:cNvPr id="66" name="テキスト ボックス 65"/>
          <p:cNvSpPr txBox="1"/>
          <p:nvPr/>
        </p:nvSpPr>
        <p:spPr>
          <a:xfrm>
            <a:off x="1309022" y="6219473"/>
            <a:ext cx="4326826" cy="584775"/>
          </a:xfrm>
          <a:prstGeom prst="rect">
            <a:avLst/>
          </a:prstGeom>
          <a:noFill/>
        </p:spPr>
        <p:txBody>
          <a:bodyPr wrap="none" rtlCol="0">
            <a:spAutoFit/>
          </a:bodyPr>
          <a:lstStyle/>
          <a:p>
            <a:r>
              <a:rPr lang="ja-JP" altLang="en-US" sz="1200" b="1" u="sng" dirty="0" smtClean="0"/>
              <a:t>その</a:t>
            </a:r>
            <a:r>
              <a:rPr lang="en-US" altLang="ja-JP" sz="1200" b="1" u="sng" dirty="0" smtClean="0"/>
              <a:t>2</a:t>
            </a:r>
            <a:r>
              <a:rPr lang="ja-JP" altLang="en-US" sz="1200" b="1" u="sng" dirty="0" err="1" smtClean="0"/>
              <a:t>．</a:t>
            </a:r>
            <a:r>
              <a:rPr lang="ja-JP" altLang="en-US" sz="1200" b="1" u="sng" dirty="0" smtClean="0"/>
              <a:t>決済方法は非常にシンプル！数秒で決済が完了します。</a:t>
            </a:r>
          </a:p>
          <a:p>
            <a:endParaRPr lang="en-US" altLang="ja-JP" sz="1000" dirty="0" smtClean="0"/>
          </a:p>
          <a:p>
            <a:r>
              <a:rPr lang="ja-JP" altLang="en-US" sz="1000" dirty="0" smtClean="0"/>
              <a:t>　</a:t>
            </a:r>
            <a:endParaRPr lang="en-US" altLang="ja-JP" sz="1000" dirty="0" smtClean="0"/>
          </a:p>
        </p:txBody>
      </p:sp>
      <p:sp>
        <p:nvSpPr>
          <p:cNvPr id="67" name="正方形/長方形 66"/>
          <p:cNvSpPr/>
          <p:nvPr/>
        </p:nvSpPr>
        <p:spPr>
          <a:xfrm>
            <a:off x="1340768" y="6444208"/>
            <a:ext cx="4392488"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smtClean="0">
                <a:solidFill>
                  <a:schemeClr val="tx1"/>
                </a:solidFill>
              </a:rPr>
              <a:t>お客様がお持ちのスマートフォンに表示いただく</a:t>
            </a:r>
            <a:r>
              <a:rPr kumimoji="1" lang="en-US" altLang="ja-JP" sz="1000" dirty="0" smtClean="0">
                <a:solidFill>
                  <a:schemeClr val="tx1"/>
                </a:solidFill>
              </a:rPr>
              <a:t>QR</a:t>
            </a:r>
            <a:r>
              <a:rPr kumimoji="1" lang="ja-JP" altLang="en-US" sz="1000" dirty="0" smtClean="0">
                <a:solidFill>
                  <a:schemeClr val="tx1"/>
                </a:solidFill>
              </a:rPr>
              <a:t>コードをお店でご用意いただく</a:t>
            </a:r>
            <a:r>
              <a:rPr kumimoji="1" lang="en-US" altLang="ja-JP" sz="1000" dirty="0" err="1" smtClean="0">
                <a:solidFill>
                  <a:schemeClr val="tx1"/>
                </a:solidFill>
              </a:rPr>
              <a:t>iPad</a:t>
            </a:r>
            <a:r>
              <a:rPr kumimoji="1" lang="ja-JP" altLang="en-US" sz="1000" dirty="0" smtClean="0">
                <a:solidFill>
                  <a:schemeClr val="tx1"/>
                </a:solidFill>
              </a:rPr>
              <a:t>で読み込んでいただくだけで決済が完了します。</a:t>
            </a:r>
            <a:endParaRPr kumimoji="1" lang="en-US" altLang="ja-JP" sz="1000" dirty="0" smtClean="0">
              <a:solidFill>
                <a:schemeClr val="tx1"/>
              </a:solidFill>
            </a:endParaRPr>
          </a:p>
          <a:p>
            <a:r>
              <a:rPr lang="ja-JP" altLang="en-US" sz="1000" dirty="0" smtClean="0">
                <a:solidFill>
                  <a:schemeClr val="tx1"/>
                </a:solidFill>
              </a:rPr>
              <a:t>お客様へは決済通知が</a:t>
            </a:r>
            <a:r>
              <a:rPr lang="en-US" altLang="ja-JP" sz="1000" dirty="0" smtClean="0">
                <a:solidFill>
                  <a:schemeClr val="tx1"/>
                </a:solidFill>
              </a:rPr>
              <a:t>WeChat</a:t>
            </a:r>
            <a:r>
              <a:rPr lang="ja-JP" altLang="en-US" sz="1000" dirty="0" smtClean="0">
                <a:solidFill>
                  <a:schemeClr val="tx1"/>
                </a:solidFill>
              </a:rPr>
              <a:t>へ送られるため、ご確認も簡単です。</a:t>
            </a:r>
            <a:endParaRPr kumimoji="1" lang="ja-JP" altLang="en-US" sz="1000" dirty="0">
              <a:solidFill>
                <a:schemeClr val="tx1"/>
              </a:solidFill>
            </a:endParaRPr>
          </a:p>
        </p:txBody>
      </p:sp>
      <p:sp>
        <p:nvSpPr>
          <p:cNvPr id="68" name="正方形/長方形 67"/>
          <p:cNvSpPr/>
          <p:nvPr/>
        </p:nvSpPr>
        <p:spPr>
          <a:xfrm>
            <a:off x="5777880" y="7812360"/>
            <a:ext cx="1080120"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詳細はこちら</a:t>
            </a:r>
            <a:endParaRPr kumimoji="1" lang="ja-JP" altLang="en-US" sz="1200" dirty="0">
              <a:solidFill>
                <a:schemeClr val="tx1"/>
              </a:solidFill>
            </a:endParaRPr>
          </a:p>
        </p:txBody>
      </p:sp>
      <p:sp>
        <p:nvSpPr>
          <p:cNvPr id="62" name="正方形/長方形 61"/>
          <p:cNvSpPr/>
          <p:nvPr/>
        </p:nvSpPr>
        <p:spPr>
          <a:xfrm>
            <a:off x="44624" y="6300316"/>
            <a:ext cx="1152128" cy="7200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800" dirty="0" smtClean="0">
                <a:solidFill>
                  <a:schemeClr val="tx1"/>
                </a:solidFill>
                <a:latin typeface="+mn-ea"/>
              </a:rPr>
              <a:t>WeChat</a:t>
            </a:r>
            <a:r>
              <a:rPr kumimoji="1" lang="ja-JP" altLang="en-US" sz="800" dirty="0" smtClean="0">
                <a:solidFill>
                  <a:schemeClr val="tx1"/>
                </a:solidFill>
                <a:latin typeface="+mn-ea"/>
              </a:rPr>
              <a:t>広告</a:t>
            </a:r>
            <a:endParaRPr kumimoji="1" lang="en-US" altLang="ja-JP" sz="800" dirty="0" smtClean="0">
              <a:solidFill>
                <a:schemeClr val="tx1"/>
              </a:solidFill>
              <a:latin typeface="+mn-ea"/>
            </a:endParaRPr>
          </a:p>
          <a:p>
            <a:r>
              <a:rPr kumimoji="1" lang="ja-JP" altLang="en-US" sz="800" dirty="0" smtClean="0">
                <a:solidFill>
                  <a:schemeClr val="tx1"/>
                </a:solidFill>
                <a:latin typeface="+mn-ea"/>
              </a:rPr>
              <a:t>        プロモーション</a:t>
            </a:r>
            <a:endParaRPr kumimoji="1" lang="en-US" altLang="ja-JP" sz="800" dirty="0" smtClean="0">
              <a:solidFill>
                <a:schemeClr val="tx1"/>
              </a:solidFill>
              <a:latin typeface="+mn-ea"/>
            </a:endParaRPr>
          </a:p>
          <a:p>
            <a:r>
              <a:rPr lang="en-US" altLang="ja-JP" sz="800" dirty="0" smtClean="0">
                <a:solidFill>
                  <a:schemeClr val="tx1"/>
                </a:solidFill>
                <a:latin typeface="+mn-ea"/>
              </a:rPr>
              <a:t>(</a:t>
            </a:r>
            <a:r>
              <a:rPr lang="ja-JP" altLang="en-US" sz="700" dirty="0" smtClean="0">
                <a:solidFill>
                  <a:schemeClr val="tx1"/>
                </a:solidFill>
                <a:latin typeface="+mn-ea"/>
              </a:rPr>
              <a:t>公式アカウント作成</a:t>
            </a:r>
            <a:r>
              <a:rPr lang="en-US" altLang="ja-JP" sz="800" dirty="0" smtClean="0">
                <a:solidFill>
                  <a:schemeClr val="tx1"/>
                </a:solidFill>
                <a:latin typeface="+mn-ea"/>
              </a:rPr>
              <a:t>)</a:t>
            </a:r>
            <a:endParaRPr kumimoji="1" lang="ja-JP" altLang="en-US" sz="800" dirty="0">
              <a:solidFill>
                <a:schemeClr val="tx1"/>
              </a:solidFill>
              <a:latin typeface="+mn-ea"/>
            </a:endParaRPr>
          </a:p>
        </p:txBody>
      </p:sp>
      <p:sp>
        <p:nvSpPr>
          <p:cNvPr id="63" name="正方形/長方形 62"/>
          <p:cNvSpPr/>
          <p:nvPr/>
        </p:nvSpPr>
        <p:spPr>
          <a:xfrm>
            <a:off x="142160" y="702039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dirty="0" smtClean="0">
                <a:solidFill>
                  <a:schemeClr val="tx1"/>
                </a:solidFill>
                <a:latin typeface="+mn-ea"/>
              </a:rPr>
              <a:t>特徴・メリット</a:t>
            </a:r>
            <a:endParaRPr lang="en-US" altLang="ja-JP" sz="800" dirty="0" smtClean="0">
              <a:solidFill>
                <a:schemeClr val="tx1"/>
              </a:solidFill>
              <a:latin typeface="+mn-ea"/>
            </a:endParaRPr>
          </a:p>
        </p:txBody>
      </p:sp>
      <p:sp>
        <p:nvSpPr>
          <p:cNvPr id="64" name="正方形/長方形 63"/>
          <p:cNvSpPr/>
          <p:nvPr/>
        </p:nvSpPr>
        <p:spPr>
          <a:xfrm>
            <a:off x="154732" y="565212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69" name="正方形/長方形 68"/>
          <p:cNvSpPr/>
          <p:nvPr/>
        </p:nvSpPr>
        <p:spPr>
          <a:xfrm>
            <a:off x="154732" y="586814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70" name="正方形/長方形 69"/>
          <p:cNvSpPr/>
          <p:nvPr/>
        </p:nvSpPr>
        <p:spPr>
          <a:xfrm>
            <a:off x="146952" y="608416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71" name="正方形/長方形 70"/>
          <p:cNvSpPr/>
          <p:nvPr/>
        </p:nvSpPr>
        <p:spPr>
          <a:xfrm>
            <a:off x="149812" y="723642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72" name="正方形/長方形 71"/>
          <p:cNvSpPr/>
          <p:nvPr/>
        </p:nvSpPr>
        <p:spPr>
          <a:xfrm>
            <a:off x="149812" y="745244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73" name="正方形/長方形 72"/>
          <p:cNvSpPr/>
          <p:nvPr/>
        </p:nvSpPr>
        <p:spPr>
          <a:xfrm>
            <a:off x="142032" y="766846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403648" y="251520"/>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15" name="テキスト ボックス 14"/>
          <p:cNvSpPr txBox="1"/>
          <p:nvPr/>
        </p:nvSpPr>
        <p:spPr>
          <a:xfrm>
            <a:off x="548680" y="1691680"/>
            <a:ext cx="4176464" cy="400110"/>
          </a:xfrm>
          <a:prstGeom prst="rect">
            <a:avLst/>
          </a:prstGeom>
          <a:noFill/>
        </p:spPr>
        <p:txBody>
          <a:bodyPr wrap="square" rtlCol="0">
            <a:spAutoFit/>
          </a:bodyPr>
          <a:lstStyle/>
          <a:p>
            <a:r>
              <a:rPr kumimoji="1" lang="ja-JP" altLang="en-US" sz="2000" dirty="0" smtClean="0">
                <a:latin typeface="HGP創英角ｺﾞｼｯｸUB" pitchFamily="50" charset="-128"/>
                <a:ea typeface="HGP創英角ｺﾞｼｯｸUB" pitchFamily="50" charset="-128"/>
              </a:rPr>
              <a:t>≪</a:t>
            </a:r>
            <a:r>
              <a:rPr lang="en-US" altLang="ja-JP" sz="2000" dirty="0" smtClean="0">
                <a:latin typeface="HGP創英角ｺﾞｼｯｸUB" pitchFamily="50" charset="-128"/>
                <a:ea typeface="HGP創英角ｺﾞｼｯｸUB" pitchFamily="50" charset="-128"/>
              </a:rPr>
              <a:t>PAX Global</a:t>
            </a:r>
            <a:r>
              <a:rPr lang="ja-JP" altLang="en-US" sz="2000" dirty="0" smtClean="0">
                <a:latin typeface="HGP創英角ｺﾞｼｯｸUB" pitchFamily="50" charset="-128"/>
                <a:ea typeface="HGP創英角ｺﾞｼｯｸUB" pitchFamily="50" charset="-128"/>
              </a:rPr>
              <a:t>社製端末≫</a:t>
            </a:r>
            <a:endParaRPr kumimoji="1" lang="ja-JP" altLang="en-US" sz="2000" dirty="0">
              <a:latin typeface="HGP創英角ｺﾞｼｯｸUB" pitchFamily="50" charset="-128"/>
              <a:ea typeface="HGP創英角ｺﾞｼｯｸUB" pitchFamily="50" charset="-128"/>
            </a:endParaRPr>
          </a:p>
        </p:txBody>
      </p:sp>
      <p:cxnSp>
        <p:nvCxnSpPr>
          <p:cNvPr id="25" name="直線コネクタ 24"/>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図表 25"/>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21"/>
          <p:cNvGrpSpPr/>
          <p:nvPr/>
        </p:nvGrpSpPr>
        <p:grpSpPr>
          <a:xfrm>
            <a:off x="2564904" y="251520"/>
            <a:ext cx="4711143" cy="677108"/>
            <a:chOff x="2564904" y="251520"/>
            <a:chExt cx="4711143" cy="677108"/>
          </a:xfrm>
        </p:grpSpPr>
        <p:sp>
          <p:nvSpPr>
            <p:cNvPr id="27" name="正方形/長方形 26"/>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28" name="テキスト ボックス 27"/>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29" name="正方形/長方形 28"/>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30" name="正方形/長方形 29"/>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31" name="テキスト ボックス 30"/>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32" name="図表 31"/>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9" name="テキスト ボックス 38"/>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88" name="円/楕円 87"/>
          <p:cNvSpPr/>
          <p:nvPr/>
        </p:nvSpPr>
        <p:spPr>
          <a:xfrm>
            <a:off x="4579032" y="2219836"/>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直線矢印コネクタ 88"/>
          <p:cNvCxnSpPr/>
          <p:nvPr/>
        </p:nvCxnSpPr>
        <p:spPr>
          <a:xfrm flipV="1">
            <a:off x="4745628" y="2232193"/>
            <a:ext cx="72008" cy="7200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 name="テキスト ボックス 89"/>
          <p:cNvSpPr txBox="1"/>
          <p:nvPr/>
        </p:nvSpPr>
        <p:spPr>
          <a:xfrm>
            <a:off x="4533834" y="2352109"/>
            <a:ext cx="1005403" cy="584775"/>
          </a:xfrm>
          <a:prstGeom prst="rect">
            <a:avLst/>
          </a:prstGeom>
          <a:noFill/>
        </p:spPr>
        <p:txBody>
          <a:bodyPr wrap="none" rtlCol="0">
            <a:spAutoFit/>
          </a:bodyPr>
          <a:lstStyle/>
          <a:p>
            <a:pPr algn="ctr"/>
            <a:r>
              <a:rPr lang="en-US" altLang="ja-JP" sz="1600" dirty="0" smtClean="0">
                <a:solidFill>
                  <a:srgbClr val="FF0000"/>
                </a:solidFill>
                <a:latin typeface="HGP創英角ｺﾞｼｯｸUB" pitchFamily="50" charset="-128"/>
                <a:ea typeface="HGP創英角ｺﾞｼｯｸUB" pitchFamily="50" charset="-128"/>
              </a:rPr>
              <a:t>SNS</a:t>
            </a:r>
          </a:p>
          <a:p>
            <a:pPr algn="ctr"/>
            <a:r>
              <a:rPr lang="ja-JP" altLang="en-US" sz="1600" dirty="0" smtClean="0">
                <a:solidFill>
                  <a:srgbClr val="FF0000"/>
                </a:solidFill>
                <a:latin typeface="HGP創英角ｺﾞｼｯｸUB" pitchFamily="50" charset="-128"/>
                <a:ea typeface="HGP創英角ｺﾞｼｯｸUB" pitchFamily="50" charset="-128"/>
              </a:rPr>
              <a:t>即時決済</a:t>
            </a:r>
            <a:endParaRPr lang="en-US" altLang="ja-JP" sz="1600" dirty="0" smtClean="0">
              <a:solidFill>
                <a:srgbClr val="FF0000"/>
              </a:solidFill>
              <a:latin typeface="HGP創英角ｺﾞｼｯｸUB" pitchFamily="50" charset="-128"/>
              <a:ea typeface="HGP創英角ｺﾞｼｯｸUB" pitchFamily="50" charset="-128"/>
            </a:endParaRPr>
          </a:p>
        </p:txBody>
      </p:sp>
      <p:sp>
        <p:nvSpPr>
          <p:cNvPr id="93" name="テキスト ボックス 92"/>
          <p:cNvSpPr txBox="1"/>
          <p:nvPr/>
        </p:nvSpPr>
        <p:spPr>
          <a:xfrm>
            <a:off x="1329174" y="3925089"/>
            <a:ext cx="5340186" cy="430887"/>
          </a:xfrm>
          <a:prstGeom prst="rect">
            <a:avLst/>
          </a:prstGeom>
          <a:noFill/>
        </p:spPr>
        <p:txBody>
          <a:bodyPr wrap="square" rtlCol="0">
            <a:spAutoFit/>
          </a:bodyPr>
          <a:lstStyle/>
          <a:p>
            <a:pPr lvl="0" eaLnBrk="0" fontAlgn="base" hangingPunct="0">
              <a:spcBef>
                <a:spcPct val="0"/>
              </a:spcBef>
              <a:spcAft>
                <a:spcPct val="0"/>
              </a:spcAft>
            </a:pPr>
            <a:r>
              <a:rPr lang="ja-JP" altLang="en-US" sz="1100" b="1" dirty="0" smtClean="0">
                <a:latin typeface="Century" pitchFamily="18" charset="0"/>
                <a:ea typeface="ＭＳ 明朝" pitchFamily="17" charset="-128"/>
                <a:cs typeface="Times New Roman" pitchFamily="18" charset="0"/>
              </a:rPr>
              <a:t>当社の系列会社である</a:t>
            </a:r>
            <a:r>
              <a:rPr lang="en-US" altLang="ja-JP" sz="1100" b="1" dirty="0" err="1" smtClean="0">
                <a:latin typeface="Century" pitchFamily="18" charset="0"/>
                <a:ea typeface="ＭＳ 明朝" pitchFamily="17" charset="-128"/>
                <a:cs typeface="Times New Roman" pitchFamily="18" charset="0"/>
              </a:rPr>
              <a:t>PAXGlobal</a:t>
            </a:r>
            <a:r>
              <a:rPr lang="ja-JP" altLang="en-US" sz="1100" b="1" dirty="0" smtClean="0">
                <a:latin typeface="Century" pitchFamily="18" charset="0"/>
                <a:ea typeface="ＭＳ 明朝" pitchFamily="17" charset="-128"/>
                <a:cs typeface="Times New Roman" pitchFamily="18" charset="0"/>
              </a:rPr>
              <a:t>社は、クレジットカード読み取り端末の世界</a:t>
            </a:r>
            <a:r>
              <a:rPr lang="en-US" altLang="ja-JP" sz="1100" b="1" dirty="0" smtClean="0">
                <a:latin typeface="Century" pitchFamily="18" charset="0"/>
                <a:ea typeface="ＭＳ 明朝" pitchFamily="17" charset="-128"/>
                <a:cs typeface="Times New Roman" pitchFamily="18" charset="0"/>
              </a:rPr>
              <a:t>3</a:t>
            </a:r>
            <a:r>
              <a:rPr lang="ja-JP" altLang="en-US" sz="1100" b="1" dirty="0" smtClean="0">
                <a:latin typeface="Century" pitchFamily="18" charset="0"/>
                <a:ea typeface="ＭＳ 明朝" pitchFamily="17" charset="-128"/>
                <a:cs typeface="Times New Roman" pitchFamily="18" charset="0"/>
              </a:rPr>
              <a:t>位のメーカーで世界約</a:t>
            </a:r>
            <a:r>
              <a:rPr lang="en-US" altLang="ja-JP" sz="1100" b="1" dirty="0" smtClean="0">
                <a:latin typeface="Century" pitchFamily="18" charset="0"/>
                <a:ea typeface="ＭＳ 明朝" pitchFamily="17" charset="-128"/>
                <a:cs typeface="Times New Roman" pitchFamily="18" charset="0"/>
              </a:rPr>
              <a:t>40</a:t>
            </a:r>
            <a:r>
              <a:rPr lang="ja-JP" altLang="en-US" sz="1100" b="1" dirty="0" smtClean="0">
                <a:latin typeface="Century" pitchFamily="18" charset="0"/>
                <a:ea typeface="ＭＳ 明朝" pitchFamily="17" charset="-128"/>
                <a:cs typeface="Times New Roman" pitchFamily="18" charset="0"/>
              </a:rPr>
              <a:t>カ国に向けて累計</a:t>
            </a:r>
            <a:r>
              <a:rPr lang="en-US" altLang="ja-JP" sz="1100" b="1" dirty="0" smtClean="0">
                <a:latin typeface="Century" pitchFamily="18" charset="0"/>
                <a:ea typeface="ＭＳ 明朝" pitchFamily="17" charset="-128"/>
                <a:cs typeface="Times New Roman" pitchFamily="18" charset="0"/>
              </a:rPr>
              <a:t>150</a:t>
            </a:r>
            <a:r>
              <a:rPr lang="ja-JP" altLang="en-US" sz="1100" b="1" dirty="0" smtClean="0">
                <a:latin typeface="Century" pitchFamily="18" charset="0"/>
                <a:ea typeface="ＭＳ 明朝" pitchFamily="17" charset="-128"/>
                <a:cs typeface="Times New Roman" pitchFamily="18" charset="0"/>
              </a:rPr>
              <a:t>万台以上の販売実績を達成しました。</a:t>
            </a:r>
            <a:endParaRPr lang="ja-JP" altLang="en-US" sz="800" b="1" dirty="0" smtClean="0">
              <a:latin typeface="Arial" pitchFamily="34" charset="0"/>
              <a:ea typeface="ＭＳ Ｐゴシック" pitchFamily="50" charset="-128"/>
              <a:cs typeface="ＭＳ Ｐゴシック" pitchFamily="50" charset="-128"/>
            </a:endParaRPr>
          </a:p>
        </p:txBody>
      </p:sp>
      <p:grpSp>
        <p:nvGrpSpPr>
          <p:cNvPr id="5" name="グループ化 126"/>
          <p:cNvGrpSpPr/>
          <p:nvPr/>
        </p:nvGrpSpPr>
        <p:grpSpPr>
          <a:xfrm>
            <a:off x="5634346" y="8084090"/>
            <a:ext cx="182525" cy="70338"/>
            <a:chOff x="945791" y="4522572"/>
            <a:chExt cx="144016" cy="144016"/>
          </a:xfrm>
        </p:grpSpPr>
        <p:sp>
          <p:nvSpPr>
            <p:cNvPr id="54" name="二等辺三角形 53"/>
            <p:cNvSpPr/>
            <p:nvPr/>
          </p:nvSpPr>
          <p:spPr>
            <a:xfrm rot="5400000">
              <a:off x="987439" y="4556386"/>
              <a:ext cx="83132" cy="7166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5" name="正方形/長方形 54"/>
            <p:cNvSpPr/>
            <p:nvPr/>
          </p:nvSpPr>
          <p:spPr>
            <a:xfrm>
              <a:off x="945791" y="4522572"/>
              <a:ext cx="144016" cy="144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grpSp>
        <p:nvGrpSpPr>
          <p:cNvPr id="6" name="グループ化 117"/>
          <p:cNvGrpSpPr/>
          <p:nvPr/>
        </p:nvGrpSpPr>
        <p:grpSpPr>
          <a:xfrm>
            <a:off x="1288268" y="4572000"/>
            <a:ext cx="5569732" cy="2232248"/>
            <a:chOff x="1243644" y="4716016"/>
            <a:chExt cx="5569732" cy="2232248"/>
          </a:xfrm>
        </p:grpSpPr>
        <p:sp>
          <p:nvSpPr>
            <p:cNvPr id="56" name="正方形/長方形 55"/>
            <p:cNvSpPr/>
            <p:nvPr/>
          </p:nvSpPr>
          <p:spPr>
            <a:xfrm>
              <a:off x="1372054" y="4716016"/>
              <a:ext cx="1584176"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latin typeface="HGP創英角ｺﾞｼｯｸUB" pitchFamily="50" charset="-128"/>
                  <a:ea typeface="HGP創英角ｺﾞｼｯｸUB" pitchFamily="50" charset="-128"/>
                </a:rPr>
                <a:t>サービスの特徴</a:t>
              </a:r>
              <a:endParaRPr kumimoji="1" lang="ja-JP" altLang="en-US" sz="1400" dirty="0">
                <a:solidFill>
                  <a:schemeClr val="tx1"/>
                </a:solidFill>
                <a:latin typeface="HGP創英角ｺﾞｼｯｸUB" pitchFamily="50" charset="-128"/>
                <a:ea typeface="HGP創英角ｺﾞｼｯｸUB" pitchFamily="50" charset="-128"/>
              </a:endParaRPr>
            </a:p>
          </p:txBody>
        </p:sp>
        <p:sp>
          <p:nvSpPr>
            <p:cNvPr id="57" name="テキスト ボックス 56"/>
            <p:cNvSpPr txBox="1"/>
            <p:nvPr/>
          </p:nvSpPr>
          <p:spPr>
            <a:xfrm>
              <a:off x="1243644" y="5165040"/>
              <a:ext cx="4673074" cy="1077218"/>
            </a:xfrm>
            <a:prstGeom prst="rect">
              <a:avLst/>
            </a:prstGeom>
            <a:noFill/>
          </p:spPr>
          <p:txBody>
            <a:bodyPr wrap="none" rtlCol="0">
              <a:spAutoFit/>
            </a:bodyPr>
            <a:lstStyle/>
            <a:p>
              <a:r>
                <a:rPr lang="ja-JP" altLang="en-US" sz="1200" b="1" u="sng" dirty="0" smtClean="0"/>
                <a:t>その</a:t>
              </a:r>
              <a:r>
                <a:rPr lang="en-US" altLang="ja-JP" sz="1200" b="1" u="sng" dirty="0" smtClean="0"/>
                <a:t>1</a:t>
              </a:r>
              <a:r>
                <a:rPr lang="ja-JP" altLang="en-US" sz="1200" b="1" u="sng" dirty="0" err="1" smtClean="0"/>
                <a:t>．</a:t>
              </a:r>
              <a:r>
                <a:rPr lang="ja-JP" altLang="en-US" sz="1200" b="1" u="sng" dirty="0" smtClean="0"/>
                <a:t>業界最低水準の手数料を実現</a:t>
              </a:r>
            </a:p>
            <a:p>
              <a:endParaRPr lang="ja-JP" altLang="en-US" sz="1200" b="1" u="sng" dirty="0" smtClean="0"/>
            </a:p>
            <a:p>
              <a:pPr lvl="0" eaLnBrk="0" fontAlgn="base" hangingPunct="0">
                <a:spcBef>
                  <a:spcPct val="0"/>
                </a:spcBef>
                <a:spcAft>
                  <a:spcPct val="0"/>
                </a:spcAft>
              </a:pPr>
              <a:r>
                <a:rPr lang="ja-JP" altLang="en-US" sz="1000" dirty="0" smtClean="0">
                  <a:latin typeface="Century" pitchFamily="18" charset="0"/>
                  <a:ea typeface="ＭＳ 明朝" pitchFamily="17" charset="-128"/>
                  <a:cs typeface="Times New Roman" pitchFamily="18" charset="0"/>
                </a:rPr>
                <a:t>累計</a:t>
              </a:r>
              <a:r>
                <a:rPr lang="en-US" altLang="ja-JP" sz="1000" dirty="0" smtClean="0">
                  <a:latin typeface="Century" pitchFamily="18" charset="0"/>
                  <a:ea typeface="ＭＳ 明朝" pitchFamily="17" charset="-128"/>
                  <a:cs typeface="Times New Roman" pitchFamily="18" charset="0"/>
                </a:rPr>
                <a:t>150</a:t>
              </a:r>
              <a:r>
                <a:rPr lang="ja-JP" altLang="en-US" sz="1000" dirty="0" smtClean="0">
                  <a:latin typeface="Century" pitchFamily="18" charset="0"/>
                  <a:ea typeface="ＭＳ 明朝" pitchFamily="17" charset="-128"/>
                  <a:cs typeface="Times New Roman" pitchFamily="18" charset="0"/>
                </a:rPr>
                <a:t>万</a:t>
              </a:r>
              <a:r>
                <a:rPr lang="ja-JP" altLang="en-US" sz="1000" dirty="0" smtClean="0">
                  <a:solidFill>
                    <a:srgbClr val="00B050"/>
                  </a:solidFill>
                  <a:latin typeface="Century" pitchFamily="18" charset="0"/>
                  <a:ea typeface="ＭＳ 明朝" pitchFamily="17" charset="-128"/>
                  <a:cs typeface="Times New Roman" pitchFamily="18" charset="0"/>
                </a:rPr>
                <a:t>台</a:t>
              </a:r>
              <a:r>
                <a:rPr lang="ja-JP" altLang="en-US" sz="1000" dirty="0" smtClean="0">
                  <a:latin typeface="Century" pitchFamily="18" charset="0"/>
                  <a:ea typeface="ＭＳ 明朝" pitchFamily="17" charset="-128"/>
                  <a:cs typeface="Times New Roman" pitchFamily="18" charset="0"/>
                </a:rPr>
                <a:t>以上の販売実績を背景に大量生産により低コスト化を</a:t>
              </a:r>
              <a:endParaRPr lang="en-US" altLang="ja-JP" sz="1000" dirty="0" smtClean="0">
                <a:latin typeface="Century" pitchFamily="18" charset="0"/>
                <a:ea typeface="ＭＳ 明朝" pitchFamily="17" charset="-128"/>
                <a:cs typeface="Times New Roman" pitchFamily="18" charset="0"/>
              </a:endParaRPr>
            </a:p>
            <a:p>
              <a:pPr lvl="0" eaLnBrk="0" fontAlgn="base" hangingPunct="0">
                <a:spcBef>
                  <a:spcPct val="0"/>
                </a:spcBef>
                <a:spcAft>
                  <a:spcPct val="0"/>
                </a:spcAft>
              </a:pPr>
              <a:r>
                <a:rPr lang="ja-JP" altLang="en-US" sz="1000" dirty="0" smtClean="0">
                  <a:latin typeface="Century" pitchFamily="18" charset="0"/>
                  <a:ea typeface="ＭＳ 明朝" pitchFamily="17" charset="-128"/>
                  <a:cs typeface="Times New Roman" pitchFamily="18" charset="0"/>
                </a:rPr>
                <a:t>実現しているため、加盟店様がご負担される手数料に還元し業界最低水準の</a:t>
              </a:r>
              <a:endParaRPr lang="en-US" altLang="ja-JP" sz="1000" dirty="0" smtClean="0">
                <a:latin typeface="Century" pitchFamily="18" charset="0"/>
                <a:ea typeface="ＭＳ 明朝" pitchFamily="17" charset="-128"/>
                <a:cs typeface="Times New Roman" pitchFamily="18" charset="0"/>
              </a:endParaRPr>
            </a:p>
            <a:p>
              <a:pPr lvl="0" eaLnBrk="0" fontAlgn="base" hangingPunct="0">
                <a:spcBef>
                  <a:spcPct val="0"/>
                </a:spcBef>
                <a:spcAft>
                  <a:spcPct val="0"/>
                </a:spcAft>
              </a:pPr>
              <a:r>
                <a:rPr lang="ja-JP" altLang="en-US" sz="1000" dirty="0" smtClean="0">
                  <a:latin typeface="Century" pitchFamily="18" charset="0"/>
                  <a:ea typeface="ＭＳ 明朝" pitchFamily="17" charset="-128"/>
                  <a:cs typeface="Times New Roman" pitchFamily="18" charset="0"/>
                </a:rPr>
                <a:t>手数料でご利用いただくことで店舗のスマート経営をお手伝いしております。</a:t>
              </a:r>
              <a:endParaRPr lang="en-US" altLang="ja-JP" sz="1000" dirty="0" smtClean="0">
                <a:latin typeface="Century" pitchFamily="18" charset="0"/>
                <a:ea typeface="ＭＳ 明朝" pitchFamily="17" charset="-128"/>
                <a:cs typeface="Times New Roman" pitchFamily="18" charset="0"/>
              </a:endParaRPr>
            </a:p>
            <a:p>
              <a:r>
                <a:rPr lang="ja-JP" altLang="en-US" sz="1000" dirty="0" smtClean="0"/>
                <a:t>　</a:t>
              </a:r>
              <a:endParaRPr lang="ja-JP" altLang="ja-JP" sz="1000" dirty="0"/>
            </a:p>
          </p:txBody>
        </p:sp>
        <p:sp>
          <p:nvSpPr>
            <p:cNvPr id="58" name="正方形/長方形 57"/>
            <p:cNvSpPr/>
            <p:nvPr/>
          </p:nvSpPr>
          <p:spPr>
            <a:xfrm>
              <a:off x="5733256" y="5508104"/>
              <a:ext cx="1080120" cy="4320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詳細はこちら</a:t>
              </a:r>
              <a:endParaRPr lang="en-US" altLang="ja-JP" sz="1200" dirty="0" smtClean="0">
                <a:solidFill>
                  <a:schemeClr val="tx1"/>
                </a:solidFill>
              </a:endParaRPr>
            </a:p>
            <a:p>
              <a:pPr algn="ctr"/>
              <a:r>
                <a:rPr kumimoji="1" lang="ja-JP" altLang="en-US" sz="1200" dirty="0" smtClean="0">
                  <a:solidFill>
                    <a:srgbClr val="00B050"/>
                  </a:solidFill>
                </a:rPr>
                <a:t>（</a:t>
              </a:r>
              <a:r>
                <a:rPr kumimoji="1" lang="en-US" altLang="ja-JP" sz="1200" dirty="0" smtClean="0">
                  <a:solidFill>
                    <a:srgbClr val="00B050"/>
                  </a:solidFill>
                </a:rPr>
                <a:t>S80</a:t>
              </a:r>
              <a:r>
                <a:rPr kumimoji="1" lang="ja-JP" altLang="en-US" sz="1200" dirty="0" smtClean="0">
                  <a:solidFill>
                    <a:srgbClr val="00B050"/>
                  </a:solidFill>
                </a:rPr>
                <a:t>）</a:t>
              </a:r>
              <a:endParaRPr kumimoji="1" lang="ja-JP" altLang="en-US" sz="1200" dirty="0">
                <a:solidFill>
                  <a:srgbClr val="00B050"/>
                </a:solidFill>
              </a:endParaRPr>
            </a:p>
          </p:txBody>
        </p:sp>
        <p:sp>
          <p:nvSpPr>
            <p:cNvPr id="60" name="正方形/長方形 59"/>
            <p:cNvSpPr/>
            <p:nvPr/>
          </p:nvSpPr>
          <p:spPr>
            <a:xfrm>
              <a:off x="5733256" y="6516216"/>
              <a:ext cx="1080120" cy="4320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詳細はこちら</a:t>
              </a:r>
              <a:endParaRPr lang="en-US" altLang="ja-JP" sz="1200" dirty="0" smtClean="0">
                <a:solidFill>
                  <a:schemeClr val="tx1"/>
                </a:solidFill>
              </a:endParaRPr>
            </a:p>
            <a:p>
              <a:pPr algn="ctr"/>
              <a:r>
                <a:rPr kumimoji="1" lang="ja-JP" altLang="en-US" sz="1200" dirty="0" smtClean="0">
                  <a:solidFill>
                    <a:srgbClr val="00B050"/>
                  </a:solidFill>
                </a:rPr>
                <a:t>（</a:t>
              </a:r>
              <a:r>
                <a:rPr kumimoji="1" lang="en-US" altLang="ja-JP" sz="1200" dirty="0" smtClean="0">
                  <a:solidFill>
                    <a:srgbClr val="00B050"/>
                  </a:solidFill>
                </a:rPr>
                <a:t>S90</a:t>
              </a:r>
              <a:r>
                <a:rPr kumimoji="1" lang="ja-JP" altLang="en-US" sz="1200" dirty="0" smtClean="0">
                  <a:solidFill>
                    <a:srgbClr val="00B050"/>
                  </a:solidFill>
                </a:rPr>
                <a:t>）</a:t>
              </a:r>
              <a:endParaRPr kumimoji="1" lang="ja-JP" altLang="en-US" sz="1200" dirty="0">
                <a:solidFill>
                  <a:srgbClr val="00B050"/>
                </a:solidFill>
              </a:endParaRPr>
            </a:p>
          </p:txBody>
        </p:sp>
      </p:grpSp>
      <p:sp>
        <p:nvSpPr>
          <p:cNvPr id="66" name="テキスト ボックス 65"/>
          <p:cNvSpPr txBox="1"/>
          <p:nvPr/>
        </p:nvSpPr>
        <p:spPr>
          <a:xfrm>
            <a:off x="1309022" y="6012160"/>
            <a:ext cx="2238113" cy="584775"/>
          </a:xfrm>
          <a:prstGeom prst="rect">
            <a:avLst/>
          </a:prstGeom>
          <a:noFill/>
        </p:spPr>
        <p:txBody>
          <a:bodyPr wrap="none" rtlCol="0">
            <a:spAutoFit/>
          </a:bodyPr>
          <a:lstStyle/>
          <a:p>
            <a:r>
              <a:rPr lang="ja-JP" altLang="en-US" sz="1200" b="1" u="sng" dirty="0" smtClean="0"/>
              <a:t>その</a:t>
            </a:r>
            <a:r>
              <a:rPr lang="en-US" altLang="ja-JP" sz="1200" b="1" u="sng" dirty="0" smtClean="0"/>
              <a:t>2</a:t>
            </a:r>
            <a:r>
              <a:rPr lang="ja-JP" altLang="en-US" sz="1200" b="1" u="sng" dirty="0" err="1" smtClean="0"/>
              <a:t>．</a:t>
            </a:r>
            <a:r>
              <a:rPr lang="ja-JP" altLang="en-US" sz="1200" b="1" u="sng" dirty="0" smtClean="0"/>
              <a:t>スピーディーな保守対応</a:t>
            </a:r>
          </a:p>
          <a:p>
            <a:endParaRPr lang="en-US" altLang="ja-JP" sz="1000" dirty="0" smtClean="0"/>
          </a:p>
          <a:p>
            <a:r>
              <a:rPr lang="ja-JP" altLang="en-US" sz="1000" dirty="0" smtClean="0"/>
              <a:t>　</a:t>
            </a:r>
            <a:endParaRPr lang="en-US" altLang="ja-JP" sz="1000" dirty="0" smtClean="0"/>
          </a:p>
        </p:txBody>
      </p:sp>
      <p:sp>
        <p:nvSpPr>
          <p:cNvPr id="67" name="正方形/長方形 66"/>
          <p:cNvSpPr/>
          <p:nvPr/>
        </p:nvSpPr>
        <p:spPr>
          <a:xfrm>
            <a:off x="1340768" y="6236895"/>
            <a:ext cx="4392488"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smtClean="0">
                <a:solidFill>
                  <a:schemeClr val="tx1"/>
                </a:solidFill>
              </a:rPr>
              <a:t>当社独自端末のため、最短でご依頼いただいた当日に代替端末の出荷が可能。</a:t>
            </a:r>
            <a:endParaRPr kumimoji="1" lang="en-US" altLang="ja-JP" sz="1000" dirty="0" smtClean="0">
              <a:solidFill>
                <a:schemeClr val="tx1"/>
              </a:solidFill>
            </a:endParaRPr>
          </a:p>
          <a:p>
            <a:r>
              <a:rPr lang="ja-JP" altLang="en-US" sz="1000" dirty="0" smtClean="0">
                <a:solidFill>
                  <a:schemeClr val="tx1"/>
                </a:solidFill>
              </a:rPr>
              <a:t>端末故障後の対応は、お任せください。</a:t>
            </a:r>
            <a:endParaRPr kumimoji="1" lang="ja-JP" altLang="en-US" sz="1000" dirty="0">
              <a:solidFill>
                <a:schemeClr val="tx1"/>
              </a:solidFill>
            </a:endParaRPr>
          </a:p>
        </p:txBody>
      </p:sp>
      <p:pic>
        <p:nvPicPr>
          <p:cNvPr id="1026" name="Picture 2"/>
          <p:cNvPicPr>
            <a:picLocks noChangeAspect="1" noChangeArrowheads="1"/>
          </p:cNvPicPr>
          <p:nvPr/>
        </p:nvPicPr>
        <p:blipFill>
          <a:blip r:embed="rId12" cstate="print"/>
          <a:srcRect/>
          <a:stretch>
            <a:fillRect/>
          </a:stretch>
        </p:blipFill>
        <p:spPr bwMode="auto">
          <a:xfrm>
            <a:off x="1710476" y="2195737"/>
            <a:ext cx="4382820" cy="1656183"/>
          </a:xfrm>
          <a:prstGeom prst="rect">
            <a:avLst/>
          </a:prstGeom>
          <a:noFill/>
          <a:ln w="9525">
            <a:noFill/>
            <a:miter lim="800000"/>
            <a:headEnd/>
            <a:tailEnd/>
          </a:ln>
        </p:spPr>
      </p:pic>
      <p:pic>
        <p:nvPicPr>
          <p:cNvPr id="62" name="Picture 3"/>
          <p:cNvPicPr>
            <a:picLocks noChangeAspect="1" noChangeArrowheads="1"/>
          </p:cNvPicPr>
          <p:nvPr/>
        </p:nvPicPr>
        <p:blipFill>
          <a:blip r:embed="rId13" cstate="print"/>
          <a:srcRect/>
          <a:stretch>
            <a:fillRect/>
          </a:stretch>
        </p:blipFill>
        <p:spPr bwMode="auto">
          <a:xfrm>
            <a:off x="3501008" y="1694322"/>
            <a:ext cx="792088" cy="501414"/>
          </a:xfrm>
          <a:prstGeom prst="rect">
            <a:avLst/>
          </a:prstGeom>
          <a:noFill/>
          <a:ln w="9525">
            <a:noFill/>
            <a:miter lim="800000"/>
            <a:headEnd/>
            <a:tailEnd/>
          </a:ln>
        </p:spPr>
      </p:pic>
      <p:sp>
        <p:nvSpPr>
          <p:cNvPr id="63" name="正方形/長方形 62"/>
          <p:cNvSpPr/>
          <p:nvPr/>
        </p:nvSpPr>
        <p:spPr>
          <a:xfrm>
            <a:off x="260648" y="262778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100" dirty="0" smtClean="0">
                <a:solidFill>
                  <a:schemeClr val="tx1"/>
                </a:solidFill>
                <a:latin typeface="+mn-ea"/>
              </a:rPr>
              <a:t>PAX</a:t>
            </a:r>
            <a:r>
              <a:rPr lang="ja-JP" altLang="en-US" sz="1100" dirty="0" smtClean="0">
                <a:solidFill>
                  <a:schemeClr val="tx1"/>
                </a:solidFill>
                <a:latin typeface="+mn-ea"/>
              </a:rPr>
              <a:t>　</a:t>
            </a:r>
            <a:r>
              <a:rPr lang="en-US" altLang="ja-JP" sz="1100" dirty="0" smtClean="0">
                <a:solidFill>
                  <a:schemeClr val="tx1"/>
                </a:solidFill>
                <a:latin typeface="+mn-ea"/>
              </a:rPr>
              <a:t>S80</a:t>
            </a:r>
          </a:p>
        </p:txBody>
      </p:sp>
      <p:cxnSp>
        <p:nvCxnSpPr>
          <p:cNvPr id="64" name="直線コネクタ 63"/>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260648" y="298782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50" dirty="0" smtClean="0">
                <a:solidFill>
                  <a:schemeClr val="tx1"/>
                </a:solidFill>
                <a:latin typeface="+mn-ea"/>
              </a:rPr>
              <a:t>PAX</a:t>
            </a:r>
            <a:r>
              <a:rPr lang="ja-JP" altLang="en-US" sz="1050" dirty="0" smtClean="0">
                <a:solidFill>
                  <a:schemeClr val="tx1"/>
                </a:solidFill>
                <a:latin typeface="+mn-ea"/>
              </a:rPr>
              <a:t>　</a:t>
            </a:r>
            <a:r>
              <a:rPr lang="en-US" altLang="ja-JP" sz="1050" dirty="0" smtClean="0">
                <a:solidFill>
                  <a:schemeClr val="tx1"/>
                </a:solidFill>
                <a:latin typeface="+mn-ea"/>
              </a:rPr>
              <a:t>S90</a:t>
            </a:r>
          </a:p>
        </p:txBody>
      </p:sp>
      <p:sp>
        <p:nvSpPr>
          <p:cNvPr id="70" name="正方形/長方形 69"/>
          <p:cNvSpPr/>
          <p:nvPr/>
        </p:nvSpPr>
        <p:spPr>
          <a:xfrm>
            <a:off x="44624" y="5981546"/>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rgbClr val="00B050"/>
                </a:solidFill>
                <a:latin typeface="+mn-ea"/>
              </a:rPr>
              <a:t>センター事業</a:t>
            </a:r>
            <a:endParaRPr lang="en-US" altLang="ja-JP" sz="1050" dirty="0" smtClean="0">
              <a:solidFill>
                <a:srgbClr val="00B050"/>
              </a:solidFill>
              <a:latin typeface="+mn-ea"/>
            </a:endParaRPr>
          </a:p>
        </p:txBody>
      </p:sp>
      <p:sp>
        <p:nvSpPr>
          <p:cNvPr id="71" name="正方形/長方形 70"/>
          <p:cNvSpPr/>
          <p:nvPr/>
        </p:nvSpPr>
        <p:spPr>
          <a:xfrm>
            <a:off x="44624" y="2123728"/>
            <a:ext cx="1152128" cy="504056"/>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クレジットカード端末</a:t>
            </a:r>
            <a:endParaRPr lang="en-US" altLang="ja-JP" sz="1050" dirty="0" smtClean="0">
              <a:solidFill>
                <a:schemeClr val="tx1"/>
              </a:solidFill>
              <a:latin typeface="+mn-ea"/>
            </a:endParaRPr>
          </a:p>
        </p:txBody>
      </p:sp>
      <p:pic>
        <p:nvPicPr>
          <p:cNvPr id="76" name="Picture 7"/>
          <p:cNvPicPr>
            <a:picLocks noChangeAspect="1" noChangeArrowheads="1"/>
          </p:cNvPicPr>
          <p:nvPr/>
        </p:nvPicPr>
        <p:blipFill>
          <a:blip r:embed="rId14" cstate="print"/>
          <a:srcRect/>
          <a:stretch>
            <a:fillRect/>
          </a:stretch>
        </p:blipFill>
        <p:spPr bwMode="auto">
          <a:xfrm>
            <a:off x="1870473" y="7226057"/>
            <a:ext cx="753856" cy="1450399"/>
          </a:xfrm>
          <a:prstGeom prst="rect">
            <a:avLst/>
          </a:prstGeom>
          <a:noFill/>
          <a:ln w="9525">
            <a:noFill/>
            <a:miter lim="800000"/>
            <a:headEnd/>
            <a:tailEnd/>
          </a:ln>
        </p:spPr>
      </p:pic>
      <p:pic>
        <p:nvPicPr>
          <p:cNvPr id="77" name="Picture 9"/>
          <p:cNvPicPr>
            <a:picLocks noChangeAspect="1" noChangeArrowheads="1"/>
          </p:cNvPicPr>
          <p:nvPr/>
        </p:nvPicPr>
        <p:blipFill>
          <a:blip r:embed="rId15" cstate="print"/>
          <a:srcRect/>
          <a:stretch>
            <a:fillRect/>
          </a:stretch>
        </p:blipFill>
        <p:spPr bwMode="auto">
          <a:xfrm>
            <a:off x="2149464" y="6927022"/>
            <a:ext cx="1271338" cy="240972"/>
          </a:xfrm>
          <a:prstGeom prst="rect">
            <a:avLst/>
          </a:prstGeom>
          <a:noFill/>
          <a:ln w="9525">
            <a:noFill/>
            <a:miter lim="800000"/>
            <a:headEnd/>
            <a:tailEnd/>
          </a:ln>
        </p:spPr>
      </p:pic>
      <p:pic>
        <p:nvPicPr>
          <p:cNvPr id="78" name="Picture 10"/>
          <p:cNvPicPr>
            <a:picLocks noChangeAspect="1" noChangeArrowheads="1"/>
          </p:cNvPicPr>
          <p:nvPr/>
        </p:nvPicPr>
        <p:blipFill>
          <a:blip r:embed="rId16" cstate="print"/>
          <a:srcRect/>
          <a:stretch>
            <a:fillRect/>
          </a:stretch>
        </p:blipFill>
        <p:spPr bwMode="auto">
          <a:xfrm>
            <a:off x="4416334" y="7215053"/>
            <a:ext cx="657898" cy="1382001"/>
          </a:xfrm>
          <a:prstGeom prst="rect">
            <a:avLst/>
          </a:prstGeom>
          <a:noFill/>
          <a:ln w="9525">
            <a:noFill/>
            <a:miter lim="800000"/>
            <a:headEnd/>
            <a:tailEnd/>
          </a:ln>
        </p:spPr>
      </p:pic>
      <p:pic>
        <p:nvPicPr>
          <p:cNvPr id="79" name="Picture 11"/>
          <p:cNvPicPr>
            <a:picLocks noChangeAspect="1" noChangeArrowheads="1"/>
          </p:cNvPicPr>
          <p:nvPr/>
        </p:nvPicPr>
        <p:blipFill>
          <a:blip r:embed="rId17" cstate="print"/>
          <a:srcRect/>
          <a:stretch>
            <a:fillRect/>
          </a:stretch>
        </p:blipFill>
        <p:spPr bwMode="auto">
          <a:xfrm>
            <a:off x="4814203" y="6927021"/>
            <a:ext cx="905727" cy="232663"/>
          </a:xfrm>
          <a:prstGeom prst="rect">
            <a:avLst/>
          </a:prstGeom>
          <a:noFill/>
          <a:ln w="9525">
            <a:noFill/>
            <a:miter lim="800000"/>
            <a:headEnd/>
            <a:tailEnd/>
          </a:ln>
        </p:spPr>
      </p:pic>
      <p:pic>
        <p:nvPicPr>
          <p:cNvPr id="80" name="Picture 12"/>
          <p:cNvPicPr>
            <a:picLocks noChangeAspect="1" noChangeArrowheads="1"/>
          </p:cNvPicPr>
          <p:nvPr/>
        </p:nvPicPr>
        <p:blipFill>
          <a:blip r:embed="rId18" cstate="print"/>
          <a:srcRect/>
          <a:stretch>
            <a:fillRect/>
          </a:stretch>
        </p:blipFill>
        <p:spPr bwMode="auto">
          <a:xfrm>
            <a:off x="5242485" y="7215052"/>
            <a:ext cx="706795" cy="1382001"/>
          </a:xfrm>
          <a:prstGeom prst="rect">
            <a:avLst/>
          </a:prstGeom>
          <a:noFill/>
          <a:ln w="9525">
            <a:noFill/>
            <a:miter lim="800000"/>
            <a:headEnd/>
            <a:tailEnd/>
          </a:ln>
        </p:spPr>
      </p:pic>
      <p:pic>
        <p:nvPicPr>
          <p:cNvPr id="81" name="Picture 13"/>
          <p:cNvPicPr>
            <a:picLocks noChangeAspect="1" noChangeArrowheads="1"/>
          </p:cNvPicPr>
          <p:nvPr/>
        </p:nvPicPr>
        <p:blipFill>
          <a:blip r:embed="rId19" cstate="print"/>
          <a:srcRect/>
          <a:stretch>
            <a:fillRect/>
          </a:stretch>
        </p:blipFill>
        <p:spPr bwMode="auto">
          <a:xfrm>
            <a:off x="2904167" y="7215054"/>
            <a:ext cx="691000" cy="1386214"/>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403648" y="251520"/>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サービス画面</a:t>
            </a:r>
            <a:endParaRPr kumimoji="1" lang="ja-JP" altLang="en-US" dirty="0">
              <a:solidFill>
                <a:srgbClr val="FF0000"/>
              </a:solidFill>
            </a:endParaRPr>
          </a:p>
        </p:txBody>
      </p:sp>
      <p:sp>
        <p:nvSpPr>
          <p:cNvPr id="15" name="テキスト ボックス 14"/>
          <p:cNvSpPr txBox="1"/>
          <p:nvPr/>
        </p:nvSpPr>
        <p:spPr>
          <a:xfrm>
            <a:off x="548680" y="1691680"/>
            <a:ext cx="1723549" cy="400110"/>
          </a:xfrm>
          <a:prstGeom prst="rect">
            <a:avLst/>
          </a:prstGeom>
          <a:noFill/>
        </p:spPr>
        <p:txBody>
          <a:bodyPr wrap="none" rtlCol="0">
            <a:spAutoFit/>
          </a:bodyPr>
          <a:lstStyle/>
          <a:p>
            <a:r>
              <a:rPr lang="ja-JP" altLang="en-US" sz="2000" dirty="0" smtClean="0">
                <a:latin typeface="HGP創英角ｺﾞｼｯｸUB" pitchFamily="50" charset="-128"/>
                <a:ea typeface="HGP創英角ｺﾞｼｯｸUB" pitchFamily="50" charset="-128"/>
              </a:rPr>
              <a:t>決済端末種別</a:t>
            </a:r>
            <a:endParaRPr lang="en-US" altLang="ja-JP" sz="2000" dirty="0" smtClean="0">
              <a:latin typeface="HGP創英角ｺﾞｼｯｸUB" pitchFamily="50" charset="-128"/>
              <a:ea typeface="HGP創英角ｺﾞｼｯｸUB" pitchFamily="50" charset="-128"/>
            </a:endParaRPr>
          </a:p>
        </p:txBody>
      </p:sp>
      <p:sp>
        <p:nvSpPr>
          <p:cNvPr id="18" name="正方形/長方形 17"/>
          <p:cNvSpPr/>
          <p:nvPr/>
        </p:nvSpPr>
        <p:spPr>
          <a:xfrm>
            <a:off x="260648" y="2627784"/>
            <a:ext cx="936104" cy="36004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100" dirty="0" smtClean="0">
                <a:solidFill>
                  <a:schemeClr val="tx1"/>
                </a:solidFill>
                <a:latin typeface="+mn-ea"/>
              </a:rPr>
              <a:t>PAX</a:t>
            </a:r>
            <a:r>
              <a:rPr lang="ja-JP" altLang="en-US" sz="1100" dirty="0" smtClean="0">
                <a:solidFill>
                  <a:schemeClr val="tx1"/>
                </a:solidFill>
                <a:latin typeface="+mn-ea"/>
              </a:rPr>
              <a:t>　</a:t>
            </a:r>
            <a:r>
              <a:rPr lang="en-US" altLang="ja-JP" sz="1100" dirty="0" smtClean="0">
                <a:solidFill>
                  <a:schemeClr val="tx1"/>
                </a:solidFill>
                <a:latin typeface="+mn-ea"/>
              </a:rPr>
              <a:t>S80</a:t>
            </a:r>
          </a:p>
        </p:txBody>
      </p:sp>
      <p:cxnSp>
        <p:nvCxnSpPr>
          <p:cNvPr id="24" name="直線コネクタ 23"/>
          <p:cNvCxnSpPr/>
          <p:nvPr/>
        </p:nvCxnSpPr>
        <p:spPr>
          <a:xfrm>
            <a:off x="260648" y="2123728"/>
            <a:ext cx="62646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図表 25"/>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21"/>
          <p:cNvGrpSpPr/>
          <p:nvPr/>
        </p:nvGrpSpPr>
        <p:grpSpPr>
          <a:xfrm>
            <a:off x="2564904" y="251520"/>
            <a:ext cx="4711143" cy="677108"/>
            <a:chOff x="2564904" y="251520"/>
            <a:chExt cx="4711143" cy="677108"/>
          </a:xfrm>
        </p:grpSpPr>
        <p:sp>
          <p:nvSpPr>
            <p:cNvPr id="27" name="正方形/長方形 26"/>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28" name="テキスト ボックス 27"/>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29" name="正方形/長方形 28"/>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30" name="正方形/長方形 29"/>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31" name="テキスト ボックス 30"/>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32" name="図表 31"/>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9" name="テキスト ボックス 38"/>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33" name="正方形/長方形 32"/>
          <p:cNvSpPr/>
          <p:nvPr/>
        </p:nvSpPr>
        <p:spPr>
          <a:xfrm>
            <a:off x="260648" y="298782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50" dirty="0" smtClean="0">
                <a:solidFill>
                  <a:schemeClr val="tx1"/>
                </a:solidFill>
                <a:latin typeface="+mn-ea"/>
              </a:rPr>
              <a:t>PAX</a:t>
            </a:r>
            <a:r>
              <a:rPr lang="ja-JP" altLang="en-US" sz="1050" dirty="0" smtClean="0">
                <a:solidFill>
                  <a:schemeClr val="tx1"/>
                </a:solidFill>
                <a:latin typeface="+mn-ea"/>
              </a:rPr>
              <a:t>　</a:t>
            </a:r>
            <a:r>
              <a:rPr lang="en-US" altLang="ja-JP" sz="1050" dirty="0" smtClean="0">
                <a:solidFill>
                  <a:schemeClr val="tx1"/>
                </a:solidFill>
                <a:latin typeface="+mn-ea"/>
              </a:rPr>
              <a:t>S90</a:t>
            </a:r>
          </a:p>
        </p:txBody>
      </p:sp>
      <p:sp>
        <p:nvSpPr>
          <p:cNvPr id="40" name="正方形/長方形 39"/>
          <p:cNvSpPr/>
          <p:nvPr/>
        </p:nvSpPr>
        <p:spPr>
          <a:xfrm>
            <a:off x="44624" y="6012160"/>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rgbClr val="00B050"/>
                </a:solidFill>
                <a:latin typeface="+mn-ea"/>
              </a:rPr>
              <a:t>センター事業</a:t>
            </a:r>
            <a:endParaRPr lang="en-US" altLang="ja-JP" sz="1050" dirty="0" smtClean="0">
              <a:solidFill>
                <a:srgbClr val="00B050"/>
              </a:solidFill>
              <a:latin typeface="+mn-ea"/>
            </a:endParaRPr>
          </a:p>
        </p:txBody>
      </p:sp>
      <p:sp>
        <p:nvSpPr>
          <p:cNvPr id="45" name="正方形/長方形 44"/>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クレジットカード端末</a:t>
            </a:r>
            <a:endParaRPr lang="en-US" altLang="ja-JP" sz="1050" dirty="0" smtClean="0">
              <a:solidFill>
                <a:schemeClr val="tx1"/>
              </a:solidFill>
              <a:latin typeface="+mn-ea"/>
            </a:endParaRPr>
          </a:p>
        </p:txBody>
      </p:sp>
      <p:sp>
        <p:nvSpPr>
          <p:cNvPr id="34" name="テキスト ボックス 33"/>
          <p:cNvSpPr txBox="1"/>
          <p:nvPr/>
        </p:nvSpPr>
        <p:spPr>
          <a:xfrm>
            <a:off x="1268760" y="2339752"/>
            <a:ext cx="1512168" cy="307777"/>
          </a:xfrm>
          <a:prstGeom prst="rect">
            <a:avLst/>
          </a:prstGeom>
          <a:noFill/>
        </p:spPr>
        <p:txBody>
          <a:bodyPr wrap="square" rtlCol="0">
            <a:spAutoFit/>
          </a:bodyPr>
          <a:lstStyle/>
          <a:p>
            <a:r>
              <a:rPr kumimoji="1" lang="en-US" altLang="ja-JP" sz="1400" dirty="0" smtClean="0">
                <a:latin typeface="HGP創英角ｺﾞｼｯｸUB" pitchFamily="50" charset="-128"/>
                <a:ea typeface="HGP創英角ｺﾞｼｯｸUB" pitchFamily="50" charset="-128"/>
              </a:rPr>
              <a:t>PAX-S80</a:t>
            </a:r>
            <a:endParaRPr kumimoji="1" lang="ja-JP" altLang="en-US" sz="1400" dirty="0">
              <a:latin typeface="HGP創英角ｺﾞｼｯｸUB" pitchFamily="50" charset="-128"/>
              <a:ea typeface="HGP創英角ｺﾞｼｯｸUB" pitchFamily="50" charset="-128"/>
            </a:endParaRPr>
          </a:p>
        </p:txBody>
      </p:sp>
      <p:sp>
        <p:nvSpPr>
          <p:cNvPr id="36" name="Rectangle 4"/>
          <p:cNvSpPr>
            <a:spLocks noChangeArrowheads="1"/>
          </p:cNvSpPr>
          <p:nvPr/>
        </p:nvSpPr>
        <p:spPr bwMode="auto">
          <a:xfrm>
            <a:off x="1844824" y="6391946"/>
            <a:ext cx="4752528"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1" lang="ja-JP" altLang="en-US" sz="10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・本体にピンパッド機能を搭載し省スペースを実現</a:t>
            </a:r>
            <a:endParaRPr kumimoji="1" lang="ja-JP" altLang="en-US" sz="6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en-US" sz="10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・インターネット回線（有線）</a:t>
            </a:r>
            <a:r>
              <a:rPr kumimoji="1" lang="ja-JP" altLang="en-US" sz="1100" b="0" i="0" u="none" strike="noStrike" cap="none" normalizeH="0" baseline="0" dirty="0" smtClean="0">
                <a:ln>
                  <a:noFill/>
                </a:ln>
                <a:solidFill>
                  <a:srgbClr val="000000"/>
                </a:solidFill>
                <a:effectLst/>
                <a:latin typeface="Arial" pitchFamily="34" charset="0"/>
                <a:ea typeface="ＭＳ 明朝" pitchFamily="17" charset="-128"/>
                <a:cs typeface="Arial" pitchFamily="34" charset="0"/>
              </a:rPr>
              <a:t>にも対応可能</a:t>
            </a:r>
            <a:endParaRPr kumimoji="1" lang="en-US" altLang="ja-JP" sz="1100" b="0" i="0" u="none" strike="noStrike" cap="none" normalizeH="0" baseline="0" dirty="0" smtClean="0">
              <a:ln>
                <a:noFill/>
              </a:ln>
              <a:solidFill>
                <a:srgbClr val="000000"/>
              </a:solidFill>
              <a:effectLst/>
              <a:latin typeface="Arial" pitchFamily="34" charset="0"/>
              <a:ea typeface="ＭＳ 明朝" pitchFamily="17" charset="-128"/>
              <a:cs typeface="Arial" pitchFamily="34" charset="0"/>
            </a:endParaRPr>
          </a:p>
          <a:p>
            <a:pPr lvl="0" eaLnBrk="0" fontAlgn="base" hangingPunct="0">
              <a:spcBef>
                <a:spcPct val="0"/>
              </a:spcBef>
              <a:spcAft>
                <a:spcPct val="0"/>
              </a:spcAft>
            </a:pPr>
            <a:r>
              <a:rPr lang="ja-JP" altLang="en-US" sz="1100" dirty="0" smtClean="0">
                <a:solidFill>
                  <a:srgbClr val="000000"/>
                </a:solidFill>
                <a:latin typeface="Arial" pitchFamily="34" charset="0"/>
                <a:ea typeface="ＭＳ 明朝" pitchFamily="17" charset="-128"/>
                <a:cs typeface="Arial" pitchFamily="34" charset="0"/>
              </a:rPr>
              <a:t>・店舗での回線変更にも対応可能なアナログ</a:t>
            </a:r>
            <a:r>
              <a:rPr lang="en-US" altLang="ja-JP" sz="1100" dirty="0" smtClean="0">
                <a:solidFill>
                  <a:srgbClr val="000000"/>
                </a:solidFill>
                <a:latin typeface="Arial" pitchFamily="34" charset="0"/>
                <a:ea typeface="ＭＳ 明朝" pitchFamily="17" charset="-128"/>
                <a:cs typeface="Arial" pitchFamily="34" charset="0"/>
              </a:rPr>
              <a:t>/LAN</a:t>
            </a:r>
            <a:r>
              <a:rPr lang="ja-JP" altLang="en-US" sz="1100" dirty="0" smtClean="0">
                <a:solidFill>
                  <a:srgbClr val="000000"/>
                </a:solidFill>
                <a:latin typeface="Arial" pitchFamily="34" charset="0"/>
                <a:ea typeface="ＭＳ 明朝" pitchFamily="17" charset="-128"/>
                <a:cs typeface="Arial" pitchFamily="34" charset="0"/>
              </a:rPr>
              <a:t>回線共用タイプ</a:t>
            </a:r>
            <a:endParaRPr kumimoji="1" lang="ja-JP" altLang="en-US" sz="11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38" name="テキスト ボックス 37"/>
          <p:cNvSpPr txBox="1"/>
          <p:nvPr/>
        </p:nvSpPr>
        <p:spPr>
          <a:xfrm>
            <a:off x="1268760" y="6084168"/>
            <a:ext cx="1512168" cy="307777"/>
          </a:xfrm>
          <a:prstGeom prst="rect">
            <a:avLst/>
          </a:prstGeom>
          <a:noFill/>
        </p:spPr>
        <p:txBody>
          <a:bodyPr wrap="square" rtlCol="0">
            <a:spAutoFit/>
          </a:bodyPr>
          <a:lstStyle/>
          <a:p>
            <a:r>
              <a:rPr lang="ja-JP" altLang="en-US" sz="1400" dirty="0" smtClean="0">
                <a:latin typeface="HGP創英角ｺﾞｼｯｸUB" pitchFamily="50" charset="-128"/>
                <a:ea typeface="HGP創英角ｺﾞｼｯｸUB" pitchFamily="50" charset="-128"/>
              </a:rPr>
              <a:t>スペック＆特徴</a:t>
            </a:r>
            <a:endParaRPr kumimoji="1" lang="ja-JP" altLang="en-US" sz="1400" dirty="0">
              <a:latin typeface="HGP創英角ｺﾞｼｯｸUB" pitchFamily="50" charset="-128"/>
              <a:ea typeface="HGP創英角ｺﾞｼｯｸUB" pitchFamily="50" charset="-128"/>
            </a:endParaRPr>
          </a:p>
        </p:txBody>
      </p:sp>
      <p:sp>
        <p:nvSpPr>
          <p:cNvPr id="41" name="テキスト ボックス 40"/>
          <p:cNvSpPr txBox="1"/>
          <p:nvPr/>
        </p:nvSpPr>
        <p:spPr>
          <a:xfrm>
            <a:off x="1268760" y="7155577"/>
            <a:ext cx="1512168" cy="307777"/>
          </a:xfrm>
          <a:prstGeom prst="rect">
            <a:avLst/>
          </a:prstGeom>
          <a:noFill/>
        </p:spPr>
        <p:txBody>
          <a:bodyPr wrap="square" rtlCol="0">
            <a:spAutoFit/>
          </a:bodyPr>
          <a:lstStyle/>
          <a:p>
            <a:r>
              <a:rPr kumimoji="1" lang="ja-JP" altLang="en-US" sz="1400" dirty="0" smtClean="0">
                <a:latin typeface="HGP創英角ｺﾞｼｯｸUB" pitchFamily="50" charset="-128"/>
                <a:ea typeface="HGP創英角ｺﾞｼｯｸUB" pitchFamily="50" charset="-128"/>
              </a:rPr>
              <a:t>利点</a:t>
            </a:r>
            <a:endParaRPr kumimoji="1" lang="ja-JP" altLang="en-US" sz="1400" dirty="0">
              <a:latin typeface="HGP創英角ｺﾞｼｯｸUB" pitchFamily="50" charset="-128"/>
              <a:ea typeface="HGP創英角ｺﾞｼｯｸUB" pitchFamily="50" charset="-128"/>
            </a:endParaRPr>
          </a:p>
        </p:txBody>
      </p:sp>
      <p:sp>
        <p:nvSpPr>
          <p:cNvPr id="42" name="テキスト ボックス 41"/>
          <p:cNvSpPr txBox="1"/>
          <p:nvPr/>
        </p:nvSpPr>
        <p:spPr>
          <a:xfrm>
            <a:off x="1268760" y="7832105"/>
            <a:ext cx="1944216" cy="307777"/>
          </a:xfrm>
          <a:prstGeom prst="rect">
            <a:avLst/>
          </a:prstGeom>
          <a:noFill/>
        </p:spPr>
        <p:txBody>
          <a:bodyPr wrap="square" rtlCol="0">
            <a:spAutoFit/>
          </a:bodyPr>
          <a:lstStyle/>
          <a:p>
            <a:r>
              <a:rPr kumimoji="1" lang="ja-JP" altLang="en-US" sz="1400" dirty="0" smtClean="0">
                <a:latin typeface="HGP創英角ｺﾞｼｯｸUB" pitchFamily="50" charset="-128"/>
                <a:ea typeface="HGP創英角ｺﾞｼｯｸUB" pitchFamily="50" charset="-128"/>
              </a:rPr>
              <a:t>こんな方におすすめ</a:t>
            </a:r>
            <a:endParaRPr kumimoji="1" lang="ja-JP" altLang="en-US" sz="1400" dirty="0">
              <a:latin typeface="HGP創英角ｺﾞｼｯｸUB" pitchFamily="50" charset="-128"/>
              <a:ea typeface="HGP創英角ｺﾞｼｯｸUB" pitchFamily="50" charset="-128"/>
            </a:endParaRPr>
          </a:p>
        </p:txBody>
      </p:sp>
      <p:pic>
        <p:nvPicPr>
          <p:cNvPr id="1026" name="Picture 2"/>
          <p:cNvPicPr>
            <a:picLocks noChangeAspect="1" noChangeArrowheads="1"/>
          </p:cNvPicPr>
          <p:nvPr/>
        </p:nvPicPr>
        <p:blipFill>
          <a:blip r:embed="rId12" cstate="print"/>
          <a:srcRect/>
          <a:stretch>
            <a:fillRect/>
          </a:stretch>
        </p:blipFill>
        <p:spPr bwMode="auto">
          <a:xfrm>
            <a:off x="1772816" y="2588370"/>
            <a:ext cx="4149408" cy="3423790"/>
          </a:xfrm>
          <a:prstGeom prst="rect">
            <a:avLst/>
          </a:prstGeom>
          <a:noFill/>
          <a:ln w="9525">
            <a:noFill/>
            <a:miter lim="800000"/>
            <a:headEnd/>
            <a:tailEnd/>
          </a:ln>
        </p:spPr>
      </p:pic>
      <p:sp>
        <p:nvSpPr>
          <p:cNvPr id="43" name="Rectangle 4"/>
          <p:cNvSpPr>
            <a:spLocks noChangeArrowheads="1"/>
          </p:cNvSpPr>
          <p:nvPr/>
        </p:nvSpPr>
        <p:spPr bwMode="auto">
          <a:xfrm>
            <a:off x="1844824" y="7155577"/>
            <a:ext cx="378904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1" lang="ja-JP" altLang="en-US" sz="10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・本体にピンパッド機能を搭載し省スペースを実現</a:t>
            </a:r>
            <a:endParaRPr kumimoji="1" lang="ja-JP" altLang="en-US" sz="6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a:p>
            <a:pPr eaLnBrk="0" fontAlgn="base" hangingPunct="0">
              <a:spcBef>
                <a:spcPct val="0"/>
              </a:spcBef>
              <a:spcAft>
                <a:spcPct val="0"/>
              </a:spcAft>
            </a:pPr>
            <a:r>
              <a:rPr kumimoji="1" lang="ja-JP" altLang="en-US" sz="10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a:t>
            </a:r>
            <a:r>
              <a:rPr lang="ja-JP" altLang="en-US" sz="1100" dirty="0" smtClean="0">
                <a:solidFill>
                  <a:srgbClr val="000000"/>
                </a:solidFill>
                <a:latin typeface="Arial" pitchFamily="34" charset="0"/>
                <a:ea typeface="ＭＳ 明朝" pitchFamily="17" charset="-128"/>
                <a:cs typeface="Arial" pitchFamily="34" charset="0"/>
              </a:rPr>
              <a:t>数秒でカード決済が可能になりお客様のストレス軽減</a:t>
            </a:r>
            <a:endParaRPr lang="ja-JP" altLang="en-US" dirty="0" smtClean="0">
              <a:latin typeface="Arial" pitchFamily="34" charset="0"/>
              <a:ea typeface="ＭＳ Ｐゴシック" pitchFamily="50" charset="-128"/>
              <a:cs typeface="ＭＳ Ｐゴシック"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rgbClr val="000000"/>
                </a:solidFill>
                <a:effectLst/>
                <a:latin typeface="Arial" pitchFamily="34" charset="0"/>
                <a:ea typeface="ＭＳ 明朝" pitchFamily="17" charset="-128"/>
                <a:cs typeface="Arial" pitchFamily="34" charset="0"/>
              </a:rPr>
              <a:t>・既設の電話回線と共用可能</a:t>
            </a:r>
            <a:r>
              <a:rPr lang="ja-JP" altLang="en-US" sz="1100" dirty="0" smtClean="0">
                <a:solidFill>
                  <a:srgbClr val="000000"/>
                </a:solidFill>
                <a:latin typeface="Arial" pitchFamily="34" charset="0"/>
                <a:ea typeface="ＭＳ 明朝" pitchFamily="17" charset="-128"/>
                <a:cs typeface="Arial" pitchFamily="34" charset="0"/>
              </a:rPr>
              <a:t>（余計な設備投資は不要）</a:t>
            </a:r>
            <a:endParaRPr kumimoji="1" lang="ja-JP" altLang="en-US" sz="18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44" name="Rectangle 4"/>
          <p:cNvSpPr>
            <a:spLocks noChangeArrowheads="1"/>
          </p:cNvSpPr>
          <p:nvPr/>
        </p:nvSpPr>
        <p:spPr bwMode="auto">
          <a:xfrm>
            <a:off x="1872208" y="8100392"/>
            <a:ext cx="4797152"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・レジ回りのスペースに余裕がなく端末本体とピン</a:t>
            </a:r>
            <a:r>
              <a:rPr lang="ja-JP" altLang="en-US" sz="1000" dirty="0" smtClean="0">
                <a:latin typeface="Century" pitchFamily="18" charset="0"/>
                <a:ea typeface="ＭＳ 明朝" pitchFamily="17" charset="-128"/>
                <a:cs typeface="Times New Roman" pitchFamily="18" charset="0"/>
              </a:rPr>
              <a:t>パッドの</a:t>
            </a:r>
            <a:r>
              <a:rPr lang="en-US" altLang="ja-JP" sz="1000" dirty="0" smtClean="0">
                <a:latin typeface="Century" pitchFamily="18" charset="0"/>
                <a:ea typeface="ＭＳ 明朝" pitchFamily="17" charset="-128"/>
                <a:cs typeface="Times New Roman" pitchFamily="18" charset="0"/>
              </a:rPr>
              <a:t>2</a:t>
            </a:r>
            <a:r>
              <a:rPr lang="ja-JP" altLang="en-US" sz="1000" dirty="0" smtClean="0">
                <a:latin typeface="Century" pitchFamily="18" charset="0"/>
                <a:ea typeface="ＭＳ 明朝" pitchFamily="17" charset="-128"/>
                <a:cs typeface="Times New Roman" pitchFamily="18" charset="0"/>
              </a:rPr>
              <a:t>台は置きたくない</a:t>
            </a:r>
            <a:endParaRPr kumimoji="1" lang="ja-JP" altLang="en-US" sz="6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en-US" sz="10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a:t>
            </a:r>
            <a:r>
              <a:rPr lang="en-US" altLang="ja-JP" sz="1100" dirty="0" smtClean="0">
                <a:latin typeface="Century" pitchFamily="18" charset="0"/>
                <a:ea typeface="ＭＳ 明朝" pitchFamily="17" charset="-128"/>
                <a:cs typeface="Times New Roman" pitchFamily="18" charset="0"/>
              </a:rPr>
              <a:t> LAN</a:t>
            </a:r>
            <a:r>
              <a:rPr lang="ja-JP" altLang="en-US" sz="1100" dirty="0" smtClean="0">
                <a:latin typeface="Century" pitchFamily="18" charset="0"/>
                <a:ea typeface="ＭＳ 明朝" pitchFamily="17" charset="-128"/>
                <a:cs typeface="Times New Roman" pitchFamily="18" charset="0"/>
              </a:rPr>
              <a:t>（準備中）：決済件数が多く月々の電話料金が負担</a:t>
            </a:r>
            <a:endParaRPr kumimoji="1" lang="en-US" altLang="ja-JP" sz="1100" b="0" i="0" u="none" strike="noStrike" cap="none" normalizeH="0" baseline="0" dirty="0" smtClean="0">
              <a:ln>
                <a:noFill/>
              </a:ln>
              <a:solidFill>
                <a:srgbClr val="000000"/>
              </a:solidFill>
              <a:effectLst/>
              <a:latin typeface="Arial" pitchFamily="34" charset="0"/>
              <a:ea typeface="ＭＳ 明朝" pitchFamily="17" charset="-128"/>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rgbClr val="000000"/>
                </a:solidFill>
                <a:effectLst/>
                <a:latin typeface="Arial" pitchFamily="34" charset="0"/>
                <a:ea typeface="ＭＳ 明朝" pitchFamily="17" charset="-128"/>
                <a:cs typeface="Arial" pitchFamily="34" charset="0"/>
              </a:rPr>
              <a:t>・店舗にインターネット環境がない</a:t>
            </a:r>
            <a:r>
              <a:rPr kumimoji="1" lang="en-US" altLang="ja-JP" sz="1100" b="0" i="0" u="none" strike="noStrike" cap="none" normalizeH="0" baseline="0" dirty="0" smtClean="0">
                <a:ln>
                  <a:noFill/>
                </a:ln>
                <a:solidFill>
                  <a:srgbClr val="000000"/>
                </a:solidFill>
                <a:effectLst/>
                <a:latin typeface="Arial" pitchFamily="34" charset="0"/>
                <a:ea typeface="ＭＳ 明朝" pitchFamily="17" charset="-128"/>
                <a:cs typeface="Arial" pitchFamily="34" charset="0"/>
              </a:rPr>
              <a:t>/</a:t>
            </a:r>
            <a:r>
              <a:rPr kumimoji="1" lang="ja-JP" altLang="en-US" sz="1100" b="0" i="0" u="none" strike="noStrike" cap="none" normalizeH="0" baseline="0" dirty="0" smtClean="0">
                <a:ln>
                  <a:noFill/>
                </a:ln>
                <a:solidFill>
                  <a:srgbClr val="000000"/>
                </a:solidFill>
                <a:effectLst/>
                <a:latin typeface="Arial" pitchFamily="34" charset="0"/>
                <a:ea typeface="ＭＳ 明朝" pitchFamily="17" charset="-128"/>
                <a:cs typeface="Arial" pitchFamily="34" charset="0"/>
              </a:rPr>
              <a:t>有線ルーターまでの距離が遠い</a:t>
            </a:r>
            <a:endParaRPr kumimoji="1" lang="ja-JP" altLang="en-US" sz="18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403648" y="251520"/>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サービス画面</a:t>
            </a:r>
            <a:endParaRPr kumimoji="1" lang="ja-JP" altLang="en-US" dirty="0">
              <a:solidFill>
                <a:srgbClr val="FF0000"/>
              </a:solidFill>
            </a:endParaRPr>
          </a:p>
        </p:txBody>
      </p:sp>
      <p:sp>
        <p:nvSpPr>
          <p:cNvPr id="15" name="テキスト ボックス 14"/>
          <p:cNvSpPr txBox="1"/>
          <p:nvPr/>
        </p:nvSpPr>
        <p:spPr>
          <a:xfrm>
            <a:off x="548680" y="1691680"/>
            <a:ext cx="1723549" cy="400110"/>
          </a:xfrm>
          <a:prstGeom prst="rect">
            <a:avLst/>
          </a:prstGeom>
          <a:noFill/>
        </p:spPr>
        <p:txBody>
          <a:bodyPr wrap="none" rtlCol="0">
            <a:spAutoFit/>
          </a:bodyPr>
          <a:lstStyle/>
          <a:p>
            <a:r>
              <a:rPr lang="ja-JP" altLang="en-US" sz="2000" dirty="0" smtClean="0">
                <a:latin typeface="HGP創英角ｺﾞｼｯｸUB" pitchFamily="50" charset="-128"/>
                <a:ea typeface="HGP創英角ｺﾞｼｯｸUB" pitchFamily="50" charset="-128"/>
              </a:rPr>
              <a:t>決済端末種別</a:t>
            </a:r>
            <a:endParaRPr lang="en-US" altLang="ja-JP" sz="2000" dirty="0" smtClean="0">
              <a:latin typeface="HGP創英角ｺﾞｼｯｸUB" pitchFamily="50" charset="-128"/>
              <a:ea typeface="HGP創英角ｺﾞｼｯｸUB" pitchFamily="50" charset="-128"/>
            </a:endParaRPr>
          </a:p>
        </p:txBody>
      </p:sp>
      <p:sp>
        <p:nvSpPr>
          <p:cNvPr id="18" name="正方形/長方形 17"/>
          <p:cNvSpPr/>
          <p:nvPr/>
        </p:nvSpPr>
        <p:spPr>
          <a:xfrm>
            <a:off x="260648" y="262778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100" dirty="0" smtClean="0">
                <a:solidFill>
                  <a:schemeClr val="tx1"/>
                </a:solidFill>
                <a:latin typeface="+mn-ea"/>
              </a:rPr>
              <a:t>PAX</a:t>
            </a:r>
            <a:r>
              <a:rPr lang="ja-JP" altLang="en-US" sz="1100" dirty="0" smtClean="0">
                <a:solidFill>
                  <a:schemeClr val="tx1"/>
                </a:solidFill>
                <a:latin typeface="+mn-ea"/>
              </a:rPr>
              <a:t>　</a:t>
            </a:r>
            <a:r>
              <a:rPr lang="en-US" altLang="ja-JP" sz="1100" dirty="0" smtClean="0">
                <a:solidFill>
                  <a:schemeClr val="tx1"/>
                </a:solidFill>
                <a:latin typeface="+mn-ea"/>
              </a:rPr>
              <a:t>S80</a:t>
            </a:r>
          </a:p>
        </p:txBody>
      </p:sp>
      <p:cxnSp>
        <p:nvCxnSpPr>
          <p:cNvPr id="24" name="直線コネクタ 23"/>
          <p:cNvCxnSpPr/>
          <p:nvPr/>
        </p:nvCxnSpPr>
        <p:spPr>
          <a:xfrm>
            <a:off x="260648" y="2123728"/>
            <a:ext cx="62646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図表 25"/>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21"/>
          <p:cNvGrpSpPr/>
          <p:nvPr/>
        </p:nvGrpSpPr>
        <p:grpSpPr>
          <a:xfrm>
            <a:off x="2564904" y="251520"/>
            <a:ext cx="4711143" cy="677108"/>
            <a:chOff x="2564904" y="251520"/>
            <a:chExt cx="4711143" cy="677108"/>
          </a:xfrm>
        </p:grpSpPr>
        <p:sp>
          <p:nvSpPr>
            <p:cNvPr id="27" name="正方形/長方形 26"/>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28" name="テキスト ボックス 27"/>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29" name="正方形/長方形 28"/>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30" name="正方形/長方形 29"/>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31" name="テキスト ボックス 30"/>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32" name="図表 31"/>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9" name="テキスト ボックス 38"/>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33" name="正方形/長方形 32"/>
          <p:cNvSpPr/>
          <p:nvPr/>
        </p:nvSpPr>
        <p:spPr>
          <a:xfrm>
            <a:off x="260648" y="2987824"/>
            <a:ext cx="936104" cy="36004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50" dirty="0" smtClean="0">
                <a:solidFill>
                  <a:schemeClr val="tx1"/>
                </a:solidFill>
                <a:latin typeface="+mn-ea"/>
              </a:rPr>
              <a:t>PAX</a:t>
            </a:r>
            <a:r>
              <a:rPr lang="ja-JP" altLang="en-US" sz="1050" dirty="0" smtClean="0">
                <a:solidFill>
                  <a:schemeClr val="tx1"/>
                </a:solidFill>
                <a:latin typeface="+mn-ea"/>
              </a:rPr>
              <a:t>　</a:t>
            </a:r>
            <a:r>
              <a:rPr lang="en-US" altLang="ja-JP" sz="1050" dirty="0" smtClean="0">
                <a:solidFill>
                  <a:schemeClr val="tx1"/>
                </a:solidFill>
                <a:latin typeface="+mn-ea"/>
              </a:rPr>
              <a:t>S90</a:t>
            </a:r>
          </a:p>
        </p:txBody>
      </p:sp>
      <p:sp>
        <p:nvSpPr>
          <p:cNvPr id="40" name="正方形/長方形 39"/>
          <p:cNvSpPr/>
          <p:nvPr/>
        </p:nvSpPr>
        <p:spPr>
          <a:xfrm>
            <a:off x="44624" y="6012160"/>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rgbClr val="00B050"/>
                </a:solidFill>
                <a:latin typeface="+mn-ea"/>
              </a:rPr>
              <a:t>センター事業</a:t>
            </a:r>
            <a:endParaRPr lang="en-US" altLang="ja-JP" sz="1050" dirty="0" smtClean="0">
              <a:solidFill>
                <a:srgbClr val="00B050"/>
              </a:solidFill>
              <a:latin typeface="+mn-ea"/>
            </a:endParaRPr>
          </a:p>
        </p:txBody>
      </p:sp>
      <p:sp>
        <p:nvSpPr>
          <p:cNvPr id="45" name="正方形/長方形 44"/>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クレジットカード端末</a:t>
            </a:r>
            <a:endParaRPr lang="en-US" altLang="ja-JP" sz="1050" dirty="0" smtClean="0">
              <a:solidFill>
                <a:schemeClr val="tx1"/>
              </a:solidFill>
              <a:latin typeface="+mn-ea"/>
            </a:endParaRPr>
          </a:p>
        </p:txBody>
      </p:sp>
      <p:sp>
        <p:nvSpPr>
          <p:cNvPr id="34" name="テキスト ボックス 33"/>
          <p:cNvSpPr txBox="1"/>
          <p:nvPr/>
        </p:nvSpPr>
        <p:spPr>
          <a:xfrm>
            <a:off x="1268760" y="2339752"/>
            <a:ext cx="1512168" cy="307777"/>
          </a:xfrm>
          <a:prstGeom prst="rect">
            <a:avLst/>
          </a:prstGeom>
          <a:noFill/>
        </p:spPr>
        <p:txBody>
          <a:bodyPr wrap="square" rtlCol="0">
            <a:spAutoFit/>
          </a:bodyPr>
          <a:lstStyle/>
          <a:p>
            <a:r>
              <a:rPr kumimoji="1" lang="en-US" altLang="ja-JP" sz="1400" dirty="0" smtClean="0">
                <a:latin typeface="HGP創英角ｺﾞｼｯｸUB" pitchFamily="50" charset="-128"/>
                <a:ea typeface="HGP創英角ｺﾞｼｯｸUB" pitchFamily="50" charset="-128"/>
              </a:rPr>
              <a:t>PAX-S90</a:t>
            </a:r>
            <a:endParaRPr kumimoji="1" lang="ja-JP" altLang="en-US" sz="1400" dirty="0">
              <a:latin typeface="HGP創英角ｺﾞｼｯｸUB" pitchFamily="50" charset="-128"/>
              <a:ea typeface="HGP創英角ｺﾞｼｯｸUB" pitchFamily="50" charset="-128"/>
            </a:endParaRPr>
          </a:p>
        </p:txBody>
      </p:sp>
      <p:sp>
        <p:nvSpPr>
          <p:cNvPr id="44" name="Rectangle 4"/>
          <p:cNvSpPr>
            <a:spLocks noChangeArrowheads="1"/>
          </p:cNvSpPr>
          <p:nvPr/>
        </p:nvSpPr>
        <p:spPr bwMode="auto">
          <a:xfrm>
            <a:off x="1844824" y="6361311"/>
            <a:ext cx="4752528" cy="7232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1" lang="ja-JP" altLang="en-US" sz="10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・高速通信のモバイル（無線）端末</a:t>
            </a:r>
            <a:endParaRPr kumimoji="1" lang="ja-JP" altLang="en-US" sz="6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a:p>
            <a:pPr lvl="0" eaLnBrk="0" fontAlgn="base" hangingPunct="0">
              <a:spcBef>
                <a:spcPct val="0"/>
              </a:spcBef>
              <a:spcAft>
                <a:spcPct val="0"/>
              </a:spcAft>
            </a:pPr>
            <a:r>
              <a:rPr lang="ja-JP" altLang="en-US" sz="1000" dirty="0" smtClean="0">
                <a:latin typeface="Century" pitchFamily="18" charset="0"/>
                <a:ea typeface="ＭＳ 明朝" pitchFamily="17" charset="-128"/>
                <a:cs typeface="Times New Roman" pitchFamily="18" charset="0"/>
              </a:rPr>
              <a:t>・端末</a:t>
            </a:r>
            <a:r>
              <a:rPr lang="en-US" altLang="ja-JP" sz="1000" dirty="0" smtClean="0">
                <a:latin typeface="Century" pitchFamily="18" charset="0"/>
                <a:ea typeface="ＭＳ 明朝" pitchFamily="17" charset="-128"/>
                <a:cs typeface="Times New Roman" pitchFamily="18" charset="0"/>
              </a:rPr>
              <a:t>1</a:t>
            </a:r>
            <a:r>
              <a:rPr lang="ja-JP" altLang="en-US" sz="1000" dirty="0" smtClean="0">
                <a:latin typeface="Century" pitchFamily="18" charset="0"/>
                <a:ea typeface="ＭＳ 明朝" pitchFamily="17" charset="-128"/>
                <a:cs typeface="Times New Roman" pitchFamily="18" charset="0"/>
              </a:rPr>
              <a:t>台でクレジットカード読み取り溝</a:t>
            </a:r>
            <a:r>
              <a:rPr lang="en-US" altLang="ja-JP" sz="1000" dirty="0" smtClean="0">
                <a:latin typeface="Century" pitchFamily="18" charset="0"/>
                <a:ea typeface="ＭＳ 明朝" pitchFamily="17" charset="-128"/>
                <a:cs typeface="Times New Roman" pitchFamily="18" charset="0"/>
              </a:rPr>
              <a:t>/</a:t>
            </a:r>
            <a:r>
              <a:rPr lang="ja-JP" altLang="en-US" sz="1000" dirty="0" smtClean="0">
                <a:latin typeface="Century" pitchFamily="18" charset="0"/>
                <a:ea typeface="ＭＳ 明朝" pitchFamily="17" charset="-128"/>
                <a:cs typeface="Times New Roman" pitchFamily="18" charset="0"/>
              </a:rPr>
              <a:t>ピンパッド</a:t>
            </a:r>
            <a:r>
              <a:rPr lang="en-US" altLang="ja-JP" sz="1000" dirty="0" smtClean="0">
                <a:latin typeface="Century" pitchFamily="18" charset="0"/>
                <a:ea typeface="ＭＳ 明朝" pitchFamily="17" charset="-128"/>
                <a:cs typeface="Times New Roman" pitchFamily="18" charset="0"/>
              </a:rPr>
              <a:t>/</a:t>
            </a:r>
            <a:r>
              <a:rPr lang="ja-JP" altLang="en-US" sz="1000" dirty="0" smtClean="0">
                <a:latin typeface="Century" pitchFamily="18" charset="0"/>
                <a:ea typeface="ＭＳ 明朝" pitchFamily="17" charset="-128"/>
                <a:cs typeface="Times New Roman" pitchFamily="18" charset="0"/>
              </a:rPr>
              <a:t>プリンターを備え　　　　　</a:t>
            </a:r>
            <a:endParaRPr lang="en-US" altLang="ja-JP" sz="1000" dirty="0" smtClean="0">
              <a:latin typeface="Century" pitchFamily="18" charset="0"/>
              <a:ea typeface="ＭＳ 明朝" pitchFamily="17" charset="-128"/>
              <a:cs typeface="Times New Roman" pitchFamily="18" charset="0"/>
            </a:endParaRPr>
          </a:p>
          <a:p>
            <a:pPr lvl="0" eaLnBrk="0" fontAlgn="base" hangingPunct="0">
              <a:spcBef>
                <a:spcPct val="0"/>
              </a:spcBef>
              <a:spcAft>
                <a:spcPct val="0"/>
              </a:spcAft>
            </a:pPr>
            <a:r>
              <a:rPr kumimoji="1" lang="ja-JP" altLang="en-US" sz="1000" b="0" i="0" u="none" strike="noStrike" cap="none" normalizeH="0" baseline="0" dirty="0" smtClean="0">
                <a:ln>
                  <a:noFill/>
                </a:ln>
                <a:solidFill>
                  <a:srgbClr val="00B050"/>
                </a:solidFill>
                <a:effectLst/>
                <a:latin typeface="Century" pitchFamily="18" charset="0"/>
                <a:ea typeface="ＭＳ 明朝" pitchFamily="17" charset="-128"/>
                <a:cs typeface="Times New Roman" pitchFamily="18" charset="0"/>
              </a:rPr>
              <a:t>　</a:t>
            </a:r>
            <a:r>
              <a:rPr kumimoji="1" lang="en-US" altLang="ja-JP" sz="1000" b="0" i="0" u="none" strike="noStrike" cap="none" normalizeH="0" baseline="0" dirty="0" smtClean="0">
                <a:ln>
                  <a:noFill/>
                </a:ln>
                <a:solidFill>
                  <a:srgbClr val="000000"/>
                </a:solidFill>
                <a:effectLst/>
                <a:latin typeface="Century" pitchFamily="18" charset="0"/>
                <a:ea typeface="ＭＳ 明朝" pitchFamily="17" charset="-128"/>
                <a:cs typeface="Times New Roman" pitchFamily="18" charset="0"/>
              </a:rPr>
              <a:t>1</a:t>
            </a:r>
            <a:r>
              <a:rPr lang="ja-JP" altLang="en-US" sz="1000" dirty="0" smtClean="0">
                <a:solidFill>
                  <a:srgbClr val="000000"/>
                </a:solidFill>
                <a:latin typeface="Century" pitchFamily="18" charset="0"/>
                <a:ea typeface="ＭＳ 明朝" pitchFamily="17" charset="-128"/>
                <a:cs typeface="Times New Roman" pitchFamily="18" charset="0"/>
              </a:rPr>
              <a:t>台</a:t>
            </a:r>
            <a:r>
              <a:rPr lang="en-US" altLang="ja-JP" sz="1000" dirty="0" smtClean="0">
                <a:solidFill>
                  <a:srgbClr val="000000"/>
                </a:solidFill>
                <a:latin typeface="Century" pitchFamily="18" charset="0"/>
                <a:ea typeface="ＭＳ 明朝" pitchFamily="17" charset="-128"/>
                <a:cs typeface="Times New Roman" pitchFamily="18" charset="0"/>
              </a:rPr>
              <a:t>3</a:t>
            </a:r>
            <a:r>
              <a:rPr lang="ja-JP" altLang="en-US" sz="1000" dirty="0" smtClean="0">
                <a:solidFill>
                  <a:srgbClr val="000000"/>
                </a:solidFill>
                <a:latin typeface="Century" pitchFamily="18" charset="0"/>
                <a:ea typeface="ＭＳ 明朝" pitchFamily="17" charset="-128"/>
                <a:cs typeface="Times New Roman" pitchFamily="18" charset="0"/>
              </a:rPr>
              <a:t>役のハイスペック機能を搭載</a:t>
            </a:r>
            <a:endParaRPr kumimoji="1" lang="en-US" altLang="ja-JP" sz="1100" b="0" i="0" u="none" strike="noStrike" cap="none" normalizeH="0" baseline="0" dirty="0" smtClean="0">
              <a:ln>
                <a:noFill/>
              </a:ln>
              <a:solidFill>
                <a:srgbClr val="000000"/>
              </a:solidFill>
              <a:effectLst/>
              <a:latin typeface="Arial" pitchFamily="34" charset="0"/>
              <a:ea typeface="ＭＳ 明朝" pitchFamily="17" charset="-128"/>
              <a:cs typeface="Arial" pitchFamily="34" charset="0"/>
            </a:endParaRPr>
          </a:p>
          <a:p>
            <a:pPr lvl="0" eaLnBrk="0" fontAlgn="base" hangingPunct="0">
              <a:spcBef>
                <a:spcPct val="0"/>
              </a:spcBef>
              <a:spcAft>
                <a:spcPct val="0"/>
              </a:spcAft>
            </a:pPr>
            <a:r>
              <a:rPr lang="ja-JP" altLang="en-US" sz="1100" dirty="0" smtClean="0">
                <a:solidFill>
                  <a:srgbClr val="000000"/>
                </a:solidFill>
                <a:latin typeface="Arial" pitchFamily="34" charset="0"/>
                <a:ea typeface="ＭＳ 明朝" pitchFamily="17" charset="-128"/>
                <a:cs typeface="Arial" pitchFamily="34" charset="0"/>
              </a:rPr>
              <a:t>・国内大手携帯電話会社の通信網を使用しハイスピード決済を実現</a:t>
            </a:r>
            <a:endParaRPr kumimoji="1" lang="ja-JP" altLang="en-US" sz="11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46" name="テキスト ボックス 45"/>
          <p:cNvSpPr txBox="1"/>
          <p:nvPr/>
        </p:nvSpPr>
        <p:spPr>
          <a:xfrm>
            <a:off x="1268760" y="6084168"/>
            <a:ext cx="1512168" cy="307777"/>
          </a:xfrm>
          <a:prstGeom prst="rect">
            <a:avLst/>
          </a:prstGeom>
          <a:noFill/>
        </p:spPr>
        <p:txBody>
          <a:bodyPr wrap="square" rtlCol="0">
            <a:spAutoFit/>
          </a:bodyPr>
          <a:lstStyle/>
          <a:p>
            <a:r>
              <a:rPr lang="ja-JP" altLang="en-US" sz="1400" dirty="0" smtClean="0">
                <a:latin typeface="HGP創英角ｺﾞｼｯｸUB" pitchFamily="50" charset="-128"/>
                <a:ea typeface="HGP創英角ｺﾞｼｯｸUB" pitchFamily="50" charset="-128"/>
              </a:rPr>
              <a:t>スペック＆特徴</a:t>
            </a:r>
            <a:endParaRPr kumimoji="1" lang="ja-JP" altLang="en-US" sz="1400" dirty="0">
              <a:latin typeface="HGP創英角ｺﾞｼｯｸUB" pitchFamily="50" charset="-128"/>
              <a:ea typeface="HGP創英角ｺﾞｼｯｸUB" pitchFamily="50" charset="-128"/>
            </a:endParaRPr>
          </a:p>
        </p:txBody>
      </p:sp>
      <p:sp>
        <p:nvSpPr>
          <p:cNvPr id="47" name="テキスト ボックス 46"/>
          <p:cNvSpPr txBox="1"/>
          <p:nvPr/>
        </p:nvSpPr>
        <p:spPr>
          <a:xfrm>
            <a:off x="1268760" y="7155577"/>
            <a:ext cx="1512168" cy="307777"/>
          </a:xfrm>
          <a:prstGeom prst="rect">
            <a:avLst/>
          </a:prstGeom>
          <a:noFill/>
        </p:spPr>
        <p:txBody>
          <a:bodyPr wrap="square" rtlCol="0">
            <a:spAutoFit/>
          </a:bodyPr>
          <a:lstStyle/>
          <a:p>
            <a:r>
              <a:rPr kumimoji="1" lang="ja-JP" altLang="en-US" sz="1400" dirty="0" smtClean="0">
                <a:latin typeface="HGP創英角ｺﾞｼｯｸUB" pitchFamily="50" charset="-128"/>
                <a:ea typeface="HGP創英角ｺﾞｼｯｸUB" pitchFamily="50" charset="-128"/>
              </a:rPr>
              <a:t>利点</a:t>
            </a:r>
            <a:endParaRPr kumimoji="1" lang="ja-JP" altLang="en-US" sz="1400" dirty="0">
              <a:latin typeface="HGP創英角ｺﾞｼｯｸUB" pitchFamily="50" charset="-128"/>
              <a:ea typeface="HGP創英角ｺﾞｼｯｸUB" pitchFamily="50" charset="-128"/>
            </a:endParaRPr>
          </a:p>
        </p:txBody>
      </p:sp>
      <p:sp>
        <p:nvSpPr>
          <p:cNvPr id="48" name="テキスト ボックス 47"/>
          <p:cNvSpPr txBox="1"/>
          <p:nvPr/>
        </p:nvSpPr>
        <p:spPr>
          <a:xfrm>
            <a:off x="1268760" y="7832105"/>
            <a:ext cx="1944216" cy="307777"/>
          </a:xfrm>
          <a:prstGeom prst="rect">
            <a:avLst/>
          </a:prstGeom>
          <a:noFill/>
        </p:spPr>
        <p:txBody>
          <a:bodyPr wrap="square" rtlCol="0">
            <a:spAutoFit/>
          </a:bodyPr>
          <a:lstStyle/>
          <a:p>
            <a:r>
              <a:rPr kumimoji="1" lang="ja-JP" altLang="en-US" sz="1400" dirty="0" smtClean="0">
                <a:latin typeface="HGP創英角ｺﾞｼｯｸUB" pitchFamily="50" charset="-128"/>
                <a:ea typeface="HGP創英角ｺﾞｼｯｸUB" pitchFamily="50" charset="-128"/>
              </a:rPr>
              <a:t>こんな方におすすめ</a:t>
            </a:r>
            <a:endParaRPr kumimoji="1" lang="ja-JP" altLang="en-US" sz="1400" dirty="0">
              <a:latin typeface="HGP創英角ｺﾞｼｯｸUB" pitchFamily="50" charset="-128"/>
              <a:ea typeface="HGP創英角ｺﾞｼｯｸUB" pitchFamily="50" charset="-128"/>
            </a:endParaRPr>
          </a:p>
        </p:txBody>
      </p:sp>
      <p:sp>
        <p:nvSpPr>
          <p:cNvPr id="50" name="Rectangle 4"/>
          <p:cNvSpPr>
            <a:spLocks noChangeArrowheads="1"/>
          </p:cNvSpPr>
          <p:nvPr/>
        </p:nvSpPr>
        <p:spPr bwMode="auto">
          <a:xfrm>
            <a:off x="1844824" y="7163271"/>
            <a:ext cx="3789040" cy="5693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1" lang="ja-JP" altLang="en-US" sz="10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・配線不要で通信環境に関わらずカード決済が可能に</a:t>
            </a:r>
            <a:endParaRPr kumimoji="1" lang="ja-JP" altLang="en-US" sz="6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・外付けのピンパッドやプリンタが不要で持ち運びも便利</a:t>
            </a:r>
            <a:endParaRPr kumimoji="1" lang="en-US" altLang="ja-JP" sz="1100" b="0" i="0" u="none" strike="noStrike" cap="none" normalizeH="0" baseline="0" dirty="0" smtClean="0">
              <a:ln>
                <a:noFill/>
              </a:ln>
              <a:solidFill>
                <a:srgbClr val="000000"/>
              </a:solidFill>
              <a:effectLst/>
              <a:latin typeface="Arial" pitchFamily="34" charset="0"/>
              <a:ea typeface="ＭＳ 明朝" pitchFamily="17" charset="-128"/>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rgbClr val="000000"/>
                </a:solidFill>
                <a:effectLst/>
                <a:latin typeface="Arial" pitchFamily="34" charset="0"/>
                <a:ea typeface="ＭＳ 明朝" pitchFamily="17" charset="-128"/>
                <a:cs typeface="Arial" pitchFamily="34" charset="0"/>
              </a:rPr>
              <a:t>・数秒でカード決済が可能になりお客様のストレス軽減</a:t>
            </a:r>
            <a:endParaRPr kumimoji="1" lang="ja-JP" altLang="en-US" sz="18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51" name="Rectangle 4"/>
          <p:cNvSpPr>
            <a:spLocks noChangeArrowheads="1"/>
          </p:cNvSpPr>
          <p:nvPr/>
        </p:nvSpPr>
        <p:spPr bwMode="auto">
          <a:xfrm>
            <a:off x="1872208" y="8100392"/>
            <a:ext cx="4797152"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1" lang="ja-JP" altLang="en-US" sz="10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a:t>
            </a:r>
            <a:r>
              <a:rPr lang="ja-JP" altLang="en-US" sz="1000" dirty="0" smtClean="0">
                <a:latin typeface="Century" pitchFamily="18" charset="0"/>
                <a:ea typeface="ＭＳ 明朝" pitchFamily="17" charset="-128"/>
                <a:cs typeface="Times New Roman" pitchFamily="18" charset="0"/>
              </a:rPr>
              <a:t>飲食店でもお客様の目の前でテーブル</a:t>
            </a:r>
            <a:r>
              <a:rPr kumimoji="1" lang="ja-JP" altLang="en-US" sz="10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決済が可能に</a:t>
            </a:r>
            <a:r>
              <a:rPr lang="ja-JP" altLang="en-US" sz="1000" dirty="0" smtClean="0">
                <a:solidFill>
                  <a:srgbClr val="00B050"/>
                </a:solidFill>
                <a:latin typeface="Century" pitchFamily="18" charset="0"/>
                <a:ea typeface="ＭＳ 明朝" pitchFamily="17" charset="-128"/>
                <a:cs typeface="Times New Roman" pitchFamily="18" charset="0"/>
              </a:rPr>
              <a:t>。</a:t>
            </a:r>
            <a:endParaRPr kumimoji="1" lang="ja-JP" altLang="en-US" sz="600" b="0" i="0" u="none" strike="noStrike" cap="none" normalizeH="0" baseline="0" dirty="0" smtClean="0">
              <a:ln>
                <a:noFill/>
              </a:ln>
              <a:solidFill>
                <a:srgbClr val="00B050"/>
              </a:solidFill>
              <a:effectLst/>
              <a:latin typeface="Arial" pitchFamily="34" charset="0"/>
              <a:ea typeface="ＭＳ Ｐゴシック" pitchFamily="50" charset="-128"/>
              <a:cs typeface="ＭＳ Ｐゴシック" pitchFamily="50" charset="-128"/>
            </a:endParaRPr>
          </a:p>
          <a:p>
            <a:pPr lvl="0" eaLnBrk="0" fontAlgn="base" hangingPunct="0">
              <a:spcBef>
                <a:spcPct val="0"/>
              </a:spcBef>
              <a:spcAft>
                <a:spcPct val="0"/>
              </a:spcAft>
            </a:pPr>
            <a:r>
              <a:rPr kumimoji="1" lang="ja-JP" altLang="en-US" sz="1000" b="0" i="0" u="none" strike="noStrike" cap="none" normalizeH="0" baseline="0" dirty="0" smtClean="0">
                <a:ln>
                  <a:noFill/>
                </a:ln>
                <a:solidFill>
                  <a:schemeClr val="tx1"/>
                </a:solidFill>
                <a:effectLst/>
                <a:latin typeface="Century" pitchFamily="18" charset="0"/>
                <a:ea typeface="ＭＳ 明朝" pitchFamily="17" charset="-128"/>
                <a:cs typeface="Times New Roman" pitchFamily="18" charset="0"/>
              </a:rPr>
              <a:t>・屋外でのイベントや催事でもカード決済が可能に</a:t>
            </a:r>
            <a:r>
              <a:rPr kumimoji="1" lang="ja-JP" altLang="en-US" sz="1000" b="0" i="0" u="none" strike="noStrike" cap="none" normalizeH="0" baseline="0" dirty="0" smtClean="0">
                <a:ln>
                  <a:noFill/>
                </a:ln>
                <a:solidFill>
                  <a:srgbClr val="00B050"/>
                </a:solidFill>
                <a:effectLst/>
                <a:latin typeface="Century" pitchFamily="18" charset="0"/>
                <a:ea typeface="ＭＳ 明朝" pitchFamily="17" charset="-128"/>
                <a:cs typeface="Times New Roman" pitchFamily="18" charset="0"/>
              </a:rPr>
              <a:t>。</a:t>
            </a:r>
            <a:endParaRPr kumimoji="1" lang="en-US" altLang="ja-JP" sz="1100" b="0" i="0" u="none" strike="noStrike" cap="none" normalizeH="0" baseline="0" dirty="0" smtClean="0">
              <a:ln>
                <a:noFill/>
              </a:ln>
              <a:solidFill>
                <a:srgbClr val="00B050"/>
              </a:solidFill>
              <a:effectLst/>
              <a:latin typeface="Arial" pitchFamily="34" charset="0"/>
              <a:ea typeface="ＭＳ 明朝" pitchFamily="17" charset="-128"/>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rgbClr val="000000"/>
                </a:solidFill>
                <a:effectLst/>
                <a:latin typeface="Arial" pitchFamily="34" charset="0"/>
                <a:ea typeface="ＭＳ 明朝" pitchFamily="17" charset="-128"/>
                <a:cs typeface="Arial" pitchFamily="34" charset="0"/>
              </a:rPr>
              <a:t>・お客様のお宅へ伺い納品する際にカード決済することが可能に</a:t>
            </a:r>
            <a:r>
              <a:rPr kumimoji="1" lang="ja-JP" altLang="en-US" sz="1100" b="0" i="0" u="none" strike="noStrike" cap="none" normalizeH="0" baseline="0" dirty="0" smtClean="0">
                <a:ln>
                  <a:noFill/>
                </a:ln>
                <a:solidFill>
                  <a:srgbClr val="00B050"/>
                </a:solidFill>
                <a:effectLst/>
                <a:latin typeface="Arial" pitchFamily="34" charset="0"/>
                <a:ea typeface="ＭＳ 明朝" pitchFamily="17" charset="-128"/>
                <a:cs typeface="Arial" pitchFamily="34" charset="0"/>
              </a:rPr>
              <a:t>。</a:t>
            </a:r>
            <a:endParaRPr kumimoji="1" lang="ja-JP" altLang="en-US" sz="1800" b="0" i="0" u="none" strike="noStrike" cap="none" normalizeH="0" baseline="0" dirty="0" smtClean="0">
              <a:ln>
                <a:noFill/>
              </a:ln>
              <a:solidFill>
                <a:srgbClr val="00B050"/>
              </a:solidFill>
              <a:effectLst/>
              <a:latin typeface="Arial" pitchFamily="34" charset="0"/>
              <a:ea typeface="ＭＳ Ｐゴシック" pitchFamily="50" charset="-128"/>
              <a:cs typeface="ＭＳ Ｐゴシック" pitchFamily="50" charset="-128"/>
            </a:endParaRPr>
          </a:p>
        </p:txBody>
      </p:sp>
      <p:pic>
        <p:nvPicPr>
          <p:cNvPr id="2051" name="Picture 3"/>
          <p:cNvPicPr>
            <a:picLocks noChangeAspect="1" noChangeArrowheads="1"/>
          </p:cNvPicPr>
          <p:nvPr/>
        </p:nvPicPr>
        <p:blipFill>
          <a:blip r:embed="rId12" cstate="print"/>
          <a:srcRect/>
          <a:stretch>
            <a:fillRect/>
          </a:stretch>
        </p:blipFill>
        <p:spPr bwMode="auto">
          <a:xfrm>
            <a:off x="1772817" y="2685200"/>
            <a:ext cx="4104455" cy="3326959"/>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403648" y="251520"/>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サービス画面</a:t>
            </a:r>
            <a:endParaRPr kumimoji="1" lang="ja-JP" altLang="en-US" dirty="0">
              <a:solidFill>
                <a:srgbClr val="FF0000"/>
              </a:solidFill>
            </a:endParaRPr>
          </a:p>
        </p:txBody>
      </p:sp>
      <p:sp>
        <p:nvSpPr>
          <p:cNvPr id="15" name="テキスト ボックス 14"/>
          <p:cNvSpPr txBox="1"/>
          <p:nvPr/>
        </p:nvSpPr>
        <p:spPr>
          <a:xfrm>
            <a:off x="548680" y="1691680"/>
            <a:ext cx="1723549" cy="400110"/>
          </a:xfrm>
          <a:prstGeom prst="rect">
            <a:avLst/>
          </a:prstGeom>
          <a:noFill/>
        </p:spPr>
        <p:txBody>
          <a:bodyPr wrap="none" rtlCol="0">
            <a:spAutoFit/>
          </a:bodyPr>
          <a:lstStyle/>
          <a:p>
            <a:r>
              <a:rPr lang="ja-JP" altLang="en-US" sz="2000" dirty="0" smtClean="0">
                <a:latin typeface="HGP創英角ｺﾞｼｯｸUB" pitchFamily="50" charset="-128"/>
                <a:ea typeface="HGP創英角ｺﾞｼｯｸUB" pitchFamily="50" charset="-128"/>
              </a:rPr>
              <a:t>決済端末種別</a:t>
            </a:r>
            <a:endParaRPr lang="en-US" altLang="ja-JP" sz="2000" dirty="0" smtClean="0">
              <a:latin typeface="HGP創英角ｺﾞｼｯｸUB" pitchFamily="50" charset="-128"/>
              <a:ea typeface="HGP創英角ｺﾞｼｯｸUB" pitchFamily="50" charset="-128"/>
            </a:endParaRPr>
          </a:p>
        </p:txBody>
      </p:sp>
      <p:sp>
        <p:nvSpPr>
          <p:cNvPr id="18" name="正方形/長方形 17"/>
          <p:cNvSpPr/>
          <p:nvPr/>
        </p:nvSpPr>
        <p:spPr>
          <a:xfrm>
            <a:off x="260648" y="262778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100" dirty="0" smtClean="0">
                <a:solidFill>
                  <a:schemeClr val="tx1"/>
                </a:solidFill>
                <a:latin typeface="+mn-ea"/>
              </a:rPr>
              <a:t>PAX</a:t>
            </a:r>
            <a:r>
              <a:rPr lang="ja-JP" altLang="en-US" sz="1100" dirty="0" smtClean="0">
                <a:solidFill>
                  <a:schemeClr val="tx1"/>
                </a:solidFill>
                <a:latin typeface="+mn-ea"/>
              </a:rPr>
              <a:t>　</a:t>
            </a:r>
            <a:r>
              <a:rPr lang="en-US" altLang="ja-JP" sz="1100" dirty="0" smtClean="0">
                <a:solidFill>
                  <a:schemeClr val="tx1"/>
                </a:solidFill>
                <a:latin typeface="+mn-ea"/>
              </a:rPr>
              <a:t>S80</a:t>
            </a:r>
          </a:p>
        </p:txBody>
      </p:sp>
      <p:cxnSp>
        <p:nvCxnSpPr>
          <p:cNvPr id="24" name="直線コネクタ 23"/>
          <p:cNvCxnSpPr/>
          <p:nvPr/>
        </p:nvCxnSpPr>
        <p:spPr>
          <a:xfrm>
            <a:off x="260648" y="2123728"/>
            <a:ext cx="62646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図表 25"/>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21"/>
          <p:cNvGrpSpPr/>
          <p:nvPr/>
        </p:nvGrpSpPr>
        <p:grpSpPr>
          <a:xfrm>
            <a:off x="2564904" y="251520"/>
            <a:ext cx="4711143" cy="677108"/>
            <a:chOff x="2564904" y="251520"/>
            <a:chExt cx="4711143" cy="677108"/>
          </a:xfrm>
        </p:grpSpPr>
        <p:sp>
          <p:nvSpPr>
            <p:cNvPr id="27" name="正方形/長方形 26"/>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28" name="テキスト ボックス 27"/>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29" name="正方形/長方形 28"/>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30" name="正方形/長方形 29"/>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31" name="テキスト ボックス 30"/>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32" name="図表 31"/>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9" name="テキスト ボックス 38"/>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33" name="正方形/長方形 32"/>
          <p:cNvSpPr/>
          <p:nvPr/>
        </p:nvSpPr>
        <p:spPr>
          <a:xfrm>
            <a:off x="260648" y="298782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50" dirty="0" smtClean="0">
                <a:solidFill>
                  <a:schemeClr val="tx1"/>
                </a:solidFill>
                <a:latin typeface="+mn-ea"/>
              </a:rPr>
              <a:t>PAX</a:t>
            </a:r>
            <a:r>
              <a:rPr lang="ja-JP" altLang="en-US" sz="1050" dirty="0" smtClean="0">
                <a:solidFill>
                  <a:schemeClr val="tx1"/>
                </a:solidFill>
                <a:latin typeface="+mn-ea"/>
              </a:rPr>
              <a:t>　</a:t>
            </a:r>
            <a:r>
              <a:rPr lang="en-US" altLang="ja-JP" sz="1050" dirty="0" smtClean="0">
                <a:solidFill>
                  <a:schemeClr val="tx1"/>
                </a:solidFill>
                <a:latin typeface="+mn-ea"/>
              </a:rPr>
              <a:t>S90</a:t>
            </a:r>
          </a:p>
        </p:txBody>
      </p:sp>
      <p:sp>
        <p:nvSpPr>
          <p:cNvPr id="40" name="正方形/長方形 39"/>
          <p:cNvSpPr/>
          <p:nvPr/>
        </p:nvSpPr>
        <p:spPr>
          <a:xfrm>
            <a:off x="44624" y="6012160"/>
            <a:ext cx="1152128" cy="504056"/>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rgbClr val="00B050"/>
                </a:solidFill>
                <a:latin typeface="+mn-ea"/>
              </a:rPr>
              <a:t>センター事業</a:t>
            </a:r>
            <a:endParaRPr lang="en-US" altLang="ja-JP" sz="1050" dirty="0" smtClean="0">
              <a:solidFill>
                <a:srgbClr val="00B050"/>
              </a:solidFill>
              <a:latin typeface="+mn-ea"/>
            </a:endParaRPr>
          </a:p>
        </p:txBody>
      </p:sp>
      <p:sp>
        <p:nvSpPr>
          <p:cNvPr id="45" name="正方形/長方形 44"/>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クレジットカード端末</a:t>
            </a:r>
            <a:endParaRPr lang="en-US" altLang="ja-JP" sz="1050" dirty="0" smtClean="0">
              <a:solidFill>
                <a:schemeClr val="tx1"/>
              </a:solidFill>
              <a:latin typeface="+mn-ea"/>
            </a:endParaRPr>
          </a:p>
        </p:txBody>
      </p:sp>
      <p:sp>
        <p:nvSpPr>
          <p:cNvPr id="34" name="正方形/長方形 33"/>
          <p:cNvSpPr/>
          <p:nvPr/>
        </p:nvSpPr>
        <p:spPr>
          <a:xfrm>
            <a:off x="2060848" y="3563888"/>
            <a:ext cx="3816424" cy="3312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ysClr val="windowText" lastClr="000000"/>
                </a:solidFill>
              </a:rPr>
              <a:t>準備中</a:t>
            </a:r>
            <a:endParaRPr kumimoji="1" lang="ja-JP" altLang="en-US" dirty="0">
              <a:solidFill>
                <a:sysClr val="windowText" lastClr="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47664" y="179512"/>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お問い合わせ画面</a:t>
            </a:r>
            <a:endParaRPr kumimoji="1" lang="ja-JP" altLang="en-US" dirty="0">
              <a:solidFill>
                <a:srgbClr val="FF0000"/>
              </a:solidFill>
            </a:endParaRPr>
          </a:p>
        </p:txBody>
      </p:sp>
      <p:sp>
        <p:nvSpPr>
          <p:cNvPr id="35" name="テキスト ボックス 34"/>
          <p:cNvSpPr txBox="1"/>
          <p:nvPr/>
        </p:nvSpPr>
        <p:spPr>
          <a:xfrm>
            <a:off x="1300223" y="1835696"/>
            <a:ext cx="3079689"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a:t>
            </a:r>
            <a:r>
              <a:rPr lang="ja-JP" altLang="en-US" sz="2000" dirty="0" smtClean="0">
                <a:latin typeface="HGP創英角ｺﾞｼｯｸUB" pitchFamily="50" charset="-128"/>
                <a:ea typeface="HGP創英角ｺﾞｼｯｸUB" pitchFamily="50" charset="-128"/>
              </a:rPr>
              <a:t>加盟店様向けのご案内</a:t>
            </a:r>
            <a:r>
              <a:rPr kumimoji="1" lang="en-US" altLang="ja-JP"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50" name="テキスト ボックス 49"/>
          <p:cNvSpPr txBox="1"/>
          <p:nvPr/>
        </p:nvSpPr>
        <p:spPr>
          <a:xfrm>
            <a:off x="3933056" y="1477978"/>
            <a:ext cx="2581156" cy="861774"/>
          </a:xfrm>
          <a:prstGeom prst="rect">
            <a:avLst/>
          </a:prstGeom>
          <a:noFill/>
        </p:spPr>
        <p:txBody>
          <a:bodyPr wrap="none" rtlCol="0">
            <a:spAutoFit/>
          </a:bodyPr>
          <a:lstStyle/>
          <a:p>
            <a:pPr algn="ctr"/>
            <a:r>
              <a:rPr kumimoji="1" lang="en-US" altLang="ja-JP" sz="1600" dirty="0" smtClean="0">
                <a:solidFill>
                  <a:srgbClr val="FF0000"/>
                </a:solidFill>
              </a:rPr>
              <a:t>※</a:t>
            </a:r>
            <a:r>
              <a:rPr kumimoji="1" lang="ja-JP" altLang="en-US" sz="1600" dirty="0" smtClean="0">
                <a:solidFill>
                  <a:srgbClr val="FF0000"/>
                </a:solidFill>
              </a:rPr>
              <a:t>メールの自動返信機能の</a:t>
            </a:r>
            <a:endParaRPr kumimoji="1" lang="en-US" altLang="ja-JP" sz="1600" dirty="0" smtClean="0">
              <a:solidFill>
                <a:srgbClr val="FF0000"/>
              </a:solidFill>
            </a:endParaRPr>
          </a:p>
          <a:p>
            <a:pPr algn="ctr"/>
            <a:r>
              <a:rPr lang="ja-JP" altLang="en-US" sz="1600" dirty="0" smtClean="0">
                <a:solidFill>
                  <a:srgbClr val="FF0000"/>
                </a:solidFill>
              </a:rPr>
              <a:t>追加希望が</a:t>
            </a:r>
            <a:r>
              <a:rPr lang="en-US" altLang="ja-JP" sz="1600" dirty="0" smtClean="0">
                <a:solidFill>
                  <a:srgbClr val="FF0000"/>
                </a:solidFill>
              </a:rPr>
              <a:t>BackOffice</a:t>
            </a:r>
            <a:r>
              <a:rPr lang="ja-JP" altLang="en-US" sz="1600" dirty="0" smtClean="0">
                <a:solidFill>
                  <a:srgbClr val="FF0000"/>
                </a:solidFill>
              </a:rPr>
              <a:t>より</a:t>
            </a:r>
            <a:endParaRPr lang="en-US" altLang="ja-JP" sz="1600" dirty="0" smtClean="0">
              <a:solidFill>
                <a:srgbClr val="FF0000"/>
              </a:solidFill>
            </a:endParaRPr>
          </a:p>
          <a:p>
            <a:pPr algn="ctr"/>
            <a:r>
              <a:rPr lang="ja-JP" altLang="en-US" sz="1600" dirty="0" smtClean="0">
                <a:solidFill>
                  <a:srgbClr val="FF0000"/>
                </a:solidFill>
              </a:rPr>
              <a:t>あります</a:t>
            </a:r>
            <a:endParaRPr kumimoji="1" lang="ja-JP" altLang="en-US" sz="1600" dirty="0">
              <a:solidFill>
                <a:srgbClr val="FF0000"/>
              </a:solidFill>
            </a:endParaRPr>
          </a:p>
        </p:txBody>
      </p:sp>
      <p:graphicFrame>
        <p:nvGraphicFramePr>
          <p:cNvPr id="20" name="図表 19"/>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13"/>
          <p:cNvGrpSpPr/>
          <p:nvPr/>
        </p:nvGrpSpPr>
        <p:grpSpPr>
          <a:xfrm>
            <a:off x="2564904" y="251520"/>
            <a:ext cx="4711143" cy="677108"/>
            <a:chOff x="2564904" y="251520"/>
            <a:chExt cx="4711143" cy="677108"/>
          </a:xfrm>
        </p:grpSpPr>
        <p:sp>
          <p:nvSpPr>
            <p:cNvPr id="15" name="正方形/長方形 14"/>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16" name="テキスト ボックス 15"/>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17" name="正方形/長方形 16"/>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18" name="正方形/長方形 17"/>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19" name="テキスト ボックス 18"/>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21" name="図表 20"/>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テキスト ボックス 21"/>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23" name="正方形/長方形 22"/>
          <p:cNvSpPr/>
          <p:nvPr/>
        </p:nvSpPr>
        <p:spPr>
          <a:xfrm>
            <a:off x="260648" y="298782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ロール紙発注</a:t>
            </a:r>
            <a:endParaRPr lang="en-US" altLang="ja-JP" sz="1000" dirty="0" smtClean="0">
              <a:solidFill>
                <a:schemeClr val="tx1"/>
              </a:solidFill>
              <a:latin typeface="+mn-ea"/>
            </a:endParaRPr>
          </a:p>
        </p:txBody>
      </p:sp>
      <p:cxnSp>
        <p:nvCxnSpPr>
          <p:cNvPr id="24" name="直線コネクタ 23"/>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正方形/長方形 24"/>
          <p:cNvSpPr/>
          <p:nvPr/>
        </p:nvSpPr>
        <p:spPr>
          <a:xfrm>
            <a:off x="260648" y="334786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お問い合わせ</a:t>
            </a:r>
            <a:endParaRPr lang="en-US" altLang="ja-JP" sz="1000" dirty="0" smtClean="0">
              <a:solidFill>
                <a:schemeClr val="tx1"/>
              </a:solidFill>
              <a:latin typeface="+mn-ea"/>
            </a:endParaRPr>
          </a:p>
        </p:txBody>
      </p:sp>
      <p:sp>
        <p:nvSpPr>
          <p:cNvPr id="28" name="正方形/長方形 27"/>
          <p:cNvSpPr/>
          <p:nvPr/>
        </p:nvSpPr>
        <p:spPr>
          <a:xfrm>
            <a:off x="44624" y="2123728"/>
            <a:ext cx="1152128" cy="504056"/>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ご加盟店様</a:t>
            </a:r>
            <a:endParaRPr lang="en-US" altLang="ja-JP" sz="1050" dirty="0" smtClean="0">
              <a:solidFill>
                <a:schemeClr val="tx1"/>
              </a:solidFill>
              <a:latin typeface="+mn-ea"/>
            </a:endParaRPr>
          </a:p>
        </p:txBody>
      </p:sp>
      <p:sp>
        <p:nvSpPr>
          <p:cNvPr id="45" name="正方形/長方形 44"/>
          <p:cNvSpPr/>
          <p:nvPr/>
        </p:nvSpPr>
        <p:spPr>
          <a:xfrm>
            <a:off x="260648" y="262778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各種変更</a:t>
            </a:r>
            <a:endParaRPr lang="en-US" altLang="ja-JP" sz="1000" dirty="0" smtClean="0">
              <a:solidFill>
                <a:schemeClr val="tx1"/>
              </a:solidFill>
              <a:latin typeface="+mn-ea"/>
            </a:endParaRPr>
          </a:p>
        </p:txBody>
      </p:sp>
      <p:sp>
        <p:nvSpPr>
          <p:cNvPr id="34" name="正方形/長方形 33"/>
          <p:cNvSpPr/>
          <p:nvPr/>
        </p:nvSpPr>
        <p:spPr>
          <a:xfrm>
            <a:off x="44624" y="6012160"/>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新規のお客様</a:t>
            </a:r>
            <a:endParaRPr lang="en-US" altLang="ja-JP" sz="1050" dirty="0" smtClean="0">
              <a:solidFill>
                <a:schemeClr val="tx1"/>
              </a:solidFill>
              <a:latin typeface="+mn-ea"/>
            </a:endParaRPr>
          </a:p>
        </p:txBody>
      </p:sp>
      <p:sp>
        <p:nvSpPr>
          <p:cNvPr id="39" name="直角三角形 38"/>
          <p:cNvSpPr/>
          <p:nvPr/>
        </p:nvSpPr>
        <p:spPr>
          <a:xfrm rot="16200000">
            <a:off x="3701509" y="6675755"/>
            <a:ext cx="202493" cy="171447"/>
          </a:xfrm>
          <a:prstGeom prst="r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a:p>
        </p:txBody>
      </p:sp>
      <p:sp>
        <p:nvSpPr>
          <p:cNvPr id="41" name="直角三角形 40"/>
          <p:cNvSpPr/>
          <p:nvPr/>
        </p:nvSpPr>
        <p:spPr>
          <a:xfrm rot="16200000">
            <a:off x="6149781" y="4587523"/>
            <a:ext cx="202493" cy="171447"/>
          </a:xfrm>
          <a:prstGeom prst="r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a:p>
        </p:txBody>
      </p:sp>
      <p:sp>
        <p:nvSpPr>
          <p:cNvPr id="44" name="直角三角形 43"/>
          <p:cNvSpPr/>
          <p:nvPr/>
        </p:nvSpPr>
        <p:spPr>
          <a:xfrm rot="16200000">
            <a:off x="3701509" y="4587523"/>
            <a:ext cx="202493" cy="171447"/>
          </a:xfrm>
          <a:prstGeom prst="r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a:p>
        </p:txBody>
      </p:sp>
      <p:sp>
        <p:nvSpPr>
          <p:cNvPr id="46" name="直角三角形 45"/>
          <p:cNvSpPr/>
          <p:nvPr/>
        </p:nvSpPr>
        <p:spPr>
          <a:xfrm rot="16200000">
            <a:off x="6149781" y="3507403"/>
            <a:ext cx="202493" cy="171447"/>
          </a:xfrm>
          <a:prstGeom prst="r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a:p>
        </p:txBody>
      </p:sp>
      <p:sp>
        <p:nvSpPr>
          <p:cNvPr id="53" name="角丸四角形 52"/>
          <p:cNvSpPr/>
          <p:nvPr/>
        </p:nvSpPr>
        <p:spPr>
          <a:xfrm>
            <a:off x="1916832" y="7596336"/>
            <a:ext cx="4032448" cy="432048"/>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500" b="1" dirty="0" smtClean="0"/>
              <a:t>＞</a:t>
            </a:r>
            <a:r>
              <a:rPr lang="ja-JP" altLang="en-US" sz="1600" dirty="0" smtClean="0">
                <a:latin typeface="HGP創英角ｺﾞｼｯｸUB" pitchFamily="50" charset="-128"/>
                <a:ea typeface="HGP創英角ｺﾞｼｯｸUB" pitchFamily="50" charset="-128"/>
              </a:rPr>
              <a:t>新規加盟をご検討のお客様はコチラ</a:t>
            </a:r>
            <a:endParaRPr kumimoji="1" lang="ja-JP" altLang="en-US" sz="1500" b="1" dirty="0"/>
          </a:p>
        </p:txBody>
      </p:sp>
      <p:graphicFrame>
        <p:nvGraphicFramePr>
          <p:cNvPr id="37" name="表 36"/>
          <p:cNvGraphicFramePr>
            <a:graphicFrameLocks noGrp="1"/>
          </p:cNvGraphicFramePr>
          <p:nvPr/>
        </p:nvGraphicFramePr>
        <p:xfrm>
          <a:off x="1412776" y="2627784"/>
          <a:ext cx="4943438" cy="4260304"/>
        </p:xfrm>
        <a:graphic>
          <a:graphicData uri="http://schemas.openxmlformats.org/drawingml/2006/table">
            <a:tbl>
              <a:tblPr/>
              <a:tblGrid>
                <a:gridCol w="2471719"/>
                <a:gridCol w="2471719"/>
              </a:tblGrid>
              <a:tr h="1065076">
                <a:tc>
                  <a:txBody>
                    <a:bodyPr/>
                    <a:lstStyle/>
                    <a:p>
                      <a:pPr algn="l" fontAlgn="t"/>
                      <a:r>
                        <a:rPr lang="ja-JP" altLang="en-US" sz="900" b="0" i="0" u="sng" strike="noStrike" dirty="0">
                          <a:solidFill>
                            <a:srgbClr val="00B050"/>
                          </a:solidFill>
                          <a:latin typeface="ＭＳ Ｐゴシック"/>
                        </a:rPr>
                        <a:t/>
                      </a:r>
                      <a:br>
                        <a:rPr lang="ja-JP" altLang="en-US" sz="900" b="0" i="0" u="sng" strike="noStrike" dirty="0">
                          <a:solidFill>
                            <a:srgbClr val="00B050"/>
                          </a:solidFill>
                          <a:latin typeface="ＭＳ Ｐゴシック"/>
                        </a:rPr>
                      </a:br>
                      <a:r>
                        <a:rPr lang="ja-JP" altLang="en-US" sz="1300" b="0" i="0" u="sng" strike="noStrike" dirty="0">
                          <a:solidFill>
                            <a:srgbClr val="00B050"/>
                          </a:solidFill>
                          <a:latin typeface="ＭＳ Ｐゴシック"/>
                        </a:rPr>
                        <a:t>店舗情報変更に関するお手続き</a:t>
                      </a:r>
                      <a:r>
                        <a:rPr lang="ja-JP" altLang="en-US" sz="900" b="0" i="0" u="sng" strike="noStrike" dirty="0">
                          <a:solidFill>
                            <a:srgbClr val="00B050"/>
                          </a:solidFill>
                          <a:latin typeface="ＭＳ Ｐゴシック"/>
                        </a:rPr>
                        <a:t/>
                      </a:r>
                      <a:br>
                        <a:rPr lang="ja-JP" altLang="en-US" sz="900" b="0" i="0" u="sng" strike="noStrike" dirty="0">
                          <a:solidFill>
                            <a:srgbClr val="00B050"/>
                          </a:solidFill>
                          <a:latin typeface="ＭＳ Ｐゴシック"/>
                        </a:rPr>
                      </a:br>
                      <a:r>
                        <a:rPr lang="ja-JP" altLang="en-US" sz="900" b="0" i="0" u="sng" strike="noStrike" dirty="0">
                          <a:solidFill>
                            <a:srgbClr val="00B050"/>
                          </a:solidFill>
                          <a:latin typeface="ＭＳ Ｐゴシック"/>
                        </a:rPr>
                        <a:t/>
                      </a:r>
                      <a:br>
                        <a:rPr lang="ja-JP" altLang="en-US" sz="900" b="0" i="0" u="sng" strike="noStrike" dirty="0">
                          <a:solidFill>
                            <a:srgbClr val="00B050"/>
                          </a:solidFill>
                          <a:latin typeface="ＭＳ Ｐゴシック"/>
                        </a:rPr>
                      </a:br>
                      <a:r>
                        <a:rPr lang="ja-JP" altLang="en-US" sz="1100" b="0" i="0" u="none" strike="noStrike" dirty="0">
                          <a:solidFill>
                            <a:schemeClr val="tx1"/>
                          </a:solidFill>
                          <a:latin typeface="ＭＳ Ｐゴシック"/>
                        </a:rPr>
                        <a:t>移転に店舗情報の変更や振り込み口座の変更等を当</a:t>
                      </a:r>
                      <a:r>
                        <a:rPr lang="en-US" altLang="ja-JP" sz="1100" b="0" i="0" u="none" strike="noStrike" dirty="0">
                          <a:solidFill>
                            <a:schemeClr val="tx1"/>
                          </a:solidFill>
                          <a:latin typeface="ＭＳ Ｐゴシック"/>
                        </a:rPr>
                        <a:t>HP</a:t>
                      </a:r>
                      <a:r>
                        <a:rPr lang="ja-JP" altLang="en-US" sz="1100" b="0" i="0" u="none" strike="noStrike" dirty="0" err="1">
                          <a:solidFill>
                            <a:schemeClr val="tx1"/>
                          </a:solidFill>
                          <a:latin typeface="ＭＳ Ｐゴシック"/>
                        </a:rPr>
                        <a:t>にて</a:t>
                      </a:r>
                      <a:r>
                        <a:rPr lang="ja-JP" altLang="en-US" sz="1100" b="0" i="0" u="none" strike="noStrike" dirty="0">
                          <a:solidFill>
                            <a:schemeClr val="tx1"/>
                          </a:solidFill>
                          <a:latin typeface="ＭＳ Ｐゴシック"/>
                        </a:rPr>
                        <a:t>承ります。 </a:t>
                      </a:r>
                      <a:endParaRPr lang="ja-JP" altLang="en-US" sz="1100" b="0" i="0" u="sng" strike="noStrike" dirty="0">
                        <a:solidFill>
                          <a:schemeClr val="tx1"/>
                        </a:solidFill>
                        <a:latin typeface="ＭＳ Ｐゴシック"/>
                      </a:endParaRPr>
                    </a:p>
                  </a:txBody>
                  <a:tcPr marL="8170" marR="8170" marT="8170" marB="0">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t"/>
                      <a:r>
                        <a:rPr lang="ja-JP" altLang="en-US" sz="900" b="0" i="0" u="sng" strike="noStrike" dirty="0">
                          <a:solidFill>
                            <a:srgbClr val="00B050"/>
                          </a:solidFill>
                          <a:latin typeface="ＭＳ Ｐゴシック"/>
                        </a:rPr>
                        <a:t/>
                      </a:r>
                      <a:br>
                        <a:rPr lang="ja-JP" altLang="en-US" sz="900" b="0" i="0" u="sng" strike="noStrike" dirty="0">
                          <a:solidFill>
                            <a:srgbClr val="00B050"/>
                          </a:solidFill>
                          <a:latin typeface="ＭＳ Ｐゴシック"/>
                        </a:rPr>
                      </a:br>
                      <a:r>
                        <a:rPr lang="ja-JP" altLang="en-US" sz="1300" b="0" i="0" u="sng" strike="noStrike" dirty="0">
                          <a:solidFill>
                            <a:srgbClr val="00B050"/>
                          </a:solidFill>
                          <a:latin typeface="ＭＳ Ｐゴシック"/>
                        </a:rPr>
                        <a:t>ロール紙発注フォーム</a:t>
                      </a:r>
                      <a:r>
                        <a:rPr lang="ja-JP" altLang="en-US" sz="900" b="0" i="0" u="sng" strike="noStrike" dirty="0">
                          <a:solidFill>
                            <a:srgbClr val="00B050"/>
                          </a:solidFill>
                          <a:latin typeface="ＭＳ Ｐゴシック"/>
                        </a:rPr>
                        <a:t/>
                      </a:r>
                      <a:br>
                        <a:rPr lang="ja-JP" altLang="en-US" sz="900" b="0" i="0" u="sng" strike="noStrike" dirty="0">
                          <a:solidFill>
                            <a:srgbClr val="00B050"/>
                          </a:solidFill>
                          <a:latin typeface="ＭＳ Ｐゴシック"/>
                        </a:rPr>
                      </a:br>
                      <a:r>
                        <a:rPr lang="ja-JP" altLang="en-US" sz="900" b="0" i="0" u="sng" strike="noStrike" dirty="0">
                          <a:solidFill>
                            <a:srgbClr val="00B050"/>
                          </a:solidFill>
                          <a:latin typeface="ＭＳ Ｐゴシック"/>
                        </a:rPr>
                        <a:t/>
                      </a:r>
                      <a:br>
                        <a:rPr lang="ja-JP" altLang="en-US" sz="900" b="0" i="0" u="sng" strike="noStrike" dirty="0">
                          <a:solidFill>
                            <a:srgbClr val="00B050"/>
                          </a:solidFill>
                          <a:latin typeface="ＭＳ Ｐゴシック"/>
                        </a:rPr>
                      </a:br>
                      <a:r>
                        <a:rPr lang="en-US" altLang="ja-JP" sz="1100" b="0" i="0" u="none" strike="noStrike" dirty="0">
                          <a:solidFill>
                            <a:schemeClr val="tx1"/>
                          </a:solidFill>
                          <a:latin typeface="ＭＳ Ｐゴシック"/>
                        </a:rPr>
                        <a:t>PAX</a:t>
                      </a:r>
                      <a:r>
                        <a:rPr lang="ja-JP" altLang="en-US" sz="1100" b="0" i="0" u="none" strike="noStrike" dirty="0">
                          <a:solidFill>
                            <a:schemeClr val="tx1"/>
                          </a:solidFill>
                          <a:latin typeface="ＭＳ Ｐゴシック"/>
                        </a:rPr>
                        <a:t>社製端末をご利用されている加盟店様のロール紙発注を承ります。</a:t>
                      </a:r>
                      <a:endParaRPr lang="ja-JP" altLang="en-US" sz="1100" b="0" i="0" u="sng" strike="noStrike" dirty="0">
                        <a:solidFill>
                          <a:schemeClr val="tx1"/>
                        </a:solidFill>
                        <a:latin typeface="ＭＳ Ｐゴシック"/>
                      </a:endParaRPr>
                    </a:p>
                  </a:txBody>
                  <a:tcPr marL="8170" marR="8170" marT="8170" marB="0">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r>
              <a:tr h="1065076">
                <a:tc>
                  <a:txBody>
                    <a:bodyPr/>
                    <a:lstStyle/>
                    <a:p>
                      <a:pPr algn="l" fontAlgn="t"/>
                      <a:r>
                        <a:rPr lang="ja-JP" altLang="en-US" sz="900" b="0" i="0" u="sng" strike="noStrike" dirty="0">
                          <a:solidFill>
                            <a:srgbClr val="00B050"/>
                          </a:solidFill>
                          <a:latin typeface="ＭＳ Ｐゴシック"/>
                        </a:rPr>
                        <a:t/>
                      </a:r>
                      <a:br>
                        <a:rPr lang="ja-JP" altLang="en-US" sz="900" b="0" i="0" u="sng" strike="noStrike" dirty="0">
                          <a:solidFill>
                            <a:srgbClr val="00B050"/>
                          </a:solidFill>
                          <a:latin typeface="ＭＳ Ｐゴシック"/>
                        </a:rPr>
                      </a:br>
                      <a:r>
                        <a:rPr lang="ja-JP" altLang="en-US" sz="1300" b="0" i="0" u="sng" strike="noStrike" dirty="0">
                          <a:solidFill>
                            <a:srgbClr val="00B050"/>
                          </a:solidFill>
                          <a:latin typeface="ＭＳ Ｐゴシック"/>
                        </a:rPr>
                        <a:t>お問い合わせフォーム</a:t>
                      </a:r>
                      <a:r>
                        <a:rPr lang="ja-JP" altLang="en-US" sz="900" b="0" i="0" u="sng" strike="noStrike" dirty="0">
                          <a:solidFill>
                            <a:srgbClr val="00B050"/>
                          </a:solidFill>
                          <a:latin typeface="ＭＳ Ｐゴシック"/>
                        </a:rPr>
                        <a:t/>
                      </a:r>
                      <a:br>
                        <a:rPr lang="ja-JP" altLang="en-US" sz="900" b="0" i="0" u="sng" strike="noStrike" dirty="0">
                          <a:solidFill>
                            <a:srgbClr val="00B050"/>
                          </a:solidFill>
                          <a:latin typeface="ＭＳ Ｐゴシック"/>
                        </a:rPr>
                      </a:br>
                      <a:r>
                        <a:rPr lang="ja-JP" altLang="en-US" sz="1100" b="0" i="0" u="sng" strike="noStrike" dirty="0">
                          <a:solidFill>
                            <a:schemeClr val="tx1"/>
                          </a:solidFill>
                          <a:latin typeface="ＭＳ Ｐゴシック"/>
                        </a:rPr>
                        <a:t/>
                      </a:r>
                      <a:br>
                        <a:rPr lang="ja-JP" altLang="en-US" sz="1100" b="0" i="0" u="sng" strike="noStrike" dirty="0">
                          <a:solidFill>
                            <a:schemeClr val="tx1"/>
                          </a:solidFill>
                          <a:latin typeface="ＭＳ Ｐゴシック"/>
                        </a:rPr>
                      </a:br>
                      <a:r>
                        <a:rPr lang="ja-JP" altLang="en-US" sz="1100" b="0" i="0" u="none" strike="noStrike" dirty="0">
                          <a:solidFill>
                            <a:schemeClr val="tx1"/>
                          </a:solidFill>
                          <a:latin typeface="ＭＳ Ｐゴシック"/>
                        </a:rPr>
                        <a:t>マーチャント・サポート加盟店様専用のお問い合わせ窓口です。 </a:t>
                      </a:r>
                      <a:endParaRPr lang="ja-JP" altLang="en-US" sz="1100" b="0" i="0" u="sng" strike="noStrike" dirty="0">
                        <a:solidFill>
                          <a:schemeClr val="tx1"/>
                        </a:solidFill>
                        <a:latin typeface="ＭＳ Ｐゴシック"/>
                      </a:endParaRPr>
                    </a:p>
                  </a:txBody>
                  <a:tcPr marL="8170" marR="8170" marT="8170" marB="0">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t"/>
                      <a:r>
                        <a:rPr lang="zh-TW" altLang="en-US" sz="900" b="0" i="0" u="sng" strike="noStrike" dirty="0">
                          <a:solidFill>
                            <a:srgbClr val="00B050"/>
                          </a:solidFill>
                          <a:latin typeface="ＭＳ Ｐゴシック"/>
                        </a:rPr>
                        <a:t/>
                      </a:r>
                      <a:br>
                        <a:rPr lang="zh-TW" altLang="en-US" sz="900" b="0" i="0" u="sng" strike="noStrike" dirty="0">
                          <a:solidFill>
                            <a:srgbClr val="00B050"/>
                          </a:solidFill>
                          <a:latin typeface="ＭＳ Ｐゴシック"/>
                        </a:rPr>
                      </a:br>
                      <a:r>
                        <a:rPr lang="zh-TW" altLang="en-US" sz="1300" b="0" i="0" u="sng" strike="noStrike" dirty="0">
                          <a:solidFill>
                            <a:srgbClr val="00B050"/>
                          </a:solidFill>
                          <a:latin typeface="ＭＳ Ｐゴシック"/>
                        </a:rPr>
                        <a:t>早期決済規約</a:t>
                      </a:r>
                      <a:r>
                        <a:rPr lang="zh-TW" altLang="en-US" sz="900" b="0" i="0" u="sng" strike="noStrike" dirty="0">
                          <a:solidFill>
                            <a:srgbClr val="00B050"/>
                          </a:solidFill>
                          <a:latin typeface="ＭＳ Ｐゴシック"/>
                        </a:rPr>
                        <a:t/>
                      </a:r>
                      <a:br>
                        <a:rPr lang="zh-TW" altLang="en-US" sz="900" b="0" i="0" u="sng" strike="noStrike" dirty="0">
                          <a:solidFill>
                            <a:srgbClr val="00B050"/>
                          </a:solidFill>
                          <a:latin typeface="ＭＳ Ｐゴシック"/>
                        </a:rPr>
                      </a:br>
                      <a:r>
                        <a:rPr lang="zh-TW" altLang="en-US" sz="900" b="0" i="0" u="sng" strike="noStrike" dirty="0">
                          <a:solidFill>
                            <a:srgbClr val="00B050"/>
                          </a:solidFill>
                          <a:latin typeface="ＭＳ Ｐゴシック"/>
                        </a:rPr>
                        <a:t/>
                      </a:r>
                      <a:br>
                        <a:rPr lang="zh-TW" altLang="en-US" sz="900" b="0" i="0" u="sng" strike="noStrike" dirty="0">
                          <a:solidFill>
                            <a:srgbClr val="00B050"/>
                          </a:solidFill>
                          <a:latin typeface="ＭＳ Ｐゴシック"/>
                        </a:rPr>
                      </a:br>
                      <a:r>
                        <a:rPr lang="ja-JP" altLang="en-US" sz="1100" b="0" i="0" u="none" strike="noStrike" dirty="0" smtClean="0">
                          <a:solidFill>
                            <a:schemeClr val="tx1"/>
                          </a:solidFill>
                          <a:latin typeface="ＭＳ Ｐゴシック"/>
                        </a:rPr>
                        <a:t>準備中</a:t>
                      </a:r>
                      <a:endParaRPr lang="zh-TW" altLang="en-US" sz="1100" b="0" i="0" u="sng" strike="noStrike" dirty="0">
                        <a:solidFill>
                          <a:schemeClr val="tx1"/>
                        </a:solidFill>
                        <a:latin typeface="ＭＳ Ｐゴシック"/>
                      </a:endParaRPr>
                    </a:p>
                  </a:txBody>
                  <a:tcPr marL="8170" marR="8170" marT="8170" marB="0">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r>
              <a:tr h="1065076">
                <a:tc>
                  <a:txBody>
                    <a:bodyPr/>
                    <a:lstStyle/>
                    <a:p>
                      <a:pPr algn="l" fontAlgn="t"/>
                      <a:r>
                        <a:rPr lang="ja-JP" altLang="en-US" sz="900" b="0" i="0" u="sng" strike="noStrike" dirty="0">
                          <a:solidFill>
                            <a:srgbClr val="00B050"/>
                          </a:solidFill>
                          <a:latin typeface="ＭＳ Ｐゴシック"/>
                        </a:rPr>
                        <a:t/>
                      </a:r>
                      <a:br>
                        <a:rPr lang="ja-JP" altLang="en-US" sz="900" b="0" i="0" u="sng" strike="noStrike" dirty="0">
                          <a:solidFill>
                            <a:srgbClr val="00B050"/>
                          </a:solidFill>
                          <a:latin typeface="ＭＳ Ｐゴシック"/>
                        </a:rPr>
                      </a:br>
                      <a:r>
                        <a:rPr lang="en-US" altLang="ja-JP" sz="1300" b="0" i="0" u="sng" strike="noStrike" dirty="0">
                          <a:solidFill>
                            <a:srgbClr val="00B050"/>
                          </a:solidFill>
                          <a:latin typeface="ＭＳ Ｐゴシック"/>
                        </a:rPr>
                        <a:t>PAX</a:t>
                      </a:r>
                      <a:r>
                        <a:rPr lang="ja-JP" altLang="en-US" sz="1300" b="0" i="0" u="sng" strike="noStrike" dirty="0">
                          <a:solidFill>
                            <a:srgbClr val="00B050"/>
                          </a:solidFill>
                          <a:latin typeface="ＭＳ Ｐゴシック"/>
                        </a:rPr>
                        <a:t>社製端末　操作マニュアル</a:t>
                      </a:r>
                      <a:r>
                        <a:rPr lang="ja-JP" altLang="en-US" sz="900" b="0" i="0" u="sng" strike="noStrike" dirty="0">
                          <a:solidFill>
                            <a:srgbClr val="00B050"/>
                          </a:solidFill>
                          <a:latin typeface="ＭＳ Ｐゴシック"/>
                        </a:rPr>
                        <a:t/>
                      </a:r>
                      <a:br>
                        <a:rPr lang="ja-JP" altLang="en-US" sz="900" b="0" i="0" u="sng" strike="noStrike" dirty="0">
                          <a:solidFill>
                            <a:srgbClr val="00B050"/>
                          </a:solidFill>
                          <a:latin typeface="ＭＳ Ｐゴシック"/>
                        </a:rPr>
                      </a:br>
                      <a:r>
                        <a:rPr lang="ja-JP" altLang="en-US" sz="900" b="0" i="0" u="sng" strike="noStrike" dirty="0">
                          <a:solidFill>
                            <a:srgbClr val="00B050"/>
                          </a:solidFill>
                          <a:latin typeface="ＭＳ Ｐゴシック"/>
                        </a:rPr>
                        <a:t/>
                      </a:r>
                      <a:br>
                        <a:rPr lang="ja-JP" altLang="en-US" sz="900" b="0" i="0" u="sng" strike="noStrike" dirty="0">
                          <a:solidFill>
                            <a:srgbClr val="00B050"/>
                          </a:solidFill>
                          <a:latin typeface="ＭＳ Ｐゴシック"/>
                        </a:rPr>
                      </a:br>
                      <a:r>
                        <a:rPr lang="ja-JP" altLang="en-US" sz="1100" b="0" i="0" u="none" strike="noStrike" dirty="0">
                          <a:solidFill>
                            <a:schemeClr val="tx1"/>
                          </a:solidFill>
                          <a:latin typeface="ＭＳ Ｐゴシック"/>
                        </a:rPr>
                        <a:t>準備中</a:t>
                      </a:r>
                      <a:endParaRPr lang="ja-JP" altLang="en-US" sz="1100" b="0" i="0" u="sng" strike="noStrike" dirty="0">
                        <a:solidFill>
                          <a:schemeClr val="tx1"/>
                        </a:solidFill>
                        <a:latin typeface="ＭＳ Ｐゴシック"/>
                      </a:endParaRPr>
                    </a:p>
                  </a:txBody>
                  <a:tcPr marL="8170" marR="8170" marT="8170" marB="0">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t"/>
                      <a:r>
                        <a:rPr lang="ja-JP" altLang="en-US" sz="900" b="0" i="0" u="sng" strike="noStrike" dirty="0">
                          <a:solidFill>
                            <a:srgbClr val="00B050"/>
                          </a:solidFill>
                          <a:latin typeface="ＭＳ Ｐゴシック"/>
                        </a:rPr>
                        <a:t/>
                      </a:r>
                      <a:br>
                        <a:rPr lang="ja-JP" altLang="en-US" sz="900" b="0" i="0" u="sng" strike="noStrike" dirty="0">
                          <a:solidFill>
                            <a:srgbClr val="00B050"/>
                          </a:solidFill>
                          <a:latin typeface="ＭＳ Ｐゴシック"/>
                        </a:rPr>
                      </a:br>
                      <a:r>
                        <a:rPr lang="ja-JP" altLang="en-US" sz="1300" b="0" i="0" u="sng" strike="noStrike" dirty="0">
                          <a:solidFill>
                            <a:srgbClr val="00B050"/>
                          </a:solidFill>
                          <a:latin typeface="ＭＳ Ｐゴシック"/>
                        </a:rPr>
                        <a:t>クレジット売上（取消）依頼票</a:t>
                      </a:r>
                      <a:r>
                        <a:rPr lang="ja-JP" altLang="en-US" sz="900" b="0" i="0" u="sng" strike="noStrike" dirty="0">
                          <a:solidFill>
                            <a:srgbClr val="00B050"/>
                          </a:solidFill>
                          <a:latin typeface="ＭＳ Ｐゴシック"/>
                        </a:rPr>
                        <a:t/>
                      </a:r>
                      <a:br>
                        <a:rPr lang="ja-JP" altLang="en-US" sz="900" b="0" i="0" u="sng" strike="noStrike" dirty="0">
                          <a:solidFill>
                            <a:srgbClr val="00B050"/>
                          </a:solidFill>
                          <a:latin typeface="ＭＳ Ｐゴシック"/>
                        </a:rPr>
                      </a:br>
                      <a:r>
                        <a:rPr lang="ja-JP" altLang="en-US" sz="900" b="0" i="0" u="sng" strike="noStrike" dirty="0">
                          <a:solidFill>
                            <a:srgbClr val="00B050"/>
                          </a:solidFill>
                          <a:latin typeface="ＭＳ Ｐゴシック"/>
                        </a:rPr>
                        <a:t/>
                      </a:r>
                      <a:br>
                        <a:rPr lang="ja-JP" altLang="en-US" sz="900" b="0" i="0" u="sng" strike="noStrike" dirty="0">
                          <a:solidFill>
                            <a:srgbClr val="00B050"/>
                          </a:solidFill>
                          <a:latin typeface="ＭＳ Ｐゴシック"/>
                        </a:rPr>
                      </a:br>
                      <a:r>
                        <a:rPr lang="ja-JP" altLang="en-US" sz="1100" b="0" i="0" u="none" strike="noStrike" dirty="0">
                          <a:solidFill>
                            <a:schemeClr val="tx1"/>
                          </a:solidFill>
                          <a:latin typeface="ＭＳ Ｐゴシック"/>
                        </a:rPr>
                        <a:t>準備中</a:t>
                      </a:r>
                      <a:endParaRPr lang="ja-JP" altLang="en-US" sz="1100" b="0" i="0" u="sng" strike="noStrike" dirty="0">
                        <a:solidFill>
                          <a:schemeClr val="tx1"/>
                        </a:solidFill>
                        <a:latin typeface="ＭＳ Ｐゴシック"/>
                      </a:endParaRPr>
                    </a:p>
                  </a:txBody>
                  <a:tcPr marL="8170" marR="8170" marT="8170" marB="0">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r>
              <a:tr h="1065076">
                <a:tc>
                  <a:txBody>
                    <a:bodyPr/>
                    <a:lstStyle/>
                    <a:p>
                      <a:pPr algn="l" fontAlgn="t"/>
                      <a:r>
                        <a:rPr lang="ja-JP" altLang="en-US" sz="900" b="0" i="0" u="sng" strike="noStrike" dirty="0">
                          <a:solidFill>
                            <a:srgbClr val="00B050"/>
                          </a:solidFill>
                          <a:latin typeface="ＭＳ Ｐゴシック"/>
                        </a:rPr>
                        <a:t/>
                      </a:r>
                      <a:br>
                        <a:rPr lang="ja-JP" altLang="en-US" sz="900" b="0" i="0" u="sng" strike="noStrike" dirty="0">
                          <a:solidFill>
                            <a:srgbClr val="00B050"/>
                          </a:solidFill>
                          <a:latin typeface="ＭＳ Ｐゴシック"/>
                        </a:rPr>
                      </a:br>
                      <a:r>
                        <a:rPr lang="en-US" altLang="ja-JP" sz="1300" b="0" i="0" u="sng" strike="noStrike" dirty="0" err="1">
                          <a:solidFill>
                            <a:srgbClr val="00B050"/>
                          </a:solidFill>
                          <a:latin typeface="ＭＳ Ｐゴシック"/>
                        </a:rPr>
                        <a:t>WeChatPay</a:t>
                      </a:r>
                      <a:r>
                        <a:rPr lang="ja-JP" altLang="en-US" sz="1300" b="0" i="0" u="sng" strike="noStrike" dirty="0">
                          <a:solidFill>
                            <a:srgbClr val="00B050"/>
                          </a:solidFill>
                          <a:latin typeface="ＭＳ Ｐゴシック"/>
                        </a:rPr>
                        <a:t>　操作マニュアル</a:t>
                      </a:r>
                      <a:r>
                        <a:rPr lang="ja-JP" altLang="en-US" sz="900" b="0" i="0" u="sng" strike="noStrike" dirty="0">
                          <a:solidFill>
                            <a:srgbClr val="00B050"/>
                          </a:solidFill>
                          <a:latin typeface="ＭＳ Ｐゴシック"/>
                        </a:rPr>
                        <a:t/>
                      </a:r>
                      <a:br>
                        <a:rPr lang="ja-JP" altLang="en-US" sz="900" b="0" i="0" u="sng" strike="noStrike" dirty="0">
                          <a:solidFill>
                            <a:srgbClr val="00B050"/>
                          </a:solidFill>
                          <a:latin typeface="ＭＳ Ｐゴシック"/>
                        </a:rPr>
                      </a:br>
                      <a:r>
                        <a:rPr lang="ja-JP" altLang="en-US" sz="900" b="0" i="0" u="sng" strike="noStrike" dirty="0">
                          <a:solidFill>
                            <a:srgbClr val="00B050"/>
                          </a:solidFill>
                          <a:latin typeface="ＭＳ Ｐゴシック"/>
                        </a:rPr>
                        <a:t/>
                      </a:r>
                      <a:br>
                        <a:rPr lang="ja-JP" altLang="en-US" sz="900" b="0" i="0" u="sng" strike="noStrike" dirty="0">
                          <a:solidFill>
                            <a:srgbClr val="00B050"/>
                          </a:solidFill>
                          <a:latin typeface="ＭＳ Ｐゴシック"/>
                        </a:rPr>
                      </a:br>
                      <a:r>
                        <a:rPr lang="ja-JP" altLang="en-US" sz="1100" b="0" i="0" u="none" strike="noStrike" dirty="0">
                          <a:solidFill>
                            <a:schemeClr val="tx1"/>
                          </a:solidFill>
                          <a:latin typeface="ＭＳ Ｐゴシック"/>
                        </a:rPr>
                        <a:t>準備中</a:t>
                      </a:r>
                      <a:endParaRPr lang="ja-JP" altLang="en-US" sz="1100" b="0" i="0" u="sng" strike="noStrike" dirty="0">
                        <a:solidFill>
                          <a:schemeClr val="tx1"/>
                        </a:solidFill>
                        <a:latin typeface="ＭＳ Ｐゴシック"/>
                      </a:endParaRPr>
                    </a:p>
                  </a:txBody>
                  <a:tcPr marL="8170" marR="8170" marT="8170" marB="0">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c>
                  <a:txBody>
                    <a:bodyPr/>
                    <a:lstStyle/>
                    <a:p>
                      <a:pPr algn="l" fontAlgn="t"/>
                      <a:r>
                        <a:rPr lang="en-US" sz="900" b="0" i="0" u="sng" strike="noStrike" dirty="0">
                          <a:solidFill>
                            <a:srgbClr val="00B050"/>
                          </a:solidFill>
                          <a:latin typeface="ＭＳ Ｐゴシック"/>
                        </a:rPr>
                        <a:t/>
                      </a:r>
                      <a:br>
                        <a:rPr lang="en-US" sz="900" b="0" i="0" u="sng" strike="noStrike" dirty="0">
                          <a:solidFill>
                            <a:srgbClr val="00B050"/>
                          </a:solidFill>
                          <a:latin typeface="ＭＳ Ｐゴシック"/>
                        </a:rPr>
                      </a:br>
                      <a:r>
                        <a:rPr lang="en-US" sz="1300" b="0" i="0" u="sng" strike="noStrike" dirty="0" err="1">
                          <a:solidFill>
                            <a:srgbClr val="00B050"/>
                          </a:solidFill>
                          <a:latin typeface="ＭＳ Ｐゴシック"/>
                        </a:rPr>
                        <a:t>WeChatPay</a:t>
                      </a:r>
                      <a:r>
                        <a:rPr lang="ja-JP" altLang="en-US" sz="1300" b="0" i="0" u="sng" strike="noStrike" dirty="0">
                          <a:solidFill>
                            <a:srgbClr val="00B050"/>
                          </a:solidFill>
                          <a:latin typeface="ＭＳ Ｐゴシック"/>
                        </a:rPr>
                        <a:t>規約</a:t>
                      </a:r>
                      <a:r>
                        <a:rPr lang="ja-JP" altLang="en-US" sz="900" b="0" i="0" u="sng" strike="noStrike" dirty="0">
                          <a:solidFill>
                            <a:srgbClr val="00B050"/>
                          </a:solidFill>
                          <a:latin typeface="ＭＳ Ｐゴシック"/>
                        </a:rPr>
                        <a:t/>
                      </a:r>
                      <a:br>
                        <a:rPr lang="ja-JP" altLang="en-US" sz="900" b="0" i="0" u="sng" strike="noStrike" dirty="0">
                          <a:solidFill>
                            <a:srgbClr val="00B050"/>
                          </a:solidFill>
                          <a:latin typeface="ＭＳ Ｐゴシック"/>
                        </a:rPr>
                      </a:br>
                      <a:r>
                        <a:rPr lang="ja-JP" altLang="en-US" sz="900" b="0" i="0" u="sng" strike="noStrike" dirty="0">
                          <a:solidFill>
                            <a:srgbClr val="00B050"/>
                          </a:solidFill>
                          <a:latin typeface="ＭＳ Ｐゴシック"/>
                        </a:rPr>
                        <a:t/>
                      </a:r>
                      <a:br>
                        <a:rPr lang="ja-JP" altLang="en-US" sz="900" b="0" i="0" u="sng" strike="noStrike" dirty="0">
                          <a:solidFill>
                            <a:srgbClr val="00B050"/>
                          </a:solidFill>
                          <a:latin typeface="ＭＳ Ｐゴシック"/>
                        </a:rPr>
                      </a:br>
                      <a:r>
                        <a:rPr lang="ja-JP" altLang="en-US" sz="1100" b="0" i="0" u="none" strike="noStrike" dirty="0">
                          <a:solidFill>
                            <a:schemeClr val="tx1"/>
                          </a:solidFill>
                          <a:latin typeface="ＭＳ Ｐゴシック"/>
                        </a:rPr>
                        <a:t>準備中</a:t>
                      </a:r>
                      <a:endParaRPr lang="ja-JP" altLang="en-US" sz="1100" b="0" i="0" u="sng" strike="noStrike" dirty="0">
                        <a:solidFill>
                          <a:schemeClr val="tx1"/>
                        </a:solidFill>
                        <a:latin typeface="ＭＳ Ｐゴシック"/>
                      </a:endParaRPr>
                    </a:p>
                  </a:txBody>
                  <a:tcPr marL="8170" marR="8170" marT="8170" marB="0">
                    <a:lnL w="6350" cap="flat" cmpd="sng" algn="ctr">
                      <a:solidFill>
                        <a:srgbClr val="00B050"/>
                      </a:solidFill>
                      <a:prstDash val="solid"/>
                      <a:round/>
                      <a:headEnd type="none" w="med" len="med"/>
                      <a:tailEnd type="none" w="med" len="med"/>
                    </a:lnL>
                    <a:lnR w="6350" cap="flat" cmpd="sng" algn="ctr">
                      <a:solidFill>
                        <a:srgbClr val="00B050"/>
                      </a:solidFill>
                      <a:prstDash val="solid"/>
                      <a:round/>
                      <a:headEnd type="none" w="med" len="med"/>
                      <a:tailEnd type="none" w="med" len="med"/>
                    </a:lnR>
                    <a:lnT w="6350" cap="flat" cmpd="sng" algn="ctr">
                      <a:solidFill>
                        <a:srgbClr val="00B050"/>
                      </a:solidFill>
                      <a:prstDash val="solid"/>
                      <a:round/>
                      <a:headEnd type="none" w="med" len="med"/>
                      <a:tailEnd type="none" w="med" len="med"/>
                    </a:lnT>
                    <a:lnB w="6350" cap="flat" cmpd="sng" algn="ctr">
                      <a:solidFill>
                        <a:srgbClr val="00B050"/>
                      </a:solidFill>
                      <a:prstDash val="solid"/>
                      <a:round/>
                      <a:headEnd type="none" w="med" len="med"/>
                      <a:tailEnd type="none" w="med" len="med"/>
                    </a:lnB>
                  </a:tcPr>
                </a:tc>
              </a:tr>
            </a:tbl>
          </a:graphicData>
        </a:graphic>
      </p:graphicFrame>
      <p:sp>
        <p:nvSpPr>
          <p:cNvPr id="38" name="直角三角形 37"/>
          <p:cNvSpPr/>
          <p:nvPr/>
        </p:nvSpPr>
        <p:spPr>
          <a:xfrm rot="16200000">
            <a:off x="6149781" y="6675755"/>
            <a:ext cx="202493" cy="171447"/>
          </a:xfrm>
          <a:prstGeom prst="r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a:p>
        </p:txBody>
      </p:sp>
      <p:sp>
        <p:nvSpPr>
          <p:cNvPr id="40" name="直角三角形 39"/>
          <p:cNvSpPr/>
          <p:nvPr/>
        </p:nvSpPr>
        <p:spPr>
          <a:xfrm rot="16200000">
            <a:off x="3688809" y="5659136"/>
            <a:ext cx="202493" cy="171447"/>
          </a:xfrm>
          <a:prstGeom prst="r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a:p>
        </p:txBody>
      </p:sp>
      <p:sp>
        <p:nvSpPr>
          <p:cNvPr id="42" name="直角三角形 41"/>
          <p:cNvSpPr/>
          <p:nvPr/>
        </p:nvSpPr>
        <p:spPr>
          <a:xfrm rot="16200000">
            <a:off x="6176149" y="5641710"/>
            <a:ext cx="202493" cy="171447"/>
          </a:xfrm>
          <a:prstGeom prst="r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a:p>
        </p:txBody>
      </p:sp>
      <p:sp>
        <p:nvSpPr>
          <p:cNvPr id="43" name="直角三角形 42"/>
          <p:cNvSpPr/>
          <p:nvPr/>
        </p:nvSpPr>
        <p:spPr>
          <a:xfrm rot="16200000">
            <a:off x="3701509" y="3507403"/>
            <a:ext cx="202493" cy="171447"/>
          </a:xfrm>
          <a:prstGeom prst="r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47664" y="179512"/>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お問い合わせ画面</a:t>
            </a:r>
            <a:endParaRPr kumimoji="1" lang="ja-JP" altLang="en-US" dirty="0">
              <a:solidFill>
                <a:srgbClr val="FF0000"/>
              </a:solidFill>
            </a:endParaRPr>
          </a:p>
        </p:txBody>
      </p:sp>
      <p:sp>
        <p:nvSpPr>
          <p:cNvPr id="30" name="テキスト ボックス 29"/>
          <p:cNvSpPr txBox="1"/>
          <p:nvPr/>
        </p:nvSpPr>
        <p:spPr>
          <a:xfrm>
            <a:off x="548680" y="1475656"/>
            <a:ext cx="1776448" cy="369332"/>
          </a:xfrm>
          <a:prstGeom prst="rect">
            <a:avLst/>
          </a:prstGeom>
          <a:noFill/>
        </p:spPr>
        <p:txBody>
          <a:bodyPr wrap="none" rtlCol="0">
            <a:spAutoFit/>
          </a:bodyPr>
          <a:lstStyle/>
          <a:p>
            <a:r>
              <a:rPr kumimoji="1" lang="ja-JP" altLang="en-US" u="sng" dirty="0" smtClean="0"/>
              <a:t>ご利用加盟店様</a:t>
            </a:r>
            <a:endParaRPr kumimoji="1" lang="ja-JP" altLang="en-US" u="sng" dirty="0"/>
          </a:p>
        </p:txBody>
      </p:sp>
      <p:sp>
        <p:nvSpPr>
          <p:cNvPr id="35" name="テキスト ボックス 34"/>
          <p:cNvSpPr txBox="1"/>
          <p:nvPr/>
        </p:nvSpPr>
        <p:spPr>
          <a:xfrm>
            <a:off x="1300223" y="1835696"/>
            <a:ext cx="3163045"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a:t>
            </a:r>
            <a:r>
              <a:rPr kumimoji="1" lang="ja-JP" altLang="en-US" sz="2000" dirty="0" smtClean="0">
                <a:solidFill>
                  <a:srgbClr val="00B050"/>
                </a:solidFill>
                <a:latin typeface="HGP創英角ｺﾞｼｯｸUB" pitchFamily="50" charset="-128"/>
                <a:ea typeface="HGP創英角ｺﾞｼｯｸUB" pitchFamily="50" charset="-128"/>
              </a:rPr>
              <a:t>各種変更手続きフォーム</a:t>
            </a:r>
            <a:r>
              <a:rPr kumimoji="1" lang="en-US" altLang="ja-JP"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40" name="テキスト ボックス 39"/>
          <p:cNvSpPr txBox="1"/>
          <p:nvPr/>
        </p:nvSpPr>
        <p:spPr>
          <a:xfrm>
            <a:off x="1268760" y="2267744"/>
            <a:ext cx="5445224" cy="1754326"/>
          </a:xfrm>
          <a:prstGeom prst="rect">
            <a:avLst/>
          </a:prstGeom>
          <a:noFill/>
        </p:spPr>
        <p:txBody>
          <a:bodyPr wrap="square" rtlCol="0">
            <a:spAutoFit/>
          </a:bodyPr>
          <a:lstStyle/>
          <a:p>
            <a:r>
              <a:rPr lang="ja-JP" altLang="en-US" sz="1200" dirty="0" smtClean="0"/>
              <a:t>必要情報をご記入のうえ、送信ください。</a:t>
            </a:r>
            <a:r>
              <a:rPr lang="ja-JP" altLang="en-US" sz="1200" dirty="0" smtClean="0">
                <a:solidFill>
                  <a:srgbClr val="00B050"/>
                </a:solidFill>
              </a:rPr>
              <a:t>各種お手続きには、お届け用紙のご記入・捺印が必要となります。必要書類を送付させていただきますので、お受取り先住所のご入力をお願します。</a:t>
            </a:r>
            <a:r>
              <a:rPr lang="en-US" altLang="ja-JP" sz="1200" dirty="0" smtClean="0">
                <a:solidFill>
                  <a:srgbClr val="00B050"/>
                </a:solidFill>
              </a:rPr>
              <a:t>※</a:t>
            </a:r>
            <a:r>
              <a:rPr lang="ja-JP" altLang="en-US" sz="1200" dirty="0" smtClean="0">
                <a:solidFill>
                  <a:srgbClr val="00B050"/>
                </a:solidFill>
              </a:rPr>
              <a:t>当フォームでは変更完了となりません</a:t>
            </a:r>
            <a:r>
              <a:rPr lang="ja-JP" altLang="en-US" sz="1200" dirty="0" smtClean="0"/>
              <a:t/>
            </a:r>
            <a:br>
              <a:rPr lang="ja-JP" altLang="en-US" sz="1200" dirty="0" smtClean="0"/>
            </a:br>
            <a:r>
              <a:rPr lang="ja-JP" altLang="en-US" sz="1200" dirty="0" smtClean="0"/>
              <a:t>なお、変更手続きの内容によっては、</a:t>
            </a:r>
            <a:r>
              <a:rPr lang="ja-JP" altLang="en-US" sz="1200" b="1" dirty="0" smtClean="0"/>
              <a:t>「営業許可証」</a:t>
            </a:r>
            <a:r>
              <a:rPr lang="ja-JP" altLang="en-US" sz="1200" dirty="0" smtClean="0"/>
              <a:t>や</a:t>
            </a:r>
            <a:r>
              <a:rPr lang="ja-JP" altLang="en-US" sz="1200" b="1" dirty="0" smtClean="0"/>
              <a:t>「契約者身分証明書」</a:t>
            </a:r>
            <a:r>
              <a:rPr lang="ja-JP" altLang="en-US" sz="1200" dirty="0" smtClean="0"/>
              <a:t>のご提示をいただく場合がございますので、あらかじめご了承ください。</a:t>
            </a:r>
            <a:endParaRPr lang="en-US" altLang="ja-JP" sz="1200" dirty="0" smtClean="0"/>
          </a:p>
          <a:p>
            <a:endParaRPr kumimoji="1" lang="en-US" altLang="ja-JP" sz="1200" dirty="0" smtClean="0"/>
          </a:p>
          <a:p>
            <a:r>
              <a:rPr kumimoji="1" lang="ja-JP" altLang="en-US" sz="1200" dirty="0" smtClean="0"/>
              <a:t>万が一のため、弊社でメール受信後に自動返信を</a:t>
            </a:r>
            <a:r>
              <a:rPr lang="ja-JP" altLang="en-US" sz="1200" dirty="0" smtClean="0"/>
              <a:t>させていただいておりますが、返信メールが翌日にもない場合には、お電話にて</a:t>
            </a:r>
            <a:r>
              <a:rPr kumimoji="1" lang="ja-JP" altLang="en-US" sz="1200" dirty="0" smtClean="0"/>
              <a:t>お問い合わせ下さいますよう、宜しくお願い申し上げます。</a:t>
            </a:r>
            <a:endParaRPr kumimoji="1" lang="ja-JP" altLang="en-US" sz="1200" dirty="0"/>
          </a:p>
        </p:txBody>
      </p:sp>
      <p:cxnSp>
        <p:nvCxnSpPr>
          <p:cNvPr id="42" name="直線コネクタ 41"/>
          <p:cNvCxnSpPr/>
          <p:nvPr/>
        </p:nvCxnSpPr>
        <p:spPr>
          <a:xfrm>
            <a:off x="1196752" y="3995936"/>
            <a:ext cx="532859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3933056" y="1477978"/>
            <a:ext cx="2581156" cy="861774"/>
          </a:xfrm>
          <a:prstGeom prst="rect">
            <a:avLst/>
          </a:prstGeom>
          <a:noFill/>
        </p:spPr>
        <p:txBody>
          <a:bodyPr wrap="none" rtlCol="0">
            <a:spAutoFit/>
          </a:bodyPr>
          <a:lstStyle/>
          <a:p>
            <a:pPr algn="ctr"/>
            <a:r>
              <a:rPr kumimoji="1" lang="en-US" altLang="ja-JP" sz="1600" dirty="0" smtClean="0">
                <a:solidFill>
                  <a:srgbClr val="FF0000"/>
                </a:solidFill>
              </a:rPr>
              <a:t>※</a:t>
            </a:r>
            <a:r>
              <a:rPr kumimoji="1" lang="ja-JP" altLang="en-US" sz="1600" dirty="0" smtClean="0">
                <a:solidFill>
                  <a:srgbClr val="FF0000"/>
                </a:solidFill>
              </a:rPr>
              <a:t>メールの自動返信機能の</a:t>
            </a:r>
            <a:endParaRPr kumimoji="1" lang="en-US" altLang="ja-JP" sz="1600" dirty="0" smtClean="0">
              <a:solidFill>
                <a:srgbClr val="FF0000"/>
              </a:solidFill>
            </a:endParaRPr>
          </a:p>
          <a:p>
            <a:pPr algn="ctr"/>
            <a:r>
              <a:rPr lang="ja-JP" altLang="en-US" sz="1600" dirty="0" smtClean="0">
                <a:solidFill>
                  <a:srgbClr val="FF0000"/>
                </a:solidFill>
              </a:rPr>
              <a:t>追加希望が</a:t>
            </a:r>
            <a:r>
              <a:rPr lang="en-US" altLang="ja-JP" sz="1600" dirty="0" smtClean="0">
                <a:solidFill>
                  <a:srgbClr val="FF0000"/>
                </a:solidFill>
              </a:rPr>
              <a:t>BackOffice</a:t>
            </a:r>
            <a:r>
              <a:rPr lang="ja-JP" altLang="en-US" sz="1600" dirty="0" smtClean="0">
                <a:solidFill>
                  <a:srgbClr val="FF0000"/>
                </a:solidFill>
              </a:rPr>
              <a:t>より</a:t>
            </a:r>
            <a:endParaRPr lang="en-US" altLang="ja-JP" sz="1600" dirty="0" smtClean="0">
              <a:solidFill>
                <a:srgbClr val="FF0000"/>
              </a:solidFill>
            </a:endParaRPr>
          </a:p>
          <a:p>
            <a:pPr algn="ctr"/>
            <a:r>
              <a:rPr lang="ja-JP" altLang="en-US" sz="1600" dirty="0" smtClean="0">
                <a:solidFill>
                  <a:srgbClr val="FF0000"/>
                </a:solidFill>
              </a:rPr>
              <a:t>あります</a:t>
            </a:r>
            <a:endParaRPr kumimoji="1" lang="ja-JP" altLang="en-US" sz="1600" dirty="0">
              <a:solidFill>
                <a:srgbClr val="FF0000"/>
              </a:solidFill>
            </a:endParaRPr>
          </a:p>
        </p:txBody>
      </p:sp>
      <p:graphicFrame>
        <p:nvGraphicFramePr>
          <p:cNvPr id="20" name="図表 19"/>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13"/>
          <p:cNvGrpSpPr/>
          <p:nvPr/>
        </p:nvGrpSpPr>
        <p:grpSpPr>
          <a:xfrm>
            <a:off x="2564904" y="251520"/>
            <a:ext cx="4711143" cy="677108"/>
            <a:chOff x="2564904" y="251520"/>
            <a:chExt cx="4711143" cy="677108"/>
          </a:xfrm>
        </p:grpSpPr>
        <p:sp>
          <p:nvSpPr>
            <p:cNvPr id="15" name="正方形/長方形 14"/>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16" name="テキスト ボックス 15"/>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17" name="正方形/長方形 16"/>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18" name="正方形/長方形 17"/>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19" name="テキスト ボックス 18"/>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21" name="図表 20"/>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テキスト ボックス 21"/>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23" name="正方形/長方形 22"/>
          <p:cNvSpPr/>
          <p:nvPr/>
        </p:nvSpPr>
        <p:spPr>
          <a:xfrm>
            <a:off x="260648" y="298782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ロール紙発注</a:t>
            </a:r>
            <a:endParaRPr lang="en-US" altLang="ja-JP" sz="1000" dirty="0" smtClean="0">
              <a:solidFill>
                <a:schemeClr val="tx1"/>
              </a:solidFill>
              <a:latin typeface="+mn-ea"/>
            </a:endParaRPr>
          </a:p>
        </p:txBody>
      </p:sp>
      <p:cxnSp>
        <p:nvCxnSpPr>
          <p:cNvPr id="24" name="直線コネクタ 23"/>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正方形/長方形 24"/>
          <p:cNvSpPr/>
          <p:nvPr/>
        </p:nvSpPr>
        <p:spPr>
          <a:xfrm>
            <a:off x="260648" y="334786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お問い合わせ</a:t>
            </a:r>
            <a:endParaRPr lang="en-US" altLang="ja-JP" sz="1000" dirty="0" smtClean="0">
              <a:solidFill>
                <a:schemeClr val="tx1"/>
              </a:solidFill>
              <a:latin typeface="+mn-ea"/>
            </a:endParaRPr>
          </a:p>
        </p:txBody>
      </p:sp>
      <p:sp>
        <p:nvSpPr>
          <p:cNvPr id="28" name="正方形/長方形 27"/>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ご加盟店様</a:t>
            </a:r>
            <a:endParaRPr lang="en-US" altLang="ja-JP" sz="1050" dirty="0" smtClean="0">
              <a:solidFill>
                <a:schemeClr val="tx1"/>
              </a:solidFill>
              <a:latin typeface="+mn-ea"/>
            </a:endParaRPr>
          </a:p>
        </p:txBody>
      </p:sp>
      <p:sp>
        <p:nvSpPr>
          <p:cNvPr id="45" name="正方形/長方形 44"/>
          <p:cNvSpPr/>
          <p:nvPr/>
        </p:nvSpPr>
        <p:spPr>
          <a:xfrm>
            <a:off x="260648" y="2627784"/>
            <a:ext cx="936104" cy="36004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各種変更</a:t>
            </a:r>
            <a:endParaRPr lang="en-US" altLang="ja-JP" sz="1000" dirty="0" smtClean="0">
              <a:solidFill>
                <a:schemeClr val="tx1"/>
              </a:solidFill>
              <a:latin typeface="+mn-ea"/>
            </a:endParaRPr>
          </a:p>
        </p:txBody>
      </p:sp>
      <p:sp>
        <p:nvSpPr>
          <p:cNvPr id="34" name="正方形/長方形 33"/>
          <p:cNvSpPr/>
          <p:nvPr/>
        </p:nvSpPr>
        <p:spPr>
          <a:xfrm>
            <a:off x="44624" y="6012160"/>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新規のお客様</a:t>
            </a:r>
            <a:endParaRPr lang="en-US" altLang="ja-JP" sz="1050" dirty="0" smtClean="0">
              <a:solidFill>
                <a:schemeClr val="tx1"/>
              </a:solidFill>
              <a:latin typeface="+mn-ea"/>
            </a:endParaRPr>
          </a:p>
        </p:txBody>
      </p:sp>
      <p:sp>
        <p:nvSpPr>
          <p:cNvPr id="26" name="テキスト ボックス 25"/>
          <p:cNvSpPr txBox="1"/>
          <p:nvPr/>
        </p:nvSpPr>
        <p:spPr>
          <a:xfrm>
            <a:off x="1268760" y="3995936"/>
            <a:ext cx="5328592" cy="276999"/>
          </a:xfrm>
          <a:prstGeom prst="rect">
            <a:avLst/>
          </a:prstGeom>
          <a:noFill/>
        </p:spPr>
        <p:txBody>
          <a:bodyPr wrap="square" rtlCol="0">
            <a:spAutoFit/>
          </a:bodyPr>
          <a:lstStyle/>
          <a:p>
            <a:r>
              <a:rPr kumimoji="1" lang="en-US" altLang="ja-JP" sz="1200" b="1" dirty="0" smtClean="0">
                <a:solidFill>
                  <a:srgbClr val="FF0000"/>
                </a:solidFill>
              </a:rPr>
              <a:t>※</a:t>
            </a:r>
            <a:r>
              <a:rPr lang="ja-JP" altLang="en-US" sz="1200" b="1" dirty="0" smtClean="0">
                <a:solidFill>
                  <a:srgbClr val="FF0000"/>
                </a:solidFill>
              </a:rPr>
              <a:t>下記フォームへは変更前の情報を入力してください</a:t>
            </a:r>
            <a:endParaRPr kumimoji="1" lang="ja-JP" altLang="en-US" sz="1200" b="1" dirty="0">
              <a:solidFill>
                <a:srgbClr val="FF0000"/>
              </a:solidFill>
            </a:endParaRPr>
          </a:p>
        </p:txBody>
      </p:sp>
      <p:graphicFrame>
        <p:nvGraphicFramePr>
          <p:cNvPr id="27" name="表 26"/>
          <p:cNvGraphicFramePr>
            <a:graphicFrameLocks noGrp="1"/>
          </p:cNvGraphicFramePr>
          <p:nvPr/>
        </p:nvGraphicFramePr>
        <p:xfrm>
          <a:off x="1340768" y="4283965"/>
          <a:ext cx="4343003" cy="3024340"/>
        </p:xfrm>
        <a:graphic>
          <a:graphicData uri="http://schemas.openxmlformats.org/drawingml/2006/table">
            <a:tbl>
              <a:tblPr/>
              <a:tblGrid>
                <a:gridCol w="1200836"/>
                <a:gridCol w="3142167"/>
              </a:tblGrid>
              <a:tr h="172614">
                <a:tc rowSpan="3">
                  <a:txBody>
                    <a:bodyPr/>
                    <a:lstStyle/>
                    <a:p>
                      <a:pPr algn="l" rtl="0" fontAlgn="t"/>
                      <a:r>
                        <a:rPr lang="en-US" altLang="ja-JP" sz="1000" b="0" i="0" u="none" strike="noStrike" dirty="0">
                          <a:solidFill>
                            <a:srgbClr val="000000"/>
                          </a:solidFill>
                          <a:latin typeface="Arial"/>
                        </a:rPr>
                        <a:t>[1]</a:t>
                      </a:r>
                      <a:r>
                        <a:rPr lang="ja-JP" altLang="en-US" sz="1000" b="0" i="0" u="none" strike="noStrike" dirty="0">
                          <a:solidFill>
                            <a:srgbClr val="000000"/>
                          </a:solidFill>
                          <a:latin typeface="Arial"/>
                        </a:rPr>
                        <a:t>手続き内容を選択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zh-TW" altLang="en-US" sz="1000" b="0" i="0" u="none" strike="noStrike" dirty="0" smtClean="0">
                          <a:solidFill>
                            <a:srgbClr val="000000"/>
                          </a:solidFill>
                          <a:latin typeface="Arial"/>
                        </a:rPr>
                        <a:t>□</a:t>
                      </a:r>
                      <a:r>
                        <a:rPr lang="ja-JP" altLang="en-US" sz="1000" b="0" i="0" u="none" strike="noStrike" dirty="0" smtClean="0">
                          <a:solidFill>
                            <a:srgbClr val="000000"/>
                          </a:solidFill>
                          <a:latin typeface="Arial"/>
                        </a:rPr>
                        <a:t>店舗情報変更</a:t>
                      </a:r>
                      <a:r>
                        <a:rPr lang="zh-TW" altLang="en-US" sz="1000" b="0" i="0" u="none" strike="noStrike" dirty="0">
                          <a:solidFill>
                            <a:srgbClr val="000000"/>
                          </a:solidFill>
                          <a:latin typeface="Arial"/>
                        </a:rPr>
                        <a:t>　</a:t>
                      </a:r>
                      <a:r>
                        <a:rPr lang="zh-TW" altLang="en-US" sz="1000" b="0" i="0" u="none" strike="noStrike" dirty="0" smtClean="0">
                          <a:solidFill>
                            <a:srgbClr val="000000"/>
                          </a:solidFill>
                          <a:latin typeface="Arial"/>
                        </a:rPr>
                        <a:t>□</a:t>
                      </a:r>
                      <a:r>
                        <a:rPr lang="ja-JP" altLang="en-US" sz="1000" b="0" i="0" u="none" strike="noStrike" dirty="0" smtClean="0">
                          <a:solidFill>
                            <a:srgbClr val="000000"/>
                          </a:solidFill>
                          <a:latin typeface="Arial"/>
                        </a:rPr>
                        <a:t>解約希望</a:t>
                      </a:r>
                      <a:endParaRPr lang="zh-TW" altLang="en-US" sz="1000" b="0" i="0" u="none" strike="noStrike" dirty="0">
                        <a:solidFill>
                          <a:srgbClr val="000000"/>
                        </a:solidFill>
                        <a:latin typeface="Arial"/>
                      </a:endParaRP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72614">
                <a:tc vMerge="1">
                  <a:txBody>
                    <a:bodyPr/>
                    <a:lstStyle/>
                    <a:p>
                      <a:endParaRPr kumimoji="1" lang="ja-JP" altLang="en-US"/>
                    </a:p>
                  </a:txBody>
                  <a:tcPr/>
                </a:tc>
                <a:tc>
                  <a:txBody>
                    <a:bodyPr/>
                    <a:lstStyle/>
                    <a:p>
                      <a:pPr algn="l" rtl="0" fontAlgn="t"/>
                      <a:r>
                        <a:rPr lang="ja-JP" altLang="en-US" sz="1000" b="0" i="0" u="none" strike="noStrike" dirty="0">
                          <a:solidFill>
                            <a:srgbClr val="000000"/>
                          </a:solidFill>
                          <a:latin typeface="Arial"/>
                        </a:rPr>
                        <a:t>□契約者変更</a:t>
                      </a:r>
                      <a:r>
                        <a:rPr lang="ja-JP" altLang="en-US" sz="1000" b="0" i="0" u="none" strike="noStrike" dirty="0">
                          <a:solidFill>
                            <a:srgbClr val="000000"/>
                          </a:solidFill>
                          <a:latin typeface="ＭＳ Ｐゴシック"/>
                        </a:rPr>
                        <a:t> </a:t>
                      </a:r>
                      <a:r>
                        <a:rPr lang="ja-JP" altLang="en-US" sz="1000" b="0" i="0" u="none" strike="noStrike" dirty="0">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261577">
                <a:tc vMerge="1">
                  <a:txBody>
                    <a:bodyPr/>
                    <a:lstStyle/>
                    <a:p>
                      <a:endParaRPr kumimoji="1" lang="ja-JP" altLang="en-US"/>
                    </a:p>
                  </a:txBody>
                  <a:tcPr/>
                </a:tc>
                <a:tc>
                  <a:txBody>
                    <a:bodyPr/>
                    <a:lstStyle/>
                    <a:p>
                      <a:pPr algn="l" rtl="0" fontAlgn="t"/>
                      <a:r>
                        <a:rPr lang="en-US" altLang="ja-JP" sz="900" b="0" i="0" u="none" strike="noStrike" dirty="0">
                          <a:solidFill>
                            <a:srgbClr val="000000"/>
                          </a:solidFill>
                          <a:latin typeface="ＭＳ Ｐゴシック"/>
                        </a:rPr>
                        <a:t>※</a:t>
                      </a:r>
                      <a:r>
                        <a:rPr lang="ja-JP" altLang="en-US" sz="900" b="0" i="0" u="none" strike="noStrike" dirty="0">
                          <a:solidFill>
                            <a:srgbClr val="000000"/>
                          </a:solidFill>
                          <a:latin typeface="Arial"/>
                        </a:rPr>
                        <a:t>営業者変更、営業（法人）譲渡、法人改組などが該当します</a:t>
                      </a:r>
                      <a:r>
                        <a:rPr lang="ja-JP" altLang="en-US" sz="900" b="1" i="0" u="none" strike="noStrike" dirty="0">
                          <a:solidFill>
                            <a:srgbClr val="000000"/>
                          </a:solidFill>
                          <a:latin typeface="Arial"/>
                        </a:rPr>
                        <a:t> </a:t>
                      </a:r>
                      <a:r>
                        <a:rPr lang="ja-JP" altLang="en-US" sz="900" b="0" i="0" u="none" strike="noStrike" dirty="0">
                          <a:solidFill>
                            <a:srgbClr val="000000"/>
                          </a:solidFill>
                          <a:latin typeface="ＭＳ Ｐゴシック"/>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72614">
                <a:tc>
                  <a:txBody>
                    <a:bodyPr/>
                    <a:lstStyle/>
                    <a:p>
                      <a:pPr algn="l" rtl="0" fontAlgn="t"/>
                      <a:r>
                        <a:rPr lang="ja-JP" altLang="en-US" sz="1000" b="0" i="0" u="none" strike="noStrike" dirty="0">
                          <a:solidFill>
                            <a:srgbClr val="00B050"/>
                          </a:solidFill>
                          <a:latin typeface="ＭＳ Ｐゴシック"/>
                        </a:rPr>
                        <a:t>手続き内容詳細</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dirty="0">
                          <a:solidFill>
                            <a:srgbClr val="00B050"/>
                          </a:solidFill>
                          <a:latin typeface="ＭＳ Ｐゴシック"/>
                        </a:rPr>
                        <a:t>例）振込口座変更、店舗名変更</a:t>
                      </a:r>
                      <a:r>
                        <a:rPr lang="en-US" sz="1000" b="0" i="0" u="none" strike="noStrike" dirty="0">
                          <a:solidFill>
                            <a:srgbClr val="00B050"/>
                          </a:solidFill>
                          <a:latin typeface="ＭＳ Ｐゴシック"/>
                        </a:rPr>
                        <a:t>etc</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2614">
                <a:tc>
                  <a:txBody>
                    <a:bodyPr/>
                    <a:lstStyle/>
                    <a:p>
                      <a:pPr algn="l" rtl="0" fontAlgn="t"/>
                      <a:r>
                        <a:rPr lang="en-US" altLang="ja-JP" sz="1000" b="0" i="0" u="none" strike="noStrike" dirty="0">
                          <a:solidFill>
                            <a:srgbClr val="000000"/>
                          </a:solidFill>
                          <a:latin typeface="Arial"/>
                        </a:rPr>
                        <a:t>[2]</a:t>
                      </a:r>
                      <a:r>
                        <a:rPr lang="ja-JP" altLang="en-US" sz="1000" b="0" i="0" u="none" strike="noStrike" dirty="0">
                          <a:solidFill>
                            <a:srgbClr val="000000"/>
                          </a:solidFill>
                          <a:latin typeface="Arial"/>
                        </a:rPr>
                        <a:t>契約形態</a:t>
                      </a:r>
                      <a:r>
                        <a:rPr lang="ja-JP" altLang="en-US" sz="1000" b="0" i="0" u="none" strike="noStrike" dirty="0">
                          <a:solidFill>
                            <a:srgbClr val="000000"/>
                          </a:solidFill>
                          <a:latin typeface="Calibri"/>
                        </a:rPr>
                        <a:t> </a:t>
                      </a:r>
                      <a:r>
                        <a:rPr lang="ja-JP" altLang="en-US" sz="1000" b="0" i="0" u="none" strike="noStrike" dirty="0">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dirty="0">
                          <a:solidFill>
                            <a:srgbClr val="000000"/>
                          </a:solidFill>
                          <a:latin typeface="Arial"/>
                        </a:rPr>
                        <a:t>□個人　□法人</a:t>
                      </a:r>
                      <a:r>
                        <a:rPr lang="ja-JP" altLang="en-US" sz="1000" b="0" i="0" u="none" strike="noStrike" dirty="0">
                          <a:solidFill>
                            <a:srgbClr val="000000"/>
                          </a:solidFill>
                          <a:latin typeface="Calibri"/>
                        </a:rPr>
                        <a:t> </a:t>
                      </a:r>
                      <a:r>
                        <a:rPr lang="ja-JP" altLang="en-US" sz="1000" b="0" i="0" u="none" strike="noStrike" dirty="0">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2614">
                <a:tc>
                  <a:txBody>
                    <a:bodyPr/>
                    <a:lstStyle/>
                    <a:p>
                      <a:pPr algn="l" rtl="0" fontAlgn="t"/>
                      <a:r>
                        <a:rPr lang="en-US" altLang="ja-JP" sz="1000" b="0" i="0" u="none" strike="noStrike" dirty="0">
                          <a:solidFill>
                            <a:srgbClr val="000000"/>
                          </a:solidFill>
                          <a:latin typeface="Arial"/>
                        </a:rPr>
                        <a:t>[3]</a:t>
                      </a:r>
                      <a:r>
                        <a:rPr lang="ja-JP" altLang="en-US" sz="1000" b="0" i="0" u="none" strike="noStrike" dirty="0">
                          <a:solidFill>
                            <a:srgbClr val="000000"/>
                          </a:solidFill>
                          <a:latin typeface="Arial"/>
                        </a:rPr>
                        <a:t>加盟店</a:t>
                      </a:r>
                      <a:r>
                        <a:rPr lang="en-US" sz="1000" b="0" i="0" u="none" strike="noStrike" dirty="0">
                          <a:solidFill>
                            <a:srgbClr val="00B050"/>
                          </a:solidFill>
                          <a:latin typeface="Arial"/>
                        </a:rPr>
                        <a:t>ID</a:t>
                      </a:r>
                      <a:r>
                        <a:rPr lang="en-US" sz="1000" b="0" i="0" u="none" strike="noStrike" dirty="0">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dirty="0">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2614">
                <a:tc>
                  <a:txBody>
                    <a:bodyPr/>
                    <a:lstStyle/>
                    <a:p>
                      <a:pPr algn="l" rtl="0" fontAlgn="t"/>
                      <a:r>
                        <a:rPr lang="en-US" altLang="ja-JP" sz="1000" b="0" i="0" u="none" strike="noStrike" dirty="0">
                          <a:solidFill>
                            <a:srgbClr val="000000"/>
                          </a:solidFill>
                          <a:latin typeface="Arial"/>
                        </a:rPr>
                        <a:t>[4]</a:t>
                      </a:r>
                      <a:r>
                        <a:rPr lang="ja-JP" altLang="en-US" sz="1000" b="0" i="0" u="none" strike="noStrike" dirty="0">
                          <a:solidFill>
                            <a:srgbClr val="000000"/>
                          </a:solidFill>
                          <a:latin typeface="Arial"/>
                        </a:rPr>
                        <a:t>法人名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l" rtl="0" fontAlgn="t"/>
                      <a:r>
                        <a:rPr lang="ja-JP" altLang="en-US" sz="1000" b="0" i="0" u="none" strike="noStrike">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2614">
                <a:tc>
                  <a:txBody>
                    <a:bodyPr/>
                    <a:lstStyle/>
                    <a:p>
                      <a:pPr algn="l" rtl="0" fontAlgn="t"/>
                      <a:r>
                        <a:rPr lang="en-US" altLang="ja-JP" sz="1000" b="0" i="0" u="none" strike="noStrike" dirty="0">
                          <a:solidFill>
                            <a:srgbClr val="000000"/>
                          </a:solidFill>
                          <a:latin typeface="Arial"/>
                        </a:rPr>
                        <a:t>※</a:t>
                      </a:r>
                      <a:r>
                        <a:rPr lang="ja-JP" altLang="en-US" sz="1000" b="0" i="0" u="none" strike="noStrike" dirty="0">
                          <a:solidFill>
                            <a:srgbClr val="000000"/>
                          </a:solidFill>
                          <a:latin typeface="Arial"/>
                        </a:rPr>
                        <a:t>法人の場合必須</a:t>
                      </a:r>
                      <a:r>
                        <a:rPr lang="ja-JP" altLang="en-US" sz="1000" b="0" i="0" u="none" strike="noStrike" dirty="0">
                          <a:solidFill>
                            <a:srgbClr val="000000"/>
                          </a:solidFill>
                          <a:latin typeface="ＭＳ Ｐゴシック"/>
                        </a:rPr>
                        <a:t> </a:t>
                      </a:r>
                      <a:r>
                        <a:rPr lang="ja-JP" altLang="en-US" sz="1000" b="0" i="0" u="none" strike="noStrike" dirty="0">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172614">
                <a:tc>
                  <a:txBody>
                    <a:bodyPr/>
                    <a:lstStyle/>
                    <a:p>
                      <a:pPr algn="l" rtl="0" fontAlgn="t"/>
                      <a:r>
                        <a:rPr lang="en-US" altLang="ja-JP" sz="1000" b="0" i="0" u="none" strike="noStrike" dirty="0">
                          <a:solidFill>
                            <a:srgbClr val="000000"/>
                          </a:solidFill>
                          <a:latin typeface="Arial"/>
                        </a:rPr>
                        <a:t>[5]</a:t>
                      </a:r>
                      <a:r>
                        <a:rPr lang="ja-JP" altLang="en-US" sz="1000" b="0" i="0" u="none" strike="noStrike" dirty="0">
                          <a:solidFill>
                            <a:srgbClr val="000000"/>
                          </a:solidFill>
                          <a:latin typeface="Arial"/>
                        </a:rPr>
                        <a:t>店舗名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2614">
                <a:tc>
                  <a:txBody>
                    <a:bodyPr/>
                    <a:lstStyle/>
                    <a:p>
                      <a:pPr algn="l" rtl="0" fontAlgn="t"/>
                      <a:r>
                        <a:rPr lang="en-US" altLang="ja-JP" sz="1000" b="0" i="0" u="none" strike="noStrike" dirty="0">
                          <a:solidFill>
                            <a:srgbClr val="000000"/>
                          </a:solidFill>
                          <a:latin typeface="Arial"/>
                        </a:rPr>
                        <a:t>[6]</a:t>
                      </a:r>
                      <a:r>
                        <a:rPr lang="ja-JP" altLang="en-US" sz="1000" b="0" i="0" u="none" strike="noStrike" dirty="0">
                          <a:solidFill>
                            <a:srgbClr val="000000"/>
                          </a:solidFill>
                          <a:latin typeface="Arial"/>
                        </a:rPr>
                        <a:t>代表者名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l" rtl="0" fontAlgn="t"/>
                      <a:r>
                        <a:rPr lang="ja-JP" altLang="en-US" sz="1000" b="0" i="0" u="none" strike="noStrike">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2614">
                <a:tc>
                  <a:txBody>
                    <a:bodyPr/>
                    <a:lstStyle/>
                    <a:p>
                      <a:pPr algn="l" rtl="0" fontAlgn="t"/>
                      <a:r>
                        <a:rPr lang="en-US" altLang="ja-JP" sz="1000" b="0" i="0" u="none" strike="noStrike" dirty="0">
                          <a:solidFill>
                            <a:srgbClr val="000000"/>
                          </a:solidFill>
                          <a:latin typeface="Arial"/>
                        </a:rPr>
                        <a:t>[7]</a:t>
                      </a:r>
                      <a:r>
                        <a:rPr lang="ja-JP" altLang="en-US" sz="1000" b="0" i="0" u="none" strike="noStrike" dirty="0">
                          <a:solidFill>
                            <a:srgbClr val="000000"/>
                          </a:solidFill>
                          <a:latin typeface="Arial"/>
                        </a:rPr>
                        <a:t>代表者フリガナ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172614">
                <a:tc>
                  <a:txBody>
                    <a:bodyPr/>
                    <a:lstStyle/>
                    <a:p>
                      <a:pPr algn="l" rtl="0" fontAlgn="t"/>
                      <a:r>
                        <a:rPr lang="en-US" altLang="ja-JP" sz="1000" b="0" i="0" u="none" strike="noStrike" dirty="0">
                          <a:solidFill>
                            <a:srgbClr val="000000"/>
                          </a:solidFill>
                          <a:latin typeface="Arial"/>
                        </a:rPr>
                        <a:t>[8]</a:t>
                      </a:r>
                      <a:r>
                        <a:rPr lang="ja-JP" altLang="en-US" sz="1000" b="0" i="0" u="none" strike="noStrike" dirty="0">
                          <a:solidFill>
                            <a:srgbClr val="000000"/>
                          </a:solidFill>
                          <a:latin typeface="Arial"/>
                        </a:rPr>
                        <a:t>ご担当者名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2927">
                <a:tc>
                  <a:txBody>
                    <a:bodyPr/>
                    <a:lstStyle/>
                    <a:p>
                      <a:pPr algn="l" rtl="0" fontAlgn="t"/>
                      <a:r>
                        <a:rPr lang="en-US" altLang="zh-TW" sz="1000" b="0" i="0" u="none" strike="noStrike" dirty="0">
                          <a:solidFill>
                            <a:srgbClr val="000000"/>
                          </a:solidFill>
                          <a:latin typeface="Arial"/>
                        </a:rPr>
                        <a:t>[9</a:t>
                      </a:r>
                      <a:r>
                        <a:rPr lang="en-US" altLang="zh-TW" sz="1000" b="0" i="0" u="none" strike="noStrike" dirty="0" smtClean="0">
                          <a:solidFill>
                            <a:srgbClr val="000000"/>
                          </a:solidFill>
                          <a:latin typeface="Arial"/>
                        </a:rPr>
                        <a:t>]</a:t>
                      </a:r>
                      <a:r>
                        <a:rPr lang="ja-JP" altLang="en-US" sz="1000" b="0" i="0" u="none" strike="noStrike" dirty="0" smtClean="0">
                          <a:solidFill>
                            <a:srgbClr val="000000"/>
                          </a:solidFill>
                          <a:latin typeface="Arial"/>
                        </a:rPr>
                        <a:t>連絡先電話番号</a:t>
                      </a:r>
                      <a:endParaRPr lang="zh-TW" altLang="en-US" sz="1000" b="0" i="0" u="none" strike="noStrike" dirty="0">
                        <a:solidFill>
                          <a:srgbClr val="000000"/>
                        </a:solidFill>
                        <a:latin typeface="Arial"/>
                      </a:endParaRP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dirty="0">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2927">
                <a:tc>
                  <a:txBody>
                    <a:bodyPr/>
                    <a:lstStyle/>
                    <a:p>
                      <a:pPr algn="l" rtl="0" fontAlgn="t"/>
                      <a:r>
                        <a:rPr lang="en-US" altLang="ja-JP" sz="1000" b="0" i="0" u="none" strike="noStrike" dirty="0">
                          <a:solidFill>
                            <a:srgbClr val="00B050"/>
                          </a:solidFill>
                          <a:latin typeface="Arial"/>
                        </a:rPr>
                        <a:t>[10]</a:t>
                      </a:r>
                      <a:r>
                        <a:rPr lang="ja-JP" altLang="en-US" sz="1000" b="0" i="0" u="none" strike="noStrike" dirty="0">
                          <a:solidFill>
                            <a:srgbClr val="00B050"/>
                          </a:solidFill>
                          <a:latin typeface="ＭＳ Ｐゴシック"/>
                        </a:rPr>
                        <a:t>書類の送付先</a:t>
                      </a:r>
                      <a:endParaRPr lang="ja-JP" altLang="en-US" sz="1000" b="0" i="0" u="none" strike="noStrike" dirty="0">
                        <a:solidFill>
                          <a:srgbClr val="00B050"/>
                        </a:solidFill>
                        <a:latin typeface="Arial"/>
                      </a:endParaRP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dirty="0">
                          <a:solidFill>
                            <a:srgbClr val="00B050"/>
                          </a:solidFill>
                          <a:latin typeface="ＭＳ Ｐゴシック"/>
                        </a:rPr>
                        <a:t>□法人　□店舗　□その他住所</a:t>
                      </a:r>
                      <a:r>
                        <a:rPr lang="ja-JP" altLang="en-US" sz="1000" b="0" i="0" u="none" strike="noStrike" dirty="0">
                          <a:solidFill>
                            <a:srgbClr val="00B05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2927">
                <a:tc>
                  <a:txBody>
                    <a:bodyPr/>
                    <a:lstStyle/>
                    <a:p>
                      <a:pPr algn="l" rtl="0" fontAlgn="t"/>
                      <a:r>
                        <a:rPr lang="ja-JP" altLang="en-US" sz="1000" b="0" i="0" u="none" strike="noStrike" dirty="0">
                          <a:solidFill>
                            <a:srgbClr val="00B050"/>
                          </a:solidFill>
                          <a:latin typeface="ＭＳ Ｐゴシック"/>
                        </a:rPr>
                        <a:t>その他住所</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dirty="0">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2614">
                <a:tc rowSpan="2">
                  <a:txBody>
                    <a:bodyPr/>
                    <a:lstStyle/>
                    <a:p>
                      <a:pPr algn="l" rtl="0" fontAlgn="t"/>
                      <a:r>
                        <a:rPr lang="en-US" altLang="ja-JP" sz="1000" b="0" i="0" u="none" strike="noStrike" dirty="0">
                          <a:solidFill>
                            <a:srgbClr val="00B050"/>
                          </a:solidFill>
                          <a:latin typeface="Arial"/>
                        </a:rPr>
                        <a:t>[11]</a:t>
                      </a:r>
                      <a:r>
                        <a:rPr lang="ja-JP" altLang="en-US" sz="1000" b="0" i="0" u="none" strike="noStrike" dirty="0">
                          <a:solidFill>
                            <a:srgbClr val="000000"/>
                          </a:solidFill>
                          <a:latin typeface="ＭＳ Ｐゴシック"/>
                        </a:rPr>
                        <a:t>その他追加情報</a:t>
                      </a:r>
                      <a:r>
                        <a:rPr lang="ja-JP" altLang="en-US" sz="1000" b="0" i="0" u="none" strike="noStrike" dirty="0">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dirty="0">
                          <a:solidFill>
                            <a:srgbClr val="00B050"/>
                          </a:solidFill>
                          <a:latin typeface="ＭＳ Ｐゴシック"/>
                        </a:rPr>
                        <a:t>例）連絡希望・午前中　携帯</a:t>
                      </a:r>
                      <a:r>
                        <a:rPr lang="en-US" altLang="ja-JP" sz="1000" b="0" i="0" u="none" strike="noStrike" dirty="0">
                          <a:solidFill>
                            <a:srgbClr val="00B050"/>
                          </a:solidFill>
                          <a:latin typeface="ＭＳ Ｐゴシック"/>
                        </a:rPr>
                        <a:t>090-1234-5678</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72614">
                <a:tc vMerge="1">
                  <a:txBody>
                    <a:bodyPr/>
                    <a:lstStyle/>
                    <a:p>
                      <a:endParaRPr kumimoji="1" lang="ja-JP" altLang="en-US"/>
                    </a:p>
                  </a:txBody>
                  <a:tcPr/>
                </a:tc>
                <a:tc>
                  <a:txBody>
                    <a:bodyPr/>
                    <a:lstStyle/>
                    <a:p>
                      <a:pPr algn="l" rtl="0" fontAlgn="t"/>
                      <a:r>
                        <a:rPr lang="ja-JP" altLang="en-US" sz="1000" b="0" i="0" u="none" strike="noStrike" dirty="0">
                          <a:solidFill>
                            <a:srgbClr val="7F7F7F"/>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29" name="表 28"/>
          <p:cNvGraphicFramePr>
            <a:graphicFrameLocks noGrp="1"/>
          </p:cNvGraphicFramePr>
          <p:nvPr/>
        </p:nvGraphicFramePr>
        <p:xfrm>
          <a:off x="1340767" y="7668344"/>
          <a:ext cx="5256581" cy="1219200"/>
        </p:xfrm>
        <a:graphic>
          <a:graphicData uri="http://schemas.openxmlformats.org/drawingml/2006/table">
            <a:tbl>
              <a:tblPr/>
              <a:tblGrid>
                <a:gridCol w="362827"/>
                <a:gridCol w="3004394"/>
                <a:gridCol w="557516"/>
                <a:gridCol w="557516"/>
                <a:gridCol w="557516"/>
                <a:gridCol w="216812"/>
              </a:tblGrid>
              <a:tr h="100318">
                <a:tc>
                  <a:txBody>
                    <a:bodyPr/>
                    <a:lstStyle/>
                    <a:p>
                      <a:pPr algn="l" fontAlgn="ctr"/>
                      <a:r>
                        <a:rPr lang="ja-JP" altLang="en-US" sz="800" b="0" i="0" u="none" strike="noStrike" dirty="0">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r>
                        <a:rPr lang="ja-JP" altLang="en-US" sz="900" b="1" i="0" u="none" strike="noStrike" dirty="0">
                          <a:solidFill>
                            <a:srgbClr val="7F7F7F"/>
                          </a:solidFill>
                          <a:latin typeface="HGP創英角ｺﾞｼｯｸUB"/>
                        </a:rPr>
                        <a:t>個人情報の取り扱いについて</a:t>
                      </a:r>
                      <a:r>
                        <a:rPr lang="ja-JP" altLang="en-US" sz="900" b="0" i="0" u="none" strike="noStrike" dirty="0">
                          <a:solidFill>
                            <a:srgbClr val="000000"/>
                          </a:solidFill>
                          <a:latin typeface="HGP創英角ｺﾞｼｯｸUB"/>
                        </a:rPr>
                        <a:t>　</a:t>
                      </a: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endParaRPr lang="ja-JP" altLang="en-US" sz="900" b="0" i="0" u="none" strike="noStrike" dirty="0">
                        <a:solidFill>
                          <a:srgbClr val="000000"/>
                        </a:solidFill>
                        <a:latin typeface="HGP創英角ｺﾞｼｯｸUB"/>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gridSpan="2">
                  <a:txBody>
                    <a:bodyPr/>
                    <a:lstStyle/>
                    <a:p>
                      <a:pPr algn="l" fontAlgn="ctr"/>
                      <a:r>
                        <a:rPr lang="ja-JP" altLang="en-US" sz="900" b="0" i="0" u="none" strike="noStrike" dirty="0">
                          <a:solidFill>
                            <a:srgbClr val="7F7F7F"/>
                          </a:solidFill>
                          <a:latin typeface="HGP創英角ｺﾞｼｯｸUB"/>
                        </a:rPr>
                        <a:t>詳細については</a:t>
                      </a:r>
                      <a:r>
                        <a:rPr lang="ja-JP" altLang="en-US" sz="900" b="0" i="0" u="none" strike="noStrike" dirty="0">
                          <a:solidFill>
                            <a:srgbClr val="538ED5"/>
                          </a:solidFill>
                          <a:latin typeface="HGP創英角ｺﾞｼｯｸUB"/>
                        </a:rPr>
                        <a:t>「個人情報の取り扱いについて」</a:t>
                      </a:r>
                      <a:r>
                        <a:rPr lang="ja-JP" altLang="en-US" sz="900" b="0" i="0" u="none" strike="noStrike" dirty="0">
                          <a:solidFill>
                            <a:srgbClr val="7F7F7F"/>
                          </a:solidFill>
                          <a:latin typeface="HGP創英角ｺﾞｼｯｸUB"/>
                        </a:rPr>
                        <a:t>をご覧ください。</a:t>
                      </a:r>
                      <a:endParaRPr lang="ja-JP" altLang="en-US" sz="900" b="0" i="0" u="none" strike="noStrike" dirty="0">
                        <a:solidFill>
                          <a:srgbClr val="000000"/>
                        </a:solidFill>
                        <a:latin typeface="HGP創英角ｺﾞｼｯｸUB"/>
                      </a:endParaRPr>
                    </a:p>
                  </a:txBody>
                  <a:tcPr marL="0" marR="0" marT="0" marB="0" anchor="ctr">
                    <a:lnL>
                      <a:noFill/>
                    </a:lnL>
                    <a:lnR>
                      <a:noFill/>
                    </a:lnR>
                    <a:lnT>
                      <a:noFill/>
                    </a:lnT>
                    <a:lnB>
                      <a:noFill/>
                    </a:lnB>
                  </a:tcPr>
                </a:tc>
                <a:tc hMerge="1">
                  <a:txBody>
                    <a:bodyPr/>
                    <a:lstStyle/>
                    <a:p>
                      <a:endParaRPr kumimoji="1" lang="ja-JP" altLang="en-US"/>
                    </a:p>
                  </a:txBody>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gridSpan="4">
                  <a:txBody>
                    <a:bodyPr/>
                    <a:lstStyle/>
                    <a:p>
                      <a:pPr algn="l" fontAlgn="ctr"/>
                      <a:r>
                        <a:rPr lang="ja-JP" altLang="en-US" sz="900" b="0" i="0" u="none" strike="noStrike">
                          <a:solidFill>
                            <a:srgbClr val="7F7F7F"/>
                          </a:solidFill>
                          <a:latin typeface="HGP創英角ｺﾞｼｯｸUB"/>
                        </a:rPr>
                        <a:t>上記「個人情報の取扱いについて」に同意いただける場合は、「同意する」にチェックした上で</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r>
                        <a:rPr lang="ja-JP" altLang="en-US" sz="900" b="0" i="0" u="none" strike="noStrike">
                          <a:solidFill>
                            <a:srgbClr val="7F7F7F"/>
                          </a:solidFill>
                          <a:latin typeface="HGP創英角ｺﾞｼｯｸUB"/>
                        </a:rPr>
                        <a:t>「内容確認ボタン」を押して下さい。</a:t>
                      </a: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endParaRPr lang="ja-JP" altLang="en-US" sz="900" b="0" i="0" u="none" strike="noStrike">
                        <a:solidFill>
                          <a:srgbClr val="000000"/>
                        </a:solidFill>
                        <a:latin typeface="HGP創英角ｺﾞｼｯｸUB"/>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a:noFill/>
                    </a:lnT>
                    <a:lnB>
                      <a:noFill/>
                    </a:lnB>
                  </a:tcPr>
                </a:tc>
                <a:tc>
                  <a:txBody>
                    <a:bodyPr/>
                    <a:lstStyle/>
                    <a:p>
                      <a:pPr algn="l" fontAlgn="ctr"/>
                      <a:r>
                        <a:rPr lang="ja-JP" altLang="en-US" sz="900" b="0" i="0" u="none" strike="noStrike">
                          <a:solidFill>
                            <a:srgbClr val="7F7F7F"/>
                          </a:solidFill>
                          <a:latin typeface="HGP創英角ｺﾞｼｯｸUB"/>
                        </a:rPr>
                        <a:t>□　上記「個人情報の取扱いについて」に同意する</a:t>
                      </a:r>
                    </a:p>
                  </a:txBody>
                  <a:tcPr marL="0" marR="0" marT="0" marB="0" anchor="ctr">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w="6350" cap="flat" cmpd="sng" algn="ctr">
                      <a:solidFill>
                        <a:srgbClr val="7F7F7F"/>
                      </a:solidFill>
                      <a:prstDash val="solid"/>
                      <a:round/>
                      <a:headEnd type="none" w="med" len="med"/>
                      <a:tailEnd type="none" w="med" len="med"/>
                    </a:lnB>
                  </a:tcPr>
                </a:tc>
              </a:tr>
            </a:tbl>
          </a:graphicData>
        </a:graphic>
      </p:graphicFrame>
      <p:sp>
        <p:nvSpPr>
          <p:cNvPr id="31" name="正方形/長方形 30"/>
          <p:cNvSpPr/>
          <p:nvPr/>
        </p:nvSpPr>
        <p:spPr>
          <a:xfrm flipH="1">
            <a:off x="3267968" y="7785100"/>
            <a:ext cx="432048" cy="14401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800" dirty="0">
                <a:solidFill>
                  <a:schemeClr val="bg1"/>
                </a:solidFill>
              </a:rPr>
              <a:t>必須</a:t>
            </a:r>
            <a:endParaRPr kumimoji="1" lang="ja-JP" altLang="en-US" sz="800" dirty="0">
              <a:solidFill>
                <a:schemeClr val="bg1"/>
              </a:solidFill>
            </a:endParaRPr>
          </a:p>
        </p:txBody>
      </p:sp>
      <p:sp>
        <p:nvSpPr>
          <p:cNvPr id="33" name="正方形/長方形 32"/>
          <p:cNvSpPr/>
          <p:nvPr/>
        </p:nvSpPr>
        <p:spPr>
          <a:xfrm>
            <a:off x="2996953" y="7380312"/>
            <a:ext cx="1409948" cy="201588"/>
          </a:xfrm>
          <a:prstGeom prst="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200" b="1" dirty="0">
                <a:solidFill>
                  <a:srgbClr val="00B050"/>
                </a:solidFill>
              </a:rPr>
              <a:t>内容を</a:t>
            </a:r>
            <a:r>
              <a:rPr kumimoji="1" lang="ja-JP" altLang="en-US" sz="1200" b="1" dirty="0">
                <a:solidFill>
                  <a:sysClr val="windowText" lastClr="000000"/>
                </a:solidFill>
              </a:rPr>
              <a:t>確認</a:t>
            </a:r>
            <a:r>
              <a:rPr kumimoji="1" lang="ja-JP" altLang="en-US" sz="1200" b="1" dirty="0">
                <a:solidFill>
                  <a:srgbClr val="00B050"/>
                </a:solidFill>
              </a:rPr>
              <a:t>する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47664" y="179512"/>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お問い合わせ画面</a:t>
            </a:r>
            <a:endParaRPr kumimoji="1" lang="ja-JP" altLang="en-US" dirty="0">
              <a:solidFill>
                <a:srgbClr val="FF0000"/>
              </a:solidFill>
            </a:endParaRPr>
          </a:p>
        </p:txBody>
      </p:sp>
      <p:sp>
        <p:nvSpPr>
          <p:cNvPr id="30" name="テキスト ボックス 29"/>
          <p:cNvSpPr txBox="1"/>
          <p:nvPr/>
        </p:nvSpPr>
        <p:spPr>
          <a:xfrm>
            <a:off x="548680" y="1475656"/>
            <a:ext cx="1776448" cy="369332"/>
          </a:xfrm>
          <a:prstGeom prst="rect">
            <a:avLst/>
          </a:prstGeom>
          <a:noFill/>
        </p:spPr>
        <p:txBody>
          <a:bodyPr wrap="none" rtlCol="0">
            <a:spAutoFit/>
          </a:bodyPr>
          <a:lstStyle/>
          <a:p>
            <a:r>
              <a:rPr kumimoji="1" lang="ja-JP" altLang="en-US" u="sng" dirty="0" smtClean="0"/>
              <a:t>ご利用加盟店様</a:t>
            </a:r>
            <a:endParaRPr kumimoji="1" lang="ja-JP" altLang="en-US" u="sng" dirty="0"/>
          </a:p>
        </p:txBody>
      </p:sp>
      <p:sp>
        <p:nvSpPr>
          <p:cNvPr id="35" name="テキスト ボックス 34"/>
          <p:cNvSpPr txBox="1"/>
          <p:nvPr/>
        </p:nvSpPr>
        <p:spPr>
          <a:xfrm>
            <a:off x="1300223" y="1835696"/>
            <a:ext cx="3163045"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≪各種変更手続きフォーム</a:t>
            </a:r>
            <a:r>
              <a:rPr kumimoji="1" lang="en-US" altLang="ja-JP"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40" name="テキスト ボックス 39"/>
          <p:cNvSpPr txBox="1"/>
          <p:nvPr/>
        </p:nvSpPr>
        <p:spPr>
          <a:xfrm>
            <a:off x="1268760" y="2267744"/>
            <a:ext cx="5445224" cy="1754326"/>
          </a:xfrm>
          <a:prstGeom prst="rect">
            <a:avLst/>
          </a:prstGeom>
          <a:noFill/>
        </p:spPr>
        <p:txBody>
          <a:bodyPr wrap="square" rtlCol="0">
            <a:spAutoFit/>
          </a:bodyPr>
          <a:lstStyle/>
          <a:p>
            <a:r>
              <a:rPr lang="ja-JP" altLang="en-US" sz="1200" dirty="0" smtClean="0"/>
              <a:t>必要情報をご記入のうえ、送信ください。各種お手続きには、お届け用紙のご記入・捺印が必要となります。必要書類を送付させていただきますので、お受取り先住所のご入力をお願します。</a:t>
            </a:r>
            <a:r>
              <a:rPr lang="en-US" altLang="ja-JP" sz="1200" dirty="0" smtClean="0"/>
              <a:t>※</a:t>
            </a:r>
            <a:r>
              <a:rPr lang="ja-JP" altLang="en-US" sz="1200" dirty="0" smtClean="0"/>
              <a:t>当フォームでは変更完了となりません</a:t>
            </a:r>
            <a:br>
              <a:rPr lang="ja-JP" altLang="en-US" sz="1200" dirty="0" smtClean="0"/>
            </a:br>
            <a:r>
              <a:rPr lang="ja-JP" altLang="en-US" sz="1200" dirty="0" smtClean="0"/>
              <a:t>なお、変更手続きの内容によっては、</a:t>
            </a:r>
            <a:r>
              <a:rPr lang="ja-JP" altLang="en-US" sz="1200" b="1" dirty="0" smtClean="0"/>
              <a:t>「営業許可証」</a:t>
            </a:r>
            <a:r>
              <a:rPr lang="ja-JP" altLang="en-US" sz="1200" dirty="0" smtClean="0"/>
              <a:t>や</a:t>
            </a:r>
            <a:r>
              <a:rPr lang="ja-JP" altLang="en-US" sz="1200" b="1" dirty="0" smtClean="0"/>
              <a:t>「契約者身分証明書」</a:t>
            </a:r>
            <a:r>
              <a:rPr lang="ja-JP" altLang="en-US" sz="1200" dirty="0" smtClean="0"/>
              <a:t>のご提示をいただく場合がございますので、あらかじめご了承ください。</a:t>
            </a:r>
            <a:endParaRPr lang="en-US" altLang="ja-JP" sz="1200" dirty="0" smtClean="0"/>
          </a:p>
          <a:p>
            <a:endParaRPr kumimoji="1" lang="en-US" altLang="ja-JP" sz="1200" dirty="0" smtClean="0"/>
          </a:p>
          <a:p>
            <a:r>
              <a:rPr kumimoji="1" lang="ja-JP" altLang="en-US" sz="1200" dirty="0" smtClean="0"/>
              <a:t>万が一のため、弊社でメール受信後に自動返信を</a:t>
            </a:r>
            <a:r>
              <a:rPr lang="ja-JP" altLang="en-US" sz="1200" dirty="0" smtClean="0"/>
              <a:t>させていただいておりますが、返信メールが翌日にもない場合には、お電話にて</a:t>
            </a:r>
            <a:r>
              <a:rPr kumimoji="1" lang="ja-JP" altLang="en-US" sz="1200" dirty="0" smtClean="0"/>
              <a:t>お問い合わせ下さいますよう、宜しくお願い申し上げます。</a:t>
            </a:r>
            <a:endParaRPr kumimoji="1" lang="ja-JP" altLang="en-US" sz="1200" dirty="0"/>
          </a:p>
        </p:txBody>
      </p:sp>
      <p:cxnSp>
        <p:nvCxnSpPr>
          <p:cNvPr id="42" name="直線コネクタ 41"/>
          <p:cNvCxnSpPr/>
          <p:nvPr/>
        </p:nvCxnSpPr>
        <p:spPr>
          <a:xfrm>
            <a:off x="1196752" y="3995936"/>
            <a:ext cx="532859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3933056" y="1477978"/>
            <a:ext cx="2581156" cy="861774"/>
          </a:xfrm>
          <a:prstGeom prst="rect">
            <a:avLst/>
          </a:prstGeom>
          <a:noFill/>
        </p:spPr>
        <p:txBody>
          <a:bodyPr wrap="none" rtlCol="0">
            <a:spAutoFit/>
          </a:bodyPr>
          <a:lstStyle/>
          <a:p>
            <a:pPr algn="ctr"/>
            <a:r>
              <a:rPr kumimoji="1" lang="en-US" altLang="ja-JP" sz="1600" dirty="0" smtClean="0">
                <a:solidFill>
                  <a:srgbClr val="FF0000"/>
                </a:solidFill>
              </a:rPr>
              <a:t>※</a:t>
            </a:r>
            <a:r>
              <a:rPr kumimoji="1" lang="ja-JP" altLang="en-US" sz="1600" dirty="0" smtClean="0">
                <a:solidFill>
                  <a:srgbClr val="FF0000"/>
                </a:solidFill>
              </a:rPr>
              <a:t>メールの自動返信機能の</a:t>
            </a:r>
            <a:endParaRPr kumimoji="1" lang="en-US" altLang="ja-JP" sz="1600" dirty="0" smtClean="0">
              <a:solidFill>
                <a:srgbClr val="FF0000"/>
              </a:solidFill>
            </a:endParaRPr>
          </a:p>
          <a:p>
            <a:pPr algn="ctr"/>
            <a:r>
              <a:rPr lang="ja-JP" altLang="en-US" sz="1600" dirty="0" smtClean="0">
                <a:solidFill>
                  <a:srgbClr val="FF0000"/>
                </a:solidFill>
              </a:rPr>
              <a:t>追加希望が</a:t>
            </a:r>
            <a:r>
              <a:rPr lang="en-US" altLang="ja-JP" sz="1600" dirty="0" smtClean="0">
                <a:solidFill>
                  <a:srgbClr val="FF0000"/>
                </a:solidFill>
              </a:rPr>
              <a:t>BackOffice</a:t>
            </a:r>
            <a:r>
              <a:rPr lang="ja-JP" altLang="en-US" sz="1600" dirty="0" smtClean="0">
                <a:solidFill>
                  <a:srgbClr val="FF0000"/>
                </a:solidFill>
              </a:rPr>
              <a:t>より</a:t>
            </a:r>
            <a:endParaRPr lang="en-US" altLang="ja-JP" sz="1600" dirty="0" smtClean="0">
              <a:solidFill>
                <a:srgbClr val="FF0000"/>
              </a:solidFill>
            </a:endParaRPr>
          </a:p>
          <a:p>
            <a:pPr algn="ctr"/>
            <a:r>
              <a:rPr lang="ja-JP" altLang="en-US" sz="1600" dirty="0" smtClean="0">
                <a:solidFill>
                  <a:srgbClr val="FF0000"/>
                </a:solidFill>
              </a:rPr>
              <a:t>あります</a:t>
            </a:r>
            <a:endParaRPr kumimoji="1" lang="ja-JP" altLang="en-US" sz="1600" dirty="0">
              <a:solidFill>
                <a:srgbClr val="FF0000"/>
              </a:solidFill>
            </a:endParaRPr>
          </a:p>
        </p:txBody>
      </p:sp>
      <p:graphicFrame>
        <p:nvGraphicFramePr>
          <p:cNvPr id="20" name="図表 19"/>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13"/>
          <p:cNvGrpSpPr/>
          <p:nvPr/>
        </p:nvGrpSpPr>
        <p:grpSpPr>
          <a:xfrm>
            <a:off x="2564904" y="251520"/>
            <a:ext cx="4711143" cy="677108"/>
            <a:chOff x="2564904" y="251520"/>
            <a:chExt cx="4711143" cy="677108"/>
          </a:xfrm>
        </p:grpSpPr>
        <p:sp>
          <p:nvSpPr>
            <p:cNvPr id="15" name="正方形/長方形 14"/>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16" name="テキスト ボックス 15"/>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17" name="正方形/長方形 16"/>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18" name="正方形/長方形 17"/>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19" name="テキスト ボックス 18"/>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21" name="図表 20"/>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テキスト ボックス 21"/>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23" name="正方形/長方形 22"/>
          <p:cNvSpPr/>
          <p:nvPr/>
        </p:nvSpPr>
        <p:spPr>
          <a:xfrm>
            <a:off x="260648" y="298782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ロール紙発注</a:t>
            </a:r>
            <a:endParaRPr lang="en-US" altLang="ja-JP" sz="1000" dirty="0" smtClean="0">
              <a:solidFill>
                <a:schemeClr val="tx1"/>
              </a:solidFill>
              <a:latin typeface="+mn-ea"/>
            </a:endParaRPr>
          </a:p>
        </p:txBody>
      </p:sp>
      <p:cxnSp>
        <p:nvCxnSpPr>
          <p:cNvPr id="24" name="直線コネクタ 23"/>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正方形/長方形 24"/>
          <p:cNvSpPr/>
          <p:nvPr/>
        </p:nvSpPr>
        <p:spPr>
          <a:xfrm>
            <a:off x="260648" y="334786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お問い合わせ</a:t>
            </a:r>
            <a:endParaRPr lang="en-US" altLang="ja-JP" sz="1000" dirty="0" smtClean="0">
              <a:solidFill>
                <a:schemeClr val="tx1"/>
              </a:solidFill>
              <a:latin typeface="+mn-ea"/>
            </a:endParaRPr>
          </a:p>
        </p:txBody>
      </p:sp>
      <p:sp>
        <p:nvSpPr>
          <p:cNvPr id="28" name="正方形/長方形 27"/>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ご加盟店様</a:t>
            </a:r>
            <a:endParaRPr lang="en-US" altLang="ja-JP" sz="1050" dirty="0" smtClean="0">
              <a:solidFill>
                <a:schemeClr val="tx1"/>
              </a:solidFill>
              <a:latin typeface="+mn-ea"/>
            </a:endParaRPr>
          </a:p>
        </p:txBody>
      </p:sp>
      <p:sp>
        <p:nvSpPr>
          <p:cNvPr id="45" name="正方形/長方形 44"/>
          <p:cNvSpPr/>
          <p:nvPr/>
        </p:nvSpPr>
        <p:spPr>
          <a:xfrm>
            <a:off x="260648" y="2627784"/>
            <a:ext cx="936104" cy="36004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各種変更</a:t>
            </a:r>
            <a:endParaRPr lang="en-US" altLang="ja-JP" sz="1000" dirty="0" smtClean="0">
              <a:solidFill>
                <a:schemeClr val="tx1"/>
              </a:solidFill>
              <a:latin typeface="+mn-ea"/>
            </a:endParaRPr>
          </a:p>
        </p:txBody>
      </p:sp>
      <p:sp>
        <p:nvSpPr>
          <p:cNvPr id="34" name="正方形/長方形 33"/>
          <p:cNvSpPr/>
          <p:nvPr/>
        </p:nvSpPr>
        <p:spPr>
          <a:xfrm>
            <a:off x="44624" y="6012160"/>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新規のお客様</a:t>
            </a:r>
            <a:endParaRPr lang="en-US" altLang="ja-JP" sz="1050" dirty="0" smtClean="0">
              <a:solidFill>
                <a:schemeClr val="tx1"/>
              </a:solidFill>
              <a:latin typeface="+mn-ea"/>
            </a:endParaRPr>
          </a:p>
        </p:txBody>
      </p:sp>
      <p:pic>
        <p:nvPicPr>
          <p:cNvPr id="32" name="Picture 2"/>
          <p:cNvPicPr>
            <a:picLocks noChangeAspect="1" noChangeArrowheads="1"/>
          </p:cNvPicPr>
          <p:nvPr/>
        </p:nvPicPr>
        <p:blipFill>
          <a:blip r:embed="rId12" cstate="print"/>
          <a:srcRect/>
          <a:stretch>
            <a:fillRect/>
          </a:stretch>
        </p:blipFill>
        <p:spPr bwMode="auto">
          <a:xfrm>
            <a:off x="1196753" y="7698323"/>
            <a:ext cx="5661247" cy="1266165"/>
          </a:xfrm>
          <a:prstGeom prst="rect">
            <a:avLst/>
          </a:prstGeom>
          <a:noFill/>
          <a:ln w="9525">
            <a:noFill/>
            <a:miter lim="800000"/>
            <a:headEnd/>
            <a:tailEnd/>
          </a:ln>
        </p:spPr>
      </p:pic>
      <p:sp>
        <p:nvSpPr>
          <p:cNvPr id="26" name="テキスト ボックス 25"/>
          <p:cNvSpPr txBox="1"/>
          <p:nvPr/>
        </p:nvSpPr>
        <p:spPr>
          <a:xfrm>
            <a:off x="1268760" y="3995936"/>
            <a:ext cx="5328592" cy="276999"/>
          </a:xfrm>
          <a:prstGeom prst="rect">
            <a:avLst/>
          </a:prstGeom>
          <a:noFill/>
        </p:spPr>
        <p:txBody>
          <a:bodyPr wrap="square" rtlCol="0">
            <a:spAutoFit/>
          </a:bodyPr>
          <a:lstStyle/>
          <a:p>
            <a:r>
              <a:rPr kumimoji="1" lang="en-US" altLang="ja-JP" sz="1200" b="1" dirty="0" smtClean="0">
                <a:solidFill>
                  <a:srgbClr val="FF0000"/>
                </a:solidFill>
              </a:rPr>
              <a:t>※</a:t>
            </a:r>
            <a:r>
              <a:rPr lang="ja-JP" altLang="en-US" sz="1200" b="1" dirty="0" smtClean="0">
                <a:solidFill>
                  <a:srgbClr val="FF0000"/>
                </a:solidFill>
              </a:rPr>
              <a:t>下記フォームへは変更前の情報を入力してください</a:t>
            </a:r>
            <a:endParaRPr kumimoji="1" lang="ja-JP" altLang="en-US" sz="1200" b="1" dirty="0">
              <a:solidFill>
                <a:srgbClr val="FF0000"/>
              </a:solidFill>
            </a:endParaRPr>
          </a:p>
        </p:txBody>
      </p:sp>
      <p:graphicFrame>
        <p:nvGraphicFramePr>
          <p:cNvPr id="27" name="表 26"/>
          <p:cNvGraphicFramePr>
            <a:graphicFrameLocks noGrp="1"/>
          </p:cNvGraphicFramePr>
          <p:nvPr/>
        </p:nvGraphicFramePr>
        <p:xfrm>
          <a:off x="1340768" y="4283964"/>
          <a:ext cx="5184576" cy="3456387"/>
        </p:xfrm>
        <a:graphic>
          <a:graphicData uri="http://schemas.openxmlformats.org/drawingml/2006/table">
            <a:tbl>
              <a:tblPr/>
              <a:tblGrid>
                <a:gridCol w="2042409"/>
                <a:gridCol w="3142167"/>
              </a:tblGrid>
              <a:tr h="197273">
                <a:tc rowSpan="3">
                  <a:txBody>
                    <a:bodyPr/>
                    <a:lstStyle/>
                    <a:p>
                      <a:pPr algn="l" rtl="0" fontAlgn="t"/>
                      <a:r>
                        <a:rPr lang="en-US" altLang="ja-JP" sz="1000" b="0" i="0" u="none" strike="noStrike" dirty="0">
                          <a:solidFill>
                            <a:srgbClr val="000000"/>
                          </a:solidFill>
                          <a:latin typeface="Arial"/>
                        </a:rPr>
                        <a:t>[1]</a:t>
                      </a:r>
                      <a:r>
                        <a:rPr lang="ja-JP" altLang="en-US" sz="1000" b="0" i="0" u="none" strike="noStrike" dirty="0">
                          <a:solidFill>
                            <a:srgbClr val="000000"/>
                          </a:solidFill>
                          <a:latin typeface="Arial"/>
                        </a:rPr>
                        <a:t>手続き内容を選択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zh-TW" altLang="en-US" sz="1000" b="0" i="0" u="none" strike="noStrike" dirty="0" smtClean="0">
                          <a:solidFill>
                            <a:srgbClr val="000000"/>
                          </a:solidFill>
                          <a:latin typeface="Arial"/>
                        </a:rPr>
                        <a:t>□</a:t>
                      </a:r>
                      <a:r>
                        <a:rPr lang="ja-JP" altLang="en-US" sz="1000" b="0" i="0" u="none" strike="noStrike" dirty="0" smtClean="0">
                          <a:solidFill>
                            <a:srgbClr val="000000"/>
                          </a:solidFill>
                          <a:latin typeface="Arial"/>
                        </a:rPr>
                        <a:t>店舗情報変更</a:t>
                      </a:r>
                      <a:r>
                        <a:rPr lang="zh-TW" altLang="en-US" sz="1000" b="0" i="0" u="none" strike="noStrike" dirty="0">
                          <a:solidFill>
                            <a:srgbClr val="000000"/>
                          </a:solidFill>
                          <a:latin typeface="Arial"/>
                        </a:rPr>
                        <a:t>　</a:t>
                      </a:r>
                      <a:r>
                        <a:rPr lang="zh-TW" altLang="en-US" sz="1000" b="0" i="0" u="none" strike="noStrike" dirty="0" smtClean="0">
                          <a:solidFill>
                            <a:srgbClr val="000000"/>
                          </a:solidFill>
                          <a:latin typeface="Arial"/>
                        </a:rPr>
                        <a:t>□</a:t>
                      </a:r>
                      <a:r>
                        <a:rPr lang="ja-JP" altLang="en-US" sz="1000" b="0" i="0" u="none" strike="noStrike" dirty="0" smtClean="0">
                          <a:solidFill>
                            <a:srgbClr val="000000"/>
                          </a:solidFill>
                          <a:latin typeface="Arial"/>
                        </a:rPr>
                        <a:t>解約希望</a:t>
                      </a:r>
                      <a:endParaRPr lang="zh-TW" altLang="en-US" sz="1000" b="0" i="0" u="none" strike="noStrike" dirty="0">
                        <a:solidFill>
                          <a:srgbClr val="000000"/>
                        </a:solidFill>
                        <a:latin typeface="Arial"/>
                      </a:endParaRP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97273">
                <a:tc vMerge="1">
                  <a:txBody>
                    <a:bodyPr/>
                    <a:lstStyle/>
                    <a:p>
                      <a:endParaRPr kumimoji="1" lang="ja-JP" altLang="en-US"/>
                    </a:p>
                  </a:txBody>
                  <a:tcPr/>
                </a:tc>
                <a:tc>
                  <a:txBody>
                    <a:bodyPr/>
                    <a:lstStyle/>
                    <a:p>
                      <a:pPr algn="l" rtl="0" fontAlgn="t"/>
                      <a:r>
                        <a:rPr lang="ja-JP" altLang="en-US" sz="1000" b="0" i="0" u="none" strike="noStrike" dirty="0">
                          <a:solidFill>
                            <a:srgbClr val="000000"/>
                          </a:solidFill>
                          <a:latin typeface="Arial"/>
                        </a:rPr>
                        <a:t>□契約者変更</a:t>
                      </a:r>
                      <a:r>
                        <a:rPr lang="ja-JP" altLang="en-US" sz="1000" b="0" i="0" u="none" strike="noStrike" dirty="0">
                          <a:solidFill>
                            <a:srgbClr val="000000"/>
                          </a:solidFill>
                          <a:latin typeface="ＭＳ Ｐゴシック"/>
                        </a:rPr>
                        <a:t> </a:t>
                      </a:r>
                      <a:r>
                        <a:rPr lang="ja-JP" altLang="en-US" sz="1000" b="0" i="0" u="none" strike="noStrike" dirty="0">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298945">
                <a:tc vMerge="1">
                  <a:txBody>
                    <a:bodyPr/>
                    <a:lstStyle/>
                    <a:p>
                      <a:endParaRPr kumimoji="1" lang="ja-JP" altLang="en-US"/>
                    </a:p>
                  </a:txBody>
                  <a:tcPr/>
                </a:tc>
                <a:tc>
                  <a:txBody>
                    <a:bodyPr/>
                    <a:lstStyle/>
                    <a:p>
                      <a:pPr algn="l" rtl="0" fontAlgn="t"/>
                      <a:r>
                        <a:rPr lang="en-US" altLang="ja-JP" sz="900" b="0" i="0" u="none" strike="noStrike" dirty="0">
                          <a:solidFill>
                            <a:srgbClr val="000000"/>
                          </a:solidFill>
                          <a:latin typeface="ＭＳ Ｐゴシック"/>
                        </a:rPr>
                        <a:t>※</a:t>
                      </a:r>
                      <a:r>
                        <a:rPr lang="ja-JP" altLang="en-US" sz="900" b="0" i="0" u="none" strike="noStrike" dirty="0">
                          <a:solidFill>
                            <a:srgbClr val="000000"/>
                          </a:solidFill>
                          <a:latin typeface="Arial"/>
                        </a:rPr>
                        <a:t>営業者変更、営業（法人）譲渡、法人改組などが該当します</a:t>
                      </a:r>
                      <a:r>
                        <a:rPr lang="ja-JP" altLang="en-US" sz="900" b="1" i="0" u="none" strike="noStrike" dirty="0">
                          <a:solidFill>
                            <a:srgbClr val="000000"/>
                          </a:solidFill>
                          <a:latin typeface="Arial"/>
                        </a:rPr>
                        <a:t> </a:t>
                      </a:r>
                      <a:r>
                        <a:rPr lang="ja-JP" altLang="en-US" sz="900" b="0" i="0" u="none" strike="noStrike" dirty="0">
                          <a:solidFill>
                            <a:srgbClr val="000000"/>
                          </a:solidFill>
                          <a:latin typeface="ＭＳ Ｐゴシック"/>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197273">
                <a:tc>
                  <a:txBody>
                    <a:bodyPr/>
                    <a:lstStyle/>
                    <a:p>
                      <a:pPr algn="l" rtl="0" fontAlgn="t"/>
                      <a:r>
                        <a:rPr lang="ja-JP" altLang="en-US" sz="1000" b="0" i="0" u="none" strike="noStrike" dirty="0">
                          <a:solidFill>
                            <a:srgbClr val="000000"/>
                          </a:solidFill>
                          <a:latin typeface="ＭＳ Ｐゴシック"/>
                        </a:rPr>
                        <a:t>手続き内容詳細</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dirty="0">
                          <a:solidFill>
                            <a:srgbClr val="7F7F7F"/>
                          </a:solidFill>
                          <a:latin typeface="ＭＳ Ｐゴシック"/>
                        </a:rPr>
                        <a:t>例）振込口座変更、店舗名変更</a:t>
                      </a:r>
                      <a:r>
                        <a:rPr lang="en-US" sz="1000" b="0" i="0" u="none" strike="noStrike" dirty="0">
                          <a:solidFill>
                            <a:srgbClr val="7F7F7F"/>
                          </a:solidFill>
                          <a:latin typeface="ＭＳ Ｐゴシック"/>
                        </a:rPr>
                        <a:t>etc</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7273">
                <a:tc>
                  <a:txBody>
                    <a:bodyPr/>
                    <a:lstStyle/>
                    <a:p>
                      <a:pPr algn="l" rtl="0" fontAlgn="t"/>
                      <a:r>
                        <a:rPr lang="en-US" altLang="ja-JP" sz="1000" b="0" i="0" u="none" strike="noStrike" dirty="0">
                          <a:solidFill>
                            <a:srgbClr val="000000"/>
                          </a:solidFill>
                          <a:latin typeface="Arial"/>
                        </a:rPr>
                        <a:t>[2]</a:t>
                      </a:r>
                      <a:r>
                        <a:rPr lang="ja-JP" altLang="en-US" sz="1000" b="0" i="0" u="none" strike="noStrike" dirty="0">
                          <a:solidFill>
                            <a:srgbClr val="000000"/>
                          </a:solidFill>
                          <a:latin typeface="Arial"/>
                        </a:rPr>
                        <a:t>契約形態</a:t>
                      </a:r>
                      <a:r>
                        <a:rPr lang="ja-JP" altLang="en-US" sz="1000" b="0" i="0" u="none" strike="noStrike" dirty="0">
                          <a:solidFill>
                            <a:srgbClr val="000000"/>
                          </a:solidFill>
                          <a:latin typeface="Calibri"/>
                        </a:rPr>
                        <a:t> </a:t>
                      </a:r>
                      <a:r>
                        <a:rPr lang="ja-JP" altLang="en-US" sz="1000" b="0" i="0" u="none" strike="noStrike" dirty="0">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dirty="0">
                          <a:solidFill>
                            <a:srgbClr val="000000"/>
                          </a:solidFill>
                          <a:latin typeface="Arial"/>
                        </a:rPr>
                        <a:t>□個人　□法人</a:t>
                      </a:r>
                      <a:r>
                        <a:rPr lang="ja-JP" altLang="en-US" sz="1000" b="0" i="0" u="none" strike="noStrike" dirty="0">
                          <a:solidFill>
                            <a:srgbClr val="000000"/>
                          </a:solidFill>
                          <a:latin typeface="Calibri"/>
                        </a:rPr>
                        <a:t> </a:t>
                      </a:r>
                      <a:r>
                        <a:rPr lang="ja-JP" altLang="en-US" sz="1000" b="0" i="0" u="none" strike="noStrike" dirty="0">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7273">
                <a:tc>
                  <a:txBody>
                    <a:bodyPr/>
                    <a:lstStyle/>
                    <a:p>
                      <a:pPr algn="l" rtl="0" fontAlgn="t"/>
                      <a:r>
                        <a:rPr lang="en-US" altLang="ja-JP" sz="1000" b="0" i="0" u="none" strike="noStrike" dirty="0">
                          <a:solidFill>
                            <a:srgbClr val="000000"/>
                          </a:solidFill>
                          <a:latin typeface="Arial"/>
                        </a:rPr>
                        <a:t>[3]</a:t>
                      </a:r>
                      <a:r>
                        <a:rPr lang="ja-JP" altLang="en-US" sz="1000" b="0" i="0" u="none" strike="noStrike" dirty="0">
                          <a:solidFill>
                            <a:srgbClr val="000000"/>
                          </a:solidFill>
                          <a:latin typeface="Arial"/>
                        </a:rPr>
                        <a:t>加盟店</a:t>
                      </a:r>
                      <a:r>
                        <a:rPr lang="en-US" sz="1000" b="0" i="0" u="none" strike="noStrike" dirty="0">
                          <a:solidFill>
                            <a:srgbClr val="000000"/>
                          </a:solidFill>
                          <a:latin typeface="Arial"/>
                        </a:rPr>
                        <a:t>ID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dirty="0">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7273">
                <a:tc>
                  <a:txBody>
                    <a:bodyPr/>
                    <a:lstStyle/>
                    <a:p>
                      <a:pPr algn="l" rtl="0" fontAlgn="t"/>
                      <a:r>
                        <a:rPr lang="en-US" altLang="ja-JP" sz="1000" b="0" i="0" u="none" strike="noStrike" dirty="0">
                          <a:solidFill>
                            <a:srgbClr val="000000"/>
                          </a:solidFill>
                          <a:latin typeface="Arial"/>
                        </a:rPr>
                        <a:t>[4]</a:t>
                      </a:r>
                      <a:r>
                        <a:rPr lang="ja-JP" altLang="en-US" sz="1000" b="0" i="0" u="none" strike="noStrike" dirty="0">
                          <a:solidFill>
                            <a:srgbClr val="000000"/>
                          </a:solidFill>
                          <a:latin typeface="Arial"/>
                        </a:rPr>
                        <a:t>法人名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l" rtl="0" fontAlgn="t"/>
                      <a:r>
                        <a:rPr lang="ja-JP" altLang="en-US" sz="1000" b="0" i="0" u="none" strike="noStrike">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7273">
                <a:tc>
                  <a:txBody>
                    <a:bodyPr/>
                    <a:lstStyle/>
                    <a:p>
                      <a:pPr algn="l" rtl="0" fontAlgn="t"/>
                      <a:r>
                        <a:rPr lang="en-US" altLang="ja-JP" sz="1000" b="0" i="0" u="none" strike="noStrike" dirty="0">
                          <a:solidFill>
                            <a:srgbClr val="000000"/>
                          </a:solidFill>
                          <a:latin typeface="Arial"/>
                        </a:rPr>
                        <a:t>※</a:t>
                      </a:r>
                      <a:r>
                        <a:rPr lang="ja-JP" altLang="en-US" sz="1000" b="0" i="0" u="none" strike="noStrike" dirty="0">
                          <a:solidFill>
                            <a:srgbClr val="000000"/>
                          </a:solidFill>
                          <a:latin typeface="Arial"/>
                        </a:rPr>
                        <a:t>法人の場合必須</a:t>
                      </a:r>
                      <a:r>
                        <a:rPr lang="ja-JP" altLang="en-US" sz="1000" b="0" i="0" u="none" strike="noStrike" dirty="0">
                          <a:solidFill>
                            <a:srgbClr val="000000"/>
                          </a:solidFill>
                          <a:latin typeface="ＭＳ Ｐゴシック"/>
                        </a:rPr>
                        <a:t> </a:t>
                      </a:r>
                      <a:r>
                        <a:rPr lang="ja-JP" altLang="en-US" sz="1000" b="0" i="0" u="none" strike="noStrike" dirty="0">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197273">
                <a:tc>
                  <a:txBody>
                    <a:bodyPr/>
                    <a:lstStyle/>
                    <a:p>
                      <a:pPr algn="l" rtl="0" fontAlgn="t"/>
                      <a:r>
                        <a:rPr lang="en-US" altLang="ja-JP" sz="1000" b="0" i="0" u="none" strike="noStrike" dirty="0">
                          <a:solidFill>
                            <a:srgbClr val="000000"/>
                          </a:solidFill>
                          <a:latin typeface="Arial"/>
                        </a:rPr>
                        <a:t>[5]</a:t>
                      </a:r>
                      <a:r>
                        <a:rPr lang="ja-JP" altLang="en-US" sz="1000" b="0" i="0" u="none" strike="noStrike" dirty="0">
                          <a:solidFill>
                            <a:srgbClr val="000000"/>
                          </a:solidFill>
                          <a:latin typeface="Arial"/>
                        </a:rPr>
                        <a:t>店舗名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7273">
                <a:tc>
                  <a:txBody>
                    <a:bodyPr/>
                    <a:lstStyle/>
                    <a:p>
                      <a:pPr algn="l" rtl="0" fontAlgn="t"/>
                      <a:r>
                        <a:rPr lang="en-US" altLang="ja-JP" sz="1000" b="0" i="0" u="none" strike="noStrike" dirty="0">
                          <a:solidFill>
                            <a:srgbClr val="000000"/>
                          </a:solidFill>
                          <a:latin typeface="Arial"/>
                        </a:rPr>
                        <a:t>[6]</a:t>
                      </a:r>
                      <a:r>
                        <a:rPr lang="ja-JP" altLang="en-US" sz="1000" b="0" i="0" u="none" strike="noStrike" dirty="0">
                          <a:solidFill>
                            <a:srgbClr val="000000"/>
                          </a:solidFill>
                          <a:latin typeface="Arial"/>
                        </a:rPr>
                        <a:t>代表者名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l" rtl="0" fontAlgn="t"/>
                      <a:r>
                        <a:rPr lang="ja-JP" altLang="en-US" sz="1000" b="0" i="0" u="none" strike="noStrike">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7273">
                <a:tc>
                  <a:txBody>
                    <a:bodyPr/>
                    <a:lstStyle/>
                    <a:p>
                      <a:pPr algn="l" rtl="0" fontAlgn="t"/>
                      <a:r>
                        <a:rPr lang="en-US" altLang="ja-JP" sz="1000" b="0" i="0" u="none" strike="noStrike" dirty="0">
                          <a:solidFill>
                            <a:srgbClr val="000000"/>
                          </a:solidFill>
                          <a:latin typeface="Arial"/>
                        </a:rPr>
                        <a:t>[7]</a:t>
                      </a:r>
                      <a:r>
                        <a:rPr lang="ja-JP" altLang="en-US" sz="1000" b="0" i="0" u="none" strike="noStrike" dirty="0">
                          <a:solidFill>
                            <a:srgbClr val="000000"/>
                          </a:solidFill>
                          <a:latin typeface="Arial"/>
                        </a:rPr>
                        <a:t>代表者フリガナ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197273">
                <a:tc>
                  <a:txBody>
                    <a:bodyPr/>
                    <a:lstStyle/>
                    <a:p>
                      <a:pPr algn="l" rtl="0" fontAlgn="t"/>
                      <a:r>
                        <a:rPr lang="en-US" altLang="ja-JP" sz="1000" b="0" i="0" u="none" strike="noStrike" dirty="0">
                          <a:solidFill>
                            <a:srgbClr val="000000"/>
                          </a:solidFill>
                          <a:latin typeface="Arial"/>
                        </a:rPr>
                        <a:t>[8]</a:t>
                      </a:r>
                      <a:r>
                        <a:rPr lang="ja-JP" altLang="en-US" sz="1000" b="0" i="0" u="none" strike="noStrike" dirty="0">
                          <a:solidFill>
                            <a:srgbClr val="000000"/>
                          </a:solidFill>
                          <a:latin typeface="Arial"/>
                        </a:rPr>
                        <a:t>ご担当者名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7631">
                <a:tc>
                  <a:txBody>
                    <a:bodyPr/>
                    <a:lstStyle/>
                    <a:p>
                      <a:pPr algn="l" rtl="0" fontAlgn="t"/>
                      <a:r>
                        <a:rPr lang="en-US" altLang="zh-TW" sz="1000" b="0" i="0" u="none" strike="noStrike" dirty="0">
                          <a:solidFill>
                            <a:srgbClr val="000000"/>
                          </a:solidFill>
                          <a:latin typeface="Arial"/>
                        </a:rPr>
                        <a:t>[9</a:t>
                      </a:r>
                      <a:r>
                        <a:rPr lang="en-US" altLang="zh-TW" sz="1000" b="0" i="0" u="none" strike="noStrike" dirty="0" smtClean="0">
                          <a:solidFill>
                            <a:srgbClr val="000000"/>
                          </a:solidFill>
                          <a:latin typeface="Arial"/>
                        </a:rPr>
                        <a:t>]</a:t>
                      </a:r>
                      <a:r>
                        <a:rPr lang="ja-JP" altLang="en-US" sz="1000" b="0" i="0" u="none" strike="noStrike" dirty="0" smtClean="0">
                          <a:solidFill>
                            <a:srgbClr val="000000"/>
                          </a:solidFill>
                          <a:latin typeface="Arial"/>
                        </a:rPr>
                        <a:t>連絡先電話番号</a:t>
                      </a:r>
                      <a:endParaRPr lang="zh-TW" altLang="en-US" sz="1000" b="0" i="0" u="none" strike="noStrike" dirty="0">
                        <a:solidFill>
                          <a:srgbClr val="000000"/>
                        </a:solidFill>
                        <a:latin typeface="Arial"/>
                      </a:endParaRP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7631">
                <a:tc>
                  <a:txBody>
                    <a:bodyPr/>
                    <a:lstStyle/>
                    <a:p>
                      <a:pPr algn="l" rtl="0" fontAlgn="t"/>
                      <a:r>
                        <a:rPr lang="en-US" altLang="ja-JP" sz="1000" b="0" i="0" u="none" strike="noStrike" dirty="0">
                          <a:solidFill>
                            <a:srgbClr val="000000"/>
                          </a:solidFill>
                          <a:latin typeface="Arial"/>
                        </a:rPr>
                        <a:t>[10]</a:t>
                      </a:r>
                      <a:r>
                        <a:rPr lang="ja-JP" altLang="en-US" sz="1000" b="0" i="0" u="none" strike="noStrike" dirty="0">
                          <a:solidFill>
                            <a:srgbClr val="000000"/>
                          </a:solidFill>
                          <a:latin typeface="ＭＳ Ｐゴシック"/>
                        </a:rPr>
                        <a:t>書類の送付先</a:t>
                      </a:r>
                      <a:endParaRPr lang="ja-JP" altLang="en-US" sz="1000" b="0" i="0" u="none" strike="noStrike" dirty="0">
                        <a:solidFill>
                          <a:srgbClr val="000000"/>
                        </a:solidFill>
                        <a:latin typeface="Arial"/>
                      </a:endParaRP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a:solidFill>
                            <a:srgbClr val="000000"/>
                          </a:solidFill>
                          <a:latin typeface="ＭＳ Ｐゴシック"/>
                        </a:rPr>
                        <a:t>□法人　□店舗　□その他住所</a:t>
                      </a:r>
                      <a:r>
                        <a:rPr lang="ja-JP" altLang="en-US" sz="1000" b="0" i="0" u="none" strike="noStrike">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7631">
                <a:tc>
                  <a:txBody>
                    <a:bodyPr/>
                    <a:lstStyle/>
                    <a:p>
                      <a:pPr algn="l" rtl="0" fontAlgn="t"/>
                      <a:r>
                        <a:rPr lang="ja-JP" altLang="en-US" sz="1000" b="0" i="0" u="none" strike="noStrike" dirty="0">
                          <a:solidFill>
                            <a:srgbClr val="000000"/>
                          </a:solidFill>
                          <a:latin typeface="ＭＳ Ｐゴシック"/>
                        </a:rPr>
                        <a:t>その他住所</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7273">
                <a:tc rowSpan="2">
                  <a:txBody>
                    <a:bodyPr/>
                    <a:lstStyle/>
                    <a:p>
                      <a:pPr algn="l" rtl="0" fontAlgn="t"/>
                      <a:r>
                        <a:rPr lang="en-US" altLang="ja-JP" sz="1000" b="0" i="0" u="none" strike="noStrike" dirty="0">
                          <a:solidFill>
                            <a:srgbClr val="000000"/>
                          </a:solidFill>
                          <a:latin typeface="Arial"/>
                        </a:rPr>
                        <a:t>[11]</a:t>
                      </a:r>
                      <a:r>
                        <a:rPr lang="ja-JP" altLang="en-US" sz="1000" b="0" i="0" u="none" strike="noStrike" dirty="0">
                          <a:solidFill>
                            <a:srgbClr val="000000"/>
                          </a:solidFill>
                          <a:latin typeface="ＭＳ Ｐゴシック"/>
                        </a:rPr>
                        <a:t>その他追加情報</a:t>
                      </a:r>
                      <a:r>
                        <a:rPr lang="ja-JP" altLang="en-US" sz="1000" b="0" i="0" u="none" strike="noStrike" dirty="0">
                          <a:solidFill>
                            <a:srgbClr val="000000"/>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000" b="0" i="0" u="none" strike="noStrike" dirty="0">
                          <a:solidFill>
                            <a:srgbClr val="7F7F7F"/>
                          </a:solidFill>
                          <a:latin typeface="ＭＳ Ｐゴシック"/>
                        </a:rPr>
                        <a:t>例）連絡希望・午前中　携帯</a:t>
                      </a:r>
                      <a:r>
                        <a:rPr lang="en-US" altLang="ja-JP" sz="1000" b="0" i="0" u="none" strike="noStrike" dirty="0">
                          <a:solidFill>
                            <a:srgbClr val="7F7F7F"/>
                          </a:solidFill>
                          <a:latin typeface="ＭＳ Ｐゴシック"/>
                        </a:rPr>
                        <a:t>090-1234-5678</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97273">
                <a:tc vMerge="1">
                  <a:txBody>
                    <a:bodyPr/>
                    <a:lstStyle/>
                    <a:p>
                      <a:endParaRPr kumimoji="1" lang="ja-JP" altLang="en-US"/>
                    </a:p>
                  </a:txBody>
                  <a:tcPr/>
                </a:tc>
                <a:tc>
                  <a:txBody>
                    <a:bodyPr/>
                    <a:lstStyle/>
                    <a:p>
                      <a:pPr algn="l" rtl="0" fontAlgn="t"/>
                      <a:r>
                        <a:rPr lang="ja-JP" altLang="en-US" sz="1000" b="0" i="0" u="none" strike="noStrike" dirty="0">
                          <a:solidFill>
                            <a:srgbClr val="7F7F7F"/>
                          </a:solidFill>
                          <a:latin typeface="Arial"/>
                        </a:rPr>
                        <a:t>　　</a:t>
                      </a:r>
                    </a:p>
                  </a:txBody>
                  <a:tcPr marL="6693" marR="6693" marT="66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
        <p:nvSpPr>
          <p:cNvPr id="29" name="正方形/長方形 28"/>
          <p:cNvSpPr/>
          <p:nvPr/>
        </p:nvSpPr>
        <p:spPr>
          <a:xfrm>
            <a:off x="1268760" y="3995936"/>
            <a:ext cx="5513040" cy="4824536"/>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31" name="表 30"/>
          <p:cNvGraphicFramePr>
            <a:graphicFrameLocks noGrp="1"/>
          </p:cNvGraphicFramePr>
          <p:nvPr/>
        </p:nvGraphicFramePr>
        <p:xfrm>
          <a:off x="1628800" y="4211960"/>
          <a:ext cx="4896544" cy="4374005"/>
        </p:xfrm>
        <a:graphic>
          <a:graphicData uri="http://schemas.openxmlformats.org/drawingml/2006/table">
            <a:tbl>
              <a:tblPr/>
              <a:tblGrid>
                <a:gridCol w="1440160"/>
                <a:gridCol w="3456384"/>
              </a:tblGrid>
              <a:tr h="180400">
                <a:tc gridSpan="2">
                  <a:txBody>
                    <a:bodyPr/>
                    <a:lstStyle/>
                    <a:p>
                      <a:pPr algn="ctr" fontAlgn="ctr"/>
                      <a:r>
                        <a:rPr lang="ja-JP" altLang="en-US" sz="1200" b="1" i="0" u="none" strike="noStrike" dirty="0">
                          <a:solidFill>
                            <a:srgbClr val="000000"/>
                          </a:solidFill>
                          <a:latin typeface="ＭＳ Ｐゴシック"/>
                        </a:rPr>
                        <a:t>ご入力内容をご確認ください</a:t>
                      </a:r>
                    </a:p>
                  </a:txBody>
                  <a:tcPr marL="5498" marR="5498" marT="5498" marB="0" anchor="ctr">
                    <a:lnL>
                      <a:noFill/>
                    </a:lnL>
                    <a:lnR>
                      <a:noFill/>
                    </a:lnR>
                    <a:lnT>
                      <a:noFill/>
                    </a:lnT>
                    <a:lnB>
                      <a:noFill/>
                    </a:lnB>
                    <a:solidFill>
                      <a:schemeClr val="bg1"/>
                    </a:solidFill>
                  </a:tcPr>
                </a:tc>
                <a:tc hMerge="1">
                  <a:txBody>
                    <a:bodyPr/>
                    <a:lstStyle/>
                    <a:p>
                      <a:endParaRPr kumimoji="1" lang="ja-JP" altLang="en-US"/>
                    </a:p>
                  </a:txBody>
                  <a:tcPr/>
                </a:tc>
              </a:tr>
              <a:tr h="180400">
                <a:tc gridSpan="2">
                  <a:txBody>
                    <a:bodyPr/>
                    <a:lstStyle/>
                    <a:p>
                      <a:pPr algn="r" fontAlgn="ctr"/>
                      <a:r>
                        <a:rPr lang="ja-JP" altLang="en-US" sz="1200" b="0" i="0" u="none" strike="noStrike" dirty="0">
                          <a:solidFill>
                            <a:srgbClr val="000000"/>
                          </a:solidFill>
                          <a:latin typeface="ＭＳ Ｐゴシック"/>
                        </a:rPr>
                        <a:t>ご入力日時　　○○○○年○○月○○日（○）　○○：○○</a:t>
                      </a:r>
                    </a:p>
                  </a:txBody>
                  <a:tcPr marL="5498" marR="5498" marT="5498" marB="0" anchor="ctr">
                    <a:lnL>
                      <a:noFill/>
                    </a:lnL>
                    <a:lnR>
                      <a:noFill/>
                    </a:lnR>
                    <a:lnT>
                      <a:noFill/>
                    </a:lnT>
                    <a:lnB>
                      <a:noFill/>
                    </a:lnB>
                    <a:solidFill>
                      <a:schemeClr val="bg1"/>
                    </a:solidFill>
                  </a:tcPr>
                </a:tc>
                <a:tc hMerge="1">
                  <a:txBody>
                    <a:bodyPr/>
                    <a:lstStyle/>
                    <a:p>
                      <a:endParaRPr kumimoji="1" lang="ja-JP" altLang="en-US"/>
                    </a:p>
                  </a:txBody>
                  <a:tcPr/>
                </a:tc>
              </a:tr>
              <a:tr h="180400">
                <a:tc>
                  <a:txBody>
                    <a:bodyPr/>
                    <a:lstStyle/>
                    <a:p>
                      <a:pPr algn="r" fontAlgn="ctr"/>
                      <a:endParaRPr lang="ja-JP" altLang="en-US" sz="1200" b="0" i="0" u="none" strike="noStrike" dirty="0">
                        <a:solidFill>
                          <a:srgbClr val="000000"/>
                        </a:solidFill>
                        <a:latin typeface="ＭＳ Ｐゴシック"/>
                      </a:endParaRPr>
                    </a:p>
                  </a:txBody>
                  <a:tcPr marL="5498" marR="5498" marT="5498"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r" fontAlgn="ctr"/>
                      <a:endParaRPr lang="ja-JP" altLang="en-US" sz="1200" b="0" i="0" u="none" strike="noStrike" dirty="0">
                        <a:solidFill>
                          <a:srgbClr val="000000"/>
                        </a:solidFill>
                        <a:latin typeface="ＭＳ Ｐゴシック"/>
                      </a:endParaRPr>
                    </a:p>
                  </a:txBody>
                  <a:tcPr marL="5498" marR="5498" marT="5498"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r>
              <a:tr h="235187">
                <a:tc rowSpan="2">
                  <a:txBody>
                    <a:bodyPr/>
                    <a:lstStyle/>
                    <a:p>
                      <a:pPr algn="l" rtl="0" fontAlgn="t"/>
                      <a:r>
                        <a:rPr lang="en-US" altLang="ja-JP" sz="1200" b="0" i="0" u="none" strike="noStrike" dirty="0">
                          <a:solidFill>
                            <a:srgbClr val="000000"/>
                          </a:solidFill>
                          <a:latin typeface="Arial"/>
                        </a:rPr>
                        <a:t>[1]</a:t>
                      </a:r>
                      <a:r>
                        <a:rPr lang="ja-JP" altLang="en-US" sz="1200" b="0" i="0" u="none" strike="noStrike" dirty="0">
                          <a:solidFill>
                            <a:srgbClr val="000000"/>
                          </a:solidFill>
                          <a:latin typeface="Arial"/>
                        </a:rPr>
                        <a:t>手続き内容を選択 </a:t>
                      </a:r>
                    </a:p>
                  </a:txBody>
                  <a:tcPr marL="5498" marR="5498" marT="54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zh-TW" altLang="en-US" sz="1200" b="0" i="0" u="none" strike="noStrike" dirty="0">
                          <a:solidFill>
                            <a:srgbClr val="000000"/>
                          </a:solidFill>
                          <a:latin typeface="ＭＳ Ｐゴシック"/>
                        </a:rPr>
                        <a:t>□店舗情報変更　□解約希望　</a:t>
                      </a:r>
                      <a:r>
                        <a:rPr lang="zh-TW" altLang="en-US" sz="1200" b="0" i="0" u="none" strike="noStrike" dirty="0">
                          <a:solidFill>
                            <a:srgbClr val="000000"/>
                          </a:solidFill>
                          <a:latin typeface="Calibri"/>
                        </a:rPr>
                        <a:t> </a:t>
                      </a:r>
                      <a:r>
                        <a:rPr lang="zh-TW" altLang="en-US" sz="1200" b="0" i="0" u="none" strike="noStrike" dirty="0">
                          <a:solidFill>
                            <a:srgbClr val="000000"/>
                          </a:solidFill>
                          <a:latin typeface="Arial"/>
                        </a:rPr>
                        <a:t> </a:t>
                      </a:r>
                      <a:r>
                        <a:rPr lang="zh-TW" altLang="en-US" sz="1200" b="0" i="0" u="none" strike="noStrike" dirty="0">
                          <a:solidFill>
                            <a:srgbClr val="000000"/>
                          </a:solidFill>
                          <a:latin typeface="ＭＳ Ｐゴシック"/>
                        </a:rPr>
                        <a:t>□契約者変更</a:t>
                      </a:r>
                      <a:r>
                        <a:rPr lang="zh-TW" altLang="en-US" sz="1200" b="0" i="0" u="none" strike="noStrike" dirty="0">
                          <a:solidFill>
                            <a:srgbClr val="000000"/>
                          </a:solidFill>
                          <a:latin typeface="Arial"/>
                        </a:rPr>
                        <a:t>  </a:t>
                      </a:r>
                    </a:p>
                  </a:txBody>
                  <a:tcPr marL="5498" marR="5498" marT="54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r>
              <a:tr h="355536">
                <a:tc vMerge="1">
                  <a:txBody>
                    <a:bodyPr/>
                    <a:lstStyle/>
                    <a:p>
                      <a:endParaRPr kumimoji="1" lang="ja-JP" altLang="en-US"/>
                    </a:p>
                  </a:txBody>
                  <a:tcPr/>
                </a:tc>
                <a:tc>
                  <a:txBody>
                    <a:bodyPr/>
                    <a:lstStyle/>
                    <a:p>
                      <a:pPr algn="l" rtl="0" fontAlgn="t"/>
                      <a:r>
                        <a:rPr lang="en-US" altLang="ja-JP" sz="1200" b="0" i="0" u="none" strike="noStrike" dirty="0">
                          <a:solidFill>
                            <a:srgbClr val="000000"/>
                          </a:solidFill>
                          <a:latin typeface="ＭＳ Ｐゴシック"/>
                        </a:rPr>
                        <a:t>※</a:t>
                      </a:r>
                      <a:r>
                        <a:rPr lang="ja-JP" altLang="en-US" sz="1200" b="0" i="0" u="none" strike="noStrike" dirty="0">
                          <a:solidFill>
                            <a:srgbClr val="000000"/>
                          </a:solidFill>
                          <a:latin typeface="Arial"/>
                        </a:rPr>
                        <a:t>営業者変更、営業（法人）譲渡、法人改組などが該当します</a:t>
                      </a:r>
                      <a:r>
                        <a:rPr lang="ja-JP" altLang="en-US" sz="1200" b="1" i="0" u="none" strike="noStrike" dirty="0">
                          <a:solidFill>
                            <a:srgbClr val="000000"/>
                          </a:solidFill>
                          <a:latin typeface="Arial"/>
                        </a:rPr>
                        <a:t> </a:t>
                      </a:r>
                      <a:r>
                        <a:rPr lang="ja-JP" altLang="en-US" sz="1200" b="0" i="0" u="none" strike="noStrike" dirty="0">
                          <a:solidFill>
                            <a:srgbClr val="000000"/>
                          </a:solidFill>
                          <a:latin typeface="ＭＳ Ｐゴシック"/>
                        </a:rPr>
                        <a:t> </a:t>
                      </a:r>
                    </a:p>
                  </a:txBody>
                  <a:tcPr marL="5498" marR="5498" marT="54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r>
              <a:tr h="183953">
                <a:tc>
                  <a:txBody>
                    <a:bodyPr/>
                    <a:lstStyle/>
                    <a:p>
                      <a:pPr algn="l" rtl="0" fontAlgn="t"/>
                      <a:r>
                        <a:rPr lang="ja-JP" altLang="en-US" sz="1200" b="0" i="0" u="none" strike="noStrike" dirty="0">
                          <a:solidFill>
                            <a:srgbClr val="000000"/>
                          </a:solidFill>
                          <a:latin typeface="Arial"/>
                        </a:rPr>
                        <a:t>手続き内容詳細</a:t>
                      </a:r>
                    </a:p>
                  </a:txBody>
                  <a:tcPr marL="5498" marR="5498" marT="54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200" b="0" i="0" u="none" strike="noStrike" dirty="0">
                          <a:solidFill>
                            <a:srgbClr val="7F7F7F"/>
                          </a:solidFill>
                          <a:latin typeface="Arial"/>
                        </a:rPr>
                        <a:t>例）振込口座変更、店舗名変更</a:t>
                      </a:r>
                      <a:r>
                        <a:rPr lang="en-US" sz="1200" b="0" i="0" u="none" strike="noStrike" dirty="0">
                          <a:solidFill>
                            <a:srgbClr val="7F7F7F"/>
                          </a:solidFill>
                          <a:latin typeface="ＭＳ Ｐゴシック"/>
                        </a:rPr>
                        <a:t>etc</a:t>
                      </a:r>
                      <a:endParaRPr lang="en-US" sz="1200" b="0" i="0" u="none" strike="noStrike" dirty="0">
                        <a:solidFill>
                          <a:srgbClr val="7F7F7F"/>
                        </a:solidFill>
                        <a:latin typeface="Arial"/>
                      </a:endParaRPr>
                    </a:p>
                  </a:txBody>
                  <a:tcPr marL="5498" marR="5498" marT="54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83953">
                <a:tc>
                  <a:txBody>
                    <a:bodyPr/>
                    <a:lstStyle/>
                    <a:p>
                      <a:pPr algn="l" rtl="0" fontAlgn="t"/>
                      <a:r>
                        <a:rPr lang="en-US" altLang="ja-JP" sz="1200" b="0" i="0" u="none" strike="noStrike" dirty="0">
                          <a:solidFill>
                            <a:srgbClr val="000000"/>
                          </a:solidFill>
                          <a:latin typeface="Arial"/>
                        </a:rPr>
                        <a:t>[2]</a:t>
                      </a:r>
                      <a:r>
                        <a:rPr lang="ja-JP" altLang="en-US" sz="1200" b="0" i="0" u="none" strike="noStrike" dirty="0">
                          <a:solidFill>
                            <a:srgbClr val="000000"/>
                          </a:solidFill>
                          <a:latin typeface="Arial"/>
                        </a:rPr>
                        <a:t>契約形態</a:t>
                      </a:r>
                      <a:r>
                        <a:rPr lang="ja-JP" altLang="en-US" sz="1200" b="0" i="0" u="none" strike="noStrike" dirty="0">
                          <a:solidFill>
                            <a:srgbClr val="000000"/>
                          </a:solidFill>
                          <a:latin typeface="Calibri"/>
                        </a:rPr>
                        <a:t> </a:t>
                      </a:r>
                      <a:r>
                        <a:rPr lang="ja-JP" altLang="en-US" sz="1200" b="0" i="0" u="none" strike="noStrike" dirty="0">
                          <a:solidFill>
                            <a:srgbClr val="000000"/>
                          </a:solidFill>
                          <a:latin typeface="Arial"/>
                        </a:rPr>
                        <a:t> </a:t>
                      </a:r>
                    </a:p>
                  </a:txBody>
                  <a:tcPr marL="5498" marR="5498" marT="54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200" b="0" i="0" u="none" strike="noStrike" dirty="0">
                          <a:solidFill>
                            <a:srgbClr val="000000"/>
                          </a:solidFill>
                          <a:latin typeface="ＭＳ Ｐゴシック"/>
                        </a:rPr>
                        <a:t>□個人　□法人</a:t>
                      </a:r>
                      <a:r>
                        <a:rPr lang="ja-JP" altLang="en-US" sz="1200" b="0" i="0" u="none" strike="noStrike" dirty="0">
                          <a:solidFill>
                            <a:srgbClr val="000000"/>
                          </a:solidFill>
                          <a:latin typeface="Calibri"/>
                        </a:rPr>
                        <a:t> </a:t>
                      </a:r>
                      <a:r>
                        <a:rPr lang="ja-JP" altLang="en-US" sz="1200" b="0" i="0" u="none" strike="noStrike" dirty="0">
                          <a:solidFill>
                            <a:srgbClr val="000000"/>
                          </a:solidFill>
                          <a:latin typeface="Arial"/>
                        </a:rPr>
                        <a:t> </a:t>
                      </a:r>
                    </a:p>
                  </a:txBody>
                  <a:tcPr marL="5498" marR="5498" marT="54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83953">
                <a:tc>
                  <a:txBody>
                    <a:bodyPr/>
                    <a:lstStyle/>
                    <a:p>
                      <a:pPr algn="l" rtl="0" fontAlgn="t"/>
                      <a:r>
                        <a:rPr lang="en-US" altLang="ja-JP" sz="1200" b="0" i="0" u="none" strike="noStrike" dirty="0">
                          <a:solidFill>
                            <a:srgbClr val="000000"/>
                          </a:solidFill>
                          <a:latin typeface="Arial"/>
                        </a:rPr>
                        <a:t>[3]</a:t>
                      </a:r>
                      <a:r>
                        <a:rPr lang="ja-JP" altLang="en-US" sz="1200" b="0" i="0" u="none" strike="noStrike" dirty="0">
                          <a:solidFill>
                            <a:srgbClr val="000000"/>
                          </a:solidFill>
                          <a:latin typeface="Arial"/>
                        </a:rPr>
                        <a:t>加盟店</a:t>
                      </a:r>
                      <a:r>
                        <a:rPr lang="en-US" sz="1200" b="0" i="0" u="none" strike="noStrike" dirty="0">
                          <a:solidFill>
                            <a:srgbClr val="000000"/>
                          </a:solidFill>
                          <a:latin typeface="Arial"/>
                        </a:rPr>
                        <a:t>ID </a:t>
                      </a:r>
                    </a:p>
                  </a:txBody>
                  <a:tcPr marL="5498" marR="5498" marT="54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200" b="0" i="0" u="none" strike="noStrike" dirty="0">
                          <a:solidFill>
                            <a:srgbClr val="000000"/>
                          </a:solidFill>
                          <a:latin typeface="Arial"/>
                        </a:rPr>
                        <a:t>　</a:t>
                      </a:r>
                    </a:p>
                  </a:txBody>
                  <a:tcPr marL="5498" marR="5498" marT="54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83953">
                <a:tc>
                  <a:txBody>
                    <a:bodyPr/>
                    <a:lstStyle/>
                    <a:p>
                      <a:pPr algn="l" rtl="0" fontAlgn="t"/>
                      <a:r>
                        <a:rPr lang="en-US" altLang="ja-JP" sz="1200" b="0" i="0" u="none" strike="noStrike" dirty="0">
                          <a:solidFill>
                            <a:srgbClr val="000000"/>
                          </a:solidFill>
                          <a:latin typeface="Arial"/>
                        </a:rPr>
                        <a:t>[4]</a:t>
                      </a:r>
                      <a:r>
                        <a:rPr lang="ja-JP" altLang="en-US" sz="1200" b="0" i="0" u="none" strike="noStrike" dirty="0">
                          <a:solidFill>
                            <a:srgbClr val="000000"/>
                          </a:solidFill>
                          <a:latin typeface="Arial"/>
                        </a:rPr>
                        <a:t>法人名 </a:t>
                      </a:r>
                    </a:p>
                  </a:txBody>
                  <a:tcPr marL="5498" marR="5498" marT="54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rowSpan="2">
                  <a:txBody>
                    <a:bodyPr/>
                    <a:lstStyle/>
                    <a:p>
                      <a:pPr algn="l" rtl="0" fontAlgn="t"/>
                      <a:r>
                        <a:rPr lang="ja-JP" altLang="en-US" sz="1200" b="0" i="0" u="none" strike="noStrike" dirty="0">
                          <a:solidFill>
                            <a:srgbClr val="000000"/>
                          </a:solidFill>
                          <a:latin typeface="Arial"/>
                        </a:rPr>
                        <a:t>　</a:t>
                      </a:r>
                    </a:p>
                  </a:txBody>
                  <a:tcPr marL="5498" marR="5498" marT="54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83953">
                <a:tc>
                  <a:txBody>
                    <a:bodyPr/>
                    <a:lstStyle/>
                    <a:p>
                      <a:pPr algn="l" rtl="0" fontAlgn="t"/>
                      <a:r>
                        <a:rPr lang="en-US" altLang="ja-JP" sz="1200" b="0" i="0" u="none" strike="noStrike" dirty="0">
                          <a:solidFill>
                            <a:srgbClr val="000000"/>
                          </a:solidFill>
                          <a:latin typeface="Arial"/>
                        </a:rPr>
                        <a:t>※</a:t>
                      </a:r>
                      <a:r>
                        <a:rPr lang="ja-JP" altLang="en-US" sz="1200" b="0" i="0" u="none" strike="noStrike" dirty="0">
                          <a:solidFill>
                            <a:srgbClr val="000000"/>
                          </a:solidFill>
                          <a:latin typeface="Arial"/>
                        </a:rPr>
                        <a:t>法人の場合必須</a:t>
                      </a:r>
                      <a:r>
                        <a:rPr lang="ja-JP" altLang="en-US" sz="1200" b="0" i="0" u="none" strike="noStrike" dirty="0">
                          <a:solidFill>
                            <a:srgbClr val="000000"/>
                          </a:solidFill>
                          <a:latin typeface="ＭＳ Ｐゴシック"/>
                        </a:rPr>
                        <a:t> </a:t>
                      </a:r>
                      <a:r>
                        <a:rPr lang="ja-JP" altLang="en-US" sz="1200" b="0" i="0" u="none" strike="noStrike" dirty="0">
                          <a:solidFill>
                            <a:srgbClr val="000000"/>
                          </a:solidFill>
                          <a:latin typeface="Arial"/>
                        </a:rPr>
                        <a:t> </a:t>
                      </a:r>
                    </a:p>
                  </a:txBody>
                  <a:tcPr marL="5498" marR="5498" marT="54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r>
              <a:tr h="183953">
                <a:tc>
                  <a:txBody>
                    <a:bodyPr/>
                    <a:lstStyle/>
                    <a:p>
                      <a:pPr algn="l" rtl="0" fontAlgn="t"/>
                      <a:r>
                        <a:rPr lang="en-US" altLang="ja-JP" sz="1200" b="0" i="0" u="none" strike="noStrike" dirty="0">
                          <a:solidFill>
                            <a:srgbClr val="000000"/>
                          </a:solidFill>
                          <a:latin typeface="Arial"/>
                        </a:rPr>
                        <a:t>[5]</a:t>
                      </a:r>
                      <a:r>
                        <a:rPr lang="ja-JP" altLang="en-US" sz="1200" b="0" i="0" u="none" strike="noStrike" dirty="0">
                          <a:solidFill>
                            <a:srgbClr val="000000"/>
                          </a:solidFill>
                          <a:latin typeface="Arial"/>
                        </a:rPr>
                        <a:t>店舗名 </a:t>
                      </a:r>
                    </a:p>
                  </a:txBody>
                  <a:tcPr marL="5498" marR="5498" marT="54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200" b="0" i="0" u="none" strike="noStrike" dirty="0">
                          <a:solidFill>
                            <a:srgbClr val="000000"/>
                          </a:solidFill>
                          <a:latin typeface="Arial"/>
                        </a:rPr>
                        <a:t>　</a:t>
                      </a:r>
                    </a:p>
                  </a:txBody>
                  <a:tcPr marL="5498" marR="5498" marT="54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83953">
                <a:tc>
                  <a:txBody>
                    <a:bodyPr/>
                    <a:lstStyle/>
                    <a:p>
                      <a:pPr algn="l" rtl="0" fontAlgn="t"/>
                      <a:r>
                        <a:rPr lang="en-US" altLang="ja-JP" sz="1200" b="0" i="0" u="none" strike="noStrike" dirty="0">
                          <a:solidFill>
                            <a:srgbClr val="000000"/>
                          </a:solidFill>
                          <a:latin typeface="Arial"/>
                        </a:rPr>
                        <a:t>[6]</a:t>
                      </a:r>
                      <a:r>
                        <a:rPr lang="ja-JP" altLang="en-US" sz="1200" b="0" i="0" u="none" strike="noStrike" dirty="0">
                          <a:solidFill>
                            <a:srgbClr val="000000"/>
                          </a:solidFill>
                          <a:latin typeface="Arial"/>
                        </a:rPr>
                        <a:t>代表者名 </a:t>
                      </a:r>
                    </a:p>
                  </a:txBody>
                  <a:tcPr marL="5498" marR="5498" marT="54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rowSpan="2">
                  <a:txBody>
                    <a:bodyPr/>
                    <a:lstStyle/>
                    <a:p>
                      <a:pPr algn="l" rtl="0" fontAlgn="t"/>
                      <a:r>
                        <a:rPr lang="ja-JP" altLang="en-US" sz="1200" b="0" i="0" u="none" strike="noStrike" dirty="0">
                          <a:solidFill>
                            <a:srgbClr val="000000"/>
                          </a:solidFill>
                          <a:latin typeface="Arial"/>
                        </a:rPr>
                        <a:t>　</a:t>
                      </a:r>
                    </a:p>
                  </a:txBody>
                  <a:tcPr marL="5498" marR="5498" marT="54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83953">
                <a:tc>
                  <a:txBody>
                    <a:bodyPr/>
                    <a:lstStyle/>
                    <a:p>
                      <a:pPr algn="l" rtl="0" fontAlgn="t"/>
                      <a:r>
                        <a:rPr lang="en-US" altLang="ja-JP" sz="1200" b="0" i="0" u="none" strike="noStrike" dirty="0">
                          <a:solidFill>
                            <a:srgbClr val="000000"/>
                          </a:solidFill>
                          <a:latin typeface="Arial"/>
                        </a:rPr>
                        <a:t>[7]</a:t>
                      </a:r>
                      <a:r>
                        <a:rPr lang="ja-JP" altLang="en-US" sz="1200" b="0" i="0" u="none" strike="noStrike" dirty="0">
                          <a:solidFill>
                            <a:srgbClr val="000000"/>
                          </a:solidFill>
                          <a:latin typeface="Arial"/>
                        </a:rPr>
                        <a:t>代表者フリガナ </a:t>
                      </a:r>
                    </a:p>
                  </a:txBody>
                  <a:tcPr marL="5498" marR="5498" marT="54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r>
              <a:tr h="183953">
                <a:tc>
                  <a:txBody>
                    <a:bodyPr/>
                    <a:lstStyle/>
                    <a:p>
                      <a:pPr algn="l" rtl="0" fontAlgn="t"/>
                      <a:r>
                        <a:rPr lang="en-US" altLang="ja-JP" sz="1200" b="0" i="0" u="none" strike="noStrike">
                          <a:solidFill>
                            <a:srgbClr val="000000"/>
                          </a:solidFill>
                          <a:latin typeface="Arial"/>
                        </a:rPr>
                        <a:t>[8]</a:t>
                      </a:r>
                      <a:r>
                        <a:rPr lang="ja-JP" altLang="en-US" sz="1200" b="0" i="0" u="none" strike="noStrike">
                          <a:solidFill>
                            <a:srgbClr val="000000"/>
                          </a:solidFill>
                          <a:latin typeface="Arial"/>
                        </a:rPr>
                        <a:t>ご担当者名 </a:t>
                      </a:r>
                    </a:p>
                  </a:txBody>
                  <a:tcPr marL="5498" marR="5498" marT="54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200" b="0" i="0" u="none" strike="noStrike" dirty="0">
                          <a:solidFill>
                            <a:srgbClr val="000000"/>
                          </a:solidFill>
                          <a:latin typeface="Arial"/>
                        </a:rPr>
                        <a:t>　</a:t>
                      </a:r>
                    </a:p>
                  </a:txBody>
                  <a:tcPr marL="5498" marR="5498" marT="54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83953">
                <a:tc>
                  <a:txBody>
                    <a:bodyPr/>
                    <a:lstStyle/>
                    <a:p>
                      <a:pPr algn="l" rtl="0" fontAlgn="t"/>
                      <a:r>
                        <a:rPr lang="en-US" altLang="zh-TW" sz="1200" b="0" i="0" u="none" strike="noStrike" dirty="0">
                          <a:solidFill>
                            <a:srgbClr val="000000"/>
                          </a:solidFill>
                          <a:latin typeface="Arial"/>
                        </a:rPr>
                        <a:t>[9]</a:t>
                      </a:r>
                      <a:r>
                        <a:rPr lang="zh-TW" altLang="en-US" sz="1200" b="0" i="0" u="none" strike="noStrike" dirty="0">
                          <a:solidFill>
                            <a:srgbClr val="000000"/>
                          </a:solidFill>
                          <a:latin typeface="Arial"/>
                        </a:rPr>
                        <a:t>連絡先電話番号 </a:t>
                      </a:r>
                    </a:p>
                  </a:txBody>
                  <a:tcPr marL="5498" marR="5498" marT="54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200" b="0" i="0" u="none" strike="noStrike" dirty="0">
                          <a:solidFill>
                            <a:srgbClr val="000000"/>
                          </a:solidFill>
                          <a:latin typeface="Arial"/>
                        </a:rPr>
                        <a:t>　</a:t>
                      </a:r>
                    </a:p>
                  </a:txBody>
                  <a:tcPr marL="5498" marR="5498" marT="54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83953">
                <a:tc>
                  <a:txBody>
                    <a:bodyPr/>
                    <a:lstStyle/>
                    <a:p>
                      <a:pPr algn="l" rtl="0" fontAlgn="t"/>
                      <a:r>
                        <a:rPr lang="en-US" altLang="ja-JP" sz="1200" b="0" i="0" u="none" strike="noStrike" dirty="0">
                          <a:solidFill>
                            <a:srgbClr val="000000"/>
                          </a:solidFill>
                          <a:latin typeface="Arial"/>
                        </a:rPr>
                        <a:t>[10]</a:t>
                      </a:r>
                      <a:r>
                        <a:rPr lang="ja-JP" altLang="en-US" sz="1200" b="0" i="0" u="none" strike="noStrike" dirty="0">
                          <a:solidFill>
                            <a:srgbClr val="000000"/>
                          </a:solidFill>
                          <a:latin typeface="Arial"/>
                        </a:rPr>
                        <a:t>書類の送付先 </a:t>
                      </a:r>
                    </a:p>
                  </a:txBody>
                  <a:tcPr marL="5498" marR="5498" marT="54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200" b="0" i="0" u="none" strike="noStrike" dirty="0">
                          <a:solidFill>
                            <a:srgbClr val="000000"/>
                          </a:solidFill>
                          <a:latin typeface="ＭＳ Ｐゴシック"/>
                        </a:rPr>
                        <a:t>□法人　□店舗　□その他住所</a:t>
                      </a:r>
                      <a:r>
                        <a:rPr lang="ja-JP" altLang="en-US" sz="1200" b="0" i="0" u="none" strike="noStrike" dirty="0">
                          <a:solidFill>
                            <a:srgbClr val="000000"/>
                          </a:solidFill>
                          <a:latin typeface="Arial"/>
                        </a:rPr>
                        <a:t> </a:t>
                      </a:r>
                    </a:p>
                  </a:txBody>
                  <a:tcPr marL="5498" marR="5498" marT="54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83953">
                <a:tc>
                  <a:txBody>
                    <a:bodyPr/>
                    <a:lstStyle/>
                    <a:p>
                      <a:pPr algn="l" rtl="0" fontAlgn="t"/>
                      <a:r>
                        <a:rPr lang="ja-JP" altLang="en-US" sz="1200" b="0" i="0" u="none" strike="noStrike">
                          <a:solidFill>
                            <a:srgbClr val="000000"/>
                          </a:solidFill>
                          <a:latin typeface="Arial"/>
                        </a:rPr>
                        <a:t>その他住所</a:t>
                      </a:r>
                    </a:p>
                  </a:txBody>
                  <a:tcPr marL="5498" marR="5498" marT="54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200" b="0" i="0" u="none" strike="noStrike" dirty="0">
                          <a:solidFill>
                            <a:srgbClr val="000000"/>
                          </a:solidFill>
                          <a:latin typeface="Arial"/>
                        </a:rPr>
                        <a:t>　</a:t>
                      </a:r>
                    </a:p>
                  </a:txBody>
                  <a:tcPr marL="5498" marR="5498" marT="54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83953">
                <a:tc rowSpan="2">
                  <a:txBody>
                    <a:bodyPr/>
                    <a:lstStyle/>
                    <a:p>
                      <a:pPr algn="l" rtl="0" fontAlgn="t"/>
                      <a:r>
                        <a:rPr lang="en-US" altLang="ja-JP" sz="1200" b="0" i="0" u="none" strike="noStrike" dirty="0">
                          <a:solidFill>
                            <a:srgbClr val="000000"/>
                          </a:solidFill>
                          <a:latin typeface="Arial"/>
                        </a:rPr>
                        <a:t>[11]</a:t>
                      </a:r>
                      <a:r>
                        <a:rPr lang="ja-JP" altLang="en-US" sz="1200" b="0" i="0" u="none" strike="noStrike" dirty="0">
                          <a:solidFill>
                            <a:srgbClr val="000000"/>
                          </a:solidFill>
                          <a:latin typeface="Arial"/>
                        </a:rPr>
                        <a:t>その他追加情報 </a:t>
                      </a:r>
                    </a:p>
                  </a:txBody>
                  <a:tcPr marL="5498" marR="5498" marT="54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200" b="0" i="0" u="none" strike="noStrike" dirty="0">
                          <a:solidFill>
                            <a:srgbClr val="7F7F7F"/>
                          </a:solidFill>
                          <a:latin typeface="Arial"/>
                        </a:rPr>
                        <a:t>例）連絡希望・午前中　携帯</a:t>
                      </a:r>
                      <a:r>
                        <a:rPr lang="en-US" altLang="ja-JP" sz="1200" b="0" i="0" u="none" strike="noStrike" dirty="0">
                          <a:solidFill>
                            <a:srgbClr val="7F7F7F"/>
                          </a:solidFill>
                          <a:latin typeface="ＭＳ Ｐゴシック"/>
                        </a:rPr>
                        <a:t>090-1234-5678</a:t>
                      </a:r>
                      <a:endParaRPr lang="ja-JP" altLang="en-US" sz="1200" b="0" i="0" u="none" strike="noStrike" dirty="0">
                        <a:solidFill>
                          <a:srgbClr val="7F7F7F"/>
                        </a:solidFill>
                        <a:latin typeface="Arial"/>
                      </a:endParaRPr>
                    </a:p>
                  </a:txBody>
                  <a:tcPr marL="5498" marR="5498" marT="54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r>
              <a:tr h="183953">
                <a:tc vMerge="1">
                  <a:txBody>
                    <a:bodyPr/>
                    <a:lstStyle/>
                    <a:p>
                      <a:endParaRPr kumimoji="1" lang="ja-JP" altLang="en-US"/>
                    </a:p>
                  </a:txBody>
                  <a:tcPr/>
                </a:tc>
                <a:tc>
                  <a:txBody>
                    <a:bodyPr/>
                    <a:lstStyle/>
                    <a:p>
                      <a:pPr algn="l" rtl="0" fontAlgn="t"/>
                      <a:r>
                        <a:rPr lang="ja-JP" altLang="en-US" sz="1200" b="0" i="0" u="none" strike="noStrike" dirty="0">
                          <a:solidFill>
                            <a:srgbClr val="7F7F7F"/>
                          </a:solidFill>
                          <a:latin typeface="Arial"/>
                        </a:rPr>
                        <a:t>　　</a:t>
                      </a:r>
                    </a:p>
                  </a:txBody>
                  <a:tcPr marL="5498" marR="5498" marT="549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r>
              <a:tr h="180400">
                <a:tc>
                  <a:txBody>
                    <a:bodyPr/>
                    <a:lstStyle/>
                    <a:p>
                      <a:pPr algn="l" fontAlgn="ctr"/>
                      <a:endParaRPr lang="ja-JP" altLang="en-US" sz="1200" b="0" i="0" u="none" strike="noStrike">
                        <a:solidFill>
                          <a:srgbClr val="000000"/>
                        </a:solidFill>
                        <a:latin typeface="ＭＳ Ｐゴシック"/>
                      </a:endParaRPr>
                    </a:p>
                  </a:txBody>
                  <a:tcPr marL="5498" marR="5498" marT="5498"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1200" b="0" i="0" u="none" strike="noStrike" dirty="0">
                        <a:solidFill>
                          <a:srgbClr val="000000"/>
                        </a:solidFill>
                        <a:latin typeface="ＭＳ Ｐゴシック"/>
                      </a:endParaRPr>
                    </a:p>
                  </a:txBody>
                  <a:tcPr marL="5498" marR="5498" marT="5498"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r>
              <a:tr h="180400">
                <a:tc>
                  <a:txBody>
                    <a:bodyPr/>
                    <a:lstStyle/>
                    <a:p>
                      <a:pPr algn="l" fontAlgn="ctr"/>
                      <a:endParaRPr lang="ja-JP" altLang="en-US" sz="1200" b="0" i="0" u="none" strike="noStrike">
                        <a:solidFill>
                          <a:srgbClr val="000000"/>
                        </a:solidFill>
                        <a:latin typeface="ＭＳ Ｐゴシック"/>
                      </a:endParaRPr>
                    </a:p>
                  </a:txBody>
                  <a:tcPr marL="5498" marR="5498" marT="5498" marB="0" anchor="ctr">
                    <a:lnL>
                      <a:noFill/>
                    </a:lnL>
                    <a:lnR>
                      <a:noFill/>
                    </a:lnR>
                    <a:lnT>
                      <a:noFill/>
                    </a:lnT>
                    <a:lnB>
                      <a:noFill/>
                    </a:lnB>
                    <a:solidFill>
                      <a:schemeClr val="bg1"/>
                    </a:solidFill>
                  </a:tcPr>
                </a:tc>
                <a:tc>
                  <a:txBody>
                    <a:bodyPr/>
                    <a:lstStyle/>
                    <a:p>
                      <a:pPr algn="l" fontAlgn="ctr"/>
                      <a:endParaRPr lang="ja-JP" altLang="en-US" sz="1200" b="0" i="0" u="none" strike="noStrike" dirty="0">
                        <a:solidFill>
                          <a:srgbClr val="000000"/>
                        </a:solidFill>
                        <a:latin typeface="ＭＳ Ｐゴシック"/>
                      </a:endParaRPr>
                    </a:p>
                  </a:txBody>
                  <a:tcPr marL="5498" marR="5498" marT="5498" marB="0" anchor="ctr">
                    <a:lnL>
                      <a:noFill/>
                    </a:lnL>
                    <a:lnR>
                      <a:noFill/>
                    </a:lnR>
                    <a:lnT>
                      <a:noFill/>
                    </a:lnT>
                    <a:lnB>
                      <a:noFill/>
                    </a:lnB>
                    <a:solidFill>
                      <a:schemeClr val="bg1"/>
                    </a:solidFill>
                  </a:tcPr>
                </a:tc>
              </a:tr>
              <a:tr h="180400">
                <a:tc>
                  <a:txBody>
                    <a:bodyPr/>
                    <a:lstStyle/>
                    <a:p>
                      <a:pPr algn="l" fontAlgn="ctr"/>
                      <a:endParaRPr lang="ja-JP" altLang="en-US" sz="1200" b="0" i="0" u="none" strike="noStrike">
                        <a:solidFill>
                          <a:srgbClr val="000000"/>
                        </a:solidFill>
                        <a:latin typeface="ＭＳ Ｐゴシック"/>
                      </a:endParaRPr>
                    </a:p>
                  </a:txBody>
                  <a:tcPr marL="5498" marR="5498" marT="5498" marB="0" anchor="ctr">
                    <a:lnL>
                      <a:noFill/>
                    </a:lnL>
                    <a:lnR>
                      <a:noFill/>
                    </a:lnR>
                    <a:lnT>
                      <a:noFill/>
                    </a:lnT>
                    <a:lnB>
                      <a:noFill/>
                    </a:lnB>
                    <a:solidFill>
                      <a:schemeClr val="bg1"/>
                    </a:solidFill>
                  </a:tcPr>
                </a:tc>
                <a:tc>
                  <a:txBody>
                    <a:bodyPr/>
                    <a:lstStyle/>
                    <a:p>
                      <a:pPr algn="l" fontAlgn="ctr"/>
                      <a:endParaRPr lang="ja-JP" altLang="en-US" sz="1200" b="0" i="0" u="none" strike="noStrike" dirty="0">
                        <a:solidFill>
                          <a:srgbClr val="000000"/>
                        </a:solidFill>
                        <a:latin typeface="ＭＳ Ｐゴシック"/>
                      </a:endParaRPr>
                    </a:p>
                  </a:txBody>
                  <a:tcPr marL="5498" marR="5498" marT="5498" marB="0" anchor="ctr">
                    <a:lnL>
                      <a:noFill/>
                    </a:lnL>
                    <a:lnR>
                      <a:noFill/>
                    </a:lnR>
                    <a:lnT>
                      <a:noFill/>
                    </a:lnT>
                    <a:lnB>
                      <a:noFill/>
                    </a:lnB>
                    <a:solidFill>
                      <a:schemeClr val="bg1"/>
                    </a:solidFill>
                  </a:tcPr>
                </a:tc>
              </a:tr>
            </a:tbl>
          </a:graphicData>
        </a:graphic>
      </p:graphicFrame>
      <p:pic>
        <p:nvPicPr>
          <p:cNvPr id="33" name="Picture 2"/>
          <p:cNvPicPr>
            <a:picLocks noChangeAspect="1" noChangeArrowheads="1"/>
          </p:cNvPicPr>
          <p:nvPr/>
        </p:nvPicPr>
        <p:blipFill>
          <a:blip r:embed="rId13" cstate="print"/>
          <a:srcRect/>
          <a:stretch>
            <a:fillRect/>
          </a:stretch>
        </p:blipFill>
        <p:spPr bwMode="auto">
          <a:xfrm>
            <a:off x="2844552" y="8204076"/>
            <a:ext cx="720080" cy="213650"/>
          </a:xfrm>
          <a:prstGeom prst="rect">
            <a:avLst/>
          </a:prstGeom>
          <a:noFill/>
        </p:spPr>
      </p:pic>
      <p:pic>
        <p:nvPicPr>
          <p:cNvPr id="36" name="Picture 4"/>
          <p:cNvPicPr>
            <a:picLocks noChangeAspect="1" noChangeArrowheads="1"/>
          </p:cNvPicPr>
          <p:nvPr/>
        </p:nvPicPr>
        <p:blipFill>
          <a:blip r:embed="rId14" cstate="print"/>
          <a:srcRect/>
          <a:stretch>
            <a:fillRect/>
          </a:stretch>
        </p:blipFill>
        <p:spPr bwMode="auto">
          <a:xfrm>
            <a:off x="4161780" y="8206308"/>
            <a:ext cx="864096" cy="216024"/>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47664" y="179512"/>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お問い合わせ画面</a:t>
            </a:r>
            <a:endParaRPr kumimoji="1" lang="ja-JP" altLang="en-US" dirty="0">
              <a:solidFill>
                <a:srgbClr val="FF0000"/>
              </a:solidFill>
            </a:endParaRPr>
          </a:p>
        </p:txBody>
      </p:sp>
      <p:sp>
        <p:nvSpPr>
          <p:cNvPr id="30" name="テキスト ボックス 29"/>
          <p:cNvSpPr txBox="1"/>
          <p:nvPr/>
        </p:nvSpPr>
        <p:spPr>
          <a:xfrm>
            <a:off x="548680" y="1475656"/>
            <a:ext cx="1776448" cy="369332"/>
          </a:xfrm>
          <a:prstGeom prst="rect">
            <a:avLst/>
          </a:prstGeom>
          <a:noFill/>
        </p:spPr>
        <p:txBody>
          <a:bodyPr wrap="none" rtlCol="0">
            <a:spAutoFit/>
          </a:bodyPr>
          <a:lstStyle/>
          <a:p>
            <a:r>
              <a:rPr kumimoji="1" lang="ja-JP" altLang="en-US" u="sng" dirty="0" smtClean="0"/>
              <a:t>ご利用加盟店様</a:t>
            </a:r>
            <a:endParaRPr kumimoji="1" lang="ja-JP" altLang="en-US" u="sng" dirty="0"/>
          </a:p>
        </p:txBody>
      </p:sp>
      <p:sp>
        <p:nvSpPr>
          <p:cNvPr id="35" name="テキスト ボックス 34"/>
          <p:cNvSpPr txBox="1"/>
          <p:nvPr/>
        </p:nvSpPr>
        <p:spPr>
          <a:xfrm>
            <a:off x="1300223" y="1835696"/>
            <a:ext cx="3163045"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≪各種変更手続きフォーム</a:t>
            </a:r>
            <a:r>
              <a:rPr kumimoji="1" lang="en-US" altLang="ja-JP"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40" name="テキスト ボックス 39"/>
          <p:cNvSpPr txBox="1"/>
          <p:nvPr/>
        </p:nvSpPr>
        <p:spPr>
          <a:xfrm>
            <a:off x="1268760" y="2267744"/>
            <a:ext cx="5445224" cy="1754326"/>
          </a:xfrm>
          <a:prstGeom prst="rect">
            <a:avLst/>
          </a:prstGeom>
          <a:noFill/>
        </p:spPr>
        <p:txBody>
          <a:bodyPr wrap="square" rtlCol="0">
            <a:spAutoFit/>
          </a:bodyPr>
          <a:lstStyle/>
          <a:p>
            <a:r>
              <a:rPr lang="ja-JP" altLang="en-US" sz="1200" dirty="0" smtClean="0"/>
              <a:t>必要情報をご記入のうえ、送信ください。各種お手続きには、お届け用紙のご記入・捺印が必要となります。必要書類を送付させていただきますので、お受取り先住所のご入力をお願します。</a:t>
            </a:r>
            <a:r>
              <a:rPr lang="en-US" altLang="ja-JP" sz="1200" dirty="0" smtClean="0"/>
              <a:t>※</a:t>
            </a:r>
            <a:r>
              <a:rPr lang="ja-JP" altLang="en-US" sz="1200" dirty="0" smtClean="0"/>
              <a:t>当フォームでは変更完了となりません</a:t>
            </a:r>
            <a:br>
              <a:rPr lang="ja-JP" altLang="en-US" sz="1200" dirty="0" smtClean="0"/>
            </a:br>
            <a:r>
              <a:rPr lang="ja-JP" altLang="en-US" sz="1200" dirty="0" smtClean="0"/>
              <a:t>なお、変更手続きの内容によっては、</a:t>
            </a:r>
            <a:r>
              <a:rPr lang="ja-JP" altLang="en-US" sz="1200" b="1" dirty="0" smtClean="0"/>
              <a:t>「営業許可証」</a:t>
            </a:r>
            <a:r>
              <a:rPr lang="ja-JP" altLang="en-US" sz="1200" dirty="0" smtClean="0"/>
              <a:t>や</a:t>
            </a:r>
            <a:r>
              <a:rPr lang="ja-JP" altLang="en-US" sz="1200" b="1" dirty="0" smtClean="0"/>
              <a:t>「契約者身分証明書」</a:t>
            </a:r>
            <a:r>
              <a:rPr lang="ja-JP" altLang="en-US" sz="1200" dirty="0" smtClean="0"/>
              <a:t>のご提示をいただく場合がございますので、あらかじめご了承ください。</a:t>
            </a:r>
            <a:endParaRPr lang="en-US" altLang="ja-JP" sz="1200" dirty="0" smtClean="0"/>
          </a:p>
          <a:p>
            <a:endParaRPr kumimoji="1" lang="en-US" altLang="ja-JP" sz="1200" dirty="0" smtClean="0"/>
          </a:p>
          <a:p>
            <a:r>
              <a:rPr kumimoji="1" lang="ja-JP" altLang="en-US" sz="1200" dirty="0" smtClean="0"/>
              <a:t>万が一のため、弊社でメール受信後に自動返信を</a:t>
            </a:r>
            <a:r>
              <a:rPr lang="ja-JP" altLang="en-US" sz="1200" dirty="0" smtClean="0"/>
              <a:t>させていただいておりますが、返信メールが翌日にもない場合には、お電話にて</a:t>
            </a:r>
            <a:r>
              <a:rPr kumimoji="1" lang="ja-JP" altLang="en-US" sz="1200" dirty="0" smtClean="0"/>
              <a:t>お問い合わせ下さいますよう、宜しくお願い申し上げます。</a:t>
            </a:r>
            <a:endParaRPr kumimoji="1" lang="ja-JP" altLang="en-US" sz="1200" dirty="0"/>
          </a:p>
        </p:txBody>
      </p:sp>
      <p:cxnSp>
        <p:nvCxnSpPr>
          <p:cNvPr id="42" name="直線コネクタ 41"/>
          <p:cNvCxnSpPr/>
          <p:nvPr/>
        </p:nvCxnSpPr>
        <p:spPr>
          <a:xfrm>
            <a:off x="1196752" y="3995936"/>
            <a:ext cx="532859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3933056" y="1477978"/>
            <a:ext cx="2581156" cy="861774"/>
          </a:xfrm>
          <a:prstGeom prst="rect">
            <a:avLst/>
          </a:prstGeom>
          <a:noFill/>
        </p:spPr>
        <p:txBody>
          <a:bodyPr wrap="none" rtlCol="0">
            <a:spAutoFit/>
          </a:bodyPr>
          <a:lstStyle/>
          <a:p>
            <a:pPr algn="ctr"/>
            <a:r>
              <a:rPr kumimoji="1" lang="en-US" altLang="ja-JP" sz="1600" dirty="0" smtClean="0">
                <a:solidFill>
                  <a:srgbClr val="FF0000"/>
                </a:solidFill>
              </a:rPr>
              <a:t>※</a:t>
            </a:r>
            <a:r>
              <a:rPr kumimoji="1" lang="ja-JP" altLang="en-US" sz="1600" dirty="0" smtClean="0">
                <a:solidFill>
                  <a:srgbClr val="FF0000"/>
                </a:solidFill>
              </a:rPr>
              <a:t>メールの自動返信機能の</a:t>
            </a:r>
            <a:endParaRPr kumimoji="1" lang="en-US" altLang="ja-JP" sz="1600" dirty="0" smtClean="0">
              <a:solidFill>
                <a:srgbClr val="FF0000"/>
              </a:solidFill>
            </a:endParaRPr>
          </a:p>
          <a:p>
            <a:pPr algn="ctr"/>
            <a:r>
              <a:rPr lang="ja-JP" altLang="en-US" sz="1600" dirty="0" smtClean="0">
                <a:solidFill>
                  <a:srgbClr val="FF0000"/>
                </a:solidFill>
              </a:rPr>
              <a:t>追加希望が</a:t>
            </a:r>
            <a:r>
              <a:rPr lang="en-US" altLang="ja-JP" sz="1600" dirty="0" smtClean="0">
                <a:solidFill>
                  <a:srgbClr val="FF0000"/>
                </a:solidFill>
              </a:rPr>
              <a:t>BackOffice</a:t>
            </a:r>
            <a:r>
              <a:rPr lang="ja-JP" altLang="en-US" sz="1600" dirty="0" smtClean="0">
                <a:solidFill>
                  <a:srgbClr val="FF0000"/>
                </a:solidFill>
              </a:rPr>
              <a:t>より</a:t>
            </a:r>
            <a:endParaRPr lang="en-US" altLang="ja-JP" sz="1600" dirty="0" smtClean="0">
              <a:solidFill>
                <a:srgbClr val="FF0000"/>
              </a:solidFill>
            </a:endParaRPr>
          </a:p>
          <a:p>
            <a:pPr algn="ctr"/>
            <a:r>
              <a:rPr lang="ja-JP" altLang="en-US" sz="1600" dirty="0" smtClean="0">
                <a:solidFill>
                  <a:srgbClr val="FF0000"/>
                </a:solidFill>
              </a:rPr>
              <a:t>あります</a:t>
            </a:r>
            <a:endParaRPr kumimoji="1" lang="ja-JP" altLang="en-US" sz="1600" dirty="0">
              <a:solidFill>
                <a:srgbClr val="FF0000"/>
              </a:solidFill>
            </a:endParaRPr>
          </a:p>
        </p:txBody>
      </p:sp>
      <p:graphicFrame>
        <p:nvGraphicFramePr>
          <p:cNvPr id="20" name="図表 19"/>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13"/>
          <p:cNvGrpSpPr/>
          <p:nvPr/>
        </p:nvGrpSpPr>
        <p:grpSpPr>
          <a:xfrm>
            <a:off x="2564904" y="251520"/>
            <a:ext cx="4711143" cy="677108"/>
            <a:chOff x="2564904" y="251520"/>
            <a:chExt cx="4711143" cy="677108"/>
          </a:xfrm>
        </p:grpSpPr>
        <p:sp>
          <p:nvSpPr>
            <p:cNvPr id="15" name="正方形/長方形 14"/>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16" name="テキスト ボックス 15"/>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17" name="正方形/長方形 16"/>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18" name="正方形/長方形 17"/>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19" name="テキスト ボックス 18"/>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21" name="図表 20"/>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テキスト ボックス 21"/>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23" name="正方形/長方形 22"/>
          <p:cNvSpPr/>
          <p:nvPr/>
        </p:nvSpPr>
        <p:spPr>
          <a:xfrm>
            <a:off x="260648" y="298782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ロール紙発注</a:t>
            </a:r>
            <a:endParaRPr lang="en-US" altLang="ja-JP" sz="1000" dirty="0" smtClean="0">
              <a:solidFill>
                <a:schemeClr val="tx1"/>
              </a:solidFill>
              <a:latin typeface="+mn-ea"/>
            </a:endParaRPr>
          </a:p>
        </p:txBody>
      </p:sp>
      <p:cxnSp>
        <p:nvCxnSpPr>
          <p:cNvPr id="24" name="直線コネクタ 23"/>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正方形/長方形 24"/>
          <p:cNvSpPr/>
          <p:nvPr/>
        </p:nvSpPr>
        <p:spPr>
          <a:xfrm>
            <a:off x="260648" y="334786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お問い合わせ</a:t>
            </a:r>
            <a:endParaRPr lang="en-US" altLang="ja-JP" sz="1000" dirty="0" smtClean="0">
              <a:solidFill>
                <a:schemeClr val="tx1"/>
              </a:solidFill>
              <a:latin typeface="+mn-ea"/>
            </a:endParaRPr>
          </a:p>
        </p:txBody>
      </p:sp>
      <p:sp>
        <p:nvSpPr>
          <p:cNvPr id="28" name="正方形/長方形 27"/>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ご加盟店様</a:t>
            </a:r>
            <a:endParaRPr lang="en-US" altLang="ja-JP" sz="1050" dirty="0" smtClean="0">
              <a:solidFill>
                <a:schemeClr val="tx1"/>
              </a:solidFill>
              <a:latin typeface="+mn-ea"/>
            </a:endParaRPr>
          </a:p>
        </p:txBody>
      </p:sp>
      <p:sp>
        <p:nvSpPr>
          <p:cNvPr id="45" name="正方形/長方形 44"/>
          <p:cNvSpPr/>
          <p:nvPr/>
        </p:nvSpPr>
        <p:spPr>
          <a:xfrm>
            <a:off x="260648" y="2627784"/>
            <a:ext cx="936104" cy="36004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各種変更</a:t>
            </a:r>
            <a:endParaRPr lang="en-US" altLang="ja-JP" sz="1000" dirty="0" smtClean="0">
              <a:solidFill>
                <a:schemeClr val="tx1"/>
              </a:solidFill>
              <a:latin typeface="+mn-ea"/>
            </a:endParaRPr>
          </a:p>
        </p:txBody>
      </p:sp>
      <p:sp>
        <p:nvSpPr>
          <p:cNvPr id="34" name="正方形/長方形 33"/>
          <p:cNvSpPr/>
          <p:nvPr/>
        </p:nvSpPr>
        <p:spPr>
          <a:xfrm>
            <a:off x="44624" y="6012160"/>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新規のお客様</a:t>
            </a:r>
            <a:endParaRPr lang="en-US" altLang="ja-JP" sz="1050" dirty="0" smtClean="0">
              <a:solidFill>
                <a:schemeClr val="tx1"/>
              </a:solidFill>
              <a:latin typeface="+mn-ea"/>
            </a:endParaRPr>
          </a:p>
        </p:txBody>
      </p:sp>
      <p:sp>
        <p:nvSpPr>
          <p:cNvPr id="37" name="正方形/長方形 36"/>
          <p:cNvSpPr/>
          <p:nvPr/>
        </p:nvSpPr>
        <p:spPr>
          <a:xfrm>
            <a:off x="1484784" y="4067944"/>
            <a:ext cx="4968552" cy="36004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kumimoji="1" lang="ja-JP" altLang="en-US" dirty="0" smtClean="0"/>
              <a:t>｜　</a:t>
            </a:r>
            <a:r>
              <a:rPr kumimoji="1" lang="ja-JP" altLang="en-US" dirty="0" smtClean="0">
                <a:latin typeface="HGP創英角ｺﾞｼｯｸUB" pitchFamily="50" charset="-128"/>
                <a:ea typeface="HGP創英角ｺﾞｼｯｸUB" pitchFamily="50" charset="-128"/>
              </a:rPr>
              <a:t>お問い合わせ</a:t>
            </a:r>
            <a:r>
              <a:rPr lang="ja-JP" altLang="en-US" dirty="0" smtClean="0">
                <a:latin typeface="HGP創英角ｺﾞｼｯｸUB" pitchFamily="50" charset="-128"/>
                <a:ea typeface="HGP創英角ｺﾞｼｯｸUB" pitchFamily="50" charset="-128"/>
              </a:rPr>
              <a:t>有難うございます。</a:t>
            </a:r>
            <a:endParaRPr kumimoji="1" lang="ja-JP" altLang="en-US" dirty="0">
              <a:latin typeface="HGP創英角ｺﾞｼｯｸUB" pitchFamily="50" charset="-128"/>
              <a:ea typeface="HGP創英角ｺﾞｼｯｸUB" pitchFamily="50" charset="-128"/>
            </a:endParaRPr>
          </a:p>
        </p:txBody>
      </p:sp>
      <p:cxnSp>
        <p:nvCxnSpPr>
          <p:cNvPr id="38" name="直線コネクタ 37"/>
          <p:cNvCxnSpPr/>
          <p:nvPr/>
        </p:nvCxnSpPr>
        <p:spPr>
          <a:xfrm>
            <a:off x="1484784" y="4644008"/>
            <a:ext cx="489654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テキスト ボックス 38"/>
          <p:cNvSpPr txBox="1"/>
          <p:nvPr/>
        </p:nvSpPr>
        <p:spPr>
          <a:xfrm>
            <a:off x="1684944" y="4716016"/>
            <a:ext cx="2464136" cy="369332"/>
          </a:xfrm>
          <a:prstGeom prst="rect">
            <a:avLst/>
          </a:prstGeom>
          <a:noFill/>
        </p:spPr>
        <p:txBody>
          <a:bodyPr wrap="none" rtlCol="0">
            <a:spAutoFit/>
          </a:bodyPr>
          <a:lstStyle/>
          <a:p>
            <a:r>
              <a:rPr kumimoji="1" lang="ja-JP" altLang="en-US" dirty="0" smtClean="0">
                <a:latin typeface="HGP創英角ｺﾞｼｯｸUB" pitchFamily="50" charset="-128"/>
                <a:ea typeface="HGP創英角ｺﾞｼｯｸUB" pitchFamily="50" charset="-128"/>
              </a:rPr>
              <a:t>送信完了いたしました。</a:t>
            </a:r>
            <a:endParaRPr kumimoji="1" lang="ja-JP" altLang="en-US" dirty="0">
              <a:latin typeface="HGP創英角ｺﾞｼｯｸUB" pitchFamily="50" charset="-128"/>
              <a:ea typeface="HGP創英角ｺﾞｼｯｸUB" pitchFamily="50" charset="-128"/>
            </a:endParaRPr>
          </a:p>
        </p:txBody>
      </p:sp>
      <p:sp>
        <p:nvSpPr>
          <p:cNvPr id="41" name="テキスト ボックス 40"/>
          <p:cNvSpPr txBox="1"/>
          <p:nvPr/>
        </p:nvSpPr>
        <p:spPr>
          <a:xfrm>
            <a:off x="1484784" y="5220072"/>
            <a:ext cx="5137945" cy="1754326"/>
          </a:xfrm>
          <a:prstGeom prst="rect">
            <a:avLst/>
          </a:prstGeom>
          <a:noFill/>
        </p:spPr>
        <p:txBody>
          <a:bodyPr wrap="none" rtlCol="0">
            <a:spAutoFit/>
          </a:bodyPr>
          <a:lstStyle/>
          <a:p>
            <a:r>
              <a:rPr kumimoji="1" lang="ja-JP" altLang="en-US" sz="1200" dirty="0" smtClean="0"/>
              <a:t>お問い合わせフォームのご利用ありがとうございます。</a:t>
            </a:r>
            <a:endParaRPr kumimoji="1" lang="en-US" altLang="ja-JP" sz="1200" dirty="0" smtClean="0"/>
          </a:p>
          <a:p>
            <a:r>
              <a:rPr lang="ja-JP" altLang="en-US" sz="1200" dirty="0" smtClean="0"/>
              <a:t>入力頂いたメールアドレスに受付完了のメールを自動送信しています。</a:t>
            </a:r>
            <a:endParaRPr lang="en-US" altLang="ja-JP" sz="1200" dirty="0" smtClean="0"/>
          </a:p>
          <a:p>
            <a:endParaRPr kumimoji="1" lang="en-US" altLang="ja-JP" sz="1200" dirty="0" smtClean="0"/>
          </a:p>
          <a:p>
            <a:r>
              <a:rPr lang="ja-JP" altLang="en-US" sz="1200" dirty="0" smtClean="0"/>
              <a:t>お問い合わせ内容につきまして、弊社で確認を行いご指定の連絡方法にて</a:t>
            </a:r>
            <a:endParaRPr lang="en-US" altLang="ja-JP" sz="1200" dirty="0" smtClean="0"/>
          </a:p>
          <a:p>
            <a:r>
              <a:rPr lang="ja-JP" altLang="en-US" sz="1200" dirty="0" smtClean="0"/>
              <a:t>回答いたしますので</a:t>
            </a:r>
            <a:r>
              <a:rPr kumimoji="1" lang="ja-JP" altLang="en-US" sz="1200" dirty="0" smtClean="0"/>
              <a:t>今しばらくお待ちください。</a:t>
            </a:r>
            <a:endParaRPr kumimoji="1" lang="en-US" altLang="ja-JP" sz="1200" dirty="0" smtClean="0"/>
          </a:p>
          <a:p>
            <a:r>
              <a:rPr lang="ja-JP" altLang="en-US" sz="1200" dirty="0" smtClean="0"/>
              <a:t>なお、２～３日たってもご連絡が無い場合は、恐れいりますが直接お電話にて</a:t>
            </a:r>
            <a:endParaRPr lang="en-US" altLang="ja-JP" sz="1200" dirty="0" smtClean="0"/>
          </a:p>
          <a:p>
            <a:r>
              <a:rPr kumimoji="1" lang="ja-JP" altLang="en-US" sz="1200" dirty="0" smtClean="0"/>
              <a:t>ご確認をお願いいたします。</a:t>
            </a:r>
            <a:endParaRPr kumimoji="1" lang="en-US" altLang="ja-JP" sz="1200" dirty="0" smtClean="0"/>
          </a:p>
          <a:p>
            <a:endParaRPr lang="en-US" altLang="ja-JP" sz="1200" dirty="0" smtClean="0"/>
          </a:p>
          <a:p>
            <a:endParaRPr kumimoji="1" lang="ja-JP" altLang="en-US" sz="1200" dirty="0"/>
          </a:p>
        </p:txBody>
      </p:sp>
      <p:sp>
        <p:nvSpPr>
          <p:cNvPr id="43" name="正方形/長方形 42"/>
          <p:cNvSpPr/>
          <p:nvPr/>
        </p:nvSpPr>
        <p:spPr>
          <a:xfrm>
            <a:off x="1628800" y="6660232"/>
            <a:ext cx="4680520" cy="93610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p:cNvSpPr txBox="1"/>
          <p:nvPr/>
        </p:nvSpPr>
        <p:spPr>
          <a:xfrm>
            <a:off x="2362455" y="6770340"/>
            <a:ext cx="3010761" cy="276999"/>
          </a:xfrm>
          <a:prstGeom prst="rect">
            <a:avLst/>
          </a:prstGeom>
          <a:noFill/>
        </p:spPr>
        <p:txBody>
          <a:bodyPr wrap="none" rtlCol="0">
            <a:spAutoFit/>
          </a:bodyPr>
          <a:lstStyle/>
          <a:p>
            <a:r>
              <a:rPr kumimoji="1" lang="ja-JP" altLang="en-US" sz="1200" b="1" dirty="0" smtClean="0">
                <a:solidFill>
                  <a:schemeClr val="tx1">
                    <a:lumMod val="65000"/>
                    <a:lumOff val="35000"/>
                  </a:schemeClr>
                </a:solidFill>
              </a:rPr>
              <a:t>お電話でもお気軽にお問い合わせください。</a:t>
            </a:r>
            <a:endParaRPr kumimoji="1" lang="ja-JP" altLang="en-US" sz="1200" b="1" dirty="0">
              <a:solidFill>
                <a:schemeClr val="tx1">
                  <a:lumMod val="65000"/>
                  <a:lumOff val="35000"/>
                </a:schemeClr>
              </a:solidFill>
            </a:endParaRPr>
          </a:p>
        </p:txBody>
      </p:sp>
      <p:sp>
        <p:nvSpPr>
          <p:cNvPr id="46" name="テキスト ボックス 45"/>
          <p:cNvSpPr txBox="1"/>
          <p:nvPr/>
        </p:nvSpPr>
        <p:spPr>
          <a:xfrm>
            <a:off x="2852936" y="6941358"/>
            <a:ext cx="1999265" cy="477054"/>
          </a:xfrm>
          <a:prstGeom prst="rect">
            <a:avLst/>
          </a:prstGeom>
          <a:noFill/>
        </p:spPr>
        <p:txBody>
          <a:bodyPr wrap="none" rtlCol="0">
            <a:spAutoFit/>
          </a:bodyPr>
          <a:lstStyle/>
          <a:p>
            <a:r>
              <a:rPr kumimoji="1" lang="en-US" altLang="ja-JP" sz="2500" b="1" dirty="0" smtClean="0">
                <a:solidFill>
                  <a:schemeClr val="tx1">
                    <a:lumMod val="65000"/>
                    <a:lumOff val="35000"/>
                  </a:schemeClr>
                </a:solidFill>
              </a:rPr>
              <a:t>03-6279-0521</a:t>
            </a:r>
            <a:endParaRPr kumimoji="1" lang="ja-JP" altLang="en-US" sz="2500" b="1" dirty="0">
              <a:solidFill>
                <a:schemeClr val="tx1">
                  <a:lumMod val="65000"/>
                  <a:lumOff val="35000"/>
                </a:schemeClr>
              </a:solidFill>
            </a:endParaRPr>
          </a:p>
        </p:txBody>
      </p:sp>
      <p:sp>
        <p:nvSpPr>
          <p:cNvPr id="47" name="テキスト ボックス 46"/>
          <p:cNvSpPr txBox="1"/>
          <p:nvPr/>
        </p:nvSpPr>
        <p:spPr>
          <a:xfrm>
            <a:off x="2348880" y="7346404"/>
            <a:ext cx="3090911" cy="276999"/>
          </a:xfrm>
          <a:prstGeom prst="rect">
            <a:avLst/>
          </a:prstGeom>
          <a:noFill/>
        </p:spPr>
        <p:txBody>
          <a:bodyPr wrap="none" rtlCol="0">
            <a:spAutoFit/>
          </a:bodyPr>
          <a:lstStyle/>
          <a:p>
            <a:r>
              <a:rPr lang="en-US" altLang="ja-JP" sz="1200" dirty="0" smtClean="0"/>
              <a:t>9</a:t>
            </a:r>
            <a:r>
              <a:rPr lang="ja-JP" altLang="en-US" sz="1200" dirty="0" smtClean="0"/>
              <a:t>：</a:t>
            </a:r>
            <a:r>
              <a:rPr lang="en-US" altLang="ja-JP" sz="1200" dirty="0" smtClean="0"/>
              <a:t>00AM</a:t>
            </a:r>
            <a:r>
              <a:rPr lang="ja-JP" altLang="en-US" sz="1200" dirty="0" smtClean="0"/>
              <a:t>～</a:t>
            </a:r>
            <a:r>
              <a:rPr lang="en-US" altLang="ja-JP" sz="1200" dirty="0" smtClean="0"/>
              <a:t>17</a:t>
            </a:r>
            <a:r>
              <a:rPr lang="ja-JP" altLang="en-US" sz="1200" dirty="0" smtClean="0"/>
              <a:t>：</a:t>
            </a:r>
            <a:r>
              <a:rPr lang="en-US" altLang="ja-JP" sz="1200" dirty="0" smtClean="0"/>
              <a:t>00PM</a:t>
            </a:r>
            <a:r>
              <a:rPr lang="ja-JP" altLang="en-US" sz="1200" dirty="0" smtClean="0"/>
              <a:t>（土・日・祝・年末年始休）</a:t>
            </a:r>
            <a:endParaRPr kumimoji="1" lang="ja-JP" altLang="en-US" sz="1200" b="1" dirty="0">
              <a:solidFill>
                <a:schemeClr val="tx1">
                  <a:lumMod val="65000"/>
                  <a:lumOff val="35000"/>
                </a:schemeClr>
              </a:solidFill>
            </a:endParaRPr>
          </a:p>
        </p:txBody>
      </p:sp>
      <p:graphicFrame>
        <p:nvGraphicFramePr>
          <p:cNvPr id="48" name="表 47"/>
          <p:cNvGraphicFramePr>
            <a:graphicFrameLocks noGrp="1"/>
          </p:cNvGraphicFramePr>
          <p:nvPr/>
        </p:nvGraphicFramePr>
        <p:xfrm>
          <a:off x="1340767" y="7668344"/>
          <a:ext cx="5256581" cy="1219200"/>
        </p:xfrm>
        <a:graphic>
          <a:graphicData uri="http://schemas.openxmlformats.org/drawingml/2006/table">
            <a:tbl>
              <a:tblPr/>
              <a:tblGrid>
                <a:gridCol w="362827"/>
                <a:gridCol w="3004394"/>
                <a:gridCol w="557516"/>
                <a:gridCol w="557516"/>
                <a:gridCol w="557516"/>
                <a:gridCol w="216812"/>
              </a:tblGrid>
              <a:tr h="100318">
                <a:tc>
                  <a:txBody>
                    <a:bodyPr/>
                    <a:lstStyle/>
                    <a:p>
                      <a:pPr algn="l" fontAlgn="ctr"/>
                      <a:r>
                        <a:rPr lang="ja-JP" altLang="en-US" sz="800" b="0" i="0" u="none" strike="noStrike" dirty="0">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r>
                        <a:rPr lang="ja-JP" altLang="en-US" sz="900" b="1" i="0" u="none" strike="noStrike" dirty="0">
                          <a:solidFill>
                            <a:srgbClr val="7F7F7F"/>
                          </a:solidFill>
                          <a:latin typeface="HGP創英角ｺﾞｼｯｸUB"/>
                        </a:rPr>
                        <a:t>個人情報の取り扱いについて</a:t>
                      </a:r>
                      <a:r>
                        <a:rPr lang="ja-JP" altLang="en-US" sz="900" b="0" i="0" u="none" strike="noStrike" dirty="0">
                          <a:solidFill>
                            <a:srgbClr val="000000"/>
                          </a:solidFill>
                          <a:latin typeface="HGP創英角ｺﾞｼｯｸUB"/>
                        </a:rPr>
                        <a:t>　</a:t>
                      </a: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endParaRPr lang="ja-JP" altLang="en-US" sz="900" b="0" i="0" u="none" strike="noStrike" dirty="0">
                        <a:solidFill>
                          <a:srgbClr val="000000"/>
                        </a:solidFill>
                        <a:latin typeface="HGP創英角ｺﾞｼｯｸUB"/>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gridSpan="2">
                  <a:txBody>
                    <a:bodyPr/>
                    <a:lstStyle/>
                    <a:p>
                      <a:pPr algn="l" fontAlgn="ctr"/>
                      <a:r>
                        <a:rPr lang="ja-JP" altLang="en-US" sz="900" b="0" i="0" u="none" strike="noStrike" dirty="0">
                          <a:solidFill>
                            <a:srgbClr val="7F7F7F"/>
                          </a:solidFill>
                          <a:latin typeface="HGP創英角ｺﾞｼｯｸUB"/>
                        </a:rPr>
                        <a:t>詳細については</a:t>
                      </a:r>
                      <a:r>
                        <a:rPr lang="ja-JP" altLang="en-US" sz="900" b="0" i="0" u="none" strike="noStrike" dirty="0">
                          <a:solidFill>
                            <a:srgbClr val="538ED5"/>
                          </a:solidFill>
                          <a:latin typeface="HGP創英角ｺﾞｼｯｸUB"/>
                        </a:rPr>
                        <a:t>「個人情報の取り扱いについて」</a:t>
                      </a:r>
                      <a:r>
                        <a:rPr lang="ja-JP" altLang="en-US" sz="900" b="0" i="0" u="none" strike="noStrike" dirty="0">
                          <a:solidFill>
                            <a:srgbClr val="7F7F7F"/>
                          </a:solidFill>
                          <a:latin typeface="HGP創英角ｺﾞｼｯｸUB"/>
                        </a:rPr>
                        <a:t>をご覧ください。</a:t>
                      </a:r>
                      <a:endParaRPr lang="ja-JP" altLang="en-US" sz="900" b="0" i="0" u="none" strike="noStrike" dirty="0">
                        <a:solidFill>
                          <a:srgbClr val="000000"/>
                        </a:solidFill>
                        <a:latin typeface="HGP創英角ｺﾞｼｯｸUB"/>
                      </a:endParaRPr>
                    </a:p>
                  </a:txBody>
                  <a:tcPr marL="0" marR="0" marT="0" marB="0" anchor="ctr">
                    <a:lnL>
                      <a:noFill/>
                    </a:lnL>
                    <a:lnR>
                      <a:noFill/>
                    </a:lnR>
                    <a:lnT>
                      <a:noFill/>
                    </a:lnT>
                    <a:lnB>
                      <a:noFill/>
                    </a:lnB>
                  </a:tcPr>
                </a:tc>
                <a:tc hMerge="1">
                  <a:txBody>
                    <a:bodyPr/>
                    <a:lstStyle/>
                    <a:p>
                      <a:endParaRPr kumimoji="1" lang="ja-JP" altLang="en-US"/>
                    </a:p>
                  </a:txBody>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gridSpan="4">
                  <a:txBody>
                    <a:bodyPr/>
                    <a:lstStyle/>
                    <a:p>
                      <a:pPr algn="l" fontAlgn="ctr"/>
                      <a:r>
                        <a:rPr lang="ja-JP" altLang="en-US" sz="900" b="0" i="0" u="none" strike="noStrike">
                          <a:solidFill>
                            <a:srgbClr val="7F7F7F"/>
                          </a:solidFill>
                          <a:latin typeface="HGP創英角ｺﾞｼｯｸUB"/>
                        </a:rPr>
                        <a:t>上記「個人情報の取扱いについて」に同意いただける場合は、「同意する」にチェックした上で</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r>
                        <a:rPr lang="ja-JP" altLang="en-US" sz="900" b="0" i="0" u="none" strike="noStrike">
                          <a:solidFill>
                            <a:srgbClr val="7F7F7F"/>
                          </a:solidFill>
                          <a:latin typeface="HGP創英角ｺﾞｼｯｸUB"/>
                        </a:rPr>
                        <a:t>「内容確認ボタン」を押して下さい。</a:t>
                      </a: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endParaRPr lang="ja-JP" altLang="en-US" sz="900" b="0" i="0" u="none" strike="noStrike">
                        <a:solidFill>
                          <a:srgbClr val="000000"/>
                        </a:solidFill>
                        <a:latin typeface="HGP創英角ｺﾞｼｯｸUB"/>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a:noFill/>
                    </a:lnT>
                    <a:lnB>
                      <a:noFill/>
                    </a:lnB>
                  </a:tcPr>
                </a:tc>
                <a:tc>
                  <a:txBody>
                    <a:bodyPr/>
                    <a:lstStyle/>
                    <a:p>
                      <a:pPr algn="l" fontAlgn="ctr"/>
                      <a:r>
                        <a:rPr lang="ja-JP" altLang="en-US" sz="900" b="0" i="0" u="none" strike="noStrike">
                          <a:solidFill>
                            <a:srgbClr val="7F7F7F"/>
                          </a:solidFill>
                          <a:latin typeface="HGP創英角ｺﾞｼｯｸUB"/>
                        </a:rPr>
                        <a:t>□　上記「個人情報の取扱いについて」に同意する</a:t>
                      </a:r>
                    </a:p>
                  </a:txBody>
                  <a:tcPr marL="0" marR="0" marT="0" marB="0" anchor="ctr">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w="6350" cap="flat" cmpd="sng" algn="ctr">
                      <a:solidFill>
                        <a:srgbClr val="7F7F7F"/>
                      </a:solidFill>
                      <a:prstDash val="solid"/>
                      <a:round/>
                      <a:headEnd type="none" w="med" len="med"/>
                      <a:tailEnd type="none" w="med" len="med"/>
                    </a:lnB>
                  </a:tcPr>
                </a:tc>
              </a:tr>
            </a:tbl>
          </a:graphicData>
        </a:graphic>
      </p:graphicFrame>
      <p:sp>
        <p:nvSpPr>
          <p:cNvPr id="49" name="正方形/長方形 48"/>
          <p:cNvSpPr/>
          <p:nvPr/>
        </p:nvSpPr>
        <p:spPr>
          <a:xfrm flipH="1">
            <a:off x="3267968" y="7785100"/>
            <a:ext cx="432048" cy="14401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800" dirty="0">
                <a:solidFill>
                  <a:schemeClr val="bg1"/>
                </a:solidFill>
              </a:rPr>
              <a:t>必須</a:t>
            </a:r>
            <a:endParaRPr kumimoji="1" lang="ja-JP" altLang="en-US" sz="800"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47664" y="179512"/>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お問い合わせ画面</a:t>
            </a:r>
            <a:endParaRPr kumimoji="1" lang="ja-JP" altLang="en-US" dirty="0">
              <a:solidFill>
                <a:srgbClr val="FF0000"/>
              </a:solidFill>
            </a:endParaRPr>
          </a:p>
        </p:txBody>
      </p:sp>
      <p:sp>
        <p:nvSpPr>
          <p:cNvPr id="30" name="テキスト ボックス 29"/>
          <p:cNvSpPr txBox="1"/>
          <p:nvPr/>
        </p:nvSpPr>
        <p:spPr>
          <a:xfrm>
            <a:off x="548680" y="1475656"/>
            <a:ext cx="2746906" cy="369332"/>
          </a:xfrm>
          <a:prstGeom prst="rect">
            <a:avLst/>
          </a:prstGeom>
          <a:noFill/>
        </p:spPr>
        <p:txBody>
          <a:bodyPr wrap="none" rtlCol="0">
            <a:spAutoFit/>
          </a:bodyPr>
          <a:lstStyle/>
          <a:p>
            <a:r>
              <a:rPr kumimoji="1" lang="en-US" altLang="ja-JP" u="sng" dirty="0" smtClean="0">
                <a:solidFill>
                  <a:srgbClr val="00B050"/>
                </a:solidFill>
              </a:rPr>
              <a:t>PAX</a:t>
            </a:r>
            <a:r>
              <a:rPr kumimoji="1" lang="ja-JP" altLang="en-US" u="sng" dirty="0" smtClean="0">
                <a:solidFill>
                  <a:srgbClr val="00B050"/>
                </a:solidFill>
              </a:rPr>
              <a:t>端末　ご利用加盟店様</a:t>
            </a:r>
            <a:endParaRPr kumimoji="1" lang="ja-JP" altLang="en-US" u="sng" dirty="0">
              <a:solidFill>
                <a:srgbClr val="00B050"/>
              </a:solidFill>
            </a:endParaRPr>
          </a:p>
        </p:txBody>
      </p:sp>
      <p:sp>
        <p:nvSpPr>
          <p:cNvPr id="35" name="テキスト ボックス 34"/>
          <p:cNvSpPr txBox="1"/>
          <p:nvPr/>
        </p:nvSpPr>
        <p:spPr>
          <a:xfrm>
            <a:off x="1300223" y="1835696"/>
            <a:ext cx="2848857"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≪ロール紙発注フォーム</a:t>
            </a:r>
            <a:r>
              <a:rPr kumimoji="1" lang="en-US" altLang="ja-JP"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40" name="テキスト ボックス 39"/>
          <p:cNvSpPr txBox="1"/>
          <p:nvPr/>
        </p:nvSpPr>
        <p:spPr>
          <a:xfrm>
            <a:off x="1268760" y="2267744"/>
            <a:ext cx="5445224" cy="1384995"/>
          </a:xfrm>
          <a:prstGeom prst="rect">
            <a:avLst/>
          </a:prstGeom>
          <a:noFill/>
        </p:spPr>
        <p:txBody>
          <a:bodyPr wrap="square" rtlCol="0">
            <a:spAutoFit/>
          </a:bodyPr>
          <a:lstStyle/>
          <a:p>
            <a:r>
              <a:rPr kumimoji="1" lang="ja-JP" altLang="en-US" sz="1200" dirty="0" smtClean="0"/>
              <a:t>下記のフォームより、</a:t>
            </a:r>
            <a:r>
              <a:rPr kumimoji="1" lang="ja-JP" altLang="en-US" sz="1200" dirty="0" smtClean="0">
                <a:solidFill>
                  <a:srgbClr val="00B050"/>
                </a:solidFill>
              </a:rPr>
              <a:t>必要事項をご入力の上、</a:t>
            </a:r>
            <a:r>
              <a:rPr lang="ja-JP" altLang="en-US" sz="1200" dirty="0" smtClean="0">
                <a:solidFill>
                  <a:srgbClr val="00B050"/>
                </a:solidFill>
              </a:rPr>
              <a:t>ご希望のロール紙個数を注文</a:t>
            </a:r>
            <a:r>
              <a:rPr lang="ja-JP" altLang="en-US" sz="1200" dirty="0" smtClean="0"/>
              <a:t>いただきますよう</a:t>
            </a:r>
            <a:r>
              <a:rPr kumimoji="1" lang="ja-JP" altLang="en-US" sz="1200" dirty="0" smtClean="0"/>
              <a:t>お願い致します。</a:t>
            </a:r>
            <a:endParaRPr kumimoji="1" lang="en-US" altLang="ja-JP" sz="1200" dirty="0" smtClean="0"/>
          </a:p>
          <a:p>
            <a:endParaRPr lang="en-US" altLang="ja-JP" sz="1200" dirty="0" smtClean="0"/>
          </a:p>
          <a:p>
            <a:r>
              <a:rPr kumimoji="1" lang="ja-JP" altLang="en-US" sz="1200" dirty="0" smtClean="0"/>
              <a:t>万が一のため、弊社でメール受信後に自動返信を</a:t>
            </a:r>
            <a:r>
              <a:rPr lang="ja-JP" altLang="en-US" sz="1200" dirty="0" smtClean="0"/>
              <a:t>させていただいておりますが、返信メールが翌日にもない場合には、お電話にて</a:t>
            </a:r>
            <a:r>
              <a:rPr kumimoji="1" lang="ja-JP" altLang="en-US" sz="1200" dirty="0" smtClean="0"/>
              <a:t>お問い合わせ下さいますよう、宜しくお願い申し上げます。</a:t>
            </a:r>
            <a:endParaRPr kumimoji="1" lang="en-US" altLang="ja-JP" sz="1200" dirty="0" smtClean="0"/>
          </a:p>
          <a:p>
            <a:endParaRPr kumimoji="1" lang="ja-JP" altLang="en-US" sz="1200" dirty="0"/>
          </a:p>
        </p:txBody>
      </p:sp>
      <p:cxnSp>
        <p:nvCxnSpPr>
          <p:cNvPr id="42" name="直線コネクタ 41"/>
          <p:cNvCxnSpPr/>
          <p:nvPr/>
        </p:nvCxnSpPr>
        <p:spPr>
          <a:xfrm>
            <a:off x="1196752" y="3491880"/>
            <a:ext cx="532859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3933056" y="1477978"/>
            <a:ext cx="2581156" cy="861774"/>
          </a:xfrm>
          <a:prstGeom prst="rect">
            <a:avLst/>
          </a:prstGeom>
          <a:noFill/>
        </p:spPr>
        <p:txBody>
          <a:bodyPr wrap="none" rtlCol="0">
            <a:spAutoFit/>
          </a:bodyPr>
          <a:lstStyle/>
          <a:p>
            <a:pPr algn="ctr"/>
            <a:r>
              <a:rPr kumimoji="1" lang="en-US" altLang="ja-JP" sz="1600" dirty="0" smtClean="0">
                <a:solidFill>
                  <a:srgbClr val="00B050"/>
                </a:solidFill>
              </a:rPr>
              <a:t>※</a:t>
            </a:r>
            <a:r>
              <a:rPr kumimoji="1" lang="ja-JP" altLang="en-US" sz="1600" dirty="0" smtClean="0">
                <a:solidFill>
                  <a:srgbClr val="00B050"/>
                </a:solidFill>
              </a:rPr>
              <a:t>メールの自動返信機能の</a:t>
            </a:r>
            <a:endParaRPr kumimoji="1" lang="en-US" altLang="ja-JP" sz="1600" dirty="0" smtClean="0">
              <a:solidFill>
                <a:srgbClr val="00B050"/>
              </a:solidFill>
            </a:endParaRPr>
          </a:p>
          <a:p>
            <a:pPr algn="ctr"/>
            <a:r>
              <a:rPr lang="ja-JP" altLang="en-US" sz="1600" dirty="0" smtClean="0">
                <a:solidFill>
                  <a:srgbClr val="00B050"/>
                </a:solidFill>
              </a:rPr>
              <a:t>追加希望が</a:t>
            </a:r>
            <a:r>
              <a:rPr lang="en-US" altLang="ja-JP" sz="1600" dirty="0" smtClean="0">
                <a:solidFill>
                  <a:srgbClr val="00B050"/>
                </a:solidFill>
              </a:rPr>
              <a:t>BackOffice</a:t>
            </a:r>
            <a:r>
              <a:rPr lang="ja-JP" altLang="en-US" sz="1600" dirty="0" smtClean="0">
                <a:solidFill>
                  <a:srgbClr val="00B050"/>
                </a:solidFill>
              </a:rPr>
              <a:t>より</a:t>
            </a:r>
            <a:endParaRPr lang="en-US" altLang="ja-JP" sz="1600" dirty="0" smtClean="0">
              <a:solidFill>
                <a:srgbClr val="00B050"/>
              </a:solidFill>
            </a:endParaRPr>
          </a:p>
          <a:p>
            <a:pPr algn="ctr"/>
            <a:r>
              <a:rPr lang="ja-JP" altLang="en-US" sz="1600" dirty="0" smtClean="0">
                <a:solidFill>
                  <a:srgbClr val="00B050"/>
                </a:solidFill>
              </a:rPr>
              <a:t>あります</a:t>
            </a:r>
            <a:endParaRPr kumimoji="1" lang="ja-JP" altLang="en-US" sz="1600" dirty="0">
              <a:solidFill>
                <a:srgbClr val="00B050"/>
              </a:solidFill>
            </a:endParaRPr>
          </a:p>
        </p:txBody>
      </p:sp>
      <p:graphicFrame>
        <p:nvGraphicFramePr>
          <p:cNvPr id="20" name="図表 19"/>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13"/>
          <p:cNvGrpSpPr/>
          <p:nvPr/>
        </p:nvGrpSpPr>
        <p:grpSpPr>
          <a:xfrm>
            <a:off x="2564904" y="251520"/>
            <a:ext cx="4711143" cy="677108"/>
            <a:chOff x="2564904" y="251520"/>
            <a:chExt cx="4711143" cy="677108"/>
          </a:xfrm>
        </p:grpSpPr>
        <p:sp>
          <p:nvSpPr>
            <p:cNvPr id="15" name="正方形/長方形 14"/>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16" name="テキスト ボックス 15"/>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17" name="正方形/長方形 16"/>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18" name="正方形/長方形 17"/>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19" name="テキスト ボックス 18"/>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21" name="図表 20"/>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テキスト ボックス 21"/>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cxnSp>
        <p:nvCxnSpPr>
          <p:cNvPr id="24" name="直線コネクタ 23"/>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正方形/長方形 47"/>
          <p:cNvSpPr/>
          <p:nvPr/>
        </p:nvSpPr>
        <p:spPr>
          <a:xfrm>
            <a:off x="260648" y="2987824"/>
            <a:ext cx="936104" cy="36004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ロール紙発注</a:t>
            </a:r>
            <a:endParaRPr lang="en-US" altLang="ja-JP" sz="1000" dirty="0" smtClean="0">
              <a:solidFill>
                <a:schemeClr val="tx1"/>
              </a:solidFill>
              <a:latin typeface="+mn-ea"/>
            </a:endParaRPr>
          </a:p>
        </p:txBody>
      </p:sp>
      <p:sp>
        <p:nvSpPr>
          <p:cNvPr id="51" name="正方形/長方形 50"/>
          <p:cNvSpPr/>
          <p:nvPr/>
        </p:nvSpPr>
        <p:spPr>
          <a:xfrm>
            <a:off x="260648" y="334786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お問い合わせ</a:t>
            </a:r>
            <a:endParaRPr lang="en-US" altLang="ja-JP" sz="1000" dirty="0" smtClean="0">
              <a:solidFill>
                <a:schemeClr val="tx1"/>
              </a:solidFill>
              <a:latin typeface="+mn-ea"/>
            </a:endParaRPr>
          </a:p>
        </p:txBody>
      </p:sp>
      <p:sp>
        <p:nvSpPr>
          <p:cNvPr id="53" name="正方形/長方形 52"/>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ご加盟店様</a:t>
            </a:r>
            <a:endParaRPr lang="en-US" altLang="ja-JP" sz="1050" dirty="0" smtClean="0">
              <a:solidFill>
                <a:schemeClr val="tx1"/>
              </a:solidFill>
              <a:latin typeface="+mn-ea"/>
            </a:endParaRPr>
          </a:p>
        </p:txBody>
      </p:sp>
      <p:sp>
        <p:nvSpPr>
          <p:cNvPr id="55" name="正方形/長方形 54"/>
          <p:cNvSpPr/>
          <p:nvPr/>
        </p:nvSpPr>
        <p:spPr>
          <a:xfrm>
            <a:off x="260648" y="262778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各種変更</a:t>
            </a:r>
            <a:endParaRPr lang="en-US" altLang="ja-JP" sz="1000" dirty="0" smtClean="0">
              <a:solidFill>
                <a:schemeClr val="tx1"/>
              </a:solidFill>
              <a:latin typeface="+mn-ea"/>
            </a:endParaRPr>
          </a:p>
        </p:txBody>
      </p:sp>
      <p:sp>
        <p:nvSpPr>
          <p:cNvPr id="57" name="正方形/長方形 56"/>
          <p:cNvSpPr/>
          <p:nvPr/>
        </p:nvSpPr>
        <p:spPr>
          <a:xfrm>
            <a:off x="44624" y="6012160"/>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新規のお客様</a:t>
            </a:r>
            <a:endParaRPr lang="en-US" altLang="ja-JP" sz="1050" dirty="0" smtClean="0">
              <a:solidFill>
                <a:schemeClr val="tx1"/>
              </a:solidFill>
              <a:latin typeface="+mn-ea"/>
            </a:endParaRPr>
          </a:p>
        </p:txBody>
      </p:sp>
      <p:graphicFrame>
        <p:nvGraphicFramePr>
          <p:cNvPr id="32" name="表 31"/>
          <p:cNvGraphicFramePr>
            <a:graphicFrameLocks noGrp="1"/>
          </p:cNvGraphicFramePr>
          <p:nvPr/>
        </p:nvGraphicFramePr>
        <p:xfrm>
          <a:off x="1325757" y="3863232"/>
          <a:ext cx="5292080" cy="3373068"/>
        </p:xfrm>
        <a:graphic>
          <a:graphicData uri="http://schemas.openxmlformats.org/drawingml/2006/table">
            <a:tbl>
              <a:tblPr/>
              <a:tblGrid>
                <a:gridCol w="2627784"/>
                <a:gridCol w="2664296"/>
              </a:tblGrid>
              <a:tr h="281089">
                <a:tc>
                  <a:txBody>
                    <a:bodyPr/>
                    <a:lstStyle/>
                    <a:p>
                      <a:pPr algn="l" rtl="0" fontAlgn="t"/>
                      <a:r>
                        <a:rPr lang="en-US" altLang="ja-JP" sz="1100" b="0" i="0" u="none" strike="noStrike" dirty="0">
                          <a:solidFill>
                            <a:srgbClr val="000000"/>
                          </a:solidFill>
                          <a:latin typeface="Arial"/>
                        </a:rPr>
                        <a:t>[1]</a:t>
                      </a:r>
                      <a:r>
                        <a:rPr lang="ja-JP" altLang="en-US" sz="1100" b="0" i="0" u="none" strike="noStrike" dirty="0">
                          <a:solidFill>
                            <a:srgbClr val="000000"/>
                          </a:solidFill>
                          <a:latin typeface="Arial"/>
                        </a:rPr>
                        <a:t>加盟店</a:t>
                      </a:r>
                      <a:r>
                        <a:rPr lang="en-US" sz="1100" b="0" i="0" u="none" strike="noStrike" dirty="0">
                          <a:solidFill>
                            <a:srgbClr val="00B050"/>
                          </a:solidFill>
                          <a:latin typeface="Arial"/>
                        </a:rPr>
                        <a:t>ID</a:t>
                      </a:r>
                      <a:r>
                        <a:rPr lang="en-US" sz="1100" b="0" i="0" u="none" strike="noStrike" dirty="0">
                          <a:solidFill>
                            <a:srgbClr val="000000"/>
                          </a:solidFill>
                          <a:latin typeface="Arial"/>
                        </a:rPr>
                        <a:t>（</a:t>
                      </a:r>
                      <a:r>
                        <a:rPr lang="en-US" sz="1100" b="0" i="0" u="none" strike="noStrike" dirty="0">
                          <a:solidFill>
                            <a:srgbClr val="000000"/>
                          </a:solidFill>
                          <a:latin typeface="Calibri"/>
                        </a:rPr>
                        <a:t>6</a:t>
                      </a:r>
                      <a:r>
                        <a:rPr lang="ja-JP" altLang="en-US" sz="1100" b="0" i="0" u="none" strike="noStrike" dirty="0">
                          <a:solidFill>
                            <a:srgbClr val="000000"/>
                          </a:solidFill>
                          <a:latin typeface="Arial"/>
                        </a:rPr>
                        <a:t>桁）</a:t>
                      </a:r>
                      <a:r>
                        <a:rPr lang="ja-JP" altLang="en-US" sz="1100" b="0" i="0" u="none" strike="noStrike" dirty="0">
                          <a:solidFill>
                            <a:srgbClr val="000000"/>
                          </a:solidFill>
                          <a:latin typeface="Calibri"/>
                        </a:rPr>
                        <a:t>  </a:t>
                      </a:r>
                      <a:endParaRPr lang="ja-JP" altLang="en-US" sz="1100" b="0" i="0" u="none" strike="noStrike" dirty="0">
                        <a:solidFill>
                          <a:srgbClr val="000000"/>
                        </a:solidFill>
                        <a:latin typeface="Arial"/>
                      </a:endParaRP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l" rtl="0" fontAlgn="t"/>
                      <a:r>
                        <a:rPr lang="ja-JP" altLang="en-US" sz="1100" b="1" i="0" u="none" strike="noStrike" dirty="0">
                          <a:solidFill>
                            <a:srgbClr val="000000"/>
                          </a:solidFill>
                          <a:latin typeface="Arial"/>
                        </a:rPr>
                        <a:t>〇〇〇〇〇〇</a:t>
                      </a:r>
                      <a:r>
                        <a:rPr lang="ja-JP" altLang="en-US" sz="1100" b="1" i="0" u="none" strike="noStrike" dirty="0">
                          <a:solidFill>
                            <a:srgbClr val="000000"/>
                          </a:solidFill>
                          <a:latin typeface="Calibri"/>
                        </a:rPr>
                        <a:t> </a:t>
                      </a:r>
                      <a:r>
                        <a:rPr lang="ja-JP" altLang="en-US" sz="1100" b="1" i="0" u="none" strike="noStrike" dirty="0">
                          <a:solidFill>
                            <a:srgbClr val="000000"/>
                          </a:solidFill>
                          <a:latin typeface="Arial"/>
                        </a:rPr>
                        <a:t> </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089">
                <a:tc>
                  <a:txBody>
                    <a:bodyPr/>
                    <a:lstStyle/>
                    <a:p>
                      <a:pPr algn="l" rtl="0" fontAlgn="t"/>
                      <a:r>
                        <a:rPr lang="en-US" altLang="ja-JP" sz="1000" b="0" i="0" u="none" strike="noStrike" dirty="0">
                          <a:solidFill>
                            <a:srgbClr val="00B050"/>
                          </a:solidFill>
                          <a:latin typeface="Arial"/>
                        </a:rPr>
                        <a:t>※</a:t>
                      </a:r>
                      <a:r>
                        <a:rPr lang="ja-JP" altLang="en-US" sz="1000" b="0" i="0" u="none" strike="noStrike" dirty="0">
                          <a:solidFill>
                            <a:srgbClr val="00B050"/>
                          </a:solidFill>
                          <a:latin typeface="Arial"/>
                        </a:rPr>
                        <a:t>不明の場合、未入力で結構です </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281089">
                <a:tc>
                  <a:txBody>
                    <a:bodyPr/>
                    <a:lstStyle/>
                    <a:p>
                      <a:pPr algn="l" rtl="0" fontAlgn="t"/>
                      <a:r>
                        <a:rPr lang="en-US" altLang="ja-JP" sz="1100" b="0" i="0" u="none" strike="noStrike" dirty="0">
                          <a:solidFill>
                            <a:srgbClr val="000000"/>
                          </a:solidFill>
                          <a:latin typeface="Arial"/>
                        </a:rPr>
                        <a:t>[2]</a:t>
                      </a:r>
                      <a:r>
                        <a:rPr lang="ja-JP" altLang="en-US" sz="1100" b="0" i="0" u="none" strike="noStrike" dirty="0">
                          <a:solidFill>
                            <a:srgbClr val="000000"/>
                          </a:solidFill>
                          <a:latin typeface="Arial"/>
                        </a:rPr>
                        <a:t>端末番号</a:t>
                      </a:r>
                      <a:r>
                        <a:rPr lang="ja-JP" altLang="en-US" sz="1100" b="0" i="0" u="none" strike="noStrike" dirty="0">
                          <a:solidFill>
                            <a:srgbClr val="000000"/>
                          </a:solidFill>
                          <a:latin typeface="Calibri"/>
                        </a:rPr>
                        <a:t>  </a:t>
                      </a:r>
                      <a:endParaRPr lang="ja-JP" altLang="en-US" sz="1100" b="0" i="0" u="none" strike="noStrike" dirty="0">
                        <a:solidFill>
                          <a:srgbClr val="000000"/>
                        </a:solidFill>
                        <a:latin typeface="Arial"/>
                      </a:endParaRP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l" rtl="0" fontAlgn="t"/>
                      <a:r>
                        <a:rPr lang="ja-JP" altLang="en-US" sz="1100" b="0" i="0" u="none" strike="noStrike" dirty="0">
                          <a:solidFill>
                            <a:srgbClr val="000000"/>
                          </a:solidFill>
                          <a:latin typeface="Arial"/>
                        </a:rPr>
                        <a:t>〇〇〇〇〇</a:t>
                      </a:r>
                      <a:r>
                        <a:rPr lang="en-US" altLang="ja-JP" sz="1100" b="0" i="0" u="none" strike="noStrike" dirty="0">
                          <a:solidFill>
                            <a:srgbClr val="000000"/>
                          </a:solidFill>
                          <a:latin typeface="Calibri"/>
                        </a:rPr>
                        <a:t>-</a:t>
                      </a:r>
                      <a:r>
                        <a:rPr lang="ja-JP" altLang="en-US" sz="1100" b="0" i="0" u="none" strike="noStrike" dirty="0">
                          <a:solidFill>
                            <a:srgbClr val="000000"/>
                          </a:solidFill>
                          <a:latin typeface="Arial"/>
                        </a:rPr>
                        <a:t>〇〇〇</a:t>
                      </a:r>
                      <a:r>
                        <a:rPr lang="en-US" altLang="ja-JP" sz="1100" b="0" i="0" u="none" strike="noStrike" dirty="0">
                          <a:solidFill>
                            <a:srgbClr val="000000"/>
                          </a:solidFill>
                          <a:latin typeface="Calibri"/>
                        </a:rPr>
                        <a:t>-</a:t>
                      </a:r>
                      <a:r>
                        <a:rPr lang="ja-JP" altLang="en-US" sz="1100" b="0" i="0" u="none" strike="noStrike" dirty="0">
                          <a:solidFill>
                            <a:srgbClr val="000000"/>
                          </a:solidFill>
                          <a:latin typeface="Arial"/>
                        </a:rPr>
                        <a:t>〇〇〇〇〇</a:t>
                      </a:r>
                      <a:r>
                        <a:rPr lang="ja-JP" altLang="en-US" sz="1100" b="0" i="0" u="none" strike="noStrike" dirty="0">
                          <a:solidFill>
                            <a:srgbClr val="000000"/>
                          </a:solidFill>
                          <a:latin typeface="Calibri"/>
                        </a:rPr>
                        <a:t> </a:t>
                      </a:r>
                      <a:r>
                        <a:rPr lang="ja-JP" altLang="en-US" sz="1100" b="0" i="0" u="none" strike="noStrike" dirty="0">
                          <a:solidFill>
                            <a:srgbClr val="000000"/>
                          </a:solidFill>
                          <a:latin typeface="Arial"/>
                        </a:rPr>
                        <a:t> </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089">
                <a:tc>
                  <a:txBody>
                    <a:bodyPr/>
                    <a:lstStyle/>
                    <a:p>
                      <a:pPr algn="l" rtl="0" fontAlgn="t"/>
                      <a:r>
                        <a:rPr lang="en-US" altLang="ja-JP" sz="1000" b="0" i="0" u="none" strike="noStrike" dirty="0">
                          <a:solidFill>
                            <a:srgbClr val="00B050"/>
                          </a:solidFill>
                          <a:latin typeface="ＭＳ Ｐゴシック"/>
                        </a:rPr>
                        <a:t>※</a:t>
                      </a:r>
                      <a:r>
                        <a:rPr lang="ja-JP" altLang="en-US" sz="1000" b="0" i="0" u="none" strike="noStrike" dirty="0">
                          <a:solidFill>
                            <a:srgbClr val="00B050"/>
                          </a:solidFill>
                          <a:latin typeface="ＭＳ Ｐゴシック"/>
                        </a:rPr>
                        <a:t>端末の裏に記載がございます</a:t>
                      </a:r>
                      <a:r>
                        <a:rPr lang="ja-JP" altLang="en-US" sz="1100" b="0" i="0" u="none" strike="noStrike" dirty="0">
                          <a:solidFill>
                            <a:srgbClr val="00B050"/>
                          </a:solidFill>
                          <a:latin typeface="Arial"/>
                        </a:rPr>
                        <a:t> </a:t>
                      </a:r>
                      <a:endParaRPr lang="ja-JP" altLang="en-US" sz="1100" b="0" i="0" u="none" strike="noStrike" dirty="0">
                        <a:solidFill>
                          <a:srgbClr val="00B050"/>
                        </a:solidFill>
                        <a:latin typeface="Calibri"/>
                      </a:endParaRP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281089">
                <a:tc>
                  <a:txBody>
                    <a:bodyPr/>
                    <a:lstStyle/>
                    <a:p>
                      <a:pPr algn="l" rtl="0" fontAlgn="t"/>
                      <a:r>
                        <a:rPr lang="en-US" altLang="ja-JP" sz="1100" b="0" i="0" u="none" strike="noStrike" dirty="0">
                          <a:solidFill>
                            <a:srgbClr val="000000"/>
                          </a:solidFill>
                          <a:latin typeface="Arial"/>
                        </a:rPr>
                        <a:t>[3]</a:t>
                      </a:r>
                      <a:r>
                        <a:rPr lang="ja-JP" altLang="en-US" sz="1100" b="0" i="0" u="none" strike="noStrike" dirty="0">
                          <a:solidFill>
                            <a:srgbClr val="000000"/>
                          </a:solidFill>
                          <a:latin typeface="Arial"/>
                        </a:rPr>
                        <a:t>店舗名</a:t>
                      </a:r>
                      <a:r>
                        <a:rPr lang="ja-JP" altLang="en-US" sz="1100" b="0" i="0" u="none" strike="noStrike" dirty="0">
                          <a:solidFill>
                            <a:srgbClr val="000000"/>
                          </a:solidFill>
                          <a:latin typeface="Calibri"/>
                        </a:rPr>
                        <a:t> </a:t>
                      </a:r>
                      <a:r>
                        <a:rPr lang="ja-JP" altLang="en-US" sz="1100" b="0" i="0" u="none" strike="noStrike" dirty="0">
                          <a:solidFill>
                            <a:srgbClr val="000000"/>
                          </a:solidFill>
                          <a:latin typeface="Arial"/>
                        </a:rPr>
                        <a:t> </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100" b="0" i="0" u="none" strike="noStrike">
                          <a:solidFill>
                            <a:srgbClr val="000000"/>
                          </a:solidFill>
                          <a:latin typeface="Arial"/>
                        </a:rPr>
                        <a:t>　</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089">
                <a:tc>
                  <a:txBody>
                    <a:bodyPr/>
                    <a:lstStyle/>
                    <a:p>
                      <a:pPr algn="l" rtl="0" fontAlgn="t"/>
                      <a:r>
                        <a:rPr lang="en-US" sz="1100" b="0" i="0" u="none" strike="noStrike" dirty="0">
                          <a:solidFill>
                            <a:srgbClr val="000000"/>
                          </a:solidFill>
                          <a:latin typeface="Arial"/>
                        </a:rPr>
                        <a:t>[4]</a:t>
                      </a:r>
                      <a:r>
                        <a:rPr lang="en-US" sz="1100" b="0" i="0" u="none" strike="noStrike" dirty="0">
                          <a:solidFill>
                            <a:srgbClr val="000000"/>
                          </a:solidFill>
                          <a:latin typeface="ＭＳ Ｐゴシック"/>
                        </a:rPr>
                        <a:t>S80（58mmx48</a:t>
                      </a:r>
                      <a:r>
                        <a:rPr lang="el-GR" sz="1100" b="0" i="0" u="none" strike="noStrike" dirty="0">
                          <a:solidFill>
                            <a:srgbClr val="000000"/>
                          </a:solidFill>
                          <a:latin typeface="ＭＳ Ｐゴシック"/>
                        </a:rPr>
                        <a:t>Φ</a:t>
                      </a:r>
                      <a:r>
                        <a:rPr lang="el-GR" sz="1100" b="0" i="0" u="none" strike="noStrike" dirty="0">
                          <a:solidFill>
                            <a:srgbClr val="000000"/>
                          </a:solidFill>
                          <a:latin typeface="Arial"/>
                        </a:rPr>
                        <a:t>）</a:t>
                      </a:r>
                      <a:r>
                        <a:rPr lang="el-GR" sz="1100" b="0" i="0" u="none" strike="noStrike" dirty="0">
                          <a:solidFill>
                            <a:srgbClr val="000000"/>
                          </a:solidFill>
                          <a:latin typeface="ＭＳ Ｐゴシック"/>
                        </a:rPr>
                        <a:t> </a:t>
                      </a:r>
                      <a:endParaRPr lang="el-GR" sz="1100" b="0" i="0" u="none" strike="noStrike" dirty="0">
                        <a:solidFill>
                          <a:srgbClr val="000000"/>
                        </a:solidFill>
                        <a:latin typeface="Arial"/>
                      </a:endParaRP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l" rtl="0" fontAlgn="t"/>
                      <a:r>
                        <a:rPr lang="zh-TW" altLang="en-US" sz="1100" b="0" i="0" u="none" strike="noStrike">
                          <a:solidFill>
                            <a:srgbClr val="000000"/>
                          </a:solidFill>
                          <a:latin typeface="Arial"/>
                        </a:rPr>
                        <a:t>□</a:t>
                      </a:r>
                      <a:r>
                        <a:rPr lang="en-US" altLang="zh-TW" sz="1100" b="0" i="0" u="none" strike="noStrike">
                          <a:solidFill>
                            <a:srgbClr val="FFFFFF"/>
                          </a:solidFill>
                          <a:latin typeface="Calibri"/>
                        </a:rPr>
                        <a:t>5</a:t>
                      </a:r>
                      <a:r>
                        <a:rPr lang="en-US" altLang="zh-TW" sz="1100" b="0" i="0" u="none" strike="noStrike">
                          <a:solidFill>
                            <a:srgbClr val="000000"/>
                          </a:solidFill>
                          <a:latin typeface="Calibri"/>
                        </a:rPr>
                        <a:t>5</a:t>
                      </a:r>
                      <a:r>
                        <a:rPr lang="zh-TW" altLang="en-US" sz="1100" b="0" i="0" u="none" strike="noStrike">
                          <a:solidFill>
                            <a:srgbClr val="000000"/>
                          </a:solidFill>
                          <a:latin typeface="Arial"/>
                        </a:rPr>
                        <a:t>個　□</a:t>
                      </a:r>
                      <a:r>
                        <a:rPr lang="en-US" altLang="zh-TW" sz="1100" b="0" i="0" u="none" strike="noStrike">
                          <a:solidFill>
                            <a:srgbClr val="000000"/>
                          </a:solidFill>
                          <a:latin typeface="Calibri"/>
                        </a:rPr>
                        <a:t>10</a:t>
                      </a:r>
                      <a:r>
                        <a:rPr lang="zh-TW" altLang="en-US" sz="1100" b="0" i="0" u="none" strike="noStrike">
                          <a:solidFill>
                            <a:srgbClr val="000000"/>
                          </a:solidFill>
                          <a:latin typeface="Arial"/>
                        </a:rPr>
                        <a:t>個　□</a:t>
                      </a:r>
                      <a:r>
                        <a:rPr lang="en-US" altLang="zh-TW" sz="1100" b="0" i="0" u="none" strike="noStrike">
                          <a:solidFill>
                            <a:srgbClr val="000000"/>
                          </a:solidFill>
                          <a:latin typeface="Calibri"/>
                        </a:rPr>
                        <a:t>20</a:t>
                      </a:r>
                      <a:r>
                        <a:rPr lang="zh-TW" altLang="en-US" sz="1100" b="0" i="0" u="none" strike="noStrike">
                          <a:solidFill>
                            <a:srgbClr val="000000"/>
                          </a:solidFill>
                          <a:latin typeface="Arial"/>
                        </a:rPr>
                        <a:t>個　 </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089">
                <a:tc>
                  <a:txBody>
                    <a:bodyPr/>
                    <a:lstStyle/>
                    <a:p>
                      <a:pPr algn="l" rtl="0" fontAlgn="t"/>
                      <a:r>
                        <a:rPr lang="en-US" altLang="ja-JP" sz="1000" b="0" i="0" u="none" strike="noStrike" dirty="0">
                          <a:solidFill>
                            <a:srgbClr val="00B050"/>
                          </a:solidFill>
                          <a:latin typeface="ＭＳ Ｐゴシック"/>
                        </a:rPr>
                        <a:t>※</a:t>
                      </a:r>
                      <a:r>
                        <a:rPr lang="ja-JP" altLang="en-US" sz="1000" b="0" i="0" u="none" strike="noStrike" dirty="0">
                          <a:solidFill>
                            <a:srgbClr val="00B050"/>
                          </a:solidFill>
                          <a:latin typeface="Arial"/>
                        </a:rPr>
                        <a:t>端末液晶画面の右下に記載されております</a:t>
                      </a:r>
                      <a:r>
                        <a:rPr lang="ja-JP" altLang="en-US" sz="1100" b="0" i="0" u="none" strike="noStrike" dirty="0">
                          <a:solidFill>
                            <a:srgbClr val="00B050"/>
                          </a:solidFill>
                          <a:latin typeface="ＭＳ Ｐゴシック"/>
                        </a:rPr>
                        <a:t> </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281089">
                <a:tc>
                  <a:txBody>
                    <a:bodyPr/>
                    <a:lstStyle/>
                    <a:p>
                      <a:pPr algn="l" rtl="0" fontAlgn="t"/>
                      <a:r>
                        <a:rPr lang="en-US" sz="1100" b="0" i="0" u="none" strike="noStrike" dirty="0">
                          <a:solidFill>
                            <a:srgbClr val="000000"/>
                          </a:solidFill>
                          <a:latin typeface="Arial"/>
                        </a:rPr>
                        <a:t>[5]</a:t>
                      </a:r>
                      <a:r>
                        <a:rPr lang="en-US" sz="1100" b="0" i="0" u="none" strike="noStrike" dirty="0">
                          <a:solidFill>
                            <a:srgbClr val="000000"/>
                          </a:solidFill>
                          <a:latin typeface="ＭＳ Ｐゴシック"/>
                        </a:rPr>
                        <a:t>S90（58mmx30</a:t>
                      </a:r>
                      <a:r>
                        <a:rPr lang="el-GR" sz="1100" b="0" i="0" u="none" strike="noStrike" dirty="0">
                          <a:solidFill>
                            <a:srgbClr val="000000"/>
                          </a:solidFill>
                          <a:latin typeface="ＭＳ Ｐゴシック"/>
                        </a:rPr>
                        <a:t>Φ</a:t>
                      </a:r>
                      <a:r>
                        <a:rPr lang="el-GR" sz="1100" b="0" i="0" u="none" strike="noStrike" dirty="0">
                          <a:solidFill>
                            <a:srgbClr val="000000"/>
                          </a:solidFill>
                          <a:latin typeface="Arial"/>
                        </a:rPr>
                        <a:t>）</a:t>
                      </a:r>
                      <a:r>
                        <a:rPr lang="el-GR" sz="1100" b="0" i="0" u="none" strike="noStrike" dirty="0">
                          <a:solidFill>
                            <a:srgbClr val="000000"/>
                          </a:solidFill>
                          <a:latin typeface="ＭＳ Ｐゴシック"/>
                        </a:rPr>
                        <a:t> </a:t>
                      </a:r>
                      <a:endParaRPr lang="el-GR" sz="1100" b="0" i="0" u="none" strike="noStrike" dirty="0">
                        <a:solidFill>
                          <a:srgbClr val="000000"/>
                        </a:solidFill>
                        <a:latin typeface="Arial"/>
                      </a:endParaRP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l" rtl="0" fontAlgn="t"/>
                      <a:r>
                        <a:rPr lang="zh-TW" altLang="en-US" sz="1100" b="0" i="0" u="none" strike="noStrike">
                          <a:solidFill>
                            <a:srgbClr val="000000"/>
                          </a:solidFill>
                          <a:latin typeface="Arial"/>
                        </a:rPr>
                        <a:t>□</a:t>
                      </a:r>
                      <a:r>
                        <a:rPr lang="en-US" altLang="zh-TW" sz="1100" b="0" i="0" u="none" strike="noStrike">
                          <a:solidFill>
                            <a:srgbClr val="000000"/>
                          </a:solidFill>
                          <a:latin typeface="Calibri"/>
                        </a:rPr>
                        <a:t>10</a:t>
                      </a:r>
                      <a:r>
                        <a:rPr lang="zh-TW" altLang="en-US" sz="1100" b="0" i="0" u="none" strike="noStrike">
                          <a:solidFill>
                            <a:srgbClr val="000000"/>
                          </a:solidFill>
                          <a:latin typeface="Arial"/>
                        </a:rPr>
                        <a:t>個　□</a:t>
                      </a:r>
                      <a:r>
                        <a:rPr lang="en-US" altLang="zh-TW" sz="1100" b="0" i="0" u="none" strike="noStrike">
                          <a:solidFill>
                            <a:srgbClr val="000000"/>
                          </a:solidFill>
                          <a:latin typeface="Calibri"/>
                        </a:rPr>
                        <a:t>30</a:t>
                      </a:r>
                      <a:r>
                        <a:rPr lang="zh-TW" altLang="en-US" sz="1100" b="0" i="0" u="none" strike="noStrike">
                          <a:solidFill>
                            <a:srgbClr val="000000"/>
                          </a:solidFill>
                          <a:latin typeface="Arial"/>
                        </a:rPr>
                        <a:t>個　□</a:t>
                      </a:r>
                      <a:r>
                        <a:rPr lang="en-US" altLang="zh-TW" sz="1100" b="0" i="0" u="none" strike="noStrike">
                          <a:solidFill>
                            <a:srgbClr val="000000"/>
                          </a:solidFill>
                          <a:latin typeface="Calibri"/>
                        </a:rPr>
                        <a:t>50</a:t>
                      </a:r>
                      <a:r>
                        <a:rPr lang="zh-TW" altLang="en-US" sz="1100" b="0" i="0" u="none" strike="noStrike">
                          <a:solidFill>
                            <a:srgbClr val="000000"/>
                          </a:solidFill>
                          <a:latin typeface="Arial"/>
                        </a:rPr>
                        <a:t>個　 </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089">
                <a:tc>
                  <a:txBody>
                    <a:bodyPr/>
                    <a:lstStyle/>
                    <a:p>
                      <a:pPr algn="l" rtl="0" fontAlgn="t"/>
                      <a:r>
                        <a:rPr lang="en-US" altLang="ja-JP" sz="1000" b="0" i="0" u="none" strike="noStrike" dirty="0">
                          <a:solidFill>
                            <a:srgbClr val="00B050"/>
                          </a:solidFill>
                          <a:latin typeface="ＭＳ Ｐゴシック"/>
                        </a:rPr>
                        <a:t>※</a:t>
                      </a:r>
                      <a:r>
                        <a:rPr lang="ja-JP" altLang="en-US" sz="1000" b="0" i="0" u="none" strike="noStrike" dirty="0">
                          <a:solidFill>
                            <a:srgbClr val="00B050"/>
                          </a:solidFill>
                          <a:latin typeface="Arial"/>
                        </a:rPr>
                        <a:t>端末液晶画面の右下に記載されております</a:t>
                      </a:r>
                      <a:r>
                        <a:rPr lang="ja-JP" altLang="en-US" sz="1100" b="0" i="0" u="none" strike="noStrike" dirty="0">
                          <a:solidFill>
                            <a:srgbClr val="000000"/>
                          </a:solidFill>
                          <a:latin typeface="ＭＳ Ｐゴシック"/>
                        </a:rPr>
                        <a:t> </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281089">
                <a:tc>
                  <a:txBody>
                    <a:bodyPr/>
                    <a:lstStyle/>
                    <a:p>
                      <a:pPr algn="l" rtl="0" fontAlgn="t"/>
                      <a:r>
                        <a:rPr lang="en-US" altLang="ja-JP" sz="1100" b="0" i="0" u="none" strike="noStrike" dirty="0">
                          <a:solidFill>
                            <a:srgbClr val="000000"/>
                          </a:solidFill>
                          <a:latin typeface="Arial"/>
                        </a:rPr>
                        <a:t>[6]</a:t>
                      </a:r>
                      <a:r>
                        <a:rPr lang="ja-JP" altLang="en-US" sz="1100" b="0" i="0" u="none" strike="noStrike" dirty="0">
                          <a:solidFill>
                            <a:srgbClr val="000000"/>
                          </a:solidFill>
                          <a:latin typeface="ＭＳ Ｐゴシック"/>
                        </a:rPr>
                        <a:t>送付先住所</a:t>
                      </a:r>
                      <a:endParaRPr lang="ja-JP" altLang="en-US" sz="1100" b="0" i="0" u="none" strike="noStrike" dirty="0">
                        <a:solidFill>
                          <a:srgbClr val="000000"/>
                        </a:solidFill>
                        <a:latin typeface="Arial"/>
                      </a:endParaRP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100" b="0" i="0" u="none" strike="noStrike" dirty="0">
                          <a:solidFill>
                            <a:srgbClr val="000000"/>
                          </a:solidFill>
                          <a:latin typeface="ＭＳ Ｐゴシック"/>
                        </a:rPr>
                        <a:t>□</a:t>
                      </a:r>
                      <a:r>
                        <a:rPr lang="en-US" altLang="ja-JP" sz="1100" b="0" i="0" u="none" strike="noStrike" dirty="0">
                          <a:solidFill>
                            <a:schemeClr val="bg1"/>
                          </a:solidFill>
                          <a:latin typeface="Arial"/>
                        </a:rPr>
                        <a:t>5</a:t>
                      </a:r>
                      <a:r>
                        <a:rPr lang="ja-JP" altLang="en-US" sz="1100" b="0" i="0" u="none" strike="noStrike" dirty="0">
                          <a:solidFill>
                            <a:srgbClr val="000000"/>
                          </a:solidFill>
                          <a:latin typeface="ＭＳ Ｐゴシック"/>
                        </a:rPr>
                        <a:t>法人　□店舗　□その他住所</a:t>
                      </a:r>
                      <a:r>
                        <a:rPr lang="ja-JP" altLang="en-US" sz="1100" b="0" i="0" u="none" strike="noStrike" dirty="0">
                          <a:solidFill>
                            <a:srgbClr val="000000"/>
                          </a:solidFill>
                          <a:latin typeface="Arial"/>
                        </a:rPr>
                        <a:t> </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089">
                <a:tc>
                  <a:txBody>
                    <a:bodyPr/>
                    <a:lstStyle/>
                    <a:p>
                      <a:pPr algn="l" rtl="0" fontAlgn="t"/>
                      <a:r>
                        <a:rPr lang="ja-JP" altLang="en-US" sz="1100" b="0" i="0" u="none" strike="noStrike" dirty="0">
                          <a:solidFill>
                            <a:srgbClr val="00B050"/>
                          </a:solidFill>
                          <a:latin typeface="ＭＳ Ｐゴシック"/>
                        </a:rPr>
                        <a:t>その他住所</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100" b="0" i="0" u="none" strike="noStrike">
                          <a:solidFill>
                            <a:srgbClr val="000000"/>
                          </a:solidFill>
                          <a:latin typeface="Arial"/>
                        </a:rPr>
                        <a:t>　</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089">
                <a:tc>
                  <a:txBody>
                    <a:bodyPr/>
                    <a:lstStyle/>
                    <a:p>
                      <a:pPr algn="l" rtl="0" fontAlgn="t"/>
                      <a:r>
                        <a:rPr lang="en-US" altLang="ja-JP" sz="1100" b="0" i="0" u="none" strike="noStrike" dirty="0">
                          <a:solidFill>
                            <a:srgbClr val="000000"/>
                          </a:solidFill>
                          <a:latin typeface="Arial"/>
                        </a:rPr>
                        <a:t>[7]</a:t>
                      </a:r>
                      <a:r>
                        <a:rPr lang="ja-JP" altLang="en-US" sz="1100" b="0" i="0" u="none" strike="noStrike" dirty="0">
                          <a:solidFill>
                            <a:srgbClr val="000000"/>
                          </a:solidFill>
                          <a:latin typeface="ＭＳ Ｐゴシック"/>
                        </a:rPr>
                        <a:t>備考</a:t>
                      </a:r>
                      <a:endParaRPr lang="ja-JP" altLang="en-US" sz="1100" b="0" i="0" u="none" strike="noStrike" dirty="0">
                        <a:solidFill>
                          <a:srgbClr val="000000"/>
                        </a:solidFill>
                        <a:latin typeface="Arial"/>
                      </a:endParaRP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100" b="0" i="0" u="none" strike="noStrike" dirty="0">
                          <a:solidFill>
                            <a:srgbClr val="000000"/>
                          </a:solidFill>
                          <a:latin typeface="Arial"/>
                        </a:rPr>
                        <a:t>　</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3" name="テキスト ボックス 32"/>
          <p:cNvSpPr txBox="1"/>
          <p:nvPr/>
        </p:nvSpPr>
        <p:spPr>
          <a:xfrm>
            <a:off x="1197315" y="3587997"/>
            <a:ext cx="5328592" cy="292388"/>
          </a:xfrm>
          <a:prstGeom prst="rect">
            <a:avLst/>
          </a:prstGeom>
          <a:noFill/>
        </p:spPr>
        <p:txBody>
          <a:bodyPr wrap="square" rtlCol="0">
            <a:spAutoFit/>
          </a:bodyPr>
          <a:lstStyle/>
          <a:p>
            <a:pPr algn="ctr"/>
            <a:r>
              <a:rPr kumimoji="1" lang="en-US" altLang="ja-JP" sz="1300" b="1" dirty="0" smtClean="0">
                <a:solidFill>
                  <a:srgbClr val="00B050"/>
                </a:solidFill>
              </a:rPr>
              <a:t>※PAX</a:t>
            </a:r>
            <a:r>
              <a:rPr kumimoji="1" lang="ja-JP" altLang="en-US" sz="1300" b="1" dirty="0" smtClean="0">
                <a:solidFill>
                  <a:srgbClr val="00B050"/>
                </a:solidFill>
              </a:rPr>
              <a:t>端末以外（</a:t>
            </a:r>
            <a:r>
              <a:rPr kumimoji="1" lang="en-US" altLang="ja-JP" sz="1300" b="1" dirty="0" smtClean="0">
                <a:solidFill>
                  <a:srgbClr val="00B050"/>
                </a:solidFill>
              </a:rPr>
              <a:t>INFOX/CARDNET</a:t>
            </a:r>
            <a:r>
              <a:rPr kumimoji="1" lang="ja-JP" altLang="en-US" sz="1300" b="1" dirty="0" smtClean="0">
                <a:solidFill>
                  <a:srgbClr val="00B050"/>
                </a:solidFill>
              </a:rPr>
              <a:t>）のロール紙の注文はお受付でき</a:t>
            </a:r>
            <a:r>
              <a:rPr lang="ja-JP" altLang="en-US" sz="1300" b="1" dirty="0" smtClean="0">
                <a:solidFill>
                  <a:srgbClr val="00B050"/>
                </a:solidFill>
              </a:rPr>
              <a:t>ません</a:t>
            </a:r>
            <a:endParaRPr kumimoji="1" lang="ja-JP" altLang="en-US" sz="1300" b="1" dirty="0">
              <a:solidFill>
                <a:srgbClr val="00B050"/>
              </a:solidFill>
            </a:endParaRPr>
          </a:p>
        </p:txBody>
      </p:sp>
      <p:graphicFrame>
        <p:nvGraphicFramePr>
          <p:cNvPr id="26" name="表 25"/>
          <p:cNvGraphicFramePr>
            <a:graphicFrameLocks noGrp="1"/>
          </p:cNvGraphicFramePr>
          <p:nvPr/>
        </p:nvGraphicFramePr>
        <p:xfrm>
          <a:off x="1340767" y="7668344"/>
          <a:ext cx="5256581" cy="1219200"/>
        </p:xfrm>
        <a:graphic>
          <a:graphicData uri="http://schemas.openxmlformats.org/drawingml/2006/table">
            <a:tbl>
              <a:tblPr/>
              <a:tblGrid>
                <a:gridCol w="362827"/>
                <a:gridCol w="3004394"/>
                <a:gridCol w="557516"/>
                <a:gridCol w="557516"/>
                <a:gridCol w="557516"/>
                <a:gridCol w="216812"/>
              </a:tblGrid>
              <a:tr h="100318">
                <a:tc>
                  <a:txBody>
                    <a:bodyPr/>
                    <a:lstStyle/>
                    <a:p>
                      <a:pPr algn="l" fontAlgn="ctr"/>
                      <a:r>
                        <a:rPr lang="ja-JP" altLang="en-US" sz="800" b="0" i="0" u="none" strike="noStrike" dirty="0">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dirty="0">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r>
                        <a:rPr lang="ja-JP" altLang="en-US" sz="900" b="1" i="0" u="none" strike="noStrike" dirty="0">
                          <a:solidFill>
                            <a:srgbClr val="7F7F7F"/>
                          </a:solidFill>
                          <a:latin typeface="HGP創英角ｺﾞｼｯｸUB"/>
                        </a:rPr>
                        <a:t>個人情報の取り扱いについて</a:t>
                      </a:r>
                      <a:r>
                        <a:rPr lang="ja-JP" altLang="en-US" sz="900" b="0" i="0" u="none" strike="noStrike" dirty="0">
                          <a:solidFill>
                            <a:srgbClr val="000000"/>
                          </a:solidFill>
                          <a:latin typeface="HGP創英角ｺﾞｼｯｸUB"/>
                        </a:rPr>
                        <a:t>　</a:t>
                      </a: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endParaRPr lang="ja-JP" altLang="en-US" sz="900" b="0" i="0" u="none" strike="noStrike" dirty="0">
                        <a:solidFill>
                          <a:srgbClr val="000000"/>
                        </a:solidFill>
                        <a:latin typeface="HGP創英角ｺﾞｼｯｸUB"/>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gridSpan="2">
                  <a:txBody>
                    <a:bodyPr/>
                    <a:lstStyle/>
                    <a:p>
                      <a:pPr algn="l" fontAlgn="ctr"/>
                      <a:r>
                        <a:rPr lang="ja-JP" altLang="en-US" sz="900" b="0" i="0" u="none" strike="noStrike" dirty="0">
                          <a:solidFill>
                            <a:srgbClr val="7F7F7F"/>
                          </a:solidFill>
                          <a:latin typeface="HGP創英角ｺﾞｼｯｸUB"/>
                        </a:rPr>
                        <a:t>詳細については</a:t>
                      </a:r>
                      <a:r>
                        <a:rPr lang="ja-JP" altLang="en-US" sz="900" b="0" i="0" u="none" strike="noStrike" dirty="0">
                          <a:solidFill>
                            <a:srgbClr val="538ED5"/>
                          </a:solidFill>
                          <a:latin typeface="HGP創英角ｺﾞｼｯｸUB"/>
                        </a:rPr>
                        <a:t>「個人情報の取り扱いについて」</a:t>
                      </a:r>
                      <a:r>
                        <a:rPr lang="ja-JP" altLang="en-US" sz="900" b="0" i="0" u="none" strike="noStrike" dirty="0">
                          <a:solidFill>
                            <a:srgbClr val="7F7F7F"/>
                          </a:solidFill>
                          <a:latin typeface="HGP創英角ｺﾞｼｯｸUB"/>
                        </a:rPr>
                        <a:t>をご覧ください。</a:t>
                      </a:r>
                      <a:endParaRPr lang="ja-JP" altLang="en-US" sz="900" b="0" i="0" u="none" strike="noStrike" dirty="0">
                        <a:solidFill>
                          <a:srgbClr val="000000"/>
                        </a:solidFill>
                        <a:latin typeface="HGP創英角ｺﾞｼｯｸUB"/>
                      </a:endParaRPr>
                    </a:p>
                  </a:txBody>
                  <a:tcPr marL="0" marR="0" marT="0" marB="0" anchor="ctr">
                    <a:lnL>
                      <a:noFill/>
                    </a:lnL>
                    <a:lnR>
                      <a:noFill/>
                    </a:lnR>
                    <a:lnT>
                      <a:noFill/>
                    </a:lnT>
                    <a:lnB>
                      <a:noFill/>
                    </a:lnB>
                  </a:tcPr>
                </a:tc>
                <a:tc hMerge="1">
                  <a:txBody>
                    <a:bodyPr/>
                    <a:lstStyle/>
                    <a:p>
                      <a:endParaRPr kumimoji="1" lang="ja-JP" altLang="en-US"/>
                    </a:p>
                  </a:txBody>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gridSpan="4">
                  <a:txBody>
                    <a:bodyPr/>
                    <a:lstStyle/>
                    <a:p>
                      <a:pPr algn="l" fontAlgn="ctr"/>
                      <a:r>
                        <a:rPr lang="ja-JP" altLang="en-US" sz="900" b="0" i="0" u="none" strike="noStrike">
                          <a:solidFill>
                            <a:srgbClr val="7F7F7F"/>
                          </a:solidFill>
                          <a:latin typeface="HGP創英角ｺﾞｼｯｸUB"/>
                        </a:rPr>
                        <a:t>上記「個人情報の取扱いについて」に同意いただける場合は、「同意する」にチェックした上で</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r>
                        <a:rPr lang="ja-JP" altLang="en-US" sz="900" b="0" i="0" u="none" strike="noStrike">
                          <a:solidFill>
                            <a:srgbClr val="7F7F7F"/>
                          </a:solidFill>
                          <a:latin typeface="HGP創英角ｺﾞｼｯｸUB"/>
                        </a:rPr>
                        <a:t>「内容確認ボタン」を押して下さい。</a:t>
                      </a: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endParaRPr lang="ja-JP" altLang="en-US" sz="900" b="0" i="0" u="none" strike="noStrike">
                        <a:solidFill>
                          <a:srgbClr val="000000"/>
                        </a:solidFill>
                        <a:latin typeface="HGP創英角ｺﾞｼｯｸUB"/>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a:noFill/>
                    </a:lnT>
                    <a:lnB>
                      <a:noFill/>
                    </a:lnB>
                  </a:tcPr>
                </a:tc>
                <a:tc>
                  <a:txBody>
                    <a:bodyPr/>
                    <a:lstStyle/>
                    <a:p>
                      <a:pPr algn="l" fontAlgn="ctr"/>
                      <a:r>
                        <a:rPr lang="ja-JP" altLang="en-US" sz="900" b="0" i="0" u="none" strike="noStrike" dirty="0">
                          <a:solidFill>
                            <a:srgbClr val="00B050"/>
                          </a:solidFill>
                          <a:latin typeface="HGP創英角ｺﾞｼｯｸUB"/>
                        </a:rPr>
                        <a:t>□</a:t>
                      </a:r>
                      <a:r>
                        <a:rPr lang="ja-JP" altLang="en-US" sz="900" b="0" i="0" u="none" strike="noStrike" dirty="0">
                          <a:solidFill>
                            <a:srgbClr val="7F7F7F"/>
                          </a:solidFill>
                          <a:latin typeface="HGP創英角ｺﾞｼｯｸUB"/>
                        </a:rPr>
                        <a:t>　上記「個人情報の取扱いについて」に同意する</a:t>
                      </a:r>
                    </a:p>
                  </a:txBody>
                  <a:tcPr marL="0" marR="0" marT="0" marB="0" anchor="ctr">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w="6350" cap="flat" cmpd="sng" algn="ctr">
                      <a:solidFill>
                        <a:srgbClr val="7F7F7F"/>
                      </a:solidFill>
                      <a:prstDash val="solid"/>
                      <a:round/>
                      <a:headEnd type="none" w="med" len="med"/>
                      <a:tailEnd type="none" w="med" len="med"/>
                    </a:lnB>
                  </a:tcPr>
                </a:tc>
              </a:tr>
            </a:tbl>
          </a:graphicData>
        </a:graphic>
      </p:graphicFrame>
      <p:sp>
        <p:nvSpPr>
          <p:cNvPr id="27" name="正方形/長方形 26"/>
          <p:cNvSpPr/>
          <p:nvPr/>
        </p:nvSpPr>
        <p:spPr>
          <a:xfrm flipH="1">
            <a:off x="3267968" y="7785100"/>
            <a:ext cx="432048" cy="14401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800" dirty="0">
                <a:solidFill>
                  <a:schemeClr val="bg1"/>
                </a:solidFill>
              </a:rPr>
              <a:t>必須</a:t>
            </a:r>
            <a:endParaRPr kumimoji="1" lang="ja-JP" altLang="en-US" sz="800" dirty="0">
              <a:solidFill>
                <a:schemeClr val="bg1"/>
              </a:solidFill>
            </a:endParaRPr>
          </a:p>
        </p:txBody>
      </p:sp>
      <p:sp>
        <p:nvSpPr>
          <p:cNvPr id="28" name="正方形/長方形 27"/>
          <p:cNvSpPr/>
          <p:nvPr/>
        </p:nvSpPr>
        <p:spPr>
          <a:xfrm>
            <a:off x="2996953" y="7380312"/>
            <a:ext cx="1409948" cy="201588"/>
          </a:xfrm>
          <a:prstGeom prst="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200" b="1" dirty="0">
                <a:solidFill>
                  <a:srgbClr val="00B050"/>
                </a:solidFill>
              </a:rPr>
              <a:t>内容を</a:t>
            </a:r>
            <a:r>
              <a:rPr kumimoji="1" lang="ja-JP" altLang="en-US" sz="1200" b="1" dirty="0">
                <a:solidFill>
                  <a:sysClr val="windowText" lastClr="000000"/>
                </a:solidFill>
              </a:rPr>
              <a:t>確認</a:t>
            </a:r>
            <a:r>
              <a:rPr kumimoji="1" lang="ja-JP" altLang="en-US" sz="1200" b="1" dirty="0">
                <a:solidFill>
                  <a:srgbClr val="00B050"/>
                </a:solidFill>
              </a:rPr>
              <a:t>する</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47664" y="179512"/>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お問い合わせ画面</a:t>
            </a:r>
            <a:endParaRPr kumimoji="1" lang="ja-JP" altLang="en-US" dirty="0">
              <a:solidFill>
                <a:srgbClr val="FF0000"/>
              </a:solidFill>
            </a:endParaRPr>
          </a:p>
        </p:txBody>
      </p:sp>
      <p:sp>
        <p:nvSpPr>
          <p:cNvPr id="30" name="テキスト ボックス 29"/>
          <p:cNvSpPr txBox="1"/>
          <p:nvPr/>
        </p:nvSpPr>
        <p:spPr>
          <a:xfrm>
            <a:off x="548680" y="1475656"/>
            <a:ext cx="2746906" cy="369332"/>
          </a:xfrm>
          <a:prstGeom prst="rect">
            <a:avLst/>
          </a:prstGeom>
          <a:noFill/>
        </p:spPr>
        <p:txBody>
          <a:bodyPr wrap="none" rtlCol="0">
            <a:spAutoFit/>
          </a:bodyPr>
          <a:lstStyle/>
          <a:p>
            <a:r>
              <a:rPr kumimoji="1" lang="en-US" altLang="ja-JP" u="sng" dirty="0" smtClean="0"/>
              <a:t>PAX</a:t>
            </a:r>
            <a:r>
              <a:rPr kumimoji="1" lang="ja-JP" altLang="en-US" u="sng" dirty="0" smtClean="0"/>
              <a:t>端末　ご利用加盟店様</a:t>
            </a:r>
            <a:endParaRPr kumimoji="1" lang="ja-JP" altLang="en-US" u="sng" dirty="0"/>
          </a:p>
        </p:txBody>
      </p:sp>
      <p:sp>
        <p:nvSpPr>
          <p:cNvPr id="35" name="テキスト ボックス 34"/>
          <p:cNvSpPr txBox="1"/>
          <p:nvPr/>
        </p:nvSpPr>
        <p:spPr>
          <a:xfrm>
            <a:off x="1300223" y="1835696"/>
            <a:ext cx="2848857"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≪ロール紙発注フォーム</a:t>
            </a:r>
            <a:r>
              <a:rPr kumimoji="1" lang="en-US" altLang="ja-JP"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40" name="テキスト ボックス 39"/>
          <p:cNvSpPr txBox="1"/>
          <p:nvPr/>
        </p:nvSpPr>
        <p:spPr>
          <a:xfrm>
            <a:off x="1268760" y="2267744"/>
            <a:ext cx="5445224" cy="1384995"/>
          </a:xfrm>
          <a:prstGeom prst="rect">
            <a:avLst/>
          </a:prstGeom>
          <a:noFill/>
        </p:spPr>
        <p:txBody>
          <a:bodyPr wrap="square" rtlCol="0">
            <a:spAutoFit/>
          </a:bodyPr>
          <a:lstStyle/>
          <a:p>
            <a:r>
              <a:rPr kumimoji="1" lang="ja-JP" altLang="en-US" sz="1200" dirty="0" smtClean="0"/>
              <a:t>下記のフォームより、必要事項をご入力の上、</a:t>
            </a:r>
            <a:r>
              <a:rPr lang="ja-JP" altLang="en-US" sz="1200" dirty="0" smtClean="0"/>
              <a:t>ご希望のロール紙個数を注文いただきますよう</a:t>
            </a:r>
            <a:r>
              <a:rPr kumimoji="1" lang="ja-JP" altLang="en-US" sz="1200" dirty="0" smtClean="0"/>
              <a:t>お願い致します。</a:t>
            </a:r>
            <a:endParaRPr kumimoji="1" lang="en-US" altLang="ja-JP" sz="1200" dirty="0" smtClean="0"/>
          </a:p>
          <a:p>
            <a:endParaRPr lang="en-US" altLang="ja-JP" sz="1200" dirty="0" smtClean="0"/>
          </a:p>
          <a:p>
            <a:r>
              <a:rPr kumimoji="1" lang="ja-JP" altLang="en-US" sz="1200" dirty="0" smtClean="0"/>
              <a:t>万が一のため、弊社でメール受信後に自動返信を</a:t>
            </a:r>
            <a:r>
              <a:rPr lang="ja-JP" altLang="en-US" sz="1200" dirty="0" smtClean="0"/>
              <a:t>させていただいておりますが、返信メールが翌日にもない場合には、お電話にて</a:t>
            </a:r>
            <a:r>
              <a:rPr kumimoji="1" lang="ja-JP" altLang="en-US" sz="1200" dirty="0" smtClean="0"/>
              <a:t>お問い合わせ下さいますよう、宜しくお願い申し上げます。</a:t>
            </a:r>
            <a:endParaRPr kumimoji="1" lang="en-US" altLang="ja-JP" sz="1200" dirty="0" smtClean="0"/>
          </a:p>
          <a:p>
            <a:endParaRPr kumimoji="1" lang="ja-JP" altLang="en-US" sz="1200" dirty="0"/>
          </a:p>
        </p:txBody>
      </p:sp>
      <p:cxnSp>
        <p:nvCxnSpPr>
          <p:cNvPr id="42" name="直線コネクタ 41"/>
          <p:cNvCxnSpPr/>
          <p:nvPr/>
        </p:nvCxnSpPr>
        <p:spPr>
          <a:xfrm>
            <a:off x="1196752" y="3491880"/>
            <a:ext cx="532859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3933056" y="1477978"/>
            <a:ext cx="2581156" cy="861774"/>
          </a:xfrm>
          <a:prstGeom prst="rect">
            <a:avLst/>
          </a:prstGeom>
          <a:noFill/>
        </p:spPr>
        <p:txBody>
          <a:bodyPr wrap="none" rtlCol="0">
            <a:spAutoFit/>
          </a:bodyPr>
          <a:lstStyle/>
          <a:p>
            <a:pPr algn="ctr"/>
            <a:r>
              <a:rPr kumimoji="1" lang="en-US" altLang="ja-JP" sz="1600" dirty="0" smtClean="0">
                <a:solidFill>
                  <a:srgbClr val="FF0000"/>
                </a:solidFill>
              </a:rPr>
              <a:t>※</a:t>
            </a:r>
            <a:r>
              <a:rPr kumimoji="1" lang="ja-JP" altLang="en-US" sz="1600" dirty="0" smtClean="0">
                <a:solidFill>
                  <a:srgbClr val="FF0000"/>
                </a:solidFill>
              </a:rPr>
              <a:t>メールの自動返信機能の</a:t>
            </a:r>
            <a:endParaRPr kumimoji="1" lang="en-US" altLang="ja-JP" sz="1600" dirty="0" smtClean="0">
              <a:solidFill>
                <a:srgbClr val="FF0000"/>
              </a:solidFill>
            </a:endParaRPr>
          </a:p>
          <a:p>
            <a:pPr algn="ctr"/>
            <a:r>
              <a:rPr lang="ja-JP" altLang="en-US" sz="1600" dirty="0" smtClean="0">
                <a:solidFill>
                  <a:srgbClr val="FF0000"/>
                </a:solidFill>
              </a:rPr>
              <a:t>追加希望が</a:t>
            </a:r>
            <a:r>
              <a:rPr lang="en-US" altLang="ja-JP" sz="1600" dirty="0" smtClean="0">
                <a:solidFill>
                  <a:srgbClr val="FF0000"/>
                </a:solidFill>
              </a:rPr>
              <a:t>BackOffice</a:t>
            </a:r>
            <a:r>
              <a:rPr lang="ja-JP" altLang="en-US" sz="1600" dirty="0" smtClean="0">
                <a:solidFill>
                  <a:srgbClr val="FF0000"/>
                </a:solidFill>
              </a:rPr>
              <a:t>より</a:t>
            </a:r>
            <a:endParaRPr lang="en-US" altLang="ja-JP" sz="1600" dirty="0" smtClean="0">
              <a:solidFill>
                <a:srgbClr val="FF0000"/>
              </a:solidFill>
            </a:endParaRPr>
          </a:p>
          <a:p>
            <a:pPr algn="ctr"/>
            <a:r>
              <a:rPr lang="ja-JP" altLang="en-US" sz="1600" dirty="0" smtClean="0">
                <a:solidFill>
                  <a:srgbClr val="FF0000"/>
                </a:solidFill>
              </a:rPr>
              <a:t>あります</a:t>
            </a:r>
            <a:endParaRPr kumimoji="1" lang="ja-JP" altLang="en-US" sz="1600" dirty="0">
              <a:solidFill>
                <a:srgbClr val="FF0000"/>
              </a:solidFill>
            </a:endParaRPr>
          </a:p>
        </p:txBody>
      </p:sp>
      <p:graphicFrame>
        <p:nvGraphicFramePr>
          <p:cNvPr id="20" name="図表 19"/>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13"/>
          <p:cNvGrpSpPr/>
          <p:nvPr/>
        </p:nvGrpSpPr>
        <p:grpSpPr>
          <a:xfrm>
            <a:off x="2564904" y="251520"/>
            <a:ext cx="4711143" cy="677108"/>
            <a:chOff x="2564904" y="251520"/>
            <a:chExt cx="4711143" cy="677108"/>
          </a:xfrm>
        </p:grpSpPr>
        <p:sp>
          <p:nvSpPr>
            <p:cNvPr id="15" name="正方形/長方形 14"/>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16" name="テキスト ボックス 15"/>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17" name="正方形/長方形 16"/>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18" name="正方形/長方形 17"/>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19" name="テキスト ボックス 18"/>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21" name="図表 20"/>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テキスト ボックス 21"/>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cxnSp>
        <p:nvCxnSpPr>
          <p:cNvPr id="24" name="直線コネクタ 23"/>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正方形/長方形 47"/>
          <p:cNvSpPr/>
          <p:nvPr/>
        </p:nvSpPr>
        <p:spPr>
          <a:xfrm>
            <a:off x="260648" y="2987824"/>
            <a:ext cx="936104" cy="36004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ロール紙発注</a:t>
            </a:r>
            <a:endParaRPr lang="en-US" altLang="ja-JP" sz="1000" dirty="0" smtClean="0">
              <a:solidFill>
                <a:schemeClr val="tx1"/>
              </a:solidFill>
              <a:latin typeface="+mn-ea"/>
            </a:endParaRPr>
          </a:p>
        </p:txBody>
      </p:sp>
      <p:sp>
        <p:nvSpPr>
          <p:cNvPr id="51" name="正方形/長方形 50"/>
          <p:cNvSpPr/>
          <p:nvPr/>
        </p:nvSpPr>
        <p:spPr>
          <a:xfrm>
            <a:off x="260648" y="334786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お問い合わせ</a:t>
            </a:r>
            <a:endParaRPr lang="en-US" altLang="ja-JP" sz="1000" dirty="0" smtClean="0">
              <a:solidFill>
                <a:schemeClr val="tx1"/>
              </a:solidFill>
              <a:latin typeface="+mn-ea"/>
            </a:endParaRPr>
          </a:p>
        </p:txBody>
      </p:sp>
      <p:sp>
        <p:nvSpPr>
          <p:cNvPr id="53" name="正方形/長方形 52"/>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ご加盟店様</a:t>
            </a:r>
            <a:endParaRPr lang="en-US" altLang="ja-JP" sz="1050" dirty="0" smtClean="0">
              <a:solidFill>
                <a:schemeClr val="tx1"/>
              </a:solidFill>
              <a:latin typeface="+mn-ea"/>
            </a:endParaRPr>
          </a:p>
        </p:txBody>
      </p:sp>
      <p:sp>
        <p:nvSpPr>
          <p:cNvPr id="55" name="正方形/長方形 54"/>
          <p:cNvSpPr/>
          <p:nvPr/>
        </p:nvSpPr>
        <p:spPr>
          <a:xfrm>
            <a:off x="260648" y="262778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各種変更</a:t>
            </a:r>
            <a:endParaRPr lang="en-US" altLang="ja-JP" sz="1000" dirty="0" smtClean="0">
              <a:solidFill>
                <a:schemeClr val="tx1"/>
              </a:solidFill>
              <a:latin typeface="+mn-ea"/>
            </a:endParaRPr>
          </a:p>
        </p:txBody>
      </p:sp>
      <p:sp>
        <p:nvSpPr>
          <p:cNvPr id="57" name="正方形/長方形 56"/>
          <p:cNvSpPr/>
          <p:nvPr/>
        </p:nvSpPr>
        <p:spPr>
          <a:xfrm>
            <a:off x="44624" y="6012160"/>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新規のお客様</a:t>
            </a:r>
            <a:endParaRPr lang="en-US" altLang="ja-JP" sz="1050" dirty="0" smtClean="0">
              <a:solidFill>
                <a:schemeClr val="tx1"/>
              </a:solidFill>
              <a:latin typeface="+mn-ea"/>
            </a:endParaRPr>
          </a:p>
        </p:txBody>
      </p:sp>
      <p:pic>
        <p:nvPicPr>
          <p:cNvPr id="31" name="Picture 2"/>
          <p:cNvPicPr>
            <a:picLocks noChangeAspect="1" noChangeArrowheads="1"/>
          </p:cNvPicPr>
          <p:nvPr/>
        </p:nvPicPr>
        <p:blipFill>
          <a:blip r:embed="rId12" cstate="print"/>
          <a:srcRect/>
          <a:stretch>
            <a:fillRect/>
          </a:stretch>
        </p:blipFill>
        <p:spPr bwMode="auto">
          <a:xfrm>
            <a:off x="1196753" y="7698323"/>
            <a:ext cx="5661247" cy="1266165"/>
          </a:xfrm>
          <a:prstGeom prst="rect">
            <a:avLst/>
          </a:prstGeom>
          <a:noFill/>
          <a:ln w="9525">
            <a:noFill/>
            <a:miter lim="800000"/>
            <a:headEnd/>
            <a:tailEnd/>
          </a:ln>
        </p:spPr>
      </p:pic>
      <p:graphicFrame>
        <p:nvGraphicFramePr>
          <p:cNvPr id="32" name="表 31"/>
          <p:cNvGraphicFramePr>
            <a:graphicFrameLocks noGrp="1"/>
          </p:cNvGraphicFramePr>
          <p:nvPr/>
        </p:nvGraphicFramePr>
        <p:xfrm>
          <a:off x="1325757" y="3863232"/>
          <a:ext cx="5292080" cy="3949128"/>
        </p:xfrm>
        <a:graphic>
          <a:graphicData uri="http://schemas.openxmlformats.org/drawingml/2006/table">
            <a:tbl>
              <a:tblPr/>
              <a:tblGrid>
                <a:gridCol w="2627784"/>
                <a:gridCol w="2664296"/>
              </a:tblGrid>
              <a:tr h="329094">
                <a:tc>
                  <a:txBody>
                    <a:bodyPr/>
                    <a:lstStyle/>
                    <a:p>
                      <a:pPr algn="l" rtl="0" fontAlgn="t"/>
                      <a:r>
                        <a:rPr lang="en-US" altLang="ja-JP" sz="1100" b="0" i="0" u="none" strike="noStrike" dirty="0">
                          <a:solidFill>
                            <a:srgbClr val="000000"/>
                          </a:solidFill>
                          <a:latin typeface="Arial"/>
                        </a:rPr>
                        <a:t>[1]</a:t>
                      </a:r>
                      <a:r>
                        <a:rPr lang="ja-JP" altLang="en-US" sz="1100" b="0" i="0" u="none" strike="noStrike" dirty="0">
                          <a:solidFill>
                            <a:srgbClr val="000000"/>
                          </a:solidFill>
                          <a:latin typeface="Arial"/>
                        </a:rPr>
                        <a:t>加盟店</a:t>
                      </a:r>
                      <a:r>
                        <a:rPr lang="en-US" sz="1100" b="0" i="0" u="none" strike="noStrike" dirty="0">
                          <a:solidFill>
                            <a:srgbClr val="000000"/>
                          </a:solidFill>
                          <a:latin typeface="Arial"/>
                        </a:rPr>
                        <a:t>ID（</a:t>
                      </a:r>
                      <a:r>
                        <a:rPr lang="en-US" sz="1100" b="0" i="0" u="none" strike="noStrike" dirty="0">
                          <a:solidFill>
                            <a:srgbClr val="000000"/>
                          </a:solidFill>
                          <a:latin typeface="Calibri"/>
                        </a:rPr>
                        <a:t>6</a:t>
                      </a:r>
                      <a:r>
                        <a:rPr lang="ja-JP" altLang="en-US" sz="1100" b="0" i="0" u="none" strike="noStrike" dirty="0">
                          <a:solidFill>
                            <a:srgbClr val="000000"/>
                          </a:solidFill>
                          <a:latin typeface="Arial"/>
                        </a:rPr>
                        <a:t>桁）</a:t>
                      </a:r>
                      <a:r>
                        <a:rPr lang="ja-JP" altLang="en-US" sz="1100" b="0" i="0" u="none" strike="noStrike" dirty="0">
                          <a:solidFill>
                            <a:srgbClr val="000000"/>
                          </a:solidFill>
                          <a:latin typeface="Calibri"/>
                        </a:rPr>
                        <a:t>  </a:t>
                      </a:r>
                      <a:endParaRPr lang="ja-JP" altLang="en-US" sz="1100" b="0" i="0" u="none" strike="noStrike" dirty="0">
                        <a:solidFill>
                          <a:srgbClr val="000000"/>
                        </a:solidFill>
                        <a:latin typeface="Arial"/>
                      </a:endParaRP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l" rtl="0" fontAlgn="t"/>
                      <a:r>
                        <a:rPr lang="ja-JP" altLang="en-US" sz="1100" b="1" i="0" u="none" strike="noStrike" dirty="0">
                          <a:solidFill>
                            <a:srgbClr val="000000"/>
                          </a:solidFill>
                          <a:latin typeface="Arial"/>
                        </a:rPr>
                        <a:t>〇〇〇〇〇〇</a:t>
                      </a:r>
                      <a:r>
                        <a:rPr lang="ja-JP" altLang="en-US" sz="1100" b="1" i="0" u="none" strike="noStrike" dirty="0">
                          <a:solidFill>
                            <a:srgbClr val="000000"/>
                          </a:solidFill>
                          <a:latin typeface="Calibri"/>
                        </a:rPr>
                        <a:t> </a:t>
                      </a:r>
                      <a:r>
                        <a:rPr lang="ja-JP" altLang="en-US" sz="1100" b="1" i="0" u="none" strike="noStrike" dirty="0">
                          <a:solidFill>
                            <a:srgbClr val="000000"/>
                          </a:solidFill>
                          <a:latin typeface="Arial"/>
                        </a:rPr>
                        <a:t> </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094">
                <a:tc>
                  <a:txBody>
                    <a:bodyPr/>
                    <a:lstStyle/>
                    <a:p>
                      <a:pPr algn="l" rtl="0" fontAlgn="t"/>
                      <a:r>
                        <a:rPr lang="en-US" altLang="ja-JP" sz="1000" b="0" i="0" u="none" strike="noStrike" dirty="0">
                          <a:solidFill>
                            <a:srgbClr val="000000"/>
                          </a:solidFill>
                          <a:latin typeface="Arial"/>
                        </a:rPr>
                        <a:t>※</a:t>
                      </a:r>
                      <a:r>
                        <a:rPr lang="ja-JP" altLang="en-US" sz="1000" b="0" i="0" u="none" strike="noStrike" dirty="0">
                          <a:solidFill>
                            <a:srgbClr val="000000"/>
                          </a:solidFill>
                          <a:latin typeface="Arial"/>
                        </a:rPr>
                        <a:t>不明の場合、未入力で結構です </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329094">
                <a:tc>
                  <a:txBody>
                    <a:bodyPr/>
                    <a:lstStyle/>
                    <a:p>
                      <a:pPr algn="l" rtl="0" fontAlgn="t"/>
                      <a:r>
                        <a:rPr lang="en-US" altLang="ja-JP" sz="1100" b="0" i="0" u="none" strike="noStrike" dirty="0">
                          <a:solidFill>
                            <a:srgbClr val="000000"/>
                          </a:solidFill>
                          <a:latin typeface="Arial"/>
                        </a:rPr>
                        <a:t>[2]</a:t>
                      </a:r>
                      <a:r>
                        <a:rPr lang="ja-JP" altLang="en-US" sz="1100" b="0" i="0" u="none" strike="noStrike" dirty="0">
                          <a:solidFill>
                            <a:srgbClr val="000000"/>
                          </a:solidFill>
                          <a:latin typeface="Arial"/>
                        </a:rPr>
                        <a:t>端末番号</a:t>
                      </a:r>
                      <a:r>
                        <a:rPr lang="ja-JP" altLang="en-US" sz="1100" b="0" i="0" u="none" strike="noStrike" dirty="0">
                          <a:solidFill>
                            <a:srgbClr val="000000"/>
                          </a:solidFill>
                          <a:latin typeface="Calibri"/>
                        </a:rPr>
                        <a:t>  </a:t>
                      </a:r>
                      <a:endParaRPr lang="ja-JP" altLang="en-US" sz="1100" b="0" i="0" u="none" strike="noStrike" dirty="0">
                        <a:solidFill>
                          <a:srgbClr val="000000"/>
                        </a:solidFill>
                        <a:latin typeface="Arial"/>
                      </a:endParaRP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l" rtl="0" fontAlgn="t"/>
                      <a:r>
                        <a:rPr lang="ja-JP" altLang="en-US" sz="1100" b="0" i="0" u="none" strike="noStrike">
                          <a:solidFill>
                            <a:srgbClr val="000000"/>
                          </a:solidFill>
                          <a:latin typeface="Arial"/>
                        </a:rPr>
                        <a:t>〇〇〇〇〇</a:t>
                      </a:r>
                      <a:r>
                        <a:rPr lang="en-US" altLang="ja-JP" sz="1100" b="0" i="0" u="none" strike="noStrike">
                          <a:solidFill>
                            <a:srgbClr val="000000"/>
                          </a:solidFill>
                          <a:latin typeface="Calibri"/>
                        </a:rPr>
                        <a:t>-</a:t>
                      </a:r>
                      <a:r>
                        <a:rPr lang="ja-JP" altLang="en-US" sz="1100" b="0" i="0" u="none" strike="noStrike">
                          <a:solidFill>
                            <a:srgbClr val="000000"/>
                          </a:solidFill>
                          <a:latin typeface="Arial"/>
                        </a:rPr>
                        <a:t>〇〇〇</a:t>
                      </a:r>
                      <a:r>
                        <a:rPr lang="en-US" altLang="ja-JP" sz="1100" b="0" i="0" u="none" strike="noStrike">
                          <a:solidFill>
                            <a:srgbClr val="000000"/>
                          </a:solidFill>
                          <a:latin typeface="Calibri"/>
                        </a:rPr>
                        <a:t>-</a:t>
                      </a:r>
                      <a:r>
                        <a:rPr lang="ja-JP" altLang="en-US" sz="1100" b="0" i="0" u="none" strike="noStrike">
                          <a:solidFill>
                            <a:srgbClr val="000000"/>
                          </a:solidFill>
                          <a:latin typeface="Arial"/>
                        </a:rPr>
                        <a:t>〇〇〇〇〇</a:t>
                      </a:r>
                      <a:r>
                        <a:rPr lang="ja-JP" altLang="en-US" sz="1100" b="0" i="0" u="none" strike="noStrike">
                          <a:solidFill>
                            <a:srgbClr val="000000"/>
                          </a:solidFill>
                          <a:latin typeface="Calibri"/>
                        </a:rPr>
                        <a:t> </a:t>
                      </a:r>
                      <a:r>
                        <a:rPr lang="ja-JP" altLang="en-US" sz="1100" b="0" i="0" u="none" strike="noStrike">
                          <a:solidFill>
                            <a:srgbClr val="000000"/>
                          </a:solidFill>
                          <a:latin typeface="Arial"/>
                        </a:rPr>
                        <a:t> </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094">
                <a:tc>
                  <a:txBody>
                    <a:bodyPr/>
                    <a:lstStyle/>
                    <a:p>
                      <a:pPr algn="l" rtl="0" fontAlgn="t"/>
                      <a:r>
                        <a:rPr lang="en-US" altLang="ja-JP" sz="1000" b="0" i="0" u="none" strike="noStrike" dirty="0">
                          <a:solidFill>
                            <a:srgbClr val="000000"/>
                          </a:solidFill>
                          <a:latin typeface="ＭＳ Ｐゴシック"/>
                        </a:rPr>
                        <a:t>※</a:t>
                      </a:r>
                      <a:r>
                        <a:rPr lang="ja-JP" altLang="en-US" sz="1000" b="0" i="0" u="none" strike="noStrike" dirty="0">
                          <a:solidFill>
                            <a:srgbClr val="000000"/>
                          </a:solidFill>
                          <a:latin typeface="ＭＳ Ｐゴシック"/>
                        </a:rPr>
                        <a:t>端末の裏に記載がございます</a:t>
                      </a:r>
                      <a:r>
                        <a:rPr lang="ja-JP" altLang="en-US" sz="1100" b="0" i="0" u="none" strike="noStrike" dirty="0">
                          <a:solidFill>
                            <a:srgbClr val="000000"/>
                          </a:solidFill>
                          <a:latin typeface="Arial"/>
                        </a:rPr>
                        <a:t> </a:t>
                      </a:r>
                      <a:endParaRPr lang="ja-JP" altLang="en-US" sz="1100" b="0" i="0" u="none" strike="noStrike" dirty="0">
                        <a:solidFill>
                          <a:srgbClr val="000000"/>
                        </a:solidFill>
                        <a:latin typeface="Calibri"/>
                      </a:endParaRP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329094">
                <a:tc>
                  <a:txBody>
                    <a:bodyPr/>
                    <a:lstStyle/>
                    <a:p>
                      <a:pPr algn="l" rtl="0" fontAlgn="t"/>
                      <a:r>
                        <a:rPr lang="en-US" altLang="ja-JP" sz="1100" b="0" i="0" u="none" strike="noStrike" dirty="0">
                          <a:solidFill>
                            <a:srgbClr val="000000"/>
                          </a:solidFill>
                          <a:latin typeface="Arial"/>
                        </a:rPr>
                        <a:t>[3]</a:t>
                      </a:r>
                      <a:r>
                        <a:rPr lang="ja-JP" altLang="en-US" sz="1100" b="0" i="0" u="none" strike="noStrike" dirty="0">
                          <a:solidFill>
                            <a:srgbClr val="000000"/>
                          </a:solidFill>
                          <a:latin typeface="Arial"/>
                        </a:rPr>
                        <a:t>店舗名</a:t>
                      </a:r>
                      <a:r>
                        <a:rPr lang="ja-JP" altLang="en-US" sz="1100" b="0" i="0" u="none" strike="noStrike" dirty="0">
                          <a:solidFill>
                            <a:srgbClr val="000000"/>
                          </a:solidFill>
                          <a:latin typeface="Calibri"/>
                        </a:rPr>
                        <a:t> </a:t>
                      </a:r>
                      <a:r>
                        <a:rPr lang="ja-JP" altLang="en-US" sz="1100" b="0" i="0" u="none" strike="noStrike" dirty="0">
                          <a:solidFill>
                            <a:srgbClr val="000000"/>
                          </a:solidFill>
                          <a:latin typeface="Arial"/>
                        </a:rPr>
                        <a:t> </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100" b="0" i="0" u="none" strike="noStrike">
                          <a:solidFill>
                            <a:srgbClr val="000000"/>
                          </a:solidFill>
                          <a:latin typeface="Arial"/>
                        </a:rPr>
                        <a:t>　</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094">
                <a:tc>
                  <a:txBody>
                    <a:bodyPr/>
                    <a:lstStyle/>
                    <a:p>
                      <a:pPr algn="l" rtl="0" fontAlgn="t"/>
                      <a:r>
                        <a:rPr lang="en-US" sz="1100" b="0" i="0" u="none" strike="noStrike" dirty="0">
                          <a:solidFill>
                            <a:srgbClr val="000000"/>
                          </a:solidFill>
                          <a:latin typeface="Arial"/>
                        </a:rPr>
                        <a:t>[4]</a:t>
                      </a:r>
                      <a:r>
                        <a:rPr lang="en-US" sz="1100" b="0" i="0" u="none" strike="noStrike" dirty="0">
                          <a:solidFill>
                            <a:srgbClr val="000000"/>
                          </a:solidFill>
                          <a:latin typeface="ＭＳ Ｐゴシック"/>
                        </a:rPr>
                        <a:t>S80（58mmx48</a:t>
                      </a:r>
                      <a:r>
                        <a:rPr lang="el-GR" sz="1100" b="0" i="0" u="none" strike="noStrike" dirty="0">
                          <a:solidFill>
                            <a:srgbClr val="000000"/>
                          </a:solidFill>
                          <a:latin typeface="ＭＳ Ｐゴシック"/>
                        </a:rPr>
                        <a:t>Φ</a:t>
                      </a:r>
                      <a:r>
                        <a:rPr lang="el-GR" sz="1100" b="0" i="0" u="none" strike="noStrike" dirty="0">
                          <a:solidFill>
                            <a:srgbClr val="000000"/>
                          </a:solidFill>
                          <a:latin typeface="Arial"/>
                        </a:rPr>
                        <a:t>）</a:t>
                      </a:r>
                      <a:r>
                        <a:rPr lang="el-GR" sz="1100" b="0" i="0" u="none" strike="noStrike" dirty="0">
                          <a:solidFill>
                            <a:srgbClr val="000000"/>
                          </a:solidFill>
                          <a:latin typeface="ＭＳ Ｐゴシック"/>
                        </a:rPr>
                        <a:t> </a:t>
                      </a:r>
                      <a:endParaRPr lang="el-GR" sz="1100" b="0" i="0" u="none" strike="noStrike" dirty="0">
                        <a:solidFill>
                          <a:srgbClr val="000000"/>
                        </a:solidFill>
                        <a:latin typeface="Arial"/>
                      </a:endParaRP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l" rtl="0" fontAlgn="t"/>
                      <a:r>
                        <a:rPr lang="zh-TW" altLang="en-US" sz="1100" b="0" i="0" u="none" strike="noStrike">
                          <a:solidFill>
                            <a:srgbClr val="000000"/>
                          </a:solidFill>
                          <a:latin typeface="Arial"/>
                        </a:rPr>
                        <a:t>□</a:t>
                      </a:r>
                      <a:r>
                        <a:rPr lang="en-US" altLang="zh-TW" sz="1100" b="0" i="0" u="none" strike="noStrike">
                          <a:solidFill>
                            <a:srgbClr val="FFFFFF"/>
                          </a:solidFill>
                          <a:latin typeface="Calibri"/>
                        </a:rPr>
                        <a:t>5</a:t>
                      </a:r>
                      <a:r>
                        <a:rPr lang="en-US" altLang="zh-TW" sz="1100" b="0" i="0" u="none" strike="noStrike">
                          <a:solidFill>
                            <a:srgbClr val="000000"/>
                          </a:solidFill>
                          <a:latin typeface="Calibri"/>
                        </a:rPr>
                        <a:t>5</a:t>
                      </a:r>
                      <a:r>
                        <a:rPr lang="zh-TW" altLang="en-US" sz="1100" b="0" i="0" u="none" strike="noStrike">
                          <a:solidFill>
                            <a:srgbClr val="000000"/>
                          </a:solidFill>
                          <a:latin typeface="Arial"/>
                        </a:rPr>
                        <a:t>個　□</a:t>
                      </a:r>
                      <a:r>
                        <a:rPr lang="en-US" altLang="zh-TW" sz="1100" b="0" i="0" u="none" strike="noStrike">
                          <a:solidFill>
                            <a:srgbClr val="000000"/>
                          </a:solidFill>
                          <a:latin typeface="Calibri"/>
                        </a:rPr>
                        <a:t>10</a:t>
                      </a:r>
                      <a:r>
                        <a:rPr lang="zh-TW" altLang="en-US" sz="1100" b="0" i="0" u="none" strike="noStrike">
                          <a:solidFill>
                            <a:srgbClr val="000000"/>
                          </a:solidFill>
                          <a:latin typeface="Arial"/>
                        </a:rPr>
                        <a:t>個　□</a:t>
                      </a:r>
                      <a:r>
                        <a:rPr lang="en-US" altLang="zh-TW" sz="1100" b="0" i="0" u="none" strike="noStrike">
                          <a:solidFill>
                            <a:srgbClr val="000000"/>
                          </a:solidFill>
                          <a:latin typeface="Calibri"/>
                        </a:rPr>
                        <a:t>20</a:t>
                      </a:r>
                      <a:r>
                        <a:rPr lang="zh-TW" altLang="en-US" sz="1100" b="0" i="0" u="none" strike="noStrike">
                          <a:solidFill>
                            <a:srgbClr val="000000"/>
                          </a:solidFill>
                          <a:latin typeface="Arial"/>
                        </a:rPr>
                        <a:t>個　 </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094">
                <a:tc>
                  <a:txBody>
                    <a:bodyPr/>
                    <a:lstStyle/>
                    <a:p>
                      <a:pPr algn="l" rtl="0" fontAlgn="t"/>
                      <a:r>
                        <a:rPr lang="en-US" altLang="ja-JP" sz="1000" b="0" i="0" u="none" strike="noStrike" dirty="0">
                          <a:solidFill>
                            <a:srgbClr val="000000"/>
                          </a:solidFill>
                          <a:latin typeface="ＭＳ Ｐゴシック"/>
                        </a:rPr>
                        <a:t>※</a:t>
                      </a:r>
                      <a:r>
                        <a:rPr lang="ja-JP" altLang="en-US" sz="1000" b="0" i="0" u="none" strike="noStrike" dirty="0">
                          <a:solidFill>
                            <a:srgbClr val="000000"/>
                          </a:solidFill>
                          <a:latin typeface="Arial"/>
                        </a:rPr>
                        <a:t>端末液晶画面の右下に記載されております</a:t>
                      </a:r>
                      <a:r>
                        <a:rPr lang="ja-JP" altLang="en-US" sz="1100" b="0" i="0" u="none" strike="noStrike" dirty="0">
                          <a:solidFill>
                            <a:srgbClr val="000000"/>
                          </a:solidFill>
                          <a:latin typeface="ＭＳ Ｐゴシック"/>
                        </a:rPr>
                        <a:t> </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329094">
                <a:tc>
                  <a:txBody>
                    <a:bodyPr/>
                    <a:lstStyle/>
                    <a:p>
                      <a:pPr algn="l" rtl="0" fontAlgn="t"/>
                      <a:r>
                        <a:rPr lang="en-US" sz="1100" b="0" i="0" u="none" strike="noStrike" dirty="0">
                          <a:solidFill>
                            <a:srgbClr val="000000"/>
                          </a:solidFill>
                          <a:latin typeface="Arial"/>
                        </a:rPr>
                        <a:t>[5]</a:t>
                      </a:r>
                      <a:r>
                        <a:rPr lang="en-US" sz="1100" b="0" i="0" u="none" strike="noStrike" dirty="0">
                          <a:solidFill>
                            <a:srgbClr val="000000"/>
                          </a:solidFill>
                          <a:latin typeface="ＭＳ Ｐゴシック"/>
                        </a:rPr>
                        <a:t>S90（58mmx30</a:t>
                      </a:r>
                      <a:r>
                        <a:rPr lang="el-GR" sz="1100" b="0" i="0" u="none" strike="noStrike" dirty="0">
                          <a:solidFill>
                            <a:srgbClr val="000000"/>
                          </a:solidFill>
                          <a:latin typeface="ＭＳ Ｐゴシック"/>
                        </a:rPr>
                        <a:t>Φ</a:t>
                      </a:r>
                      <a:r>
                        <a:rPr lang="el-GR" sz="1100" b="0" i="0" u="none" strike="noStrike" dirty="0">
                          <a:solidFill>
                            <a:srgbClr val="000000"/>
                          </a:solidFill>
                          <a:latin typeface="Arial"/>
                        </a:rPr>
                        <a:t>）</a:t>
                      </a:r>
                      <a:r>
                        <a:rPr lang="el-GR" sz="1100" b="0" i="0" u="none" strike="noStrike" dirty="0">
                          <a:solidFill>
                            <a:srgbClr val="000000"/>
                          </a:solidFill>
                          <a:latin typeface="ＭＳ Ｐゴシック"/>
                        </a:rPr>
                        <a:t> </a:t>
                      </a:r>
                      <a:endParaRPr lang="el-GR" sz="1100" b="0" i="0" u="none" strike="noStrike" dirty="0">
                        <a:solidFill>
                          <a:srgbClr val="000000"/>
                        </a:solidFill>
                        <a:latin typeface="Arial"/>
                      </a:endParaRP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l" rtl="0" fontAlgn="t"/>
                      <a:r>
                        <a:rPr lang="zh-TW" altLang="en-US" sz="1100" b="0" i="0" u="none" strike="noStrike">
                          <a:solidFill>
                            <a:srgbClr val="000000"/>
                          </a:solidFill>
                          <a:latin typeface="Arial"/>
                        </a:rPr>
                        <a:t>□</a:t>
                      </a:r>
                      <a:r>
                        <a:rPr lang="en-US" altLang="zh-TW" sz="1100" b="0" i="0" u="none" strike="noStrike">
                          <a:solidFill>
                            <a:srgbClr val="000000"/>
                          </a:solidFill>
                          <a:latin typeface="Calibri"/>
                        </a:rPr>
                        <a:t>10</a:t>
                      </a:r>
                      <a:r>
                        <a:rPr lang="zh-TW" altLang="en-US" sz="1100" b="0" i="0" u="none" strike="noStrike">
                          <a:solidFill>
                            <a:srgbClr val="000000"/>
                          </a:solidFill>
                          <a:latin typeface="Arial"/>
                        </a:rPr>
                        <a:t>個　□</a:t>
                      </a:r>
                      <a:r>
                        <a:rPr lang="en-US" altLang="zh-TW" sz="1100" b="0" i="0" u="none" strike="noStrike">
                          <a:solidFill>
                            <a:srgbClr val="000000"/>
                          </a:solidFill>
                          <a:latin typeface="Calibri"/>
                        </a:rPr>
                        <a:t>30</a:t>
                      </a:r>
                      <a:r>
                        <a:rPr lang="zh-TW" altLang="en-US" sz="1100" b="0" i="0" u="none" strike="noStrike">
                          <a:solidFill>
                            <a:srgbClr val="000000"/>
                          </a:solidFill>
                          <a:latin typeface="Arial"/>
                        </a:rPr>
                        <a:t>個　□</a:t>
                      </a:r>
                      <a:r>
                        <a:rPr lang="en-US" altLang="zh-TW" sz="1100" b="0" i="0" u="none" strike="noStrike">
                          <a:solidFill>
                            <a:srgbClr val="000000"/>
                          </a:solidFill>
                          <a:latin typeface="Calibri"/>
                        </a:rPr>
                        <a:t>50</a:t>
                      </a:r>
                      <a:r>
                        <a:rPr lang="zh-TW" altLang="en-US" sz="1100" b="0" i="0" u="none" strike="noStrike">
                          <a:solidFill>
                            <a:srgbClr val="000000"/>
                          </a:solidFill>
                          <a:latin typeface="Arial"/>
                        </a:rPr>
                        <a:t>個　 </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094">
                <a:tc>
                  <a:txBody>
                    <a:bodyPr/>
                    <a:lstStyle/>
                    <a:p>
                      <a:pPr algn="l" rtl="0" fontAlgn="t"/>
                      <a:r>
                        <a:rPr lang="en-US" altLang="ja-JP" sz="1000" b="0" i="0" u="none" strike="noStrike" dirty="0">
                          <a:solidFill>
                            <a:srgbClr val="000000"/>
                          </a:solidFill>
                          <a:latin typeface="ＭＳ Ｐゴシック"/>
                        </a:rPr>
                        <a:t>※</a:t>
                      </a:r>
                      <a:r>
                        <a:rPr lang="ja-JP" altLang="en-US" sz="1000" b="0" i="0" u="none" strike="noStrike" dirty="0">
                          <a:solidFill>
                            <a:srgbClr val="000000"/>
                          </a:solidFill>
                          <a:latin typeface="Arial"/>
                        </a:rPr>
                        <a:t>端末液晶画面の右下に記載されております</a:t>
                      </a:r>
                      <a:r>
                        <a:rPr lang="ja-JP" altLang="en-US" sz="1100" b="0" i="0" u="none" strike="noStrike" dirty="0">
                          <a:solidFill>
                            <a:srgbClr val="000000"/>
                          </a:solidFill>
                          <a:latin typeface="ＭＳ Ｐゴシック"/>
                        </a:rPr>
                        <a:t> </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kumimoji="1" lang="ja-JP" altLang="en-US"/>
                    </a:p>
                  </a:txBody>
                  <a:tcPr/>
                </a:tc>
              </a:tr>
              <a:tr h="329094">
                <a:tc>
                  <a:txBody>
                    <a:bodyPr/>
                    <a:lstStyle/>
                    <a:p>
                      <a:pPr algn="l" rtl="0" fontAlgn="t"/>
                      <a:r>
                        <a:rPr lang="en-US" altLang="ja-JP" sz="1100" b="0" i="0" u="none" strike="noStrike" dirty="0">
                          <a:solidFill>
                            <a:srgbClr val="000000"/>
                          </a:solidFill>
                          <a:latin typeface="Arial"/>
                        </a:rPr>
                        <a:t>[6]</a:t>
                      </a:r>
                      <a:r>
                        <a:rPr lang="ja-JP" altLang="en-US" sz="1100" b="0" i="0" u="none" strike="noStrike" dirty="0">
                          <a:solidFill>
                            <a:srgbClr val="000000"/>
                          </a:solidFill>
                          <a:latin typeface="ＭＳ Ｐゴシック"/>
                        </a:rPr>
                        <a:t>送付先住所</a:t>
                      </a:r>
                      <a:endParaRPr lang="ja-JP" altLang="en-US" sz="1100" b="0" i="0" u="none" strike="noStrike" dirty="0">
                        <a:solidFill>
                          <a:srgbClr val="000000"/>
                        </a:solidFill>
                        <a:latin typeface="Arial"/>
                      </a:endParaRP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100" b="0" i="0" u="none" strike="noStrike">
                          <a:solidFill>
                            <a:srgbClr val="000000"/>
                          </a:solidFill>
                          <a:latin typeface="ＭＳ Ｐゴシック"/>
                        </a:rPr>
                        <a:t>□</a:t>
                      </a:r>
                      <a:r>
                        <a:rPr lang="en-US" altLang="ja-JP" sz="1100" b="0" i="0" u="none" strike="noStrike">
                          <a:solidFill>
                            <a:srgbClr val="000000"/>
                          </a:solidFill>
                          <a:latin typeface="Arial"/>
                        </a:rPr>
                        <a:t>5</a:t>
                      </a:r>
                      <a:r>
                        <a:rPr lang="ja-JP" altLang="en-US" sz="1100" b="0" i="0" u="none" strike="noStrike">
                          <a:solidFill>
                            <a:srgbClr val="000000"/>
                          </a:solidFill>
                          <a:latin typeface="ＭＳ Ｐゴシック"/>
                        </a:rPr>
                        <a:t>法人　□店舗　□その他住所</a:t>
                      </a:r>
                      <a:r>
                        <a:rPr lang="ja-JP" altLang="en-US" sz="1100" b="0" i="0" u="none" strike="noStrike">
                          <a:solidFill>
                            <a:srgbClr val="000000"/>
                          </a:solidFill>
                          <a:latin typeface="Arial"/>
                        </a:rPr>
                        <a:t> </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094">
                <a:tc>
                  <a:txBody>
                    <a:bodyPr/>
                    <a:lstStyle/>
                    <a:p>
                      <a:pPr algn="l" rtl="0" fontAlgn="t"/>
                      <a:r>
                        <a:rPr lang="ja-JP" altLang="en-US" sz="1100" b="0" i="0" u="none" strike="noStrike" dirty="0">
                          <a:solidFill>
                            <a:srgbClr val="000000"/>
                          </a:solidFill>
                          <a:latin typeface="ＭＳ Ｐゴシック"/>
                        </a:rPr>
                        <a:t>その他住所</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100" b="0" i="0" u="none" strike="noStrike">
                          <a:solidFill>
                            <a:srgbClr val="000000"/>
                          </a:solidFill>
                          <a:latin typeface="Arial"/>
                        </a:rPr>
                        <a:t>　</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094">
                <a:tc>
                  <a:txBody>
                    <a:bodyPr/>
                    <a:lstStyle/>
                    <a:p>
                      <a:pPr algn="l" rtl="0" fontAlgn="t"/>
                      <a:r>
                        <a:rPr lang="en-US" altLang="ja-JP" sz="1100" b="0" i="0" u="none" strike="noStrike" dirty="0">
                          <a:solidFill>
                            <a:srgbClr val="000000"/>
                          </a:solidFill>
                          <a:latin typeface="Arial"/>
                        </a:rPr>
                        <a:t>[7]</a:t>
                      </a:r>
                      <a:r>
                        <a:rPr lang="ja-JP" altLang="en-US" sz="1100" b="0" i="0" u="none" strike="noStrike" dirty="0">
                          <a:solidFill>
                            <a:srgbClr val="000000"/>
                          </a:solidFill>
                          <a:latin typeface="ＭＳ Ｐゴシック"/>
                        </a:rPr>
                        <a:t>備考</a:t>
                      </a:r>
                      <a:endParaRPr lang="ja-JP" altLang="en-US" sz="1100" b="0" i="0" u="none" strike="noStrike" dirty="0">
                        <a:solidFill>
                          <a:srgbClr val="000000"/>
                        </a:solidFill>
                        <a:latin typeface="Arial"/>
                      </a:endParaRP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100" b="0" i="0" u="none" strike="noStrike" dirty="0">
                          <a:solidFill>
                            <a:srgbClr val="000000"/>
                          </a:solidFill>
                          <a:latin typeface="Arial"/>
                        </a:rPr>
                        <a:t>　</a:t>
                      </a:r>
                    </a:p>
                  </a:txBody>
                  <a:tcPr marL="9369" marR="9369" marT="93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3" name="テキスト ボックス 32"/>
          <p:cNvSpPr txBox="1"/>
          <p:nvPr/>
        </p:nvSpPr>
        <p:spPr>
          <a:xfrm>
            <a:off x="1197315" y="3587997"/>
            <a:ext cx="5328592" cy="292388"/>
          </a:xfrm>
          <a:prstGeom prst="rect">
            <a:avLst/>
          </a:prstGeom>
          <a:noFill/>
        </p:spPr>
        <p:txBody>
          <a:bodyPr wrap="square" rtlCol="0">
            <a:spAutoFit/>
          </a:bodyPr>
          <a:lstStyle/>
          <a:p>
            <a:pPr algn="ctr"/>
            <a:r>
              <a:rPr kumimoji="1" lang="en-US" altLang="ja-JP" sz="1300" b="1" dirty="0" smtClean="0">
                <a:solidFill>
                  <a:srgbClr val="FF0000"/>
                </a:solidFill>
              </a:rPr>
              <a:t>※PAX</a:t>
            </a:r>
            <a:r>
              <a:rPr kumimoji="1" lang="ja-JP" altLang="en-US" sz="1300" b="1" dirty="0" smtClean="0">
                <a:solidFill>
                  <a:srgbClr val="FF0000"/>
                </a:solidFill>
              </a:rPr>
              <a:t>端末以外（</a:t>
            </a:r>
            <a:r>
              <a:rPr kumimoji="1" lang="en-US" altLang="ja-JP" sz="1300" b="1" dirty="0" smtClean="0">
                <a:solidFill>
                  <a:srgbClr val="FF0000"/>
                </a:solidFill>
              </a:rPr>
              <a:t>INFOX/CARDNET</a:t>
            </a:r>
            <a:r>
              <a:rPr kumimoji="1" lang="ja-JP" altLang="en-US" sz="1300" b="1" dirty="0" smtClean="0">
                <a:solidFill>
                  <a:srgbClr val="FF0000"/>
                </a:solidFill>
              </a:rPr>
              <a:t>）のロール紙の注文はお受付でき</a:t>
            </a:r>
            <a:r>
              <a:rPr lang="ja-JP" altLang="en-US" sz="1300" b="1" dirty="0" smtClean="0">
                <a:solidFill>
                  <a:srgbClr val="FF0000"/>
                </a:solidFill>
              </a:rPr>
              <a:t>ません</a:t>
            </a:r>
            <a:endParaRPr kumimoji="1" lang="ja-JP" altLang="en-US" sz="1300" b="1" dirty="0">
              <a:solidFill>
                <a:srgbClr val="FF0000"/>
              </a:solidFill>
            </a:endParaRPr>
          </a:p>
        </p:txBody>
      </p:sp>
      <p:sp>
        <p:nvSpPr>
          <p:cNvPr id="26" name="正方形/長方形 25"/>
          <p:cNvSpPr/>
          <p:nvPr/>
        </p:nvSpPr>
        <p:spPr>
          <a:xfrm>
            <a:off x="1268760" y="3707904"/>
            <a:ext cx="5513040" cy="5184576"/>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9" name="表 28"/>
          <p:cNvGraphicFramePr>
            <a:graphicFrameLocks noGrp="1"/>
          </p:cNvGraphicFramePr>
          <p:nvPr/>
        </p:nvGraphicFramePr>
        <p:xfrm>
          <a:off x="1484784" y="4139952"/>
          <a:ext cx="5184576" cy="4464491"/>
        </p:xfrm>
        <a:graphic>
          <a:graphicData uri="http://schemas.openxmlformats.org/drawingml/2006/table">
            <a:tbl>
              <a:tblPr/>
              <a:tblGrid>
                <a:gridCol w="2520280"/>
                <a:gridCol w="2664296"/>
              </a:tblGrid>
              <a:tr h="234680">
                <a:tc gridSpan="2">
                  <a:txBody>
                    <a:bodyPr/>
                    <a:lstStyle/>
                    <a:p>
                      <a:pPr algn="ctr" fontAlgn="ctr"/>
                      <a:r>
                        <a:rPr lang="ja-JP" altLang="en-US" sz="1200" b="1" i="0" u="none" strike="noStrike" dirty="0">
                          <a:solidFill>
                            <a:srgbClr val="000000"/>
                          </a:solidFill>
                          <a:latin typeface="ＭＳ Ｐゴシック"/>
                        </a:rPr>
                        <a:t>ご入力内容をご確認ください</a:t>
                      </a:r>
                    </a:p>
                  </a:txBody>
                  <a:tcPr marL="8481" marR="8481" marT="8481" marB="0" anchor="ctr">
                    <a:lnL>
                      <a:noFill/>
                    </a:lnL>
                    <a:lnR>
                      <a:noFill/>
                    </a:lnR>
                    <a:lnT>
                      <a:noFill/>
                    </a:lnT>
                    <a:lnB>
                      <a:noFill/>
                    </a:lnB>
                    <a:solidFill>
                      <a:schemeClr val="bg1"/>
                    </a:solidFill>
                  </a:tcPr>
                </a:tc>
                <a:tc hMerge="1">
                  <a:txBody>
                    <a:bodyPr/>
                    <a:lstStyle/>
                    <a:p>
                      <a:endParaRPr kumimoji="1" lang="ja-JP" altLang="en-US"/>
                    </a:p>
                  </a:txBody>
                  <a:tcPr/>
                </a:tc>
              </a:tr>
              <a:tr h="234680">
                <a:tc gridSpan="2">
                  <a:txBody>
                    <a:bodyPr/>
                    <a:lstStyle/>
                    <a:p>
                      <a:pPr algn="r" fontAlgn="ctr"/>
                      <a:r>
                        <a:rPr lang="ja-JP" altLang="en-US" sz="1100" b="0" i="0" u="none" strike="noStrike" dirty="0">
                          <a:solidFill>
                            <a:srgbClr val="000000"/>
                          </a:solidFill>
                          <a:latin typeface="ＭＳ Ｐゴシック"/>
                        </a:rPr>
                        <a:t>ご入力日時　　○○○○年○○月○○日（○）　○○：○○</a:t>
                      </a:r>
                    </a:p>
                  </a:txBody>
                  <a:tcPr marL="8481" marR="8481" marT="8481" marB="0" anchor="ctr">
                    <a:lnL>
                      <a:noFill/>
                    </a:lnL>
                    <a:lnR>
                      <a:noFill/>
                    </a:lnR>
                    <a:lnT>
                      <a:noFill/>
                    </a:lnT>
                    <a:lnB>
                      <a:noFill/>
                    </a:lnB>
                    <a:solidFill>
                      <a:schemeClr val="bg1"/>
                    </a:solidFill>
                  </a:tcPr>
                </a:tc>
                <a:tc hMerge="1">
                  <a:txBody>
                    <a:bodyPr/>
                    <a:lstStyle/>
                    <a:p>
                      <a:endParaRPr kumimoji="1" lang="ja-JP" altLang="en-US"/>
                    </a:p>
                  </a:txBody>
                  <a:tcPr/>
                </a:tc>
              </a:tr>
              <a:tr h="235051">
                <a:tc>
                  <a:txBody>
                    <a:bodyPr/>
                    <a:lstStyle/>
                    <a:p>
                      <a:pPr algn="l" fontAlgn="ctr"/>
                      <a:endParaRPr lang="ja-JP" altLang="en-US" sz="1000" b="0" i="0" u="none" strike="noStrike" dirty="0">
                        <a:solidFill>
                          <a:srgbClr val="000000"/>
                        </a:solidFill>
                        <a:latin typeface="ＭＳ Ｐゴシック"/>
                      </a:endParaRPr>
                    </a:p>
                  </a:txBody>
                  <a:tcPr marL="8481" marR="8481" marT="8481"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000" b="0" i="0" u="none" strike="noStrike" dirty="0">
                        <a:solidFill>
                          <a:srgbClr val="000000"/>
                        </a:solidFill>
                        <a:latin typeface="ＭＳ Ｐゴシック"/>
                      </a:endParaRPr>
                    </a:p>
                  </a:txBody>
                  <a:tcPr marL="8481" marR="8481" marT="8481"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r>
              <a:tr h="247423">
                <a:tc>
                  <a:txBody>
                    <a:bodyPr/>
                    <a:lstStyle/>
                    <a:p>
                      <a:pPr algn="l" rtl="0" fontAlgn="t"/>
                      <a:r>
                        <a:rPr lang="en-US" altLang="ja-JP" sz="1000" b="0" i="0" u="none" strike="noStrike" dirty="0">
                          <a:solidFill>
                            <a:srgbClr val="000000"/>
                          </a:solidFill>
                          <a:latin typeface="Arial"/>
                        </a:rPr>
                        <a:t>[1]</a:t>
                      </a:r>
                      <a:r>
                        <a:rPr lang="ja-JP" altLang="en-US" sz="1000" b="0" i="0" u="none" strike="noStrike" dirty="0">
                          <a:solidFill>
                            <a:srgbClr val="000000"/>
                          </a:solidFill>
                          <a:latin typeface="Arial"/>
                        </a:rPr>
                        <a:t>加盟店</a:t>
                      </a:r>
                      <a:r>
                        <a:rPr lang="en-US" sz="1000" b="0" i="0" u="none" strike="noStrike" dirty="0">
                          <a:solidFill>
                            <a:srgbClr val="000000"/>
                          </a:solidFill>
                          <a:latin typeface="Arial"/>
                        </a:rPr>
                        <a:t>ID（</a:t>
                      </a:r>
                      <a:r>
                        <a:rPr lang="en-US" sz="1000" b="0" i="0" u="none" strike="noStrike" dirty="0">
                          <a:solidFill>
                            <a:srgbClr val="000000"/>
                          </a:solidFill>
                          <a:latin typeface="Calibri"/>
                        </a:rPr>
                        <a:t>6</a:t>
                      </a:r>
                      <a:r>
                        <a:rPr lang="ja-JP" altLang="en-US" sz="1000" b="0" i="0" u="none" strike="noStrike" dirty="0">
                          <a:solidFill>
                            <a:srgbClr val="000000"/>
                          </a:solidFill>
                          <a:latin typeface="Arial"/>
                        </a:rPr>
                        <a:t>桁）</a:t>
                      </a:r>
                      <a:r>
                        <a:rPr lang="ja-JP" altLang="en-US" sz="1000" b="0" i="0" u="none" strike="noStrike" dirty="0">
                          <a:solidFill>
                            <a:srgbClr val="000000"/>
                          </a:solidFill>
                          <a:latin typeface="Calibri"/>
                        </a:rPr>
                        <a:t>  </a:t>
                      </a:r>
                      <a:r>
                        <a:rPr lang="ja-JP" altLang="en-US" sz="1000" b="0" i="0" u="none" strike="noStrike" dirty="0">
                          <a:solidFill>
                            <a:srgbClr val="000000"/>
                          </a:solidFill>
                          <a:latin typeface="Arial"/>
                        </a:rPr>
                        <a:t> </a:t>
                      </a:r>
                    </a:p>
                  </a:txBody>
                  <a:tcPr marL="8481" marR="8481" marT="84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rowSpan="2">
                  <a:txBody>
                    <a:bodyPr/>
                    <a:lstStyle/>
                    <a:p>
                      <a:pPr algn="l" rtl="0" fontAlgn="t"/>
                      <a:r>
                        <a:rPr lang="ja-JP" altLang="en-US" sz="1000" b="1" i="0" u="none" strike="noStrike" dirty="0">
                          <a:solidFill>
                            <a:srgbClr val="000000"/>
                          </a:solidFill>
                          <a:latin typeface="Arial"/>
                        </a:rPr>
                        <a:t>〇〇〇〇〇〇</a:t>
                      </a:r>
                      <a:r>
                        <a:rPr lang="ja-JP" altLang="en-US" sz="1000" b="1" i="0" u="none" strike="noStrike" dirty="0">
                          <a:solidFill>
                            <a:srgbClr val="000000"/>
                          </a:solidFill>
                          <a:latin typeface="Calibri"/>
                        </a:rPr>
                        <a:t> </a:t>
                      </a:r>
                      <a:r>
                        <a:rPr lang="ja-JP" altLang="en-US" sz="1000" b="1" i="0" u="none" strike="noStrike" dirty="0">
                          <a:solidFill>
                            <a:srgbClr val="000000"/>
                          </a:solidFill>
                          <a:latin typeface="Arial"/>
                        </a:rPr>
                        <a:t> </a:t>
                      </a:r>
                    </a:p>
                  </a:txBody>
                  <a:tcPr marL="8481" marR="8481" marT="84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5051">
                <a:tc>
                  <a:txBody>
                    <a:bodyPr/>
                    <a:lstStyle/>
                    <a:p>
                      <a:pPr algn="l" rtl="0" fontAlgn="t"/>
                      <a:r>
                        <a:rPr lang="en-US" altLang="ja-JP" sz="1000" b="0" i="0" u="none" strike="noStrike" dirty="0">
                          <a:solidFill>
                            <a:srgbClr val="000000"/>
                          </a:solidFill>
                          <a:latin typeface="Arial"/>
                        </a:rPr>
                        <a:t>※</a:t>
                      </a:r>
                      <a:r>
                        <a:rPr lang="ja-JP" altLang="en-US" sz="1000" b="0" i="0" u="none" strike="noStrike" dirty="0">
                          <a:solidFill>
                            <a:srgbClr val="000000"/>
                          </a:solidFill>
                          <a:latin typeface="Arial"/>
                        </a:rPr>
                        <a:t>不明の場合、未入力で結構です </a:t>
                      </a:r>
                    </a:p>
                  </a:txBody>
                  <a:tcPr marL="8481" marR="8481" marT="84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r>
              <a:tr h="247423">
                <a:tc>
                  <a:txBody>
                    <a:bodyPr/>
                    <a:lstStyle/>
                    <a:p>
                      <a:pPr algn="l" rtl="0" fontAlgn="t"/>
                      <a:r>
                        <a:rPr lang="en-US" altLang="ja-JP" sz="1000" b="0" i="0" u="none" strike="noStrike">
                          <a:solidFill>
                            <a:srgbClr val="000000"/>
                          </a:solidFill>
                          <a:latin typeface="Arial"/>
                        </a:rPr>
                        <a:t>[2]</a:t>
                      </a:r>
                      <a:r>
                        <a:rPr lang="ja-JP" altLang="en-US" sz="1000" b="0" i="0" u="none" strike="noStrike">
                          <a:solidFill>
                            <a:srgbClr val="000000"/>
                          </a:solidFill>
                          <a:latin typeface="Arial"/>
                        </a:rPr>
                        <a:t>端末番号</a:t>
                      </a:r>
                      <a:r>
                        <a:rPr lang="ja-JP" altLang="en-US" sz="1000" b="0" i="0" u="none" strike="noStrike">
                          <a:solidFill>
                            <a:srgbClr val="000000"/>
                          </a:solidFill>
                          <a:latin typeface="Calibri"/>
                        </a:rPr>
                        <a:t>  </a:t>
                      </a:r>
                      <a:r>
                        <a:rPr lang="ja-JP" altLang="en-US" sz="1000" b="0" i="0" u="none" strike="noStrike">
                          <a:solidFill>
                            <a:srgbClr val="000000"/>
                          </a:solidFill>
                          <a:latin typeface="Arial"/>
                        </a:rPr>
                        <a:t> </a:t>
                      </a:r>
                    </a:p>
                  </a:txBody>
                  <a:tcPr marL="8481" marR="8481" marT="84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rowSpan="2">
                  <a:txBody>
                    <a:bodyPr/>
                    <a:lstStyle/>
                    <a:p>
                      <a:pPr algn="l" rtl="0" fontAlgn="t"/>
                      <a:r>
                        <a:rPr lang="ja-JP" altLang="en-US" sz="1000" b="0" i="0" u="none" strike="noStrike" dirty="0">
                          <a:solidFill>
                            <a:srgbClr val="000000"/>
                          </a:solidFill>
                          <a:latin typeface="Arial"/>
                        </a:rPr>
                        <a:t>〇〇〇〇〇</a:t>
                      </a:r>
                      <a:r>
                        <a:rPr lang="en-US" altLang="ja-JP" sz="1000" b="0" i="0" u="none" strike="noStrike" dirty="0">
                          <a:solidFill>
                            <a:srgbClr val="000000"/>
                          </a:solidFill>
                          <a:latin typeface="Calibri"/>
                        </a:rPr>
                        <a:t>-</a:t>
                      </a:r>
                      <a:r>
                        <a:rPr lang="ja-JP" altLang="en-US" sz="1000" b="0" i="0" u="none" strike="noStrike" dirty="0">
                          <a:solidFill>
                            <a:srgbClr val="000000"/>
                          </a:solidFill>
                          <a:latin typeface="Arial"/>
                        </a:rPr>
                        <a:t>〇〇〇</a:t>
                      </a:r>
                      <a:r>
                        <a:rPr lang="en-US" altLang="ja-JP" sz="1000" b="0" i="0" u="none" strike="noStrike" dirty="0">
                          <a:solidFill>
                            <a:srgbClr val="000000"/>
                          </a:solidFill>
                          <a:latin typeface="Calibri"/>
                        </a:rPr>
                        <a:t>-</a:t>
                      </a:r>
                      <a:r>
                        <a:rPr lang="ja-JP" altLang="en-US" sz="1000" b="0" i="0" u="none" strike="noStrike" dirty="0">
                          <a:solidFill>
                            <a:srgbClr val="000000"/>
                          </a:solidFill>
                          <a:latin typeface="Arial"/>
                        </a:rPr>
                        <a:t>〇〇〇〇〇</a:t>
                      </a:r>
                      <a:r>
                        <a:rPr lang="ja-JP" altLang="en-US" sz="1000" b="0" i="0" u="none" strike="noStrike" dirty="0">
                          <a:solidFill>
                            <a:srgbClr val="000000"/>
                          </a:solidFill>
                          <a:latin typeface="Calibri"/>
                        </a:rPr>
                        <a:t> </a:t>
                      </a:r>
                      <a:r>
                        <a:rPr lang="ja-JP" altLang="en-US" sz="1000" b="0" i="0" u="none" strike="noStrike" dirty="0">
                          <a:solidFill>
                            <a:srgbClr val="000000"/>
                          </a:solidFill>
                          <a:latin typeface="Arial"/>
                        </a:rPr>
                        <a:t> </a:t>
                      </a:r>
                    </a:p>
                  </a:txBody>
                  <a:tcPr marL="8481" marR="8481" marT="84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5051">
                <a:tc>
                  <a:txBody>
                    <a:bodyPr/>
                    <a:lstStyle/>
                    <a:p>
                      <a:pPr algn="l" rtl="0" fontAlgn="t"/>
                      <a:r>
                        <a:rPr lang="en-US" altLang="ja-JP" sz="1000" b="0" i="0" u="none" strike="noStrike" dirty="0">
                          <a:solidFill>
                            <a:srgbClr val="000000"/>
                          </a:solidFill>
                          <a:latin typeface="ＭＳ Ｐゴシック"/>
                        </a:rPr>
                        <a:t>※</a:t>
                      </a:r>
                      <a:r>
                        <a:rPr lang="ja-JP" altLang="en-US" sz="1000" b="0" i="0" u="none" strike="noStrike" dirty="0">
                          <a:solidFill>
                            <a:srgbClr val="000000"/>
                          </a:solidFill>
                          <a:latin typeface="Arial"/>
                        </a:rPr>
                        <a:t>端末の裏に記載がございます </a:t>
                      </a:r>
                      <a:r>
                        <a:rPr lang="ja-JP" altLang="en-US" sz="1000" b="0" i="0" u="none" strike="noStrike" dirty="0">
                          <a:solidFill>
                            <a:srgbClr val="000000"/>
                          </a:solidFill>
                          <a:latin typeface="Calibri"/>
                        </a:rPr>
                        <a:t> </a:t>
                      </a:r>
                      <a:endParaRPr lang="ja-JP" altLang="en-US" sz="1000" b="0" i="0" u="none" strike="noStrike" dirty="0">
                        <a:solidFill>
                          <a:srgbClr val="000000"/>
                        </a:solidFill>
                        <a:latin typeface="ＭＳ Ｐゴシック"/>
                      </a:endParaRPr>
                    </a:p>
                  </a:txBody>
                  <a:tcPr marL="8481" marR="8481" marT="84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r>
              <a:tr h="247423">
                <a:tc>
                  <a:txBody>
                    <a:bodyPr/>
                    <a:lstStyle/>
                    <a:p>
                      <a:pPr algn="l" rtl="0" fontAlgn="t"/>
                      <a:r>
                        <a:rPr lang="en-US" altLang="ja-JP" sz="1000" b="0" i="0" u="none" strike="noStrike">
                          <a:solidFill>
                            <a:srgbClr val="000000"/>
                          </a:solidFill>
                          <a:latin typeface="Arial"/>
                        </a:rPr>
                        <a:t>[3]</a:t>
                      </a:r>
                      <a:r>
                        <a:rPr lang="ja-JP" altLang="en-US" sz="1000" b="0" i="0" u="none" strike="noStrike">
                          <a:solidFill>
                            <a:srgbClr val="000000"/>
                          </a:solidFill>
                          <a:latin typeface="Arial"/>
                        </a:rPr>
                        <a:t>店舗名</a:t>
                      </a:r>
                      <a:r>
                        <a:rPr lang="ja-JP" altLang="en-US" sz="1000" b="0" i="0" u="none" strike="noStrike">
                          <a:solidFill>
                            <a:srgbClr val="000000"/>
                          </a:solidFill>
                          <a:latin typeface="Calibri"/>
                        </a:rPr>
                        <a:t> </a:t>
                      </a:r>
                      <a:r>
                        <a:rPr lang="ja-JP" altLang="en-US" sz="1000" b="0" i="0" u="none" strike="noStrike">
                          <a:solidFill>
                            <a:srgbClr val="000000"/>
                          </a:solidFill>
                          <a:latin typeface="Arial"/>
                        </a:rPr>
                        <a:t> </a:t>
                      </a:r>
                    </a:p>
                  </a:txBody>
                  <a:tcPr marL="8481" marR="8481" marT="84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000" b="0" i="0" u="none" strike="noStrike" dirty="0">
                          <a:solidFill>
                            <a:srgbClr val="000000"/>
                          </a:solidFill>
                          <a:latin typeface="Arial"/>
                        </a:rPr>
                        <a:t>　</a:t>
                      </a:r>
                    </a:p>
                  </a:txBody>
                  <a:tcPr marL="8481" marR="8481" marT="84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5051">
                <a:tc>
                  <a:txBody>
                    <a:bodyPr/>
                    <a:lstStyle/>
                    <a:p>
                      <a:pPr algn="l" rtl="0" fontAlgn="t"/>
                      <a:r>
                        <a:rPr lang="en-US" sz="1000" b="0" i="0" u="none" strike="noStrike">
                          <a:solidFill>
                            <a:srgbClr val="000000"/>
                          </a:solidFill>
                          <a:latin typeface="Arial"/>
                        </a:rPr>
                        <a:t>[4]</a:t>
                      </a:r>
                      <a:r>
                        <a:rPr lang="en-US" sz="1000" b="0" i="0" u="none" strike="noStrike">
                          <a:solidFill>
                            <a:srgbClr val="000000"/>
                          </a:solidFill>
                          <a:latin typeface="ＭＳ Ｐゴシック"/>
                        </a:rPr>
                        <a:t>S80（58mmx48</a:t>
                      </a:r>
                      <a:r>
                        <a:rPr lang="el-GR" sz="1000" b="0" i="0" u="none" strike="noStrike">
                          <a:solidFill>
                            <a:srgbClr val="000000"/>
                          </a:solidFill>
                          <a:latin typeface="ＭＳ Ｐゴシック"/>
                        </a:rPr>
                        <a:t>Φ</a:t>
                      </a:r>
                      <a:r>
                        <a:rPr lang="el-GR" sz="1000" b="0" i="0" u="none" strike="noStrike">
                          <a:solidFill>
                            <a:srgbClr val="000000"/>
                          </a:solidFill>
                          <a:latin typeface="Arial"/>
                        </a:rPr>
                        <a:t>）</a:t>
                      </a:r>
                      <a:r>
                        <a:rPr lang="el-GR" sz="1000" b="0" i="0" u="none" strike="noStrike">
                          <a:solidFill>
                            <a:srgbClr val="000000"/>
                          </a:solidFill>
                          <a:latin typeface="ＭＳ Ｐゴシック"/>
                        </a:rPr>
                        <a:t> </a:t>
                      </a:r>
                      <a:r>
                        <a:rPr lang="el-GR" sz="1000" b="0" i="0" u="none" strike="noStrike">
                          <a:solidFill>
                            <a:srgbClr val="000000"/>
                          </a:solidFill>
                          <a:latin typeface="Arial"/>
                        </a:rPr>
                        <a:t> </a:t>
                      </a:r>
                    </a:p>
                  </a:txBody>
                  <a:tcPr marL="8481" marR="8481" marT="84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rowSpan="2">
                  <a:txBody>
                    <a:bodyPr/>
                    <a:lstStyle/>
                    <a:p>
                      <a:pPr algn="l" rtl="0" fontAlgn="t"/>
                      <a:r>
                        <a:rPr lang="zh-TW" altLang="en-US" sz="1200" b="0" i="0" u="none" strike="noStrike" dirty="0">
                          <a:solidFill>
                            <a:srgbClr val="000000"/>
                          </a:solidFill>
                          <a:latin typeface="Arial"/>
                        </a:rPr>
                        <a:t>□</a:t>
                      </a:r>
                      <a:r>
                        <a:rPr lang="en-US" altLang="zh-TW" sz="1200" b="0" i="0" u="none" strike="noStrike" dirty="0">
                          <a:solidFill>
                            <a:srgbClr val="FFFFFF"/>
                          </a:solidFill>
                          <a:latin typeface="Calibri"/>
                        </a:rPr>
                        <a:t>5</a:t>
                      </a:r>
                      <a:r>
                        <a:rPr lang="en-US" altLang="zh-TW" sz="1200" b="0" i="0" u="none" strike="noStrike" dirty="0">
                          <a:solidFill>
                            <a:srgbClr val="000000"/>
                          </a:solidFill>
                          <a:latin typeface="Calibri"/>
                        </a:rPr>
                        <a:t>5</a:t>
                      </a:r>
                      <a:r>
                        <a:rPr lang="zh-TW" altLang="en-US" sz="1200" b="0" i="0" u="none" strike="noStrike" dirty="0">
                          <a:solidFill>
                            <a:srgbClr val="000000"/>
                          </a:solidFill>
                          <a:latin typeface="Arial"/>
                        </a:rPr>
                        <a:t>個　□</a:t>
                      </a:r>
                      <a:r>
                        <a:rPr lang="en-US" altLang="zh-TW" sz="1200" b="0" i="0" u="none" strike="noStrike" dirty="0">
                          <a:solidFill>
                            <a:srgbClr val="000000"/>
                          </a:solidFill>
                          <a:latin typeface="Calibri"/>
                        </a:rPr>
                        <a:t>10</a:t>
                      </a:r>
                      <a:r>
                        <a:rPr lang="zh-TW" altLang="en-US" sz="1200" b="0" i="0" u="none" strike="noStrike" dirty="0">
                          <a:solidFill>
                            <a:srgbClr val="000000"/>
                          </a:solidFill>
                          <a:latin typeface="Arial"/>
                        </a:rPr>
                        <a:t>個　□</a:t>
                      </a:r>
                      <a:r>
                        <a:rPr lang="en-US" altLang="zh-TW" sz="1200" b="0" i="0" u="none" strike="noStrike" dirty="0">
                          <a:solidFill>
                            <a:srgbClr val="000000"/>
                          </a:solidFill>
                          <a:latin typeface="Calibri"/>
                        </a:rPr>
                        <a:t>20</a:t>
                      </a:r>
                      <a:r>
                        <a:rPr lang="zh-TW" altLang="en-US" sz="1200" b="0" i="0" u="none" strike="noStrike" dirty="0">
                          <a:solidFill>
                            <a:srgbClr val="000000"/>
                          </a:solidFill>
                          <a:latin typeface="Arial"/>
                        </a:rPr>
                        <a:t>個　</a:t>
                      </a:r>
                      <a:r>
                        <a:rPr lang="zh-TW" altLang="en-US" sz="1000" b="0" i="0" u="none" strike="noStrike" dirty="0">
                          <a:solidFill>
                            <a:srgbClr val="000000"/>
                          </a:solidFill>
                          <a:latin typeface="Arial"/>
                        </a:rPr>
                        <a:t> </a:t>
                      </a:r>
                    </a:p>
                  </a:txBody>
                  <a:tcPr marL="8481" marR="8481" marT="84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32989">
                <a:tc>
                  <a:txBody>
                    <a:bodyPr/>
                    <a:lstStyle/>
                    <a:p>
                      <a:pPr algn="l" rtl="0" fontAlgn="t"/>
                      <a:r>
                        <a:rPr lang="en-US" altLang="ja-JP" sz="1000" b="0" i="0" u="none" strike="noStrike" dirty="0">
                          <a:solidFill>
                            <a:srgbClr val="000000"/>
                          </a:solidFill>
                          <a:latin typeface="ＭＳ Ｐゴシック"/>
                        </a:rPr>
                        <a:t>※</a:t>
                      </a:r>
                      <a:r>
                        <a:rPr lang="ja-JP" altLang="en-US" sz="1000" b="0" i="0" u="none" strike="noStrike" dirty="0">
                          <a:solidFill>
                            <a:srgbClr val="000000"/>
                          </a:solidFill>
                          <a:latin typeface="Arial"/>
                        </a:rPr>
                        <a:t>端末液晶画面の右下に記載されております</a:t>
                      </a:r>
                      <a:r>
                        <a:rPr lang="ja-JP" altLang="en-US" sz="1000" b="0" i="0" u="none" strike="noStrike" dirty="0">
                          <a:solidFill>
                            <a:srgbClr val="000000"/>
                          </a:solidFill>
                          <a:latin typeface="ＭＳ Ｐゴシック"/>
                        </a:rPr>
                        <a:t> </a:t>
                      </a:r>
                    </a:p>
                  </a:txBody>
                  <a:tcPr marL="8481" marR="8481" marT="84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r>
              <a:tr h="235051">
                <a:tc>
                  <a:txBody>
                    <a:bodyPr/>
                    <a:lstStyle/>
                    <a:p>
                      <a:pPr algn="l" rtl="0" fontAlgn="t"/>
                      <a:r>
                        <a:rPr lang="en-US" sz="1000" b="0" i="0" u="none" strike="noStrike">
                          <a:solidFill>
                            <a:srgbClr val="000000"/>
                          </a:solidFill>
                          <a:latin typeface="Arial"/>
                        </a:rPr>
                        <a:t>[5]</a:t>
                      </a:r>
                      <a:r>
                        <a:rPr lang="en-US" sz="1000" b="0" i="0" u="none" strike="noStrike">
                          <a:solidFill>
                            <a:srgbClr val="000000"/>
                          </a:solidFill>
                          <a:latin typeface="ＭＳ Ｐゴシック"/>
                        </a:rPr>
                        <a:t>S90（58mmx30</a:t>
                      </a:r>
                      <a:r>
                        <a:rPr lang="el-GR" sz="1000" b="0" i="0" u="none" strike="noStrike">
                          <a:solidFill>
                            <a:srgbClr val="000000"/>
                          </a:solidFill>
                          <a:latin typeface="ＭＳ Ｐゴシック"/>
                        </a:rPr>
                        <a:t>Φ</a:t>
                      </a:r>
                      <a:r>
                        <a:rPr lang="el-GR" sz="1000" b="0" i="0" u="none" strike="noStrike">
                          <a:solidFill>
                            <a:srgbClr val="000000"/>
                          </a:solidFill>
                          <a:latin typeface="Arial"/>
                        </a:rPr>
                        <a:t>）</a:t>
                      </a:r>
                      <a:r>
                        <a:rPr lang="el-GR" sz="1000" b="0" i="0" u="none" strike="noStrike">
                          <a:solidFill>
                            <a:srgbClr val="000000"/>
                          </a:solidFill>
                          <a:latin typeface="ＭＳ Ｐゴシック"/>
                        </a:rPr>
                        <a:t> </a:t>
                      </a:r>
                      <a:r>
                        <a:rPr lang="el-GR" sz="1000" b="0" i="0" u="none" strike="noStrike">
                          <a:solidFill>
                            <a:srgbClr val="000000"/>
                          </a:solidFill>
                          <a:latin typeface="Arial"/>
                        </a:rPr>
                        <a:t> </a:t>
                      </a:r>
                    </a:p>
                  </a:txBody>
                  <a:tcPr marL="8481" marR="8481" marT="84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rowSpan="2">
                  <a:txBody>
                    <a:bodyPr/>
                    <a:lstStyle/>
                    <a:p>
                      <a:pPr algn="l" rtl="0" fontAlgn="t"/>
                      <a:r>
                        <a:rPr lang="zh-TW" altLang="en-US" sz="1200" b="0" i="0" u="none" strike="noStrike" dirty="0">
                          <a:solidFill>
                            <a:srgbClr val="000000"/>
                          </a:solidFill>
                          <a:latin typeface="Arial"/>
                        </a:rPr>
                        <a:t>□</a:t>
                      </a:r>
                      <a:r>
                        <a:rPr lang="en-US" altLang="zh-TW" sz="1200" b="0" i="0" u="none" strike="noStrike" dirty="0">
                          <a:solidFill>
                            <a:srgbClr val="000000"/>
                          </a:solidFill>
                          <a:latin typeface="Calibri"/>
                        </a:rPr>
                        <a:t>10</a:t>
                      </a:r>
                      <a:r>
                        <a:rPr lang="zh-TW" altLang="en-US" sz="1200" b="0" i="0" u="none" strike="noStrike" dirty="0">
                          <a:solidFill>
                            <a:srgbClr val="000000"/>
                          </a:solidFill>
                          <a:latin typeface="Arial"/>
                        </a:rPr>
                        <a:t>個　□</a:t>
                      </a:r>
                      <a:r>
                        <a:rPr lang="en-US" altLang="zh-TW" sz="1200" b="0" i="0" u="none" strike="noStrike" dirty="0">
                          <a:solidFill>
                            <a:srgbClr val="000000"/>
                          </a:solidFill>
                          <a:latin typeface="Calibri"/>
                        </a:rPr>
                        <a:t>30</a:t>
                      </a:r>
                      <a:r>
                        <a:rPr lang="zh-TW" altLang="en-US" sz="1200" b="0" i="0" u="none" strike="noStrike" dirty="0">
                          <a:solidFill>
                            <a:srgbClr val="000000"/>
                          </a:solidFill>
                          <a:latin typeface="Arial"/>
                        </a:rPr>
                        <a:t>個　□</a:t>
                      </a:r>
                      <a:r>
                        <a:rPr lang="en-US" altLang="zh-TW" sz="1200" b="0" i="0" u="none" strike="noStrike" dirty="0">
                          <a:solidFill>
                            <a:srgbClr val="000000"/>
                          </a:solidFill>
                          <a:latin typeface="Calibri"/>
                        </a:rPr>
                        <a:t>50</a:t>
                      </a:r>
                      <a:r>
                        <a:rPr lang="zh-TW" altLang="en-US" sz="1200" b="0" i="0" u="none" strike="noStrike" dirty="0">
                          <a:solidFill>
                            <a:srgbClr val="000000"/>
                          </a:solidFill>
                          <a:latin typeface="Arial"/>
                        </a:rPr>
                        <a:t>個</a:t>
                      </a:r>
                      <a:r>
                        <a:rPr lang="zh-TW" altLang="en-US" sz="1500" b="0" i="0" u="none" strike="noStrike" dirty="0">
                          <a:solidFill>
                            <a:srgbClr val="000000"/>
                          </a:solidFill>
                          <a:latin typeface="Arial"/>
                        </a:rPr>
                        <a:t>　</a:t>
                      </a:r>
                      <a:r>
                        <a:rPr lang="zh-TW" altLang="en-US" sz="1000" b="0" i="0" u="none" strike="noStrike" dirty="0">
                          <a:solidFill>
                            <a:srgbClr val="000000"/>
                          </a:solidFill>
                          <a:latin typeface="Arial"/>
                        </a:rPr>
                        <a:t> </a:t>
                      </a:r>
                    </a:p>
                  </a:txBody>
                  <a:tcPr marL="8481" marR="8481" marT="84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32989">
                <a:tc>
                  <a:txBody>
                    <a:bodyPr/>
                    <a:lstStyle/>
                    <a:p>
                      <a:pPr algn="l" rtl="0" fontAlgn="t"/>
                      <a:r>
                        <a:rPr lang="en-US" altLang="ja-JP" sz="1000" b="0" i="0" u="none" strike="noStrike" dirty="0">
                          <a:solidFill>
                            <a:srgbClr val="000000"/>
                          </a:solidFill>
                          <a:latin typeface="ＭＳ Ｐゴシック"/>
                        </a:rPr>
                        <a:t>※</a:t>
                      </a:r>
                      <a:r>
                        <a:rPr lang="ja-JP" altLang="en-US" sz="1000" b="0" i="0" u="none" strike="noStrike" dirty="0">
                          <a:solidFill>
                            <a:srgbClr val="000000"/>
                          </a:solidFill>
                          <a:latin typeface="Arial"/>
                        </a:rPr>
                        <a:t>端末液晶画面の右下に記載されております</a:t>
                      </a:r>
                      <a:r>
                        <a:rPr lang="ja-JP" altLang="en-US" sz="1000" b="0" i="0" u="none" strike="noStrike" dirty="0">
                          <a:solidFill>
                            <a:srgbClr val="000000"/>
                          </a:solidFill>
                          <a:latin typeface="ＭＳ Ｐゴシック"/>
                        </a:rPr>
                        <a:t> </a:t>
                      </a:r>
                    </a:p>
                  </a:txBody>
                  <a:tcPr marL="8481" marR="8481" marT="84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tr>
              <a:tr h="247423">
                <a:tc>
                  <a:txBody>
                    <a:bodyPr/>
                    <a:lstStyle/>
                    <a:p>
                      <a:pPr algn="l" rtl="0" fontAlgn="t"/>
                      <a:r>
                        <a:rPr lang="en-US" altLang="ja-JP" sz="1000" b="0" i="0" u="none" strike="noStrike">
                          <a:solidFill>
                            <a:srgbClr val="000000"/>
                          </a:solidFill>
                          <a:latin typeface="Arial"/>
                        </a:rPr>
                        <a:t>[6]</a:t>
                      </a:r>
                      <a:r>
                        <a:rPr lang="ja-JP" altLang="en-US" sz="1000" b="0" i="0" u="none" strike="noStrike">
                          <a:solidFill>
                            <a:srgbClr val="000000"/>
                          </a:solidFill>
                          <a:latin typeface="Arial"/>
                        </a:rPr>
                        <a:t>送付先住所 </a:t>
                      </a:r>
                    </a:p>
                  </a:txBody>
                  <a:tcPr marL="8481" marR="8481" marT="84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000" b="0" i="0" u="none" strike="noStrike" dirty="0">
                          <a:solidFill>
                            <a:srgbClr val="000000"/>
                          </a:solidFill>
                          <a:latin typeface="Arial"/>
                        </a:rPr>
                        <a:t>□</a:t>
                      </a:r>
                      <a:r>
                        <a:rPr lang="en-US" altLang="ja-JP" sz="1000" b="0" i="0" u="none" strike="noStrike" dirty="0">
                          <a:solidFill>
                            <a:schemeClr val="bg1"/>
                          </a:solidFill>
                          <a:latin typeface="Arial"/>
                        </a:rPr>
                        <a:t>5</a:t>
                      </a:r>
                      <a:r>
                        <a:rPr lang="ja-JP" altLang="en-US" sz="1000" b="0" i="0" u="none" strike="noStrike" dirty="0">
                          <a:solidFill>
                            <a:srgbClr val="000000"/>
                          </a:solidFill>
                          <a:latin typeface="Arial"/>
                        </a:rPr>
                        <a:t>法人　□店舗　□その他住所 </a:t>
                      </a:r>
                    </a:p>
                  </a:txBody>
                  <a:tcPr marL="8481" marR="8481" marT="84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47423">
                <a:tc>
                  <a:txBody>
                    <a:bodyPr/>
                    <a:lstStyle/>
                    <a:p>
                      <a:pPr algn="l" rtl="0" fontAlgn="t"/>
                      <a:r>
                        <a:rPr lang="ja-JP" altLang="en-US" sz="1000" b="0" i="0" u="none" strike="noStrike">
                          <a:solidFill>
                            <a:srgbClr val="000000"/>
                          </a:solidFill>
                          <a:latin typeface="Arial"/>
                        </a:rPr>
                        <a:t>その他住所</a:t>
                      </a:r>
                    </a:p>
                  </a:txBody>
                  <a:tcPr marL="8481" marR="8481" marT="84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000" b="0" i="0" u="none" strike="noStrike" dirty="0">
                          <a:solidFill>
                            <a:srgbClr val="000000"/>
                          </a:solidFill>
                          <a:latin typeface="Arial"/>
                        </a:rPr>
                        <a:t>　</a:t>
                      </a:r>
                    </a:p>
                  </a:txBody>
                  <a:tcPr marL="8481" marR="8481" marT="84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47423">
                <a:tc>
                  <a:txBody>
                    <a:bodyPr/>
                    <a:lstStyle/>
                    <a:p>
                      <a:pPr algn="l" rtl="0" fontAlgn="t"/>
                      <a:r>
                        <a:rPr lang="en-US" altLang="ja-JP" sz="1000" b="0" i="0" u="none" strike="noStrike">
                          <a:solidFill>
                            <a:srgbClr val="000000"/>
                          </a:solidFill>
                          <a:latin typeface="Arial"/>
                        </a:rPr>
                        <a:t>[7]</a:t>
                      </a:r>
                      <a:r>
                        <a:rPr lang="ja-JP" altLang="en-US" sz="1000" b="0" i="0" u="none" strike="noStrike">
                          <a:solidFill>
                            <a:srgbClr val="000000"/>
                          </a:solidFill>
                          <a:latin typeface="Arial"/>
                        </a:rPr>
                        <a:t>備考 </a:t>
                      </a:r>
                    </a:p>
                  </a:txBody>
                  <a:tcPr marL="8481" marR="8481" marT="84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000" b="0" i="0" u="none" strike="noStrike" dirty="0">
                          <a:solidFill>
                            <a:srgbClr val="000000"/>
                          </a:solidFill>
                          <a:latin typeface="Arial"/>
                        </a:rPr>
                        <a:t>　</a:t>
                      </a:r>
                    </a:p>
                  </a:txBody>
                  <a:tcPr marL="8481" marR="8481" marT="84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4680">
                <a:tc>
                  <a:txBody>
                    <a:bodyPr/>
                    <a:lstStyle/>
                    <a:p>
                      <a:pPr algn="l" fontAlgn="ctr"/>
                      <a:endParaRPr lang="ja-JP" altLang="en-US" sz="1000" b="0" i="0" u="none" strike="noStrike">
                        <a:solidFill>
                          <a:srgbClr val="000000"/>
                        </a:solidFill>
                        <a:latin typeface="ＭＳ Ｐゴシック"/>
                      </a:endParaRPr>
                    </a:p>
                  </a:txBody>
                  <a:tcPr marL="8481" marR="8481" marT="8481"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1000" b="0" i="0" u="none" strike="noStrike" dirty="0">
                        <a:solidFill>
                          <a:srgbClr val="000000"/>
                        </a:solidFill>
                        <a:latin typeface="ＭＳ Ｐゴシック"/>
                      </a:endParaRPr>
                    </a:p>
                  </a:txBody>
                  <a:tcPr marL="8481" marR="8481" marT="8481"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r>
              <a:tr h="234680">
                <a:tc>
                  <a:txBody>
                    <a:bodyPr/>
                    <a:lstStyle/>
                    <a:p>
                      <a:pPr algn="l" fontAlgn="ctr"/>
                      <a:endParaRPr lang="ja-JP" altLang="en-US" sz="1000" b="0" i="0" u="none" strike="noStrike">
                        <a:solidFill>
                          <a:srgbClr val="000000"/>
                        </a:solidFill>
                        <a:latin typeface="ＭＳ Ｐゴシック"/>
                      </a:endParaRPr>
                    </a:p>
                  </a:txBody>
                  <a:tcPr marL="8481" marR="8481" marT="8481" marB="0" anchor="ctr">
                    <a:lnL>
                      <a:noFill/>
                    </a:lnL>
                    <a:lnR>
                      <a:noFill/>
                    </a:lnR>
                    <a:lnT>
                      <a:noFill/>
                    </a:lnT>
                    <a:lnB>
                      <a:noFill/>
                    </a:lnB>
                    <a:solidFill>
                      <a:schemeClr val="bg1"/>
                    </a:solidFill>
                  </a:tcPr>
                </a:tc>
                <a:tc>
                  <a:txBody>
                    <a:bodyPr/>
                    <a:lstStyle/>
                    <a:p>
                      <a:pPr algn="l" fontAlgn="ctr"/>
                      <a:endParaRPr lang="ja-JP" altLang="en-US" sz="1000" b="0" i="0" u="none" strike="noStrike" dirty="0">
                        <a:solidFill>
                          <a:srgbClr val="000000"/>
                        </a:solidFill>
                        <a:latin typeface="ＭＳ Ｐゴシック"/>
                      </a:endParaRPr>
                    </a:p>
                  </a:txBody>
                  <a:tcPr marL="8481" marR="8481" marT="8481" marB="0" anchor="ctr">
                    <a:lnL>
                      <a:noFill/>
                    </a:lnL>
                    <a:lnR>
                      <a:noFill/>
                    </a:lnR>
                    <a:lnT>
                      <a:noFill/>
                    </a:lnT>
                    <a:lnB>
                      <a:noFill/>
                    </a:lnB>
                    <a:solidFill>
                      <a:schemeClr val="bg1"/>
                    </a:solidFill>
                  </a:tcPr>
                </a:tc>
              </a:tr>
            </a:tbl>
          </a:graphicData>
        </a:graphic>
      </p:graphicFrame>
      <p:pic>
        <p:nvPicPr>
          <p:cNvPr id="34" name="Picture 2"/>
          <p:cNvPicPr>
            <a:picLocks noChangeAspect="1" noChangeArrowheads="1"/>
          </p:cNvPicPr>
          <p:nvPr/>
        </p:nvPicPr>
        <p:blipFill>
          <a:blip r:embed="rId13" cstate="print"/>
          <a:srcRect/>
          <a:stretch>
            <a:fillRect/>
          </a:stretch>
        </p:blipFill>
        <p:spPr bwMode="auto">
          <a:xfrm>
            <a:off x="3140968" y="8244408"/>
            <a:ext cx="720080" cy="213650"/>
          </a:xfrm>
          <a:prstGeom prst="rect">
            <a:avLst/>
          </a:prstGeom>
          <a:noFill/>
        </p:spPr>
      </p:pic>
      <p:pic>
        <p:nvPicPr>
          <p:cNvPr id="36" name="Picture 4"/>
          <p:cNvPicPr>
            <a:picLocks noChangeAspect="1" noChangeArrowheads="1"/>
          </p:cNvPicPr>
          <p:nvPr/>
        </p:nvPicPr>
        <p:blipFill>
          <a:blip r:embed="rId14" cstate="print"/>
          <a:srcRect/>
          <a:stretch>
            <a:fillRect/>
          </a:stretch>
        </p:blipFill>
        <p:spPr bwMode="auto">
          <a:xfrm>
            <a:off x="4221088" y="8244408"/>
            <a:ext cx="864096" cy="216024"/>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403648" y="251520"/>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サービス画面</a:t>
            </a:r>
            <a:endParaRPr kumimoji="1" lang="ja-JP" altLang="en-US" dirty="0">
              <a:solidFill>
                <a:srgbClr val="FF0000"/>
              </a:solidFill>
            </a:endParaRPr>
          </a:p>
        </p:txBody>
      </p:sp>
      <p:sp>
        <p:nvSpPr>
          <p:cNvPr id="15" name="テキスト ボックス 14"/>
          <p:cNvSpPr txBox="1"/>
          <p:nvPr/>
        </p:nvSpPr>
        <p:spPr>
          <a:xfrm>
            <a:off x="548680" y="1691680"/>
            <a:ext cx="3783408"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a:t>
            </a:r>
            <a:r>
              <a:rPr kumimoji="1" lang="en-US" altLang="ja-JP" sz="2000" dirty="0" smtClean="0">
                <a:latin typeface="HGP創英角ｺﾞｼｯｸUB" pitchFamily="50" charset="-128"/>
                <a:ea typeface="HGP創英角ｺﾞｼｯｸUB" pitchFamily="50" charset="-128"/>
              </a:rPr>
              <a:t>Merchant Support</a:t>
            </a:r>
            <a:r>
              <a:rPr kumimoji="1" lang="ja-JP" altLang="en-US" sz="2000" dirty="0" smtClean="0">
                <a:latin typeface="HGP創英角ｺﾞｼｯｸUB" pitchFamily="50" charset="-128"/>
                <a:ea typeface="HGP創英角ｺﾞｼｯｸUB" pitchFamily="50" charset="-128"/>
              </a:rPr>
              <a:t>のサービス</a:t>
            </a:r>
            <a:r>
              <a:rPr lang="ja-JP" altLang="en-US"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16" name="正方形/長方形 15"/>
          <p:cNvSpPr/>
          <p:nvPr/>
        </p:nvSpPr>
        <p:spPr>
          <a:xfrm>
            <a:off x="44624" y="5076056"/>
            <a:ext cx="115212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900" dirty="0" smtClean="0">
                <a:solidFill>
                  <a:schemeClr val="tx1"/>
                </a:solidFill>
                <a:latin typeface="+mn-ea"/>
              </a:rPr>
              <a:t>WeChat</a:t>
            </a:r>
            <a:r>
              <a:rPr lang="ja-JP" altLang="en-US" sz="900" dirty="0" smtClean="0">
                <a:solidFill>
                  <a:schemeClr val="tx1"/>
                </a:solidFill>
                <a:latin typeface="+mn-ea"/>
              </a:rPr>
              <a:t> </a:t>
            </a:r>
            <a:r>
              <a:rPr lang="en-US" altLang="ja-JP" sz="900" dirty="0" smtClean="0">
                <a:solidFill>
                  <a:schemeClr val="tx1"/>
                </a:solidFill>
                <a:latin typeface="+mn-ea"/>
              </a:rPr>
              <a:t>Pay</a:t>
            </a:r>
            <a:endParaRPr kumimoji="1" lang="ja-JP" altLang="en-US" sz="900" dirty="0">
              <a:solidFill>
                <a:schemeClr val="tx1"/>
              </a:solidFill>
              <a:latin typeface="+mn-ea"/>
            </a:endParaRPr>
          </a:p>
        </p:txBody>
      </p:sp>
      <p:sp>
        <p:nvSpPr>
          <p:cNvPr id="17" name="正方形/長方形 16"/>
          <p:cNvSpPr/>
          <p:nvPr/>
        </p:nvSpPr>
        <p:spPr>
          <a:xfrm>
            <a:off x="44624" y="6300316"/>
            <a:ext cx="1152128" cy="7200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800" dirty="0" smtClean="0">
                <a:solidFill>
                  <a:schemeClr val="tx1"/>
                </a:solidFill>
                <a:latin typeface="+mn-ea"/>
              </a:rPr>
              <a:t>WeChat</a:t>
            </a:r>
            <a:r>
              <a:rPr kumimoji="1" lang="ja-JP" altLang="en-US" sz="800" dirty="0" smtClean="0">
                <a:solidFill>
                  <a:schemeClr val="tx1"/>
                </a:solidFill>
                <a:latin typeface="+mn-ea"/>
              </a:rPr>
              <a:t>広告</a:t>
            </a:r>
            <a:endParaRPr kumimoji="1" lang="en-US" altLang="ja-JP" sz="800" dirty="0" smtClean="0">
              <a:solidFill>
                <a:schemeClr val="tx1"/>
              </a:solidFill>
              <a:latin typeface="+mn-ea"/>
            </a:endParaRPr>
          </a:p>
          <a:p>
            <a:r>
              <a:rPr kumimoji="1" lang="ja-JP" altLang="en-US" sz="800" dirty="0" smtClean="0">
                <a:solidFill>
                  <a:schemeClr val="tx1"/>
                </a:solidFill>
                <a:latin typeface="+mn-ea"/>
              </a:rPr>
              <a:t>        プロモーション</a:t>
            </a:r>
            <a:endParaRPr kumimoji="1" lang="en-US" altLang="ja-JP" sz="800" dirty="0" smtClean="0">
              <a:solidFill>
                <a:schemeClr val="tx1"/>
              </a:solidFill>
              <a:latin typeface="+mn-ea"/>
            </a:endParaRPr>
          </a:p>
          <a:p>
            <a:r>
              <a:rPr lang="en-US" altLang="ja-JP" sz="800" dirty="0" smtClean="0">
                <a:solidFill>
                  <a:schemeClr val="tx1"/>
                </a:solidFill>
                <a:latin typeface="+mn-ea"/>
              </a:rPr>
              <a:t>(</a:t>
            </a:r>
            <a:r>
              <a:rPr lang="ja-JP" altLang="en-US" sz="700" dirty="0" smtClean="0">
                <a:solidFill>
                  <a:schemeClr val="tx1"/>
                </a:solidFill>
                <a:latin typeface="+mn-ea"/>
              </a:rPr>
              <a:t>公式アカウント作成</a:t>
            </a:r>
            <a:r>
              <a:rPr lang="en-US" altLang="ja-JP" sz="800" dirty="0" smtClean="0">
                <a:solidFill>
                  <a:schemeClr val="tx1"/>
                </a:solidFill>
                <a:latin typeface="+mn-ea"/>
              </a:rPr>
              <a:t>)</a:t>
            </a:r>
            <a:endParaRPr kumimoji="1" lang="ja-JP" altLang="en-US" sz="800" dirty="0">
              <a:solidFill>
                <a:schemeClr val="tx1"/>
              </a:solidFill>
              <a:latin typeface="+mn-ea"/>
            </a:endParaRPr>
          </a:p>
        </p:txBody>
      </p:sp>
      <p:sp>
        <p:nvSpPr>
          <p:cNvPr id="18" name="正方形/長方形 17"/>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smtClean="0">
                <a:solidFill>
                  <a:schemeClr val="tx1"/>
                </a:solidFill>
                <a:latin typeface="+mn-ea"/>
              </a:rPr>
              <a:t>クレジットカード</a:t>
            </a:r>
            <a:r>
              <a:rPr lang="ja-JP" altLang="en-US" sz="900" dirty="0" smtClean="0">
                <a:solidFill>
                  <a:schemeClr val="tx1"/>
                </a:solidFill>
                <a:latin typeface="+mn-ea"/>
              </a:rPr>
              <a:t>決済</a:t>
            </a:r>
            <a:endParaRPr kumimoji="1" lang="en-US" altLang="ja-JP" sz="900" dirty="0" smtClean="0">
              <a:solidFill>
                <a:schemeClr val="tx1"/>
              </a:solidFill>
              <a:latin typeface="+mn-ea"/>
            </a:endParaRPr>
          </a:p>
          <a:p>
            <a:r>
              <a:rPr lang="ja-JP" altLang="en-US" sz="900" dirty="0" smtClean="0">
                <a:solidFill>
                  <a:schemeClr val="tx1"/>
                </a:solidFill>
                <a:latin typeface="+mn-ea"/>
              </a:rPr>
              <a:t>（早期）</a:t>
            </a:r>
            <a:r>
              <a:rPr kumimoji="1" lang="ja-JP" altLang="en-US" sz="900" dirty="0" smtClean="0">
                <a:solidFill>
                  <a:schemeClr val="tx1"/>
                </a:solidFill>
                <a:latin typeface="+mn-ea"/>
              </a:rPr>
              <a:t>＜店舗＞</a:t>
            </a:r>
            <a:endParaRPr kumimoji="1" lang="ja-JP" altLang="en-US" sz="900" dirty="0">
              <a:solidFill>
                <a:schemeClr val="tx1"/>
              </a:solidFill>
              <a:latin typeface="+mn-ea"/>
            </a:endParaRPr>
          </a:p>
        </p:txBody>
      </p:sp>
      <p:sp>
        <p:nvSpPr>
          <p:cNvPr id="19" name="正方形/長方形 18"/>
          <p:cNvSpPr/>
          <p:nvPr/>
        </p:nvSpPr>
        <p:spPr>
          <a:xfrm>
            <a:off x="44624" y="3563888"/>
            <a:ext cx="1152128"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smtClean="0">
                <a:solidFill>
                  <a:schemeClr val="tx1"/>
                </a:solidFill>
                <a:latin typeface="+mn-ea"/>
              </a:rPr>
              <a:t>クレジットカード</a:t>
            </a:r>
            <a:r>
              <a:rPr lang="ja-JP" altLang="en-US" sz="900" dirty="0" smtClean="0">
                <a:solidFill>
                  <a:schemeClr val="tx1"/>
                </a:solidFill>
                <a:latin typeface="+mn-ea"/>
              </a:rPr>
              <a:t>決済</a:t>
            </a:r>
            <a:endParaRPr kumimoji="1" lang="en-US" altLang="ja-JP" sz="900" dirty="0" smtClean="0">
              <a:solidFill>
                <a:schemeClr val="tx1"/>
              </a:solidFill>
              <a:latin typeface="+mn-ea"/>
            </a:endParaRPr>
          </a:p>
          <a:p>
            <a:r>
              <a:rPr lang="ja-JP" altLang="en-US" sz="900" dirty="0" smtClean="0">
                <a:solidFill>
                  <a:schemeClr val="tx1"/>
                </a:solidFill>
                <a:latin typeface="+mn-ea"/>
              </a:rPr>
              <a:t>（早期）</a:t>
            </a:r>
            <a:r>
              <a:rPr kumimoji="1" lang="ja-JP" altLang="en-US" sz="900" dirty="0" smtClean="0">
                <a:solidFill>
                  <a:schemeClr val="tx1"/>
                </a:solidFill>
                <a:latin typeface="+mn-ea"/>
              </a:rPr>
              <a:t>＜</a:t>
            </a:r>
            <a:r>
              <a:rPr lang="en-US" altLang="ja-JP" sz="900" dirty="0" smtClean="0">
                <a:solidFill>
                  <a:schemeClr val="tx1"/>
                </a:solidFill>
                <a:latin typeface="+mn-ea"/>
              </a:rPr>
              <a:t>WEB</a:t>
            </a:r>
            <a:r>
              <a:rPr kumimoji="1" lang="ja-JP" altLang="en-US" sz="900" dirty="0" smtClean="0">
                <a:solidFill>
                  <a:schemeClr val="tx1"/>
                </a:solidFill>
                <a:latin typeface="+mn-ea"/>
              </a:rPr>
              <a:t>＞</a:t>
            </a:r>
            <a:endParaRPr kumimoji="1" lang="ja-JP" altLang="en-US" sz="900" dirty="0">
              <a:solidFill>
                <a:schemeClr val="tx1"/>
              </a:solidFill>
              <a:latin typeface="+mn-ea"/>
            </a:endParaRPr>
          </a:p>
        </p:txBody>
      </p:sp>
      <p:cxnSp>
        <p:nvCxnSpPr>
          <p:cNvPr id="24" name="直線コネクタ 23"/>
          <p:cNvCxnSpPr/>
          <p:nvPr/>
        </p:nvCxnSpPr>
        <p:spPr>
          <a:xfrm>
            <a:off x="260648" y="2123728"/>
            <a:ext cx="62646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図表 25"/>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21"/>
          <p:cNvGrpSpPr/>
          <p:nvPr/>
        </p:nvGrpSpPr>
        <p:grpSpPr>
          <a:xfrm>
            <a:off x="2564904" y="251520"/>
            <a:ext cx="4711143" cy="677108"/>
            <a:chOff x="2564904" y="251520"/>
            <a:chExt cx="4711143" cy="677108"/>
          </a:xfrm>
        </p:grpSpPr>
        <p:sp>
          <p:nvSpPr>
            <p:cNvPr id="27" name="正方形/長方形 26"/>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28" name="テキスト ボックス 27"/>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29" name="正方形/長方形 28"/>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30" name="正方形/長方形 29"/>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31" name="テキスト ボックス 30"/>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32" name="図表 31"/>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3" name="グループ化 39"/>
          <p:cNvGrpSpPr/>
          <p:nvPr/>
        </p:nvGrpSpPr>
        <p:grpSpPr>
          <a:xfrm>
            <a:off x="-19368" y="8153236"/>
            <a:ext cx="2296240" cy="883260"/>
            <a:chOff x="0" y="5868144"/>
            <a:chExt cx="2566386" cy="883260"/>
          </a:xfrm>
        </p:grpSpPr>
        <p:sp>
          <p:nvSpPr>
            <p:cNvPr id="34" name="正方形/長方形 33"/>
            <p:cNvSpPr/>
            <p:nvPr/>
          </p:nvSpPr>
          <p:spPr>
            <a:xfrm>
              <a:off x="21647" y="5887308"/>
              <a:ext cx="1340767" cy="8640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000" dirty="0" smtClean="0">
                <a:solidFill>
                  <a:schemeClr val="tx1"/>
                </a:solidFill>
                <a:latin typeface="+mn-ea"/>
              </a:endParaRPr>
            </a:p>
            <a:p>
              <a:endParaRPr lang="en-US" altLang="ja-JP" sz="1000" dirty="0" smtClean="0">
                <a:solidFill>
                  <a:schemeClr val="tx1"/>
                </a:solidFill>
                <a:latin typeface="+mn-ea"/>
              </a:endParaRPr>
            </a:p>
          </p:txBody>
        </p:sp>
        <p:sp>
          <p:nvSpPr>
            <p:cNvPr id="35" name="テキスト ボックス 34"/>
            <p:cNvSpPr txBox="1"/>
            <p:nvPr/>
          </p:nvSpPr>
          <p:spPr>
            <a:xfrm>
              <a:off x="49522" y="5868144"/>
              <a:ext cx="1374509" cy="369332"/>
            </a:xfrm>
            <a:prstGeom prst="rect">
              <a:avLst/>
            </a:prstGeom>
            <a:noFill/>
          </p:spPr>
          <p:txBody>
            <a:bodyPr wrap="none" rtlCol="0">
              <a:spAutoFit/>
            </a:bodyPr>
            <a:lstStyle/>
            <a:p>
              <a:r>
                <a:rPr lang="ja-JP" altLang="en-US" sz="900" dirty="0" smtClean="0"/>
                <a:t>自動車関連業界</a:t>
              </a:r>
              <a:endParaRPr lang="en-US" altLang="ja-JP" sz="900" dirty="0" smtClean="0"/>
            </a:p>
            <a:p>
              <a:r>
                <a:rPr lang="ja-JP" altLang="en-US" sz="900" dirty="0" smtClean="0"/>
                <a:t>　　早期決済サービス</a:t>
              </a:r>
              <a:endParaRPr kumimoji="1" lang="ja-JP" altLang="en-US" sz="900" dirty="0"/>
            </a:p>
          </p:txBody>
        </p:sp>
        <p:sp>
          <p:nvSpPr>
            <p:cNvPr id="36" name="テキスト ボックス 35"/>
            <p:cNvSpPr txBox="1"/>
            <p:nvPr/>
          </p:nvSpPr>
          <p:spPr>
            <a:xfrm>
              <a:off x="0" y="6228184"/>
              <a:ext cx="2566386" cy="400110"/>
            </a:xfrm>
            <a:prstGeom prst="rect">
              <a:avLst/>
            </a:prstGeom>
            <a:noFill/>
          </p:spPr>
          <p:txBody>
            <a:bodyPr wrap="square" rtlCol="0">
              <a:spAutoFit/>
            </a:bodyPr>
            <a:lstStyle/>
            <a:p>
              <a:r>
                <a:rPr kumimoji="1" lang="en-US" altLang="ja-JP" sz="1000" dirty="0" smtClean="0">
                  <a:latin typeface="HGP創英角ｺﾞｼｯｸUB" pitchFamily="50" charset="-128"/>
                  <a:ea typeface="HGP創英角ｺﾞｼｯｸUB" pitchFamily="50" charset="-128"/>
                </a:rPr>
                <a:t>MS</a:t>
              </a:r>
              <a:r>
                <a:rPr kumimoji="1" lang="ja-JP" altLang="en-US" sz="1000" dirty="0" smtClean="0">
                  <a:latin typeface="HGP創英角ｺﾞｼｯｸUB" pitchFamily="50" charset="-128"/>
                  <a:ea typeface="HGP創英角ｺﾞｼｯｸUB" pitchFamily="50" charset="-128"/>
                </a:rPr>
                <a:t>カークレジット</a:t>
              </a:r>
              <a:endParaRPr kumimoji="1" lang="en-US" altLang="ja-JP" sz="1000" dirty="0" smtClean="0">
                <a:latin typeface="HGP創英角ｺﾞｼｯｸUB" pitchFamily="50" charset="-128"/>
                <a:ea typeface="HGP創英角ｺﾞｼｯｸUB" pitchFamily="50" charset="-128"/>
              </a:endParaRPr>
            </a:p>
            <a:p>
              <a:r>
                <a:rPr lang="ja-JP" altLang="en-US" sz="1000" dirty="0" smtClean="0">
                  <a:latin typeface="HGP創英角ｺﾞｼｯｸUB" pitchFamily="50" charset="-128"/>
                  <a:ea typeface="HGP創英角ｺﾞｼｯｸUB" pitchFamily="50" charset="-128"/>
                </a:rPr>
                <a:t>　　　　　　　株式会社</a:t>
              </a:r>
              <a:endParaRPr kumimoji="1" lang="ja-JP" altLang="en-US" sz="1000" dirty="0">
                <a:latin typeface="HGP創英角ｺﾞｼｯｸUB" pitchFamily="50" charset="-128"/>
                <a:ea typeface="HGP創英角ｺﾞｼｯｸUB" pitchFamily="50" charset="-128"/>
              </a:endParaRPr>
            </a:p>
          </p:txBody>
        </p:sp>
      </p:grpSp>
      <p:sp>
        <p:nvSpPr>
          <p:cNvPr id="39" name="テキスト ボックス 38"/>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41" name="正方形/長方形 40"/>
          <p:cNvSpPr/>
          <p:nvPr/>
        </p:nvSpPr>
        <p:spPr>
          <a:xfrm>
            <a:off x="142160" y="262778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42" name="正方形/長方形 41"/>
          <p:cNvSpPr/>
          <p:nvPr/>
        </p:nvSpPr>
        <p:spPr>
          <a:xfrm>
            <a:off x="142160" y="284380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3" name="正方形/長方形 42"/>
          <p:cNvSpPr/>
          <p:nvPr/>
        </p:nvSpPr>
        <p:spPr>
          <a:xfrm>
            <a:off x="142160" y="3059832"/>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44" name="正方形/長方形 43"/>
          <p:cNvSpPr/>
          <p:nvPr/>
        </p:nvSpPr>
        <p:spPr>
          <a:xfrm>
            <a:off x="142160" y="327585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46" name="正方形/長方形 45"/>
          <p:cNvSpPr/>
          <p:nvPr/>
        </p:nvSpPr>
        <p:spPr>
          <a:xfrm>
            <a:off x="142160" y="4139952"/>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47" name="正方形/長方形 46"/>
          <p:cNvSpPr/>
          <p:nvPr/>
        </p:nvSpPr>
        <p:spPr>
          <a:xfrm>
            <a:off x="142160" y="435597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8" name="正方形/長方形 47"/>
          <p:cNvSpPr/>
          <p:nvPr/>
        </p:nvSpPr>
        <p:spPr>
          <a:xfrm>
            <a:off x="142160" y="457200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49" name="正方形/長方形 48"/>
          <p:cNvSpPr/>
          <p:nvPr/>
        </p:nvSpPr>
        <p:spPr>
          <a:xfrm>
            <a:off x="142160" y="478802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50" name="正方形/長方形 49"/>
          <p:cNvSpPr/>
          <p:nvPr/>
        </p:nvSpPr>
        <p:spPr>
          <a:xfrm>
            <a:off x="154860" y="5436096"/>
            <a:ext cx="1041292" cy="216024"/>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51" name="正方形/長方形 50"/>
          <p:cNvSpPr/>
          <p:nvPr/>
        </p:nvSpPr>
        <p:spPr>
          <a:xfrm>
            <a:off x="142160" y="702039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dirty="0" smtClean="0">
                <a:solidFill>
                  <a:schemeClr val="tx1"/>
                </a:solidFill>
                <a:latin typeface="+mn-ea"/>
              </a:rPr>
              <a:t>特徴・メリット</a:t>
            </a:r>
            <a:endParaRPr lang="en-US" altLang="ja-JP" sz="800" dirty="0" smtClean="0">
              <a:solidFill>
                <a:schemeClr val="tx1"/>
              </a:solidFill>
              <a:latin typeface="+mn-ea"/>
            </a:endParaRPr>
          </a:p>
        </p:txBody>
      </p:sp>
      <p:sp>
        <p:nvSpPr>
          <p:cNvPr id="33" name="正方形/長方形 32"/>
          <p:cNvSpPr/>
          <p:nvPr/>
        </p:nvSpPr>
        <p:spPr>
          <a:xfrm>
            <a:off x="154732" y="565212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37" name="正方形/長方形 36"/>
          <p:cNvSpPr/>
          <p:nvPr/>
        </p:nvSpPr>
        <p:spPr>
          <a:xfrm>
            <a:off x="154732" y="586814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38" name="正方形/長方形 37"/>
          <p:cNvSpPr/>
          <p:nvPr/>
        </p:nvSpPr>
        <p:spPr>
          <a:xfrm>
            <a:off x="146952" y="608416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40" name="正方形/長方形 39"/>
          <p:cNvSpPr/>
          <p:nvPr/>
        </p:nvSpPr>
        <p:spPr>
          <a:xfrm>
            <a:off x="149812" y="723642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5" name="正方形/長方形 44"/>
          <p:cNvSpPr/>
          <p:nvPr/>
        </p:nvSpPr>
        <p:spPr>
          <a:xfrm>
            <a:off x="149812" y="745244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52" name="正方形/長方形 51"/>
          <p:cNvSpPr/>
          <p:nvPr/>
        </p:nvSpPr>
        <p:spPr>
          <a:xfrm>
            <a:off x="142032" y="766846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53" name="正方形/長方形 52"/>
          <p:cNvSpPr/>
          <p:nvPr/>
        </p:nvSpPr>
        <p:spPr>
          <a:xfrm>
            <a:off x="1268760" y="2987824"/>
            <a:ext cx="5517232" cy="307777"/>
          </a:xfrm>
          <a:prstGeom prst="rect">
            <a:avLst/>
          </a:prstGeom>
        </p:spPr>
        <p:txBody>
          <a:bodyPr wrap="square">
            <a:spAutoFit/>
          </a:bodyPr>
          <a:lstStyle/>
          <a:p>
            <a:r>
              <a:rPr lang="ja-JP" altLang="en-US" sz="1400" b="1" u="sng" dirty="0" smtClean="0"/>
              <a:t>その</a:t>
            </a:r>
            <a:r>
              <a:rPr lang="en-US" altLang="ja-JP" sz="1400" b="1" u="sng" dirty="0" smtClean="0"/>
              <a:t>1</a:t>
            </a:r>
            <a:r>
              <a:rPr lang="ja-JP" altLang="en-US" sz="1400" b="1" u="sng" dirty="0" err="1" smtClean="0"/>
              <a:t>．</a:t>
            </a:r>
            <a:r>
              <a:rPr lang="ja-JP" altLang="en-US" sz="1400" b="1" u="sng" dirty="0" smtClean="0"/>
              <a:t>中国人が日常的に利用している決済方法</a:t>
            </a:r>
          </a:p>
        </p:txBody>
      </p:sp>
      <p:sp>
        <p:nvSpPr>
          <p:cNvPr id="54" name="正方形/長方形 53"/>
          <p:cNvSpPr/>
          <p:nvPr/>
        </p:nvSpPr>
        <p:spPr>
          <a:xfrm>
            <a:off x="1415330" y="2195736"/>
            <a:ext cx="5184576" cy="7200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p:cNvSpPr txBox="1"/>
          <p:nvPr/>
        </p:nvSpPr>
        <p:spPr>
          <a:xfrm>
            <a:off x="1415330" y="2195736"/>
            <a:ext cx="2687285" cy="630942"/>
          </a:xfrm>
          <a:prstGeom prst="rect">
            <a:avLst/>
          </a:prstGeom>
          <a:noFill/>
        </p:spPr>
        <p:txBody>
          <a:bodyPr wrap="square" rtlCol="0">
            <a:spAutoFit/>
          </a:bodyPr>
          <a:lstStyle/>
          <a:p>
            <a:pPr algn="ctr"/>
            <a:r>
              <a:rPr lang="en-US" altLang="ja-JP" sz="1100" dirty="0" smtClean="0"/>
              <a:t>WeChat Pay</a:t>
            </a:r>
            <a:endParaRPr lang="ja-JP" altLang="en-US" sz="1100" dirty="0" smtClean="0"/>
          </a:p>
          <a:p>
            <a:pPr algn="ctr"/>
            <a:r>
              <a:rPr lang="ja-JP" altLang="en-US" sz="2400" dirty="0" smtClean="0">
                <a:latin typeface="HGP創英角ｺﾞｼｯｸUB" pitchFamily="50" charset="-128"/>
                <a:ea typeface="HGP創英角ｺﾞｼｯｸUB" pitchFamily="50" charset="-128"/>
              </a:rPr>
              <a:t>特徴・メリット</a:t>
            </a:r>
          </a:p>
        </p:txBody>
      </p:sp>
      <p:sp>
        <p:nvSpPr>
          <p:cNvPr id="56" name="フリーフォーム 55"/>
          <p:cNvSpPr/>
          <p:nvPr/>
        </p:nvSpPr>
        <p:spPr>
          <a:xfrm>
            <a:off x="5688516" y="2195736"/>
            <a:ext cx="930876" cy="387179"/>
          </a:xfrm>
          <a:custGeom>
            <a:avLst/>
            <a:gdLst>
              <a:gd name="connsiteX0" fmla="*/ 0 w 930876"/>
              <a:gd name="connsiteY0" fmla="*/ 0 h 387179"/>
              <a:gd name="connsiteX1" fmla="*/ 494270 w 930876"/>
              <a:gd name="connsiteY1" fmla="*/ 111211 h 387179"/>
              <a:gd name="connsiteX2" fmla="*/ 864973 w 930876"/>
              <a:gd name="connsiteY2" fmla="*/ 345990 h 387179"/>
              <a:gd name="connsiteX3" fmla="*/ 889686 w 930876"/>
              <a:gd name="connsiteY3" fmla="*/ 358346 h 387179"/>
            </a:gdLst>
            <a:ahLst/>
            <a:cxnLst>
              <a:cxn ang="0">
                <a:pos x="connsiteX0" y="connsiteY0"/>
              </a:cxn>
              <a:cxn ang="0">
                <a:pos x="connsiteX1" y="connsiteY1"/>
              </a:cxn>
              <a:cxn ang="0">
                <a:pos x="connsiteX2" y="connsiteY2"/>
              </a:cxn>
              <a:cxn ang="0">
                <a:pos x="connsiteX3" y="connsiteY3"/>
              </a:cxn>
            </a:cxnLst>
            <a:rect l="l" t="t" r="r" b="b"/>
            <a:pathLst>
              <a:path w="930876" h="387179">
                <a:moveTo>
                  <a:pt x="0" y="0"/>
                </a:moveTo>
                <a:cubicBezTo>
                  <a:pt x="175054" y="26773"/>
                  <a:pt x="350108" y="53546"/>
                  <a:pt x="494270" y="111211"/>
                </a:cubicBezTo>
                <a:cubicBezTo>
                  <a:pt x="638432" y="168876"/>
                  <a:pt x="799070" y="304801"/>
                  <a:pt x="864973" y="345990"/>
                </a:cubicBezTo>
                <a:cubicBezTo>
                  <a:pt x="930876" y="387179"/>
                  <a:pt x="910281" y="372762"/>
                  <a:pt x="889686" y="358346"/>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フリーフォーム 56"/>
          <p:cNvSpPr/>
          <p:nvPr/>
        </p:nvSpPr>
        <p:spPr>
          <a:xfrm>
            <a:off x="5182168" y="2209288"/>
            <a:ext cx="1433383" cy="605482"/>
          </a:xfrm>
          <a:custGeom>
            <a:avLst/>
            <a:gdLst>
              <a:gd name="connsiteX0" fmla="*/ 0 w 1433383"/>
              <a:gd name="connsiteY0" fmla="*/ 0 h 605482"/>
              <a:gd name="connsiteX1" fmla="*/ 778475 w 1433383"/>
              <a:gd name="connsiteY1" fmla="*/ 234779 h 605482"/>
              <a:gd name="connsiteX2" fmla="*/ 1433383 w 1433383"/>
              <a:gd name="connsiteY2" fmla="*/ 605482 h 605482"/>
            </a:gdLst>
            <a:ahLst/>
            <a:cxnLst>
              <a:cxn ang="0">
                <a:pos x="connsiteX0" y="connsiteY0"/>
              </a:cxn>
              <a:cxn ang="0">
                <a:pos x="connsiteX1" y="connsiteY1"/>
              </a:cxn>
              <a:cxn ang="0">
                <a:pos x="connsiteX2" y="connsiteY2"/>
              </a:cxn>
            </a:cxnLst>
            <a:rect l="l" t="t" r="r" b="b"/>
            <a:pathLst>
              <a:path w="1433383" h="605482">
                <a:moveTo>
                  <a:pt x="0" y="0"/>
                </a:moveTo>
                <a:cubicBezTo>
                  <a:pt x="269789" y="66932"/>
                  <a:pt x="539578" y="133865"/>
                  <a:pt x="778475" y="234779"/>
                </a:cubicBezTo>
                <a:cubicBezTo>
                  <a:pt x="1017372" y="335693"/>
                  <a:pt x="1225377" y="470587"/>
                  <a:pt x="1433383" y="605482"/>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8" name="直線コネクタ 57"/>
          <p:cNvCxnSpPr/>
          <p:nvPr/>
        </p:nvCxnSpPr>
        <p:spPr>
          <a:xfrm>
            <a:off x="1415330" y="2195736"/>
            <a:ext cx="518457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正方形/長方形 58"/>
          <p:cNvSpPr/>
          <p:nvPr/>
        </p:nvSpPr>
        <p:spPr>
          <a:xfrm>
            <a:off x="1412776" y="3275856"/>
            <a:ext cx="5112568" cy="3168352"/>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0" name="Picture 6" descr="C:\Users\Glinux\Desktop\Merchant Support\wechat logo2.jpg"/>
          <p:cNvPicPr>
            <a:picLocks noChangeAspect="1" noChangeArrowheads="1"/>
          </p:cNvPicPr>
          <p:nvPr/>
        </p:nvPicPr>
        <p:blipFill>
          <a:blip r:embed="rId12" cstate="print"/>
          <a:srcRect l="17115" t="10011" r="17114" b="10011"/>
          <a:stretch>
            <a:fillRect/>
          </a:stretch>
        </p:blipFill>
        <p:spPr bwMode="auto">
          <a:xfrm>
            <a:off x="1556792" y="3718143"/>
            <a:ext cx="1033512" cy="997873"/>
          </a:xfrm>
          <a:prstGeom prst="rect">
            <a:avLst/>
          </a:prstGeom>
          <a:noFill/>
        </p:spPr>
      </p:pic>
      <p:sp>
        <p:nvSpPr>
          <p:cNvPr id="61" name="正方形/長方形 60"/>
          <p:cNvSpPr/>
          <p:nvPr/>
        </p:nvSpPr>
        <p:spPr>
          <a:xfrm>
            <a:off x="2636912" y="3779912"/>
            <a:ext cx="3528392" cy="1080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ysClr val="windowText" lastClr="000000"/>
                </a:solidFill>
              </a:rPr>
              <a:t>ユーザー数：約</a:t>
            </a:r>
            <a:r>
              <a:rPr kumimoji="1" lang="en-US" altLang="ja-JP" dirty="0" smtClean="0">
                <a:solidFill>
                  <a:sysClr val="windowText" lastClr="000000"/>
                </a:solidFill>
              </a:rPr>
              <a:t>8</a:t>
            </a:r>
            <a:r>
              <a:rPr kumimoji="1" lang="ja-JP" altLang="en-US" dirty="0" smtClean="0">
                <a:solidFill>
                  <a:sysClr val="windowText" lastClr="000000"/>
                </a:solidFill>
              </a:rPr>
              <a:t>億人</a:t>
            </a:r>
            <a:endParaRPr kumimoji="1" lang="en-US" altLang="ja-JP" dirty="0" smtClean="0">
              <a:solidFill>
                <a:sysClr val="windowText" lastClr="000000"/>
              </a:solidFill>
            </a:endParaRPr>
          </a:p>
          <a:p>
            <a:r>
              <a:rPr lang="ja-JP" altLang="en-US" dirty="0" smtClean="0">
                <a:solidFill>
                  <a:sysClr val="windowText" lastClr="000000"/>
                </a:solidFill>
              </a:rPr>
              <a:t>アクティブユーザー数：約</a:t>
            </a:r>
            <a:r>
              <a:rPr lang="en-US" altLang="ja-JP" dirty="0" smtClean="0">
                <a:solidFill>
                  <a:sysClr val="windowText" lastClr="000000"/>
                </a:solidFill>
              </a:rPr>
              <a:t>6.5</a:t>
            </a:r>
            <a:r>
              <a:rPr lang="ja-JP" altLang="en-US" dirty="0" smtClean="0">
                <a:solidFill>
                  <a:sysClr val="windowText" lastClr="000000"/>
                </a:solidFill>
              </a:rPr>
              <a:t>億人</a:t>
            </a:r>
            <a:endParaRPr lang="en-US" altLang="ja-JP" dirty="0" smtClean="0">
              <a:solidFill>
                <a:sysClr val="windowText" lastClr="000000"/>
              </a:solidFill>
            </a:endParaRPr>
          </a:p>
          <a:p>
            <a:r>
              <a:rPr kumimoji="1" lang="en-US" altLang="ja-JP" dirty="0" smtClean="0">
                <a:solidFill>
                  <a:sysClr val="windowText" lastClr="000000"/>
                </a:solidFill>
              </a:rPr>
              <a:t>1</a:t>
            </a:r>
            <a:r>
              <a:rPr kumimoji="1" lang="ja-JP" altLang="en-US" dirty="0" smtClean="0">
                <a:solidFill>
                  <a:sysClr val="windowText" lastClr="000000"/>
                </a:solidFill>
              </a:rPr>
              <a:t>日の平均利用時間：約</a:t>
            </a:r>
            <a:r>
              <a:rPr kumimoji="1" lang="en-US" altLang="ja-JP" dirty="0" smtClean="0">
                <a:solidFill>
                  <a:sysClr val="windowText" lastClr="000000"/>
                </a:solidFill>
              </a:rPr>
              <a:t>94</a:t>
            </a:r>
            <a:r>
              <a:rPr kumimoji="1" lang="ja-JP" altLang="en-US" dirty="0" smtClean="0">
                <a:solidFill>
                  <a:sysClr val="windowText" lastClr="000000"/>
                </a:solidFill>
              </a:rPr>
              <a:t>分</a:t>
            </a:r>
            <a:endParaRPr kumimoji="1" lang="en-US" altLang="ja-JP" dirty="0" smtClean="0">
              <a:solidFill>
                <a:sysClr val="windowText" lastClr="000000"/>
              </a:solidFill>
            </a:endParaRPr>
          </a:p>
          <a:p>
            <a:r>
              <a:rPr lang="en-US" altLang="ja-JP" dirty="0" smtClean="0">
                <a:solidFill>
                  <a:sysClr val="windowText" lastClr="000000"/>
                </a:solidFill>
              </a:rPr>
              <a:t>1</a:t>
            </a:r>
            <a:r>
              <a:rPr lang="ja-JP" altLang="en-US" dirty="0" smtClean="0">
                <a:solidFill>
                  <a:sysClr val="windowText" lastClr="000000"/>
                </a:solidFill>
              </a:rPr>
              <a:t>日の平均起動回数：約</a:t>
            </a:r>
            <a:r>
              <a:rPr lang="en-US" altLang="ja-JP" dirty="0" smtClean="0">
                <a:solidFill>
                  <a:sysClr val="windowText" lastClr="000000"/>
                </a:solidFill>
              </a:rPr>
              <a:t>11</a:t>
            </a:r>
            <a:r>
              <a:rPr lang="ja-JP" altLang="en-US" dirty="0" smtClean="0">
                <a:solidFill>
                  <a:sysClr val="windowText" lastClr="000000"/>
                </a:solidFill>
              </a:rPr>
              <a:t>回</a:t>
            </a:r>
            <a:endParaRPr kumimoji="1" lang="ja-JP" altLang="en-US" dirty="0">
              <a:solidFill>
                <a:sysClr val="windowText" lastClr="000000"/>
              </a:solidFill>
            </a:endParaRPr>
          </a:p>
        </p:txBody>
      </p:sp>
      <p:sp>
        <p:nvSpPr>
          <p:cNvPr id="62" name="正方形/長方形 61"/>
          <p:cNvSpPr/>
          <p:nvPr/>
        </p:nvSpPr>
        <p:spPr>
          <a:xfrm>
            <a:off x="5589240" y="4572000"/>
            <a:ext cx="100811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smtClean="0">
                <a:solidFill>
                  <a:schemeClr val="tx1"/>
                </a:solidFill>
              </a:rPr>
              <a:t>（</a:t>
            </a:r>
            <a:r>
              <a:rPr kumimoji="1" lang="en-US" altLang="ja-JP" sz="800" dirty="0" smtClean="0">
                <a:solidFill>
                  <a:schemeClr val="tx1"/>
                </a:solidFill>
              </a:rPr>
              <a:t>2016</a:t>
            </a:r>
            <a:r>
              <a:rPr kumimoji="1" lang="ja-JP" altLang="en-US" sz="800" dirty="0" smtClean="0">
                <a:solidFill>
                  <a:schemeClr val="tx1"/>
                </a:solidFill>
              </a:rPr>
              <a:t>年</a:t>
            </a:r>
            <a:r>
              <a:rPr kumimoji="1" lang="en-US" altLang="ja-JP" sz="800" dirty="0" smtClean="0">
                <a:solidFill>
                  <a:schemeClr val="tx1"/>
                </a:solidFill>
              </a:rPr>
              <a:t>3</a:t>
            </a:r>
            <a:r>
              <a:rPr kumimoji="1" lang="ja-JP" altLang="en-US" sz="800" dirty="0" smtClean="0">
                <a:solidFill>
                  <a:schemeClr val="tx1"/>
                </a:solidFill>
              </a:rPr>
              <a:t>月時点）</a:t>
            </a:r>
            <a:endParaRPr kumimoji="1" lang="ja-JP" altLang="en-US" sz="800" dirty="0">
              <a:solidFill>
                <a:schemeClr val="tx1"/>
              </a:solidFill>
            </a:endParaRPr>
          </a:p>
        </p:txBody>
      </p:sp>
      <p:sp>
        <p:nvSpPr>
          <p:cNvPr id="64" name="正方形/長方形 63"/>
          <p:cNvSpPr/>
          <p:nvPr/>
        </p:nvSpPr>
        <p:spPr>
          <a:xfrm>
            <a:off x="2636912" y="5220072"/>
            <a:ext cx="3888432" cy="1080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ysClr val="windowText" lastClr="000000"/>
                </a:solidFill>
              </a:rPr>
              <a:t>WeChat Pay</a:t>
            </a:r>
            <a:r>
              <a:rPr lang="ja-JP" altLang="en-US" dirty="0" smtClean="0">
                <a:solidFill>
                  <a:sysClr val="windowText" lastClr="000000"/>
                </a:solidFill>
              </a:rPr>
              <a:t>ユーザー数：約</a:t>
            </a:r>
            <a:r>
              <a:rPr lang="en-US" altLang="ja-JP" dirty="0" smtClean="0">
                <a:solidFill>
                  <a:sysClr val="windowText" lastClr="000000"/>
                </a:solidFill>
              </a:rPr>
              <a:t>4</a:t>
            </a:r>
            <a:r>
              <a:rPr lang="ja-JP" altLang="en-US" dirty="0" smtClean="0">
                <a:solidFill>
                  <a:sysClr val="windowText" lastClr="000000"/>
                </a:solidFill>
              </a:rPr>
              <a:t>億人</a:t>
            </a:r>
            <a:endParaRPr lang="en-US" altLang="ja-JP" dirty="0" smtClean="0">
              <a:solidFill>
                <a:sysClr val="windowText" lastClr="000000"/>
              </a:solidFill>
            </a:endParaRPr>
          </a:p>
          <a:p>
            <a:r>
              <a:rPr kumimoji="1" lang="ja-JP" altLang="en-US" dirty="0" smtClean="0">
                <a:solidFill>
                  <a:sysClr val="windowText" lastClr="000000"/>
                </a:solidFill>
              </a:rPr>
              <a:t>導入店舗数：</a:t>
            </a:r>
            <a:r>
              <a:rPr kumimoji="1" lang="en-US" altLang="ja-JP" dirty="0" smtClean="0">
                <a:solidFill>
                  <a:sysClr val="windowText" lastClr="000000"/>
                </a:solidFill>
              </a:rPr>
              <a:t>100</a:t>
            </a:r>
            <a:r>
              <a:rPr kumimoji="1" lang="ja-JP" altLang="en-US" dirty="0" smtClean="0">
                <a:solidFill>
                  <a:sysClr val="windowText" lastClr="000000"/>
                </a:solidFill>
              </a:rPr>
              <a:t>万店舗以上</a:t>
            </a:r>
            <a:endParaRPr kumimoji="1" lang="en-US" altLang="ja-JP" dirty="0" smtClean="0">
              <a:solidFill>
                <a:sysClr val="windowText" lastClr="000000"/>
              </a:solidFill>
            </a:endParaRPr>
          </a:p>
          <a:p>
            <a:r>
              <a:rPr lang="ja-JP" altLang="en-US" dirty="0" smtClean="0">
                <a:solidFill>
                  <a:sysClr val="windowText" lastClr="000000"/>
                </a:solidFill>
              </a:rPr>
              <a:t>決済回数：</a:t>
            </a:r>
            <a:r>
              <a:rPr lang="en-US" altLang="ja-JP" dirty="0" smtClean="0">
                <a:solidFill>
                  <a:sysClr val="windowText" lastClr="000000"/>
                </a:solidFill>
              </a:rPr>
              <a:t>3,000</a:t>
            </a:r>
            <a:r>
              <a:rPr lang="ja-JP" altLang="en-US" dirty="0" smtClean="0">
                <a:solidFill>
                  <a:sysClr val="windowText" lastClr="000000"/>
                </a:solidFill>
              </a:rPr>
              <a:t>万回</a:t>
            </a:r>
            <a:r>
              <a:rPr lang="en-US" altLang="ja-JP" dirty="0" smtClean="0">
                <a:solidFill>
                  <a:sysClr val="windowText" lastClr="000000"/>
                </a:solidFill>
              </a:rPr>
              <a:t>/</a:t>
            </a:r>
            <a:r>
              <a:rPr lang="ja-JP" altLang="en-US" dirty="0" smtClean="0">
                <a:solidFill>
                  <a:sysClr val="windowText" lastClr="000000"/>
                </a:solidFill>
              </a:rPr>
              <a:t>日</a:t>
            </a:r>
            <a:endParaRPr lang="en-US" altLang="ja-JP" dirty="0" smtClean="0">
              <a:solidFill>
                <a:sysClr val="windowText" lastClr="000000"/>
              </a:solidFill>
            </a:endParaRPr>
          </a:p>
          <a:p>
            <a:r>
              <a:rPr kumimoji="1" lang="ja-JP" altLang="en-US" dirty="0" smtClean="0">
                <a:solidFill>
                  <a:sysClr val="windowText" lastClr="000000"/>
                </a:solidFill>
              </a:rPr>
              <a:t>決済額：</a:t>
            </a:r>
            <a:r>
              <a:rPr kumimoji="1" lang="en-US" altLang="ja-JP" dirty="0" smtClean="0">
                <a:solidFill>
                  <a:sysClr val="windowText" lastClr="000000"/>
                </a:solidFill>
              </a:rPr>
              <a:t>1,000</a:t>
            </a:r>
            <a:r>
              <a:rPr kumimoji="1" lang="ja-JP" altLang="en-US" dirty="0" smtClean="0">
                <a:solidFill>
                  <a:sysClr val="windowText" lastClr="000000"/>
                </a:solidFill>
              </a:rPr>
              <a:t>億円</a:t>
            </a:r>
            <a:r>
              <a:rPr kumimoji="1" lang="en-US" altLang="ja-JP" dirty="0" smtClean="0">
                <a:solidFill>
                  <a:sysClr val="windowText" lastClr="000000"/>
                </a:solidFill>
              </a:rPr>
              <a:t>/</a:t>
            </a:r>
            <a:r>
              <a:rPr kumimoji="1" lang="ja-JP" altLang="en-US" dirty="0" smtClean="0">
                <a:solidFill>
                  <a:sysClr val="windowText" lastClr="000000"/>
                </a:solidFill>
              </a:rPr>
              <a:t>日</a:t>
            </a:r>
            <a:endParaRPr kumimoji="1" lang="en-US" altLang="ja-JP" dirty="0" smtClean="0">
              <a:solidFill>
                <a:sysClr val="windowText" lastClr="000000"/>
              </a:solidFill>
            </a:endParaRPr>
          </a:p>
        </p:txBody>
      </p:sp>
      <p:sp>
        <p:nvSpPr>
          <p:cNvPr id="65" name="正方形/長方形 64"/>
          <p:cNvSpPr/>
          <p:nvPr/>
        </p:nvSpPr>
        <p:spPr>
          <a:xfrm>
            <a:off x="5589240" y="6012160"/>
            <a:ext cx="100811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smtClean="0">
                <a:solidFill>
                  <a:schemeClr val="tx1"/>
                </a:solidFill>
              </a:rPr>
              <a:t>（</a:t>
            </a:r>
            <a:r>
              <a:rPr kumimoji="1" lang="en-US" altLang="ja-JP" sz="800" dirty="0" smtClean="0">
                <a:solidFill>
                  <a:schemeClr val="tx1"/>
                </a:solidFill>
              </a:rPr>
              <a:t>2016</a:t>
            </a:r>
            <a:r>
              <a:rPr kumimoji="1" lang="ja-JP" altLang="en-US" sz="800" dirty="0" smtClean="0">
                <a:solidFill>
                  <a:schemeClr val="tx1"/>
                </a:solidFill>
              </a:rPr>
              <a:t>年</a:t>
            </a:r>
            <a:r>
              <a:rPr kumimoji="1" lang="en-US" altLang="ja-JP" sz="800" dirty="0" smtClean="0">
                <a:solidFill>
                  <a:schemeClr val="tx1"/>
                </a:solidFill>
              </a:rPr>
              <a:t>3</a:t>
            </a:r>
            <a:r>
              <a:rPr kumimoji="1" lang="ja-JP" altLang="en-US" sz="800" dirty="0" smtClean="0">
                <a:solidFill>
                  <a:schemeClr val="tx1"/>
                </a:solidFill>
              </a:rPr>
              <a:t>月時点）</a:t>
            </a:r>
            <a:endParaRPr kumimoji="1" lang="ja-JP" altLang="en-US" sz="800" dirty="0">
              <a:solidFill>
                <a:schemeClr val="tx1"/>
              </a:solidFill>
            </a:endParaRPr>
          </a:p>
        </p:txBody>
      </p:sp>
      <p:sp>
        <p:nvSpPr>
          <p:cNvPr id="66" name="正方形/長方形 65"/>
          <p:cNvSpPr/>
          <p:nvPr/>
        </p:nvSpPr>
        <p:spPr>
          <a:xfrm>
            <a:off x="1472084" y="5940152"/>
            <a:ext cx="129614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smtClean="0">
                <a:solidFill>
                  <a:schemeClr val="tx1"/>
                </a:solidFill>
              </a:rPr>
              <a:t>WeChat Pay</a:t>
            </a:r>
            <a:endParaRPr kumimoji="1" lang="ja-JP" altLang="en-US" sz="1400" b="1" dirty="0">
              <a:solidFill>
                <a:schemeClr val="tx1"/>
              </a:solidFill>
            </a:endParaRPr>
          </a:p>
        </p:txBody>
      </p:sp>
      <p:sp>
        <p:nvSpPr>
          <p:cNvPr id="67" name="正方形/長方形 66"/>
          <p:cNvSpPr/>
          <p:nvPr/>
        </p:nvSpPr>
        <p:spPr>
          <a:xfrm>
            <a:off x="1484784" y="4572000"/>
            <a:ext cx="1296144"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smtClean="0">
                <a:solidFill>
                  <a:schemeClr val="tx1"/>
                </a:solidFill>
              </a:rPr>
              <a:t>WeChat SNS</a:t>
            </a:r>
            <a:endParaRPr kumimoji="1" lang="ja-JP" altLang="en-US" sz="1400" b="1" dirty="0">
              <a:solidFill>
                <a:schemeClr val="tx1"/>
              </a:solidFill>
            </a:endParaRPr>
          </a:p>
        </p:txBody>
      </p:sp>
      <p:sp>
        <p:nvSpPr>
          <p:cNvPr id="68" name="角丸四角形 67"/>
          <p:cNvSpPr/>
          <p:nvPr/>
        </p:nvSpPr>
        <p:spPr>
          <a:xfrm>
            <a:off x="1556792" y="3347864"/>
            <a:ext cx="2376264" cy="36004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tx1"/>
                </a:solidFill>
              </a:rPr>
              <a:t>＜中国国内データ＞</a:t>
            </a:r>
            <a:endParaRPr kumimoji="1" lang="ja-JP" altLang="en-US" b="1" dirty="0">
              <a:solidFill>
                <a:schemeClr val="tx1"/>
              </a:solidFill>
            </a:endParaRPr>
          </a:p>
        </p:txBody>
      </p:sp>
      <p:sp>
        <p:nvSpPr>
          <p:cNvPr id="69" name="正方形/長方形 68"/>
          <p:cNvSpPr/>
          <p:nvPr/>
        </p:nvSpPr>
        <p:spPr>
          <a:xfrm>
            <a:off x="1340768" y="6372200"/>
            <a:ext cx="5256584" cy="10081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solidFill>
                  <a:schemeClr val="tx1"/>
                </a:solidFill>
              </a:rPr>
              <a:t>上記のデータからも分かるように</a:t>
            </a:r>
            <a:r>
              <a:rPr kumimoji="1" lang="en-US" altLang="ja-JP" sz="1200" dirty="0" smtClean="0">
                <a:solidFill>
                  <a:schemeClr val="tx1"/>
                </a:solidFill>
              </a:rPr>
              <a:t>WeChat</a:t>
            </a:r>
            <a:r>
              <a:rPr lang="ja-JP" altLang="en-US" sz="1200" dirty="0" smtClean="0">
                <a:solidFill>
                  <a:schemeClr val="tx1"/>
                </a:solidFill>
              </a:rPr>
              <a:t> </a:t>
            </a:r>
            <a:r>
              <a:rPr lang="en-US" altLang="ja-JP" sz="1200" dirty="0" smtClean="0">
                <a:solidFill>
                  <a:schemeClr val="tx1"/>
                </a:solidFill>
              </a:rPr>
              <a:t>Pay</a:t>
            </a:r>
            <a:r>
              <a:rPr lang="ja-JP" altLang="en-US" sz="1200" dirty="0" smtClean="0">
                <a:solidFill>
                  <a:schemeClr val="tx1"/>
                </a:solidFill>
              </a:rPr>
              <a:t>は中国国民にとって日常になっています。中国からの旅行者が非常に多くなっている今日、中国人客の取り込みは企業様にとって共通の課題ではないでしょうか。</a:t>
            </a:r>
            <a:r>
              <a:rPr lang="en-US" altLang="ja-JP" sz="1200" dirty="0" smtClean="0">
                <a:solidFill>
                  <a:sysClr val="windowText" lastClr="000000"/>
                </a:solidFill>
              </a:rPr>
              <a:t> WeChat Pay</a:t>
            </a:r>
            <a:r>
              <a:rPr lang="ja-JP" altLang="en-US" sz="1200" dirty="0" smtClean="0">
                <a:solidFill>
                  <a:sysClr val="windowText" lastClr="000000"/>
                </a:solidFill>
              </a:rPr>
              <a:t>を導入することで</a:t>
            </a:r>
            <a:r>
              <a:rPr lang="ja-JP" altLang="en-US" sz="1200" dirty="0" smtClean="0">
                <a:solidFill>
                  <a:schemeClr val="tx1"/>
                </a:solidFill>
              </a:rPr>
              <a:t>、</a:t>
            </a:r>
            <a:endParaRPr lang="en-US" altLang="ja-JP" sz="1200" dirty="0" smtClean="0">
              <a:solidFill>
                <a:schemeClr val="tx1"/>
              </a:solidFill>
            </a:endParaRPr>
          </a:p>
          <a:p>
            <a:r>
              <a:rPr lang="ja-JP" altLang="en-US" sz="1200" dirty="0" smtClean="0">
                <a:solidFill>
                  <a:schemeClr val="tx1"/>
                </a:solidFill>
              </a:rPr>
              <a:t>お客様にお買い物をしやすい環境を整えることは</a:t>
            </a:r>
            <a:r>
              <a:rPr lang="en-US" altLang="ja-JP" sz="1200" dirty="0" smtClean="0">
                <a:solidFill>
                  <a:schemeClr val="tx1"/>
                </a:solidFill>
              </a:rPr>
              <a:t>1</a:t>
            </a:r>
            <a:r>
              <a:rPr lang="ja-JP" altLang="en-US" sz="1200" dirty="0" err="1" smtClean="0">
                <a:solidFill>
                  <a:schemeClr val="tx1"/>
                </a:solidFill>
              </a:rPr>
              <a:t>つの</a:t>
            </a:r>
            <a:r>
              <a:rPr lang="ja-JP" altLang="en-US" sz="1200" dirty="0" smtClean="0">
                <a:solidFill>
                  <a:schemeClr val="tx1"/>
                </a:solidFill>
              </a:rPr>
              <a:t>施策と言えます。</a:t>
            </a:r>
            <a:endParaRPr lang="en-US" altLang="ja-JP" sz="1200" dirty="0" smtClean="0">
              <a:solidFill>
                <a:sysClr val="windowText" lastClr="000000"/>
              </a:solidFill>
            </a:endParaRPr>
          </a:p>
        </p:txBody>
      </p:sp>
      <p:sp>
        <p:nvSpPr>
          <p:cNvPr id="70" name="正方形/長方形 69"/>
          <p:cNvSpPr/>
          <p:nvPr/>
        </p:nvSpPr>
        <p:spPr>
          <a:xfrm>
            <a:off x="1340768" y="7360567"/>
            <a:ext cx="5832648" cy="307777"/>
          </a:xfrm>
          <a:prstGeom prst="rect">
            <a:avLst/>
          </a:prstGeom>
        </p:spPr>
        <p:txBody>
          <a:bodyPr wrap="square">
            <a:spAutoFit/>
          </a:bodyPr>
          <a:lstStyle/>
          <a:p>
            <a:r>
              <a:rPr lang="ja-JP" altLang="en-US" sz="1400" b="1" u="sng" dirty="0" smtClean="0"/>
              <a:t>その</a:t>
            </a:r>
            <a:r>
              <a:rPr lang="en-US" altLang="ja-JP" sz="1400" b="1" u="sng" dirty="0" smtClean="0"/>
              <a:t>2</a:t>
            </a:r>
            <a:r>
              <a:rPr lang="ja-JP" altLang="en-US" sz="1400" b="1" u="sng" dirty="0" err="1" smtClean="0"/>
              <a:t>．</a:t>
            </a:r>
            <a:r>
              <a:rPr lang="ja-JP" altLang="en-US" sz="1400" b="1" u="sng" dirty="0" smtClean="0"/>
              <a:t>決済方法は非常にシンプル！数秒で決済が完了します。</a:t>
            </a:r>
          </a:p>
        </p:txBody>
      </p:sp>
      <p:pic>
        <p:nvPicPr>
          <p:cNvPr id="71" name="図 70" descr="3.png"/>
          <p:cNvPicPr>
            <a:picLocks noChangeAspect="1"/>
          </p:cNvPicPr>
          <p:nvPr/>
        </p:nvPicPr>
        <p:blipFill>
          <a:blip r:embed="rId13" cstate="print"/>
          <a:stretch>
            <a:fillRect/>
          </a:stretch>
        </p:blipFill>
        <p:spPr>
          <a:xfrm>
            <a:off x="1484784" y="8280049"/>
            <a:ext cx="1356996" cy="1809328"/>
          </a:xfrm>
          <a:prstGeom prst="rect">
            <a:avLst/>
          </a:prstGeom>
        </p:spPr>
      </p:pic>
      <p:pic>
        <p:nvPicPr>
          <p:cNvPr id="72" name="図 71" descr="４.png"/>
          <p:cNvPicPr>
            <a:picLocks noChangeAspect="1"/>
          </p:cNvPicPr>
          <p:nvPr/>
        </p:nvPicPr>
        <p:blipFill>
          <a:blip r:embed="rId14" cstate="print"/>
          <a:stretch>
            <a:fillRect/>
          </a:stretch>
        </p:blipFill>
        <p:spPr>
          <a:xfrm>
            <a:off x="3429000" y="8263279"/>
            <a:ext cx="1197320" cy="1859587"/>
          </a:xfrm>
          <a:prstGeom prst="rect">
            <a:avLst/>
          </a:prstGeom>
        </p:spPr>
      </p:pic>
      <p:pic>
        <p:nvPicPr>
          <p:cNvPr id="73" name="図 72" descr="６.png"/>
          <p:cNvPicPr>
            <a:picLocks noChangeAspect="1"/>
          </p:cNvPicPr>
          <p:nvPr/>
        </p:nvPicPr>
        <p:blipFill>
          <a:blip r:embed="rId15" cstate="print"/>
          <a:stretch>
            <a:fillRect/>
          </a:stretch>
        </p:blipFill>
        <p:spPr>
          <a:xfrm>
            <a:off x="5229200" y="8263279"/>
            <a:ext cx="1359725" cy="1798759"/>
          </a:xfrm>
          <a:prstGeom prst="rect">
            <a:avLst/>
          </a:prstGeom>
          <a:ln>
            <a:solidFill>
              <a:schemeClr val="bg2">
                <a:lumMod val="50000"/>
              </a:schemeClr>
            </a:solidFill>
          </a:ln>
        </p:spPr>
      </p:pic>
      <p:sp>
        <p:nvSpPr>
          <p:cNvPr id="74" name="テキスト ボックス 73"/>
          <p:cNvSpPr txBox="1"/>
          <p:nvPr/>
        </p:nvSpPr>
        <p:spPr>
          <a:xfrm>
            <a:off x="1556792" y="10135487"/>
            <a:ext cx="1227667" cy="769441"/>
          </a:xfrm>
          <a:prstGeom prst="rect">
            <a:avLst/>
          </a:prstGeom>
          <a:noFill/>
        </p:spPr>
        <p:txBody>
          <a:bodyPr wrap="square" rtlCol="0">
            <a:spAutoFit/>
          </a:bodyPr>
          <a:lstStyle/>
          <a:p>
            <a:r>
              <a:rPr lang="en-US" altLang="ja-JP" sz="1100" dirty="0" smtClean="0"/>
              <a:t>【</a:t>
            </a:r>
            <a:r>
              <a:rPr lang="ja-JP" altLang="en-US" sz="1100" dirty="0" smtClean="0"/>
              <a:t>店舗</a:t>
            </a:r>
            <a:r>
              <a:rPr lang="en-US" altLang="ja-JP" sz="1100" dirty="0" smtClean="0"/>
              <a:t>】</a:t>
            </a:r>
          </a:p>
          <a:p>
            <a:r>
              <a:rPr kumimoji="1" lang="ja-JP" altLang="en-US" sz="1100" dirty="0" smtClean="0"/>
              <a:t>決済アプリを起動し、取引金額を入力</a:t>
            </a:r>
            <a:endParaRPr kumimoji="1" lang="en-US" altLang="ja-JP" sz="1100" dirty="0" smtClean="0"/>
          </a:p>
        </p:txBody>
      </p:sp>
      <p:sp>
        <p:nvSpPr>
          <p:cNvPr id="75" name="正方形/長方形 74"/>
          <p:cNvSpPr/>
          <p:nvPr/>
        </p:nvSpPr>
        <p:spPr>
          <a:xfrm>
            <a:off x="3356992" y="10135487"/>
            <a:ext cx="1312333" cy="938719"/>
          </a:xfrm>
          <a:prstGeom prst="rect">
            <a:avLst/>
          </a:prstGeom>
        </p:spPr>
        <p:txBody>
          <a:bodyPr wrap="square">
            <a:spAutoFit/>
          </a:bodyPr>
          <a:lstStyle/>
          <a:p>
            <a:r>
              <a:rPr kumimoji="1" lang="en-US" altLang="ja-JP" sz="1100" dirty="0" smtClean="0"/>
              <a:t>【</a:t>
            </a:r>
            <a:r>
              <a:rPr lang="ja-JP" altLang="en-US" sz="1100" dirty="0" smtClean="0"/>
              <a:t>お客様</a:t>
            </a:r>
            <a:r>
              <a:rPr kumimoji="1" lang="en-US" altLang="ja-JP" sz="1100" dirty="0" smtClean="0"/>
              <a:t>】</a:t>
            </a:r>
            <a:endParaRPr lang="en-US" altLang="ja-JP" sz="1100" dirty="0"/>
          </a:p>
          <a:p>
            <a:r>
              <a:rPr kumimoji="1" lang="ja-JP" altLang="en-US" sz="1100" dirty="0" smtClean="0"/>
              <a:t>金額確認後、スマホにて、自身専用の</a:t>
            </a:r>
            <a:r>
              <a:rPr kumimoji="1" lang="en-US" altLang="ja-JP" sz="1100" dirty="0" smtClean="0"/>
              <a:t>WeChat</a:t>
            </a:r>
            <a:r>
              <a:rPr kumimoji="1" lang="ja-JP" altLang="en-US" sz="1100" dirty="0" smtClean="0"/>
              <a:t>決済の「</a:t>
            </a:r>
            <a:r>
              <a:rPr kumimoji="1" lang="en-US" altLang="ja-JP" sz="1100" dirty="0" smtClean="0"/>
              <a:t>QR</a:t>
            </a:r>
            <a:r>
              <a:rPr kumimoji="1" lang="ja-JP" altLang="en-US" sz="1100" dirty="0" smtClean="0"/>
              <a:t>コード」を表示</a:t>
            </a:r>
            <a:endParaRPr kumimoji="1" lang="en-US" altLang="ja-JP" sz="1100" dirty="0" smtClean="0"/>
          </a:p>
        </p:txBody>
      </p:sp>
      <p:sp>
        <p:nvSpPr>
          <p:cNvPr id="76" name="正方形/長方形 75"/>
          <p:cNvSpPr/>
          <p:nvPr/>
        </p:nvSpPr>
        <p:spPr>
          <a:xfrm>
            <a:off x="5229200" y="10063479"/>
            <a:ext cx="1439333" cy="1277273"/>
          </a:xfrm>
          <a:prstGeom prst="rect">
            <a:avLst/>
          </a:prstGeom>
        </p:spPr>
        <p:txBody>
          <a:bodyPr wrap="square">
            <a:spAutoFit/>
          </a:bodyPr>
          <a:lstStyle/>
          <a:p>
            <a:r>
              <a:rPr lang="en-US" altLang="ja-JP" sz="1100" dirty="0" smtClean="0"/>
              <a:t>【</a:t>
            </a:r>
            <a:r>
              <a:rPr lang="ja-JP" altLang="en-US" sz="1100" dirty="0" smtClean="0"/>
              <a:t>店舗</a:t>
            </a:r>
            <a:r>
              <a:rPr lang="en-US" altLang="ja-JP" sz="1100" dirty="0" smtClean="0"/>
              <a:t>】</a:t>
            </a:r>
          </a:p>
          <a:p>
            <a:r>
              <a:rPr lang="ja-JP" altLang="en-US" sz="1100" dirty="0" smtClean="0"/>
              <a:t>お客様の</a:t>
            </a:r>
            <a:r>
              <a:rPr lang="en-US" altLang="ja-JP" sz="1100" dirty="0" smtClean="0"/>
              <a:t>QR</a:t>
            </a:r>
            <a:r>
              <a:rPr lang="ja-JP" altLang="en-US" sz="1100" dirty="0" smtClean="0"/>
              <a:t>コードをスキャンし決済完了。</a:t>
            </a:r>
            <a:endParaRPr lang="en-US" altLang="ja-JP" sz="1100" dirty="0" smtClean="0"/>
          </a:p>
          <a:p>
            <a:r>
              <a:rPr kumimoji="1" lang="ja-JP" altLang="ja-JP" sz="1100" dirty="0" smtClean="0"/>
              <a:t>W</a:t>
            </a:r>
            <a:r>
              <a:rPr kumimoji="1" lang="en-US" altLang="ja-JP" sz="1100" dirty="0" err="1" smtClean="0"/>
              <a:t>eChat</a:t>
            </a:r>
            <a:r>
              <a:rPr kumimoji="1" lang="en-US" altLang="ja-JP" sz="1100" dirty="0" smtClean="0"/>
              <a:t>→</a:t>
            </a:r>
            <a:r>
              <a:rPr kumimoji="1" lang="ja-JP" altLang="en-US" sz="1100" dirty="0" smtClean="0"/>
              <a:t>決済代行会社を通じて、資金回収</a:t>
            </a:r>
            <a:endParaRPr kumimoji="1" lang="en-US" altLang="ja-JP" sz="1100" dirty="0" smtClean="0"/>
          </a:p>
          <a:p>
            <a:endParaRPr lang="ja-JP" altLang="ja-JP" sz="1100" dirty="0" smtClean="0"/>
          </a:p>
        </p:txBody>
      </p:sp>
      <p:sp>
        <p:nvSpPr>
          <p:cNvPr id="77" name="右矢印 76"/>
          <p:cNvSpPr/>
          <p:nvPr/>
        </p:nvSpPr>
        <p:spPr>
          <a:xfrm>
            <a:off x="4674509" y="8919577"/>
            <a:ext cx="338667" cy="351814"/>
          </a:xfrm>
          <a:prstGeom prst="rightArrow">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8" name="右矢印 77"/>
          <p:cNvSpPr/>
          <p:nvPr/>
        </p:nvSpPr>
        <p:spPr>
          <a:xfrm>
            <a:off x="2924944" y="8919577"/>
            <a:ext cx="338667" cy="351814"/>
          </a:xfrm>
          <a:prstGeom prst="rightArrow">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9" name="角丸四角形 78"/>
          <p:cNvSpPr/>
          <p:nvPr/>
        </p:nvSpPr>
        <p:spPr>
          <a:xfrm>
            <a:off x="1268760" y="7668344"/>
            <a:ext cx="5400600" cy="288032"/>
          </a:xfrm>
          <a:prstGeom prst="roundRect">
            <a:avLst/>
          </a:prstGeom>
          <a:solidFill>
            <a:schemeClr val="accent4">
              <a:lumMod val="40000"/>
              <a:lumOff val="60000"/>
            </a:schemeClr>
          </a:solidFill>
          <a:ln>
            <a:solidFill>
              <a:srgbClr val="009900"/>
            </a:solidFill>
            <a:prstDash val="solid"/>
          </a:ln>
        </p:spPr>
        <p:style>
          <a:lnRef idx="2">
            <a:schemeClr val="accent6"/>
          </a:lnRef>
          <a:fillRef idx="1">
            <a:schemeClr val="lt1"/>
          </a:fillRef>
          <a:effectRef idx="0">
            <a:schemeClr val="accent6"/>
          </a:effectRef>
          <a:fontRef idx="minor">
            <a:schemeClr val="dk1"/>
          </a:fontRef>
        </p:style>
        <p:txBody>
          <a:bodyPr rtlCol="0" anchor="ctr"/>
          <a:lstStyle/>
          <a:p>
            <a:r>
              <a:rPr lang="ja-JP" altLang="en-US" sz="1600" dirty="0" smtClean="0">
                <a:latin typeface="+mn-ea"/>
                <a:cs typeface="Meiryo UI" pitchFamily="50" charset="-128"/>
              </a:rPr>
              <a:t>わずか</a:t>
            </a:r>
            <a:r>
              <a:rPr lang="en-US" altLang="ja-JP" sz="1600" dirty="0" smtClean="0">
                <a:latin typeface="+mn-ea"/>
                <a:cs typeface="Meiryo UI" pitchFamily="50" charset="-128"/>
              </a:rPr>
              <a:t>3</a:t>
            </a:r>
            <a:r>
              <a:rPr lang="ja-JP" altLang="en-US" sz="1600" dirty="0" smtClean="0">
                <a:latin typeface="+mn-ea"/>
                <a:cs typeface="Meiryo UI" pitchFamily="50" charset="-128"/>
              </a:rPr>
              <a:t>つのステップで完了する非常に簡易な決済手段です</a:t>
            </a:r>
          </a:p>
        </p:txBody>
      </p:sp>
      <p:sp>
        <p:nvSpPr>
          <p:cNvPr id="80" name="正方形/長方形 79"/>
          <p:cNvSpPr/>
          <p:nvPr/>
        </p:nvSpPr>
        <p:spPr>
          <a:xfrm>
            <a:off x="1399084" y="7956376"/>
            <a:ext cx="5458916" cy="461665"/>
          </a:xfrm>
          <a:prstGeom prst="rect">
            <a:avLst/>
          </a:prstGeom>
        </p:spPr>
        <p:txBody>
          <a:bodyPr wrap="square">
            <a:spAutoFit/>
          </a:bodyPr>
          <a:lstStyle/>
          <a:p>
            <a:r>
              <a:rPr lang="ja-JP" altLang="en-US" sz="1200" dirty="0" smtClean="0"/>
              <a:t>お客様がお持ちのスマートフォンに表示いただく</a:t>
            </a:r>
            <a:r>
              <a:rPr lang="en-US" altLang="ja-JP" sz="1200" dirty="0" smtClean="0"/>
              <a:t>QR</a:t>
            </a:r>
            <a:r>
              <a:rPr lang="ja-JP" altLang="en-US" sz="1200" dirty="0" smtClean="0"/>
              <a:t>コードをお店でご用意いただく</a:t>
            </a:r>
            <a:r>
              <a:rPr lang="en-US" altLang="ja-JP" sz="1200" dirty="0" err="1" smtClean="0"/>
              <a:t>iPad</a:t>
            </a:r>
            <a:r>
              <a:rPr lang="ja-JP" altLang="en-US" sz="1200" dirty="0" smtClean="0"/>
              <a:t>で読み込んでいただくだけで決済が完了します。</a:t>
            </a:r>
            <a:endParaRPr lang="en-US" altLang="ja-JP" sz="1200" dirty="0" smtClean="0"/>
          </a:p>
        </p:txBody>
      </p:sp>
      <p:sp>
        <p:nvSpPr>
          <p:cNvPr id="81" name="正方形/長方形 80"/>
          <p:cNvSpPr/>
          <p:nvPr/>
        </p:nvSpPr>
        <p:spPr>
          <a:xfrm>
            <a:off x="1412776" y="11052720"/>
            <a:ext cx="2664512" cy="307777"/>
          </a:xfrm>
          <a:prstGeom prst="rect">
            <a:avLst/>
          </a:prstGeom>
        </p:spPr>
        <p:txBody>
          <a:bodyPr wrap="none">
            <a:spAutoFit/>
          </a:bodyPr>
          <a:lstStyle/>
          <a:p>
            <a:r>
              <a:rPr lang="ja-JP" altLang="en-US" sz="1400" b="1" u="sng" dirty="0" smtClean="0"/>
              <a:t>その</a:t>
            </a:r>
            <a:r>
              <a:rPr lang="en-US" altLang="ja-JP" sz="1400" b="1" u="sng" dirty="0" smtClean="0"/>
              <a:t>3</a:t>
            </a:r>
            <a:r>
              <a:rPr lang="ja-JP" altLang="en-US" sz="1400" b="1" u="sng" dirty="0" err="1" smtClean="0"/>
              <a:t>．</a:t>
            </a:r>
            <a:r>
              <a:rPr lang="ja-JP" altLang="en-US" sz="1400" b="1" u="sng" dirty="0" smtClean="0"/>
              <a:t>簡単手続きで手軽に導入</a:t>
            </a:r>
          </a:p>
        </p:txBody>
      </p:sp>
      <p:sp>
        <p:nvSpPr>
          <p:cNvPr id="82" name="正方形/長方形 81"/>
          <p:cNvSpPr/>
          <p:nvPr/>
        </p:nvSpPr>
        <p:spPr>
          <a:xfrm>
            <a:off x="1412776" y="11268744"/>
            <a:ext cx="525658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solidFill>
                  <a:sysClr val="windowText" lastClr="000000"/>
                </a:solidFill>
              </a:rPr>
              <a:t>お申込に関しては当社に用紙を提出いただくだけで完了です。</a:t>
            </a:r>
            <a:endParaRPr lang="en-US" altLang="ja-JP" sz="1200" dirty="0" smtClean="0">
              <a:solidFill>
                <a:sysClr val="windowText" lastClr="000000"/>
              </a:solidFill>
            </a:endParaRPr>
          </a:p>
          <a:p>
            <a:r>
              <a:rPr lang="ja-JP" altLang="en-US" sz="1200" dirty="0" smtClean="0">
                <a:solidFill>
                  <a:sysClr val="windowText" lastClr="000000"/>
                </a:solidFill>
              </a:rPr>
              <a:t>手続きをワンストップでできる上に、費用もかかりません。お気軽にお問い合わせください。</a:t>
            </a:r>
            <a:endParaRPr lang="en-US" altLang="ja-JP" sz="1200" dirty="0" smtClean="0">
              <a:solidFill>
                <a:sysClr val="windowText" lastClr="000000"/>
              </a:solidFill>
            </a:endParaRPr>
          </a:p>
        </p:txBody>
      </p:sp>
      <p:pic>
        <p:nvPicPr>
          <p:cNvPr id="83" name="図 6" descr="image001"/>
          <p:cNvPicPr>
            <a:picLocks noChangeAspect="1" noChangeArrowheads="1"/>
          </p:cNvPicPr>
          <p:nvPr/>
        </p:nvPicPr>
        <p:blipFill>
          <a:blip r:embed="rId16" cstate="print"/>
          <a:srcRect/>
          <a:stretch>
            <a:fillRect/>
          </a:stretch>
        </p:blipFill>
        <p:spPr bwMode="auto">
          <a:xfrm>
            <a:off x="1700808" y="5148064"/>
            <a:ext cx="791716" cy="698573"/>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47664" y="179512"/>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お問い合わせ画面</a:t>
            </a:r>
            <a:endParaRPr kumimoji="1" lang="ja-JP" altLang="en-US" dirty="0">
              <a:solidFill>
                <a:srgbClr val="FF0000"/>
              </a:solidFill>
            </a:endParaRPr>
          </a:p>
        </p:txBody>
      </p:sp>
      <p:sp>
        <p:nvSpPr>
          <p:cNvPr id="30" name="テキスト ボックス 29"/>
          <p:cNvSpPr txBox="1"/>
          <p:nvPr/>
        </p:nvSpPr>
        <p:spPr>
          <a:xfrm>
            <a:off x="548680" y="1475656"/>
            <a:ext cx="1776448" cy="369332"/>
          </a:xfrm>
          <a:prstGeom prst="rect">
            <a:avLst/>
          </a:prstGeom>
          <a:noFill/>
        </p:spPr>
        <p:txBody>
          <a:bodyPr wrap="none" rtlCol="0">
            <a:spAutoFit/>
          </a:bodyPr>
          <a:lstStyle/>
          <a:p>
            <a:r>
              <a:rPr kumimoji="1" lang="ja-JP" altLang="en-US" u="sng" dirty="0" smtClean="0"/>
              <a:t>ご利用加盟店様</a:t>
            </a:r>
            <a:endParaRPr kumimoji="1" lang="ja-JP" altLang="en-US" u="sng" dirty="0"/>
          </a:p>
        </p:txBody>
      </p:sp>
      <p:sp>
        <p:nvSpPr>
          <p:cNvPr id="40" name="テキスト ボックス 39"/>
          <p:cNvSpPr txBox="1"/>
          <p:nvPr/>
        </p:nvSpPr>
        <p:spPr>
          <a:xfrm>
            <a:off x="1268760" y="2267744"/>
            <a:ext cx="5445224" cy="1200329"/>
          </a:xfrm>
          <a:prstGeom prst="rect">
            <a:avLst/>
          </a:prstGeom>
          <a:noFill/>
        </p:spPr>
        <p:txBody>
          <a:bodyPr wrap="square" rtlCol="0">
            <a:spAutoFit/>
          </a:bodyPr>
          <a:lstStyle/>
          <a:p>
            <a:r>
              <a:rPr kumimoji="1" lang="ja-JP" altLang="en-US" sz="1200" dirty="0" smtClean="0"/>
              <a:t>下記のフォームより、お問い合わせ内容をご入力の上、お問い合わせ</a:t>
            </a:r>
            <a:r>
              <a:rPr lang="ja-JP" altLang="en-US" sz="1200" dirty="0" smtClean="0"/>
              <a:t>いただきますよう</a:t>
            </a:r>
            <a:r>
              <a:rPr kumimoji="1" lang="ja-JP" altLang="en-US" sz="1200" dirty="0" smtClean="0"/>
              <a:t>お願い致します。</a:t>
            </a:r>
            <a:endParaRPr kumimoji="1" lang="en-US" altLang="ja-JP" sz="1200" dirty="0" smtClean="0"/>
          </a:p>
          <a:p>
            <a:endParaRPr lang="en-US" altLang="ja-JP" sz="1200" dirty="0" smtClean="0"/>
          </a:p>
          <a:p>
            <a:r>
              <a:rPr kumimoji="1" lang="ja-JP" altLang="en-US" sz="1200" dirty="0" smtClean="0"/>
              <a:t>万が一のため、弊社でメール受信後に自動返信を</a:t>
            </a:r>
            <a:r>
              <a:rPr lang="ja-JP" altLang="en-US" sz="1200" dirty="0" smtClean="0"/>
              <a:t>させていただいておりますが、返信メールが翌日にもない場合には、お電話にて</a:t>
            </a:r>
            <a:r>
              <a:rPr kumimoji="1" lang="ja-JP" altLang="en-US" sz="1200" dirty="0" smtClean="0"/>
              <a:t>お問い合わせ下さいますよう、宜しくお願い申し上げます。</a:t>
            </a:r>
            <a:endParaRPr kumimoji="1" lang="ja-JP" altLang="en-US" sz="1200" dirty="0"/>
          </a:p>
        </p:txBody>
      </p:sp>
      <p:cxnSp>
        <p:nvCxnSpPr>
          <p:cNvPr id="42" name="直線コネクタ 41"/>
          <p:cNvCxnSpPr/>
          <p:nvPr/>
        </p:nvCxnSpPr>
        <p:spPr>
          <a:xfrm>
            <a:off x="1196752" y="3635896"/>
            <a:ext cx="532859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3933056" y="1477978"/>
            <a:ext cx="2581156" cy="861774"/>
          </a:xfrm>
          <a:prstGeom prst="rect">
            <a:avLst/>
          </a:prstGeom>
          <a:noFill/>
        </p:spPr>
        <p:txBody>
          <a:bodyPr wrap="none" rtlCol="0">
            <a:spAutoFit/>
          </a:bodyPr>
          <a:lstStyle/>
          <a:p>
            <a:pPr algn="ctr"/>
            <a:r>
              <a:rPr kumimoji="1" lang="en-US" altLang="ja-JP" sz="1600" dirty="0" smtClean="0">
                <a:solidFill>
                  <a:srgbClr val="FF0000"/>
                </a:solidFill>
              </a:rPr>
              <a:t>※</a:t>
            </a:r>
            <a:r>
              <a:rPr kumimoji="1" lang="ja-JP" altLang="en-US" sz="1600" dirty="0" smtClean="0">
                <a:solidFill>
                  <a:srgbClr val="FF0000"/>
                </a:solidFill>
              </a:rPr>
              <a:t>メールの自動返信機能の</a:t>
            </a:r>
            <a:endParaRPr kumimoji="1" lang="en-US" altLang="ja-JP" sz="1600" dirty="0" smtClean="0">
              <a:solidFill>
                <a:srgbClr val="FF0000"/>
              </a:solidFill>
            </a:endParaRPr>
          </a:p>
          <a:p>
            <a:pPr algn="ctr"/>
            <a:r>
              <a:rPr lang="ja-JP" altLang="en-US" sz="1600" dirty="0" smtClean="0">
                <a:solidFill>
                  <a:srgbClr val="FF0000"/>
                </a:solidFill>
              </a:rPr>
              <a:t>追加希望が</a:t>
            </a:r>
            <a:r>
              <a:rPr lang="en-US" altLang="ja-JP" sz="1600" dirty="0" smtClean="0">
                <a:solidFill>
                  <a:srgbClr val="FF0000"/>
                </a:solidFill>
              </a:rPr>
              <a:t>BackOffice</a:t>
            </a:r>
            <a:r>
              <a:rPr lang="ja-JP" altLang="en-US" sz="1600" dirty="0" smtClean="0">
                <a:solidFill>
                  <a:srgbClr val="FF0000"/>
                </a:solidFill>
              </a:rPr>
              <a:t>より</a:t>
            </a:r>
            <a:endParaRPr lang="en-US" altLang="ja-JP" sz="1600" dirty="0" smtClean="0">
              <a:solidFill>
                <a:srgbClr val="FF0000"/>
              </a:solidFill>
            </a:endParaRPr>
          </a:p>
          <a:p>
            <a:pPr algn="ctr"/>
            <a:r>
              <a:rPr lang="ja-JP" altLang="en-US" sz="1600" dirty="0" smtClean="0">
                <a:solidFill>
                  <a:srgbClr val="FF0000"/>
                </a:solidFill>
              </a:rPr>
              <a:t>あります</a:t>
            </a:r>
            <a:endParaRPr kumimoji="1" lang="ja-JP" altLang="en-US" sz="1600" dirty="0">
              <a:solidFill>
                <a:srgbClr val="FF0000"/>
              </a:solidFill>
            </a:endParaRPr>
          </a:p>
        </p:txBody>
      </p:sp>
      <p:graphicFrame>
        <p:nvGraphicFramePr>
          <p:cNvPr id="20" name="図表 19"/>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13"/>
          <p:cNvGrpSpPr/>
          <p:nvPr/>
        </p:nvGrpSpPr>
        <p:grpSpPr>
          <a:xfrm>
            <a:off x="2564904" y="251520"/>
            <a:ext cx="4711143" cy="677108"/>
            <a:chOff x="2564904" y="251520"/>
            <a:chExt cx="4711143" cy="677108"/>
          </a:xfrm>
        </p:grpSpPr>
        <p:sp>
          <p:nvSpPr>
            <p:cNvPr id="15" name="正方形/長方形 14"/>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16" name="テキスト ボックス 15"/>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17" name="正方形/長方形 16"/>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18" name="正方形/長方形 17"/>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19" name="テキスト ボックス 18"/>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21" name="図表 20"/>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テキスト ボックス 21"/>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cxnSp>
        <p:nvCxnSpPr>
          <p:cNvPr id="24" name="直線コネクタ 23"/>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260648" y="298782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ロール紙発注</a:t>
            </a:r>
            <a:endParaRPr lang="en-US" altLang="ja-JP" sz="1000" dirty="0" smtClean="0">
              <a:solidFill>
                <a:schemeClr val="tx1"/>
              </a:solidFill>
              <a:latin typeface="+mn-ea"/>
            </a:endParaRPr>
          </a:p>
        </p:txBody>
      </p:sp>
      <p:sp>
        <p:nvSpPr>
          <p:cNvPr id="59" name="正方形/長方形 58"/>
          <p:cNvSpPr/>
          <p:nvPr/>
        </p:nvSpPr>
        <p:spPr>
          <a:xfrm>
            <a:off x="260648" y="3347864"/>
            <a:ext cx="936104" cy="36004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お問い合わせ</a:t>
            </a:r>
            <a:endParaRPr lang="en-US" altLang="ja-JP" sz="1000" dirty="0" smtClean="0">
              <a:solidFill>
                <a:schemeClr val="tx1"/>
              </a:solidFill>
              <a:latin typeface="+mn-ea"/>
            </a:endParaRPr>
          </a:p>
        </p:txBody>
      </p:sp>
      <p:sp>
        <p:nvSpPr>
          <p:cNvPr id="61" name="正方形/長方形 60"/>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ご加盟店様</a:t>
            </a:r>
            <a:endParaRPr lang="en-US" altLang="ja-JP" sz="1050" dirty="0" smtClean="0">
              <a:solidFill>
                <a:schemeClr val="tx1"/>
              </a:solidFill>
              <a:latin typeface="+mn-ea"/>
            </a:endParaRPr>
          </a:p>
        </p:txBody>
      </p:sp>
      <p:sp>
        <p:nvSpPr>
          <p:cNvPr id="63" name="正方形/長方形 62"/>
          <p:cNvSpPr/>
          <p:nvPr/>
        </p:nvSpPr>
        <p:spPr>
          <a:xfrm>
            <a:off x="260648" y="262778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各種変更</a:t>
            </a:r>
            <a:endParaRPr lang="en-US" altLang="ja-JP" sz="1000" dirty="0" smtClean="0">
              <a:solidFill>
                <a:schemeClr val="tx1"/>
              </a:solidFill>
              <a:latin typeface="+mn-ea"/>
            </a:endParaRPr>
          </a:p>
        </p:txBody>
      </p:sp>
      <p:sp>
        <p:nvSpPr>
          <p:cNvPr id="65" name="正方形/長方形 64"/>
          <p:cNvSpPr/>
          <p:nvPr/>
        </p:nvSpPr>
        <p:spPr>
          <a:xfrm>
            <a:off x="44624" y="6012160"/>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新規のお客様</a:t>
            </a:r>
            <a:endParaRPr lang="en-US" altLang="ja-JP" sz="1050" dirty="0" smtClean="0">
              <a:solidFill>
                <a:schemeClr val="tx1"/>
              </a:solidFill>
              <a:latin typeface="+mn-ea"/>
            </a:endParaRPr>
          </a:p>
        </p:txBody>
      </p:sp>
      <p:sp>
        <p:nvSpPr>
          <p:cNvPr id="25" name="正方形/長方形 24"/>
          <p:cNvSpPr/>
          <p:nvPr/>
        </p:nvSpPr>
        <p:spPr>
          <a:xfrm>
            <a:off x="1484784" y="3923928"/>
            <a:ext cx="4968552" cy="36004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kumimoji="1" lang="ja-JP" altLang="en-US" dirty="0" smtClean="0"/>
              <a:t>｜　</a:t>
            </a:r>
            <a:r>
              <a:rPr kumimoji="1" lang="ja-JP" altLang="en-US" dirty="0" smtClean="0">
                <a:latin typeface="HGP創英角ｺﾞｼｯｸUB" pitchFamily="50" charset="-128"/>
                <a:ea typeface="HGP創英角ｺﾞｼｯｸUB" pitchFamily="50" charset="-128"/>
              </a:rPr>
              <a:t>お問い合わせ</a:t>
            </a:r>
            <a:r>
              <a:rPr lang="ja-JP" altLang="en-US" dirty="0" smtClean="0">
                <a:latin typeface="HGP創英角ｺﾞｼｯｸUB" pitchFamily="50" charset="-128"/>
                <a:ea typeface="HGP創英角ｺﾞｼｯｸUB" pitchFamily="50" charset="-128"/>
              </a:rPr>
              <a:t>有難うございます。</a:t>
            </a:r>
            <a:endParaRPr kumimoji="1" lang="ja-JP" altLang="en-US" dirty="0">
              <a:latin typeface="HGP創英角ｺﾞｼｯｸUB" pitchFamily="50" charset="-128"/>
              <a:ea typeface="HGP創英角ｺﾞｼｯｸUB" pitchFamily="50" charset="-128"/>
            </a:endParaRPr>
          </a:p>
        </p:txBody>
      </p:sp>
      <p:cxnSp>
        <p:nvCxnSpPr>
          <p:cNvPr id="26" name="直線コネクタ 25"/>
          <p:cNvCxnSpPr/>
          <p:nvPr/>
        </p:nvCxnSpPr>
        <p:spPr>
          <a:xfrm>
            <a:off x="1484784" y="4644008"/>
            <a:ext cx="489654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1684944" y="4716016"/>
            <a:ext cx="2464136" cy="369332"/>
          </a:xfrm>
          <a:prstGeom prst="rect">
            <a:avLst/>
          </a:prstGeom>
          <a:noFill/>
        </p:spPr>
        <p:txBody>
          <a:bodyPr wrap="none" rtlCol="0">
            <a:spAutoFit/>
          </a:bodyPr>
          <a:lstStyle/>
          <a:p>
            <a:r>
              <a:rPr kumimoji="1" lang="ja-JP" altLang="en-US" dirty="0" smtClean="0">
                <a:latin typeface="HGP創英角ｺﾞｼｯｸUB" pitchFamily="50" charset="-128"/>
                <a:ea typeface="HGP創英角ｺﾞｼｯｸUB" pitchFamily="50" charset="-128"/>
              </a:rPr>
              <a:t>送信完了いたしました。</a:t>
            </a:r>
            <a:endParaRPr kumimoji="1" lang="ja-JP" altLang="en-US" dirty="0">
              <a:latin typeface="HGP創英角ｺﾞｼｯｸUB" pitchFamily="50" charset="-128"/>
              <a:ea typeface="HGP創英角ｺﾞｼｯｸUB" pitchFamily="50" charset="-128"/>
            </a:endParaRPr>
          </a:p>
        </p:txBody>
      </p:sp>
      <p:sp>
        <p:nvSpPr>
          <p:cNvPr id="29" name="テキスト ボックス 28"/>
          <p:cNvSpPr txBox="1"/>
          <p:nvPr/>
        </p:nvSpPr>
        <p:spPr>
          <a:xfrm>
            <a:off x="1484784" y="5220072"/>
            <a:ext cx="5137945" cy="1754326"/>
          </a:xfrm>
          <a:prstGeom prst="rect">
            <a:avLst/>
          </a:prstGeom>
          <a:noFill/>
        </p:spPr>
        <p:txBody>
          <a:bodyPr wrap="none" rtlCol="0">
            <a:spAutoFit/>
          </a:bodyPr>
          <a:lstStyle/>
          <a:p>
            <a:r>
              <a:rPr kumimoji="1" lang="ja-JP" altLang="en-US" sz="1200" dirty="0" smtClean="0"/>
              <a:t>お問い合わせフォームのご利用ありがとうございます。</a:t>
            </a:r>
            <a:endParaRPr kumimoji="1" lang="en-US" altLang="ja-JP" sz="1200" dirty="0" smtClean="0"/>
          </a:p>
          <a:p>
            <a:r>
              <a:rPr lang="ja-JP" altLang="en-US" sz="1200" dirty="0" smtClean="0"/>
              <a:t>入力頂いたメールアドレスに受付完了のメールを自動送信しています。</a:t>
            </a:r>
            <a:endParaRPr lang="en-US" altLang="ja-JP" sz="1200" dirty="0" smtClean="0"/>
          </a:p>
          <a:p>
            <a:endParaRPr kumimoji="1" lang="en-US" altLang="ja-JP" sz="1200" dirty="0" smtClean="0"/>
          </a:p>
          <a:p>
            <a:r>
              <a:rPr lang="ja-JP" altLang="en-US" sz="1200" dirty="0" smtClean="0"/>
              <a:t>お問い合わせ内容につきまして、弊社で確認を行いご指定の連絡方法にて</a:t>
            </a:r>
            <a:endParaRPr lang="en-US" altLang="ja-JP" sz="1200" dirty="0" smtClean="0"/>
          </a:p>
          <a:p>
            <a:r>
              <a:rPr lang="ja-JP" altLang="en-US" sz="1200" dirty="0" smtClean="0"/>
              <a:t>回答いたしますので</a:t>
            </a:r>
            <a:r>
              <a:rPr kumimoji="1" lang="ja-JP" altLang="en-US" sz="1200" dirty="0" smtClean="0"/>
              <a:t>今しばらくお待ちください。</a:t>
            </a:r>
            <a:endParaRPr kumimoji="1" lang="en-US" altLang="ja-JP" sz="1200" dirty="0" smtClean="0"/>
          </a:p>
          <a:p>
            <a:r>
              <a:rPr lang="ja-JP" altLang="en-US" sz="1200" dirty="0" smtClean="0"/>
              <a:t>なお、２～３日たってもご連絡が無い場合は、恐れいりますが直接お電話にて</a:t>
            </a:r>
            <a:endParaRPr lang="en-US" altLang="ja-JP" sz="1200" dirty="0" smtClean="0"/>
          </a:p>
          <a:p>
            <a:r>
              <a:rPr kumimoji="1" lang="ja-JP" altLang="en-US" sz="1200" dirty="0" smtClean="0"/>
              <a:t>ご確認をお願いいたします。</a:t>
            </a:r>
            <a:endParaRPr kumimoji="1" lang="en-US" altLang="ja-JP" sz="1200" dirty="0" smtClean="0"/>
          </a:p>
          <a:p>
            <a:endParaRPr lang="en-US" altLang="ja-JP" sz="1200" dirty="0" smtClean="0"/>
          </a:p>
          <a:p>
            <a:endParaRPr kumimoji="1" lang="ja-JP" altLang="en-US" sz="1200" dirty="0"/>
          </a:p>
        </p:txBody>
      </p:sp>
      <p:sp>
        <p:nvSpPr>
          <p:cNvPr id="31" name="正方形/長方形 30"/>
          <p:cNvSpPr/>
          <p:nvPr/>
        </p:nvSpPr>
        <p:spPr>
          <a:xfrm>
            <a:off x="1628800" y="6660232"/>
            <a:ext cx="4680520" cy="93610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2362455" y="6698332"/>
            <a:ext cx="3010761" cy="276999"/>
          </a:xfrm>
          <a:prstGeom prst="rect">
            <a:avLst/>
          </a:prstGeom>
          <a:noFill/>
        </p:spPr>
        <p:txBody>
          <a:bodyPr wrap="none" rtlCol="0">
            <a:spAutoFit/>
          </a:bodyPr>
          <a:lstStyle/>
          <a:p>
            <a:r>
              <a:rPr kumimoji="1" lang="ja-JP" altLang="en-US" sz="1200" b="1" dirty="0" smtClean="0">
                <a:solidFill>
                  <a:schemeClr val="tx1">
                    <a:lumMod val="65000"/>
                    <a:lumOff val="35000"/>
                  </a:schemeClr>
                </a:solidFill>
              </a:rPr>
              <a:t>お電話でもお気軽にお問い合わせください。</a:t>
            </a:r>
            <a:endParaRPr kumimoji="1" lang="ja-JP" altLang="en-US" sz="1200" b="1" dirty="0">
              <a:solidFill>
                <a:schemeClr val="tx1">
                  <a:lumMod val="65000"/>
                  <a:lumOff val="35000"/>
                </a:schemeClr>
              </a:solidFill>
            </a:endParaRPr>
          </a:p>
        </p:txBody>
      </p:sp>
      <p:sp>
        <p:nvSpPr>
          <p:cNvPr id="33" name="テキスト ボックス 32"/>
          <p:cNvSpPr txBox="1"/>
          <p:nvPr/>
        </p:nvSpPr>
        <p:spPr>
          <a:xfrm>
            <a:off x="2852936" y="6869350"/>
            <a:ext cx="1999265" cy="477054"/>
          </a:xfrm>
          <a:prstGeom prst="rect">
            <a:avLst/>
          </a:prstGeom>
          <a:noFill/>
        </p:spPr>
        <p:txBody>
          <a:bodyPr wrap="none" rtlCol="0">
            <a:spAutoFit/>
          </a:bodyPr>
          <a:lstStyle/>
          <a:p>
            <a:r>
              <a:rPr kumimoji="1" lang="en-US" altLang="ja-JP" sz="2500" b="1" dirty="0" smtClean="0">
                <a:solidFill>
                  <a:schemeClr val="tx1">
                    <a:lumMod val="65000"/>
                    <a:lumOff val="35000"/>
                  </a:schemeClr>
                </a:solidFill>
              </a:rPr>
              <a:t>03-6279-0521</a:t>
            </a:r>
            <a:endParaRPr kumimoji="1" lang="ja-JP" altLang="en-US" sz="2500" b="1" dirty="0">
              <a:solidFill>
                <a:schemeClr val="tx1">
                  <a:lumMod val="65000"/>
                  <a:lumOff val="35000"/>
                </a:schemeClr>
              </a:solidFill>
            </a:endParaRPr>
          </a:p>
        </p:txBody>
      </p:sp>
      <p:sp>
        <p:nvSpPr>
          <p:cNvPr id="34" name="テキスト ボックス 33"/>
          <p:cNvSpPr txBox="1"/>
          <p:nvPr/>
        </p:nvSpPr>
        <p:spPr>
          <a:xfrm>
            <a:off x="2348880" y="7274396"/>
            <a:ext cx="3090911" cy="276999"/>
          </a:xfrm>
          <a:prstGeom prst="rect">
            <a:avLst/>
          </a:prstGeom>
          <a:noFill/>
        </p:spPr>
        <p:txBody>
          <a:bodyPr wrap="none" rtlCol="0">
            <a:spAutoFit/>
          </a:bodyPr>
          <a:lstStyle/>
          <a:p>
            <a:r>
              <a:rPr lang="en-US" altLang="ja-JP" sz="1200" dirty="0" smtClean="0"/>
              <a:t>9</a:t>
            </a:r>
            <a:r>
              <a:rPr lang="ja-JP" altLang="en-US" sz="1200" dirty="0" smtClean="0"/>
              <a:t>：</a:t>
            </a:r>
            <a:r>
              <a:rPr lang="en-US" altLang="ja-JP" sz="1200" dirty="0" smtClean="0"/>
              <a:t>00AM</a:t>
            </a:r>
            <a:r>
              <a:rPr lang="ja-JP" altLang="en-US" sz="1200" dirty="0" smtClean="0"/>
              <a:t>～</a:t>
            </a:r>
            <a:r>
              <a:rPr lang="en-US" altLang="ja-JP" sz="1200" dirty="0" smtClean="0"/>
              <a:t>17</a:t>
            </a:r>
            <a:r>
              <a:rPr lang="ja-JP" altLang="en-US" sz="1200" dirty="0" smtClean="0"/>
              <a:t>：</a:t>
            </a:r>
            <a:r>
              <a:rPr lang="en-US" altLang="ja-JP" sz="1200" dirty="0" smtClean="0"/>
              <a:t>00PM</a:t>
            </a:r>
            <a:r>
              <a:rPr lang="ja-JP" altLang="en-US" sz="1200" dirty="0" smtClean="0"/>
              <a:t>（土・日・祝・年末年始休）</a:t>
            </a:r>
            <a:endParaRPr kumimoji="1" lang="ja-JP" altLang="en-US" sz="1200" b="1" dirty="0">
              <a:solidFill>
                <a:schemeClr val="tx1">
                  <a:lumMod val="65000"/>
                  <a:lumOff val="35000"/>
                </a:schemeClr>
              </a:solidFill>
            </a:endParaRPr>
          </a:p>
        </p:txBody>
      </p:sp>
      <p:sp>
        <p:nvSpPr>
          <p:cNvPr id="37" name="テキスト ボックス 36"/>
          <p:cNvSpPr txBox="1"/>
          <p:nvPr/>
        </p:nvSpPr>
        <p:spPr>
          <a:xfrm>
            <a:off x="1300223" y="1835696"/>
            <a:ext cx="2848857"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≪ロール紙発注フォーム</a:t>
            </a:r>
            <a:r>
              <a:rPr kumimoji="1" lang="en-US" altLang="ja-JP"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graphicFrame>
        <p:nvGraphicFramePr>
          <p:cNvPr id="35" name="表 34"/>
          <p:cNvGraphicFramePr>
            <a:graphicFrameLocks noGrp="1"/>
          </p:cNvGraphicFramePr>
          <p:nvPr/>
        </p:nvGraphicFramePr>
        <p:xfrm>
          <a:off x="1340767" y="7668344"/>
          <a:ext cx="5256581" cy="1219200"/>
        </p:xfrm>
        <a:graphic>
          <a:graphicData uri="http://schemas.openxmlformats.org/drawingml/2006/table">
            <a:tbl>
              <a:tblPr/>
              <a:tblGrid>
                <a:gridCol w="362827"/>
                <a:gridCol w="3004394"/>
                <a:gridCol w="557516"/>
                <a:gridCol w="557516"/>
                <a:gridCol w="557516"/>
                <a:gridCol w="216812"/>
              </a:tblGrid>
              <a:tr h="100318">
                <a:tc>
                  <a:txBody>
                    <a:bodyPr/>
                    <a:lstStyle/>
                    <a:p>
                      <a:pPr algn="l" fontAlgn="ctr"/>
                      <a:r>
                        <a:rPr lang="ja-JP" altLang="en-US" sz="800" b="0" i="0" u="none" strike="noStrike" dirty="0">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r>
                        <a:rPr lang="ja-JP" altLang="en-US" sz="900" b="1" i="0" u="none" strike="noStrike" dirty="0">
                          <a:solidFill>
                            <a:srgbClr val="7F7F7F"/>
                          </a:solidFill>
                          <a:latin typeface="HGP創英角ｺﾞｼｯｸUB"/>
                        </a:rPr>
                        <a:t>個人情報の取り扱いについて</a:t>
                      </a:r>
                      <a:r>
                        <a:rPr lang="ja-JP" altLang="en-US" sz="900" b="0" i="0" u="none" strike="noStrike" dirty="0">
                          <a:solidFill>
                            <a:srgbClr val="000000"/>
                          </a:solidFill>
                          <a:latin typeface="HGP創英角ｺﾞｼｯｸUB"/>
                        </a:rPr>
                        <a:t>　</a:t>
                      </a: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endParaRPr lang="ja-JP" altLang="en-US" sz="900" b="0" i="0" u="none" strike="noStrike" dirty="0">
                        <a:solidFill>
                          <a:srgbClr val="000000"/>
                        </a:solidFill>
                        <a:latin typeface="HGP創英角ｺﾞｼｯｸUB"/>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gridSpan="2">
                  <a:txBody>
                    <a:bodyPr/>
                    <a:lstStyle/>
                    <a:p>
                      <a:pPr algn="l" fontAlgn="ctr"/>
                      <a:r>
                        <a:rPr lang="ja-JP" altLang="en-US" sz="900" b="0" i="0" u="none" strike="noStrike" dirty="0">
                          <a:solidFill>
                            <a:srgbClr val="7F7F7F"/>
                          </a:solidFill>
                          <a:latin typeface="HGP創英角ｺﾞｼｯｸUB"/>
                        </a:rPr>
                        <a:t>詳細については</a:t>
                      </a:r>
                      <a:r>
                        <a:rPr lang="ja-JP" altLang="en-US" sz="900" b="0" i="0" u="none" strike="noStrike" dirty="0">
                          <a:solidFill>
                            <a:srgbClr val="538ED5"/>
                          </a:solidFill>
                          <a:latin typeface="HGP創英角ｺﾞｼｯｸUB"/>
                        </a:rPr>
                        <a:t>「個人情報の取り扱いについて」</a:t>
                      </a:r>
                      <a:r>
                        <a:rPr lang="ja-JP" altLang="en-US" sz="900" b="0" i="0" u="none" strike="noStrike" dirty="0">
                          <a:solidFill>
                            <a:srgbClr val="7F7F7F"/>
                          </a:solidFill>
                          <a:latin typeface="HGP創英角ｺﾞｼｯｸUB"/>
                        </a:rPr>
                        <a:t>をご覧ください。</a:t>
                      </a:r>
                      <a:endParaRPr lang="ja-JP" altLang="en-US" sz="900" b="0" i="0" u="none" strike="noStrike" dirty="0">
                        <a:solidFill>
                          <a:srgbClr val="000000"/>
                        </a:solidFill>
                        <a:latin typeface="HGP創英角ｺﾞｼｯｸUB"/>
                      </a:endParaRPr>
                    </a:p>
                  </a:txBody>
                  <a:tcPr marL="0" marR="0" marT="0" marB="0" anchor="ctr">
                    <a:lnL>
                      <a:noFill/>
                    </a:lnL>
                    <a:lnR>
                      <a:noFill/>
                    </a:lnR>
                    <a:lnT>
                      <a:noFill/>
                    </a:lnT>
                    <a:lnB>
                      <a:noFill/>
                    </a:lnB>
                  </a:tcPr>
                </a:tc>
                <a:tc hMerge="1">
                  <a:txBody>
                    <a:bodyPr/>
                    <a:lstStyle/>
                    <a:p>
                      <a:endParaRPr kumimoji="1" lang="ja-JP" altLang="en-US"/>
                    </a:p>
                  </a:txBody>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gridSpan="4">
                  <a:txBody>
                    <a:bodyPr/>
                    <a:lstStyle/>
                    <a:p>
                      <a:pPr algn="l" fontAlgn="ctr"/>
                      <a:r>
                        <a:rPr lang="ja-JP" altLang="en-US" sz="900" b="0" i="0" u="none" strike="noStrike">
                          <a:solidFill>
                            <a:srgbClr val="7F7F7F"/>
                          </a:solidFill>
                          <a:latin typeface="HGP創英角ｺﾞｼｯｸUB"/>
                        </a:rPr>
                        <a:t>上記「個人情報の取扱いについて」に同意いただける場合は、「同意する」にチェックした上で</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r>
                        <a:rPr lang="ja-JP" altLang="en-US" sz="900" b="0" i="0" u="none" strike="noStrike">
                          <a:solidFill>
                            <a:srgbClr val="7F7F7F"/>
                          </a:solidFill>
                          <a:latin typeface="HGP創英角ｺﾞｼｯｸUB"/>
                        </a:rPr>
                        <a:t>「内容確認ボタン」を押して下さい。</a:t>
                      </a: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endParaRPr lang="ja-JP" altLang="en-US" sz="900" b="0" i="0" u="none" strike="noStrike">
                        <a:solidFill>
                          <a:srgbClr val="000000"/>
                        </a:solidFill>
                        <a:latin typeface="HGP創英角ｺﾞｼｯｸUB"/>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chemeClr val="tx1"/>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a:noFill/>
                    </a:lnT>
                    <a:lnB>
                      <a:noFill/>
                    </a:lnB>
                  </a:tcPr>
                </a:tc>
                <a:tc>
                  <a:txBody>
                    <a:bodyPr/>
                    <a:lstStyle/>
                    <a:p>
                      <a:pPr algn="l" fontAlgn="ctr"/>
                      <a:r>
                        <a:rPr lang="ja-JP" altLang="en-US" sz="900" b="0" i="0" u="none" strike="noStrike" dirty="0">
                          <a:solidFill>
                            <a:schemeClr val="tx1"/>
                          </a:solidFill>
                          <a:latin typeface="HGP創英角ｺﾞｼｯｸUB"/>
                        </a:rPr>
                        <a:t>□　上記「個人情報の取扱いについて」に同意する</a:t>
                      </a:r>
                    </a:p>
                  </a:txBody>
                  <a:tcPr marL="0" marR="0" marT="0" marB="0" anchor="ctr">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w="6350" cap="flat" cmpd="sng" algn="ctr">
                      <a:solidFill>
                        <a:srgbClr val="7F7F7F"/>
                      </a:solidFill>
                      <a:prstDash val="solid"/>
                      <a:round/>
                      <a:headEnd type="none" w="med" len="med"/>
                      <a:tailEnd type="none" w="med" len="med"/>
                    </a:lnB>
                  </a:tcPr>
                </a:tc>
              </a:tr>
            </a:tbl>
          </a:graphicData>
        </a:graphic>
      </p:graphicFrame>
      <p:sp>
        <p:nvSpPr>
          <p:cNvPr id="36" name="正方形/長方形 35"/>
          <p:cNvSpPr/>
          <p:nvPr/>
        </p:nvSpPr>
        <p:spPr>
          <a:xfrm flipH="1">
            <a:off x="3267968" y="7713092"/>
            <a:ext cx="432048" cy="14401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800" dirty="0">
                <a:solidFill>
                  <a:schemeClr val="bg1"/>
                </a:solidFill>
              </a:rPr>
              <a:t>必須</a:t>
            </a:r>
            <a:endParaRPr kumimoji="1" lang="ja-JP" altLang="en-US" sz="800" dirty="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47664" y="179512"/>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お問い合わせ画面</a:t>
            </a:r>
            <a:endParaRPr kumimoji="1" lang="ja-JP" altLang="en-US" dirty="0">
              <a:solidFill>
                <a:srgbClr val="FF0000"/>
              </a:solidFill>
            </a:endParaRPr>
          </a:p>
        </p:txBody>
      </p:sp>
      <p:sp>
        <p:nvSpPr>
          <p:cNvPr id="30" name="テキスト ボックス 29"/>
          <p:cNvSpPr txBox="1"/>
          <p:nvPr/>
        </p:nvSpPr>
        <p:spPr>
          <a:xfrm>
            <a:off x="548680" y="1475656"/>
            <a:ext cx="1776448" cy="369332"/>
          </a:xfrm>
          <a:prstGeom prst="rect">
            <a:avLst/>
          </a:prstGeom>
          <a:noFill/>
        </p:spPr>
        <p:txBody>
          <a:bodyPr wrap="none" rtlCol="0">
            <a:spAutoFit/>
          </a:bodyPr>
          <a:lstStyle/>
          <a:p>
            <a:r>
              <a:rPr kumimoji="1" lang="ja-JP" altLang="en-US" u="sng" dirty="0" smtClean="0">
                <a:solidFill>
                  <a:srgbClr val="00B050"/>
                </a:solidFill>
              </a:rPr>
              <a:t>ご利用加盟店様</a:t>
            </a:r>
            <a:endParaRPr kumimoji="1" lang="ja-JP" altLang="en-US" u="sng" dirty="0">
              <a:solidFill>
                <a:srgbClr val="00B050"/>
              </a:solidFill>
            </a:endParaRPr>
          </a:p>
        </p:txBody>
      </p:sp>
      <p:sp>
        <p:nvSpPr>
          <p:cNvPr id="35" name="テキスト ボックス 34"/>
          <p:cNvSpPr txBox="1"/>
          <p:nvPr/>
        </p:nvSpPr>
        <p:spPr>
          <a:xfrm>
            <a:off x="1300223" y="1835696"/>
            <a:ext cx="2872902"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≪お問い合わせフォーム</a:t>
            </a:r>
            <a:r>
              <a:rPr kumimoji="1" lang="en-US" altLang="ja-JP"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40" name="テキスト ボックス 39"/>
          <p:cNvSpPr txBox="1"/>
          <p:nvPr/>
        </p:nvSpPr>
        <p:spPr>
          <a:xfrm>
            <a:off x="1268760" y="2267744"/>
            <a:ext cx="5445224" cy="1200329"/>
          </a:xfrm>
          <a:prstGeom prst="rect">
            <a:avLst/>
          </a:prstGeom>
          <a:noFill/>
        </p:spPr>
        <p:txBody>
          <a:bodyPr wrap="square" rtlCol="0">
            <a:spAutoFit/>
          </a:bodyPr>
          <a:lstStyle/>
          <a:p>
            <a:r>
              <a:rPr kumimoji="1" lang="ja-JP" altLang="en-US" sz="1200" dirty="0" smtClean="0"/>
              <a:t>下記のフォームより、お問い合わせ内容をご入力の上、お問い合わせ</a:t>
            </a:r>
            <a:r>
              <a:rPr lang="ja-JP" altLang="en-US" sz="1200" dirty="0" smtClean="0"/>
              <a:t>いただきますよう</a:t>
            </a:r>
            <a:r>
              <a:rPr kumimoji="1" lang="ja-JP" altLang="en-US" sz="1200" dirty="0" smtClean="0"/>
              <a:t>お願い致します。</a:t>
            </a:r>
            <a:endParaRPr kumimoji="1" lang="en-US" altLang="ja-JP" sz="1200" dirty="0" smtClean="0"/>
          </a:p>
          <a:p>
            <a:endParaRPr lang="en-US" altLang="ja-JP" sz="1200" dirty="0" smtClean="0"/>
          </a:p>
          <a:p>
            <a:r>
              <a:rPr kumimoji="1" lang="ja-JP" altLang="en-US" sz="1200" dirty="0" smtClean="0"/>
              <a:t>万が一のため、弊社でメール受信後に自動返信を</a:t>
            </a:r>
            <a:r>
              <a:rPr lang="ja-JP" altLang="en-US" sz="1200" dirty="0" smtClean="0"/>
              <a:t>させていただいておりますが、返信メールが翌日にもない場合には、お電話にて</a:t>
            </a:r>
            <a:r>
              <a:rPr kumimoji="1" lang="ja-JP" altLang="en-US" sz="1200" dirty="0" smtClean="0"/>
              <a:t>お問い合わせ下さいますよう、宜しくお願い申し上げます。</a:t>
            </a:r>
            <a:endParaRPr kumimoji="1" lang="ja-JP" altLang="en-US" sz="1200" dirty="0"/>
          </a:p>
        </p:txBody>
      </p:sp>
      <p:cxnSp>
        <p:nvCxnSpPr>
          <p:cNvPr id="42" name="直線コネクタ 41"/>
          <p:cNvCxnSpPr/>
          <p:nvPr/>
        </p:nvCxnSpPr>
        <p:spPr>
          <a:xfrm>
            <a:off x="1196752" y="3635896"/>
            <a:ext cx="532859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3933056" y="1477978"/>
            <a:ext cx="2581156" cy="861774"/>
          </a:xfrm>
          <a:prstGeom prst="rect">
            <a:avLst/>
          </a:prstGeom>
          <a:noFill/>
        </p:spPr>
        <p:txBody>
          <a:bodyPr wrap="none" rtlCol="0">
            <a:spAutoFit/>
          </a:bodyPr>
          <a:lstStyle/>
          <a:p>
            <a:pPr algn="ctr"/>
            <a:r>
              <a:rPr kumimoji="1" lang="en-US" altLang="ja-JP" sz="1600" dirty="0" smtClean="0">
                <a:solidFill>
                  <a:srgbClr val="00B050"/>
                </a:solidFill>
              </a:rPr>
              <a:t>※</a:t>
            </a:r>
            <a:r>
              <a:rPr kumimoji="1" lang="ja-JP" altLang="en-US" sz="1600" dirty="0" smtClean="0">
                <a:solidFill>
                  <a:srgbClr val="00B050"/>
                </a:solidFill>
              </a:rPr>
              <a:t>メールの自動返信機能の</a:t>
            </a:r>
            <a:endParaRPr kumimoji="1" lang="en-US" altLang="ja-JP" sz="1600" dirty="0" smtClean="0">
              <a:solidFill>
                <a:srgbClr val="00B050"/>
              </a:solidFill>
            </a:endParaRPr>
          </a:p>
          <a:p>
            <a:pPr algn="ctr"/>
            <a:r>
              <a:rPr lang="ja-JP" altLang="en-US" sz="1600" dirty="0" smtClean="0">
                <a:solidFill>
                  <a:srgbClr val="00B050"/>
                </a:solidFill>
              </a:rPr>
              <a:t>追加希望が</a:t>
            </a:r>
            <a:r>
              <a:rPr lang="en-US" altLang="ja-JP" sz="1600" dirty="0" smtClean="0">
                <a:solidFill>
                  <a:srgbClr val="00B050"/>
                </a:solidFill>
              </a:rPr>
              <a:t>BackOffice</a:t>
            </a:r>
            <a:r>
              <a:rPr lang="ja-JP" altLang="en-US" sz="1600" dirty="0" smtClean="0">
                <a:solidFill>
                  <a:srgbClr val="00B050"/>
                </a:solidFill>
              </a:rPr>
              <a:t>より</a:t>
            </a:r>
            <a:endParaRPr lang="en-US" altLang="ja-JP" sz="1600" dirty="0" smtClean="0">
              <a:solidFill>
                <a:srgbClr val="00B050"/>
              </a:solidFill>
            </a:endParaRPr>
          </a:p>
          <a:p>
            <a:pPr algn="ctr"/>
            <a:r>
              <a:rPr lang="ja-JP" altLang="en-US" sz="1600" dirty="0" smtClean="0">
                <a:solidFill>
                  <a:srgbClr val="00B050"/>
                </a:solidFill>
              </a:rPr>
              <a:t>あります</a:t>
            </a:r>
            <a:endParaRPr kumimoji="1" lang="ja-JP" altLang="en-US" sz="1600" dirty="0">
              <a:solidFill>
                <a:srgbClr val="00B050"/>
              </a:solidFill>
            </a:endParaRPr>
          </a:p>
        </p:txBody>
      </p:sp>
      <p:graphicFrame>
        <p:nvGraphicFramePr>
          <p:cNvPr id="20" name="図表 19"/>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13"/>
          <p:cNvGrpSpPr/>
          <p:nvPr/>
        </p:nvGrpSpPr>
        <p:grpSpPr>
          <a:xfrm>
            <a:off x="2564904" y="251520"/>
            <a:ext cx="4711143" cy="677108"/>
            <a:chOff x="2564904" y="251520"/>
            <a:chExt cx="4711143" cy="677108"/>
          </a:xfrm>
        </p:grpSpPr>
        <p:sp>
          <p:nvSpPr>
            <p:cNvPr id="15" name="正方形/長方形 14"/>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16" name="テキスト ボックス 15"/>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17" name="正方形/長方形 16"/>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18" name="正方形/長方形 17"/>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19" name="テキスト ボックス 18"/>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21" name="図表 20"/>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テキスト ボックス 21"/>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cxnSp>
        <p:nvCxnSpPr>
          <p:cNvPr id="24" name="直線コネクタ 23"/>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260648" y="298782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ロール紙発注</a:t>
            </a:r>
            <a:endParaRPr lang="en-US" altLang="ja-JP" sz="1000" dirty="0" smtClean="0">
              <a:solidFill>
                <a:schemeClr val="tx1"/>
              </a:solidFill>
              <a:latin typeface="+mn-ea"/>
            </a:endParaRPr>
          </a:p>
        </p:txBody>
      </p:sp>
      <p:sp>
        <p:nvSpPr>
          <p:cNvPr id="59" name="正方形/長方形 58"/>
          <p:cNvSpPr/>
          <p:nvPr/>
        </p:nvSpPr>
        <p:spPr>
          <a:xfrm>
            <a:off x="260648" y="3347864"/>
            <a:ext cx="936104" cy="36004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お問い合わせ</a:t>
            </a:r>
            <a:endParaRPr lang="en-US" altLang="ja-JP" sz="1000" dirty="0" smtClean="0">
              <a:solidFill>
                <a:schemeClr val="tx1"/>
              </a:solidFill>
              <a:latin typeface="+mn-ea"/>
            </a:endParaRPr>
          </a:p>
        </p:txBody>
      </p:sp>
      <p:sp>
        <p:nvSpPr>
          <p:cNvPr id="61" name="正方形/長方形 60"/>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ご加盟店様</a:t>
            </a:r>
            <a:endParaRPr lang="en-US" altLang="ja-JP" sz="1050" dirty="0" smtClean="0">
              <a:solidFill>
                <a:schemeClr val="tx1"/>
              </a:solidFill>
              <a:latin typeface="+mn-ea"/>
            </a:endParaRPr>
          </a:p>
        </p:txBody>
      </p:sp>
      <p:sp>
        <p:nvSpPr>
          <p:cNvPr id="63" name="正方形/長方形 62"/>
          <p:cNvSpPr/>
          <p:nvPr/>
        </p:nvSpPr>
        <p:spPr>
          <a:xfrm>
            <a:off x="260648" y="262778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各種変更</a:t>
            </a:r>
            <a:endParaRPr lang="en-US" altLang="ja-JP" sz="1000" dirty="0" smtClean="0">
              <a:solidFill>
                <a:schemeClr val="tx1"/>
              </a:solidFill>
              <a:latin typeface="+mn-ea"/>
            </a:endParaRPr>
          </a:p>
        </p:txBody>
      </p:sp>
      <p:sp>
        <p:nvSpPr>
          <p:cNvPr id="65" name="正方形/長方形 64"/>
          <p:cNvSpPr/>
          <p:nvPr/>
        </p:nvSpPr>
        <p:spPr>
          <a:xfrm>
            <a:off x="44624" y="6012160"/>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新規のお客様</a:t>
            </a:r>
            <a:endParaRPr lang="en-US" altLang="ja-JP" sz="1050" dirty="0" smtClean="0">
              <a:solidFill>
                <a:schemeClr val="tx1"/>
              </a:solidFill>
              <a:latin typeface="+mn-ea"/>
            </a:endParaRPr>
          </a:p>
        </p:txBody>
      </p:sp>
      <p:graphicFrame>
        <p:nvGraphicFramePr>
          <p:cNvPr id="68" name="表 67"/>
          <p:cNvGraphicFramePr>
            <a:graphicFrameLocks noGrp="1"/>
          </p:cNvGraphicFramePr>
          <p:nvPr/>
        </p:nvGraphicFramePr>
        <p:xfrm>
          <a:off x="1484784" y="3779914"/>
          <a:ext cx="4968552" cy="3456382"/>
        </p:xfrm>
        <a:graphic>
          <a:graphicData uri="http://schemas.openxmlformats.org/drawingml/2006/table">
            <a:tbl>
              <a:tblPr/>
              <a:tblGrid>
                <a:gridCol w="2376264"/>
                <a:gridCol w="2592288"/>
              </a:tblGrid>
              <a:tr h="483460">
                <a:tc>
                  <a:txBody>
                    <a:bodyPr/>
                    <a:lstStyle/>
                    <a:p>
                      <a:pPr algn="l" rtl="0" fontAlgn="t"/>
                      <a:r>
                        <a:rPr lang="en-US" altLang="zh-TW" sz="1300" b="0" i="0" u="none" strike="noStrike" dirty="0">
                          <a:solidFill>
                            <a:srgbClr val="000000"/>
                          </a:solidFill>
                          <a:latin typeface="Arial"/>
                        </a:rPr>
                        <a:t>[1]</a:t>
                      </a:r>
                      <a:r>
                        <a:rPr lang="zh-TW" altLang="en-US" sz="1300" b="0" i="0" u="none" strike="noStrike" dirty="0">
                          <a:solidFill>
                            <a:srgbClr val="000000"/>
                          </a:solidFill>
                          <a:latin typeface="ＭＳ Ｐゴシック"/>
                        </a:rPr>
                        <a:t>氏名</a:t>
                      </a:r>
                      <a:r>
                        <a:rPr lang="zh-TW" altLang="en-US" sz="1300" b="1" i="0" u="none" strike="noStrike" dirty="0">
                          <a:solidFill>
                            <a:srgbClr val="FF0000"/>
                          </a:solidFill>
                          <a:latin typeface="ＭＳ Ｐゴシック"/>
                        </a:rPr>
                        <a:t>（必須）</a:t>
                      </a:r>
                      <a:endParaRPr lang="zh-TW" altLang="en-US" sz="1300" b="0" i="0" u="none" strike="noStrike" dirty="0">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300" b="0" i="0" u="none" strike="noStrike">
                          <a:solidFill>
                            <a:srgbClr val="000000"/>
                          </a:solidFill>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3460">
                <a:tc>
                  <a:txBody>
                    <a:bodyPr/>
                    <a:lstStyle/>
                    <a:p>
                      <a:pPr algn="l" rtl="0" fontAlgn="t"/>
                      <a:r>
                        <a:rPr lang="en-US" altLang="ja-JP" sz="1300" b="0" i="0" u="none" strike="noStrike" dirty="0">
                          <a:solidFill>
                            <a:srgbClr val="000000"/>
                          </a:solidFill>
                          <a:latin typeface="Arial"/>
                        </a:rPr>
                        <a:t>[2]</a:t>
                      </a:r>
                      <a:r>
                        <a:rPr lang="ja-JP" altLang="en-US" sz="1300" b="0" i="0" u="none" strike="noStrike" dirty="0">
                          <a:solidFill>
                            <a:srgbClr val="000000"/>
                          </a:solidFill>
                          <a:latin typeface="ＭＳ Ｐゴシック"/>
                        </a:rPr>
                        <a:t>会</a:t>
                      </a:r>
                      <a:r>
                        <a:rPr lang="ja-JP" altLang="en-US" sz="1300" b="0" i="0" u="none" strike="noStrike" dirty="0" smtClean="0">
                          <a:solidFill>
                            <a:srgbClr val="000000"/>
                          </a:solidFill>
                          <a:latin typeface="ＭＳ Ｐゴシック"/>
                        </a:rPr>
                        <a:t>社名</a:t>
                      </a:r>
                      <a:r>
                        <a:rPr lang="ja-JP" altLang="en-US" sz="1300" b="0" i="0" u="none" strike="noStrike" dirty="0" smtClean="0">
                          <a:solidFill>
                            <a:srgbClr val="00B050"/>
                          </a:solidFill>
                          <a:latin typeface="ＭＳ Ｐゴシック"/>
                        </a:rPr>
                        <a:t>または店舗名</a:t>
                      </a:r>
                      <a:r>
                        <a:rPr lang="ja-JP" altLang="en-US" sz="1300" b="0" i="0" u="none" strike="noStrike" dirty="0" smtClean="0">
                          <a:solidFill>
                            <a:srgbClr val="000000"/>
                          </a:solidFill>
                          <a:latin typeface="ＭＳ Ｐゴシック"/>
                        </a:rPr>
                        <a:t>　</a:t>
                      </a:r>
                      <a:r>
                        <a:rPr lang="ja-JP" altLang="en-US" sz="1300" b="1" i="0" u="none" strike="noStrike" dirty="0" smtClean="0">
                          <a:solidFill>
                            <a:srgbClr val="FF0000"/>
                          </a:solidFill>
                          <a:latin typeface="ＭＳ Ｐゴシック"/>
                        </a:rPr>
                        <a:t>（</a:t>
                      </a:r>
                      <a:r>
                        <a:rPr lang="ja-JP" altLang="en-US" sz="1300" b="1" i="0" u="none" strike="noStrike" dirty="0">
                          <a:solidFill>
                            <a:srgbClr val="FF0000"/>
                          </a:solidFill>
                          <a:latin typeface="ＭＳ Ｐゴシック"/>
                        </a:rPr>
                        <a:t>必須）</a:t>
                      </a:r>
                      <a:endParaRPr lang="ja-JP" altLang="en-US" sz="1300" b="0" i="0" u="none" strike="noStrike" dirty="0">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300" b="0" i="0" u="none" strike="noStrike">
                          <a:solidFill>
                            <a:srgbClr val="000000"/>
                          </a:solidFill>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3460">
                <a:tc>
                  <a:txBody>
                    <a:bodyPr/>
                    <a:lstStyle/>
                    <a:p>
                      <a:pPr algn="l" rtl="0" fontAlgn="t"/>
                      <a:r>
                        <a:rPr lang="en-US" altLang="zh-TW" sz="1300" b="0" i="0" u="none" strike="noStrike" dirty="0">
                          <a:solidFill>
                            <a:srgbClr val="000000"/>
                          </a:solidFill>
                          <a:latin typeface="Arial"/>
                        </a:rPr>
                        <a:t>[3]</a:t>
                      </a:r>
                      <a:r>
                        <a:rPr lang="zh-TW" altLang="en-US" sz="1300" b="0" i="0" u="none" strike="noStrike" dirty="0">
                          <a:solidFill>
                            <a:srgbClr val="000000"/>
                          </a:solidFill>
                          <a:latin typeface="ＭＳ Ｐゴシック"/>
                        </a:rPr>
                        <a:t>電話番号</a:t>
                      </a:r>
                      <a:r>
                        <a:rPr lang="zh-TW" altLang="en-US" sz="1300" b="1" i="0" u="none" strike="noStrike" dirty="0">
                          <a:solidFill>
                            <a:srgbClr val="FF0000"/>
                          </a:solidFill>
                          <a:latin typeface="ＭＳ Ｐゴシック"/>
                        </a:rPr>
                        <a:t>（必須）</a:t>
                      </a:r>
                      <a:endParaRPr lang="zh-TW" altLang="en-US" sz="1300" b="0" i="0" u="none" strike="noStrike" dirty="0">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ja-JP" altLang="en-US" sz="1300" b="0" i="0" u="none" strike="noStrike">
                          <a:solidFill>
                            <a:srgbClr val="000000"/>
                          </a:solidFill>
                          <a:latin typeface="Calibri"/>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3460">
                <a:tc>
                  <a:txBody>
                    <a:bodyPr/>
                    <a:lstStyle/>
                    <a:p>
                      <a:pPr algn="l" rtl="0" fontAlgn="t"/>
                      <a:r>
                        <a:rPr lang="en-US" altLang="ja-JP" sz="1300" b="0" i="0" u="none" strike="noStrike" dirty="0">
                          <a:solidFill>
                            <a:srgbClr val="000000"/>
                          </a:solidFill>
                          <a:latin typeface="Arial"/>
                        </a:rPr>
                        <a:t>[4]</a:t>
                      </a:r>
                      <a:r>
                        <a:rPr lang="ja-JP" altLang="en-US" sz="1300" b="0" i="0" u="none" strike="noStrike" dirty="0" smtClean="0">
                          <a:solidFill>
                            <a:srgbClr val="000000"/>
                          </a:solidFill>
                          <a:latin typeface="ＭＳ Ｐゴシック"/>
                        </a:rPr>
                        <a:t>加盟店</a:t>
                      </a:r>
                      <a:r>
                        <a:rPr lang="en-US" altLang="ja-JP" sz="1300" b="0" i="0" u="none" strike="noStrike" dirty="0" smtClean="0">
                          <a:solidFill>
                            <a:srgbClr val="00B050"/>
                          </a:solidFill>
                          <a:latin typeface="ＭＳ Ｐゴシック"/>
                        </a:rPr>
                        <a:t>ID</a:t>
                      </a:r>
                      <a:endParaRPr lang="ja-JP" altLang="en-US" sz="1300" b="0" i="0" u="none" strike="noStrike" dirty="0">
                        <a:solidFill>
                          <a:srgbClr val="00B05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ja-JP" altLang="en-US" sz="1300" b="0" i="0" u="none" strike="noStrike" dirty="0">
                          <a:solidFill>
                            <a:srgbClr val="000000"/>
                          </a:solidFill>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3460">
                <a:tc>
                  <a:txBody>
                    <a:bodyPr/>
                    <a:lstStyle/>
                    <a:p>
                      <a:pPr algn="l" rtl="0" fontAlgn="t"/>
                      <a:r>
                        <a:rPr lang="en-US" altLang="ja-JP" sz="1300" b="0" i="0" u="none" strike="noStrike">
                          <a:solidFill>
                            <a:srgbClr val="000000"/>
                          </a:solidFill>
                          <a:latin typeface="Arial"/>
                        </a:rPr>
                        <a:t>[5]</a:t>
                      </a:r>
                      <a:r>
                        <a:rPr lang="ja-JP" altLang="en-US" sz="1300" b="0" i="0" u="none" strike="noStrike">
                          <a:solidFill>
                            <a:srgbClr val="000000"/>
                          </a:solidFill>
                          <a:latin typeface="ＭＳ Ｐゴシック"/>
                        </a:rPr>
                        <a:t>店舗名</a:t>
                      </a:r>
                      <a:endParaRPr lang="ja-JP" altLang="en-US" sz="1300" b="0" i="0" u="none" strike="noStrike">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300" b="0" i="0" u="none" strike="noStrike">
                          <a:solidFill>
                            <a:srgbClr val="000000"/>
                          </a:solidFill>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9541">
                <a:tc>
                  <a:txBody>
                    <a:bodyPr/>
                    <a:lstStyle/>
                    <a:p>
                      <a:pPr algn="l" rtl="0" fontAlgn="t"/>
                      <a:r>
                        <a:rPr lang="en-US" altLang="ja-JP" sz="1300" b="0" i="0" u="none" strike="noStrike" dirty="0">
                          <a:solidFill>
                            <a:srgbClr val="000000"/>
                          </a:solidFill>
                          <a:latin typeface="Arial"/>
                        </a:rPr>
                        <a:t>[6]</a:t>
                      </a:r>
                      <a:r>
                        <a:rPr lang="ja-JP" altLang="en-US" sz="1300" b="0" i="0" u="none" strike="noStrike" dirty="0">
                          <a:solidFill>
                            <a:srgbClr val="000000"/>
                          </a:solidFill>
                          <a:latin typeface="ＭＳ Ｐゴシック"/>
                        </a:rPr>
                        <a:t>メールアドレス</a:t>
                      </a:r>
                      <a:endParaRPr lang="ja-JP" altLang="en-US" sz="1300" b="0" i="0" u="none" strike="noStrike" dirty="0">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500" b="0" i="0" u="none" strike="noStrike" dirty="0">
                          <a:solidFill>
                            <a:srgbClr val="000000"/>
                          </a:solidFill>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9541">
                <a:tc>
                  <a:txBody>
                    <a:bodyPr/>
                    <a:lstStyle/>
                    <a:p>
                      <a:pPr algn="l" fontAlgn="t"/>
                      <a:r>
                        <a:rPr lang="en-US" altLang="ja-JP" sz="1300" b="0" i="0" u="none" strike="noStrike">
                          <a:solidFill>
                            <a:srgbClr val="000000"/>
                          </a:solidFill>
                          <a:latin typeface="Arial"/>
                        </a:rPr>
                        <a:t>[7]</a:t>
                      </a:r>
                      <a:r>
                        <a:rPr lang="ja-JP" altLang="en-US" sz="1300" b="0" i="0" u="none" strike="noStrike">
                          <a:solidFill>
                            <a:srgbClr val="000000"/>
                          </a:solidFill>
                          <a:latin typeface="ＭＳ Ｐゴシック"/>
                        </a:rPr>
                        <a:t>お問い合わせ内容</a:t>
                      </a:r>
                      <a:endParaRPr lang="ja-JP" altLang="en-US" sz="1300" b="0" i="0" u="none" strike="noStrike">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500" b="0" i="0" u="none" strike="noStrike" dirty="0">
                          <a:solidFill>
                            <a:srgbClr val="000000"/>
                          </a:solidFill>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7" name="Picture 2"/>
          <p:cNvPicPr>
            <a:picLocks noChangeAspect="1" noChangeArrowheads="1"/>
          </p:cNvPicPr>
          <p:nvPr/>
        </p:nvPicPr>
        <p:blipFill>
          <a:blip r:embed="rId12" cstate="print"/>
          <a:srcRect/>
          <a:stretch>
            <a:fillRect/>
          </a:stretch>
        </p:blipFill>
        <p:spPr bwMode="auto">
          <a:xfrm>
            <a:off x="3810000" y="10029825"/>
            <a:ext cx="876300" cy="247650"/>
          </a:xfrm>
          <a:prstGeom prst="rect">
            <a:avLst/>
          </a:prstGeom>
          <a:noFill/>
        </p:spPr>
      </p:pic>
      <p:pic>
        <p:nvPicPr>
          <p:cNvPr id="29" name="Picture 4"/>
          <p:cNvPicPr>
            <a:picLocks noChangeAspect="1" noChangeArrowheads="1"/>
          </p:cNvPicPr>
          <p:nvPr/>
        </p:nvPicPr>
        <p:blipFill>
          <a:blip r:embed="rId13" cstate="print"/>
          <a:srcRect/>
          <a:stretch>
            <a:fillRect/>
          </a:stretch>
        </p:blipFill>
        <p:spPr bwMode="auto">
          <a:xfrm>
            <a:off x="5057775" y="10010775"/>
            <a:ext cx="1009650" cy="266700"/>
          </a:xfrm>
          <a:prstGeom prst="rect">
            <a:avLst/>
          </a:prstGeom>
          <a:noFill/>
        </p:spPr>
      </p:pic>
      <p:graphicFrame>
        <p:nvGraphicFramePr>
          <p:cNvPr id="31" name="表 30"/>
          <p:cNvGraphicFramePr>
            <a:graphicFrameLocks noGrp="1"/>
          </p:cNvGraphicFramePr>
          <p:nvPr/>
        </p:nvGraphicFramePr>
        <p:xfrm>
          <a:off x="1340767" y="7668344"/>
          <a:ext cx="5256581" cy="1219200"/>
        </p:xfrm>
        <a:graphic>
          <a:graphicData uri="http://schemas.openxmlformats.org/drawingml/2006/table">
            <a:tbl>
              <a:tblPr/>
              <a:tblGrid>
                <a:gridCol w="362827"/>
                <a:gridCol w="3004394"/>
                <a:gridCol w="557516"/>
                <a:gridCol w="557516"/>
                <a:gridCol w="557516"/>
                <a:gridCol w="216812"/>
              </a:tblGrid>
              <a:tr h="100318">
                <a:tc>
                  <a:txBody>
                    <a:bodyPr/>
                    <a:lstStyle/>
                    <a:p>
                      <a:pPr algn="l" fontAlgn="ctr"/>
                      <a:r>
                        <a:rPr lang="ja-JP" altLang="en-US" sz="800" b="0" i="0" u="none" strike="noStrike" dirty="0">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r>
                        <a:rPr lang="ja-JP" altLang="en-US" sz="900" b="1" i="0" u="none" strike="noStrike" dirty="0">
                          <a:solidFill>
                            <a:srgbClr val="7F7F7F"/>
                          </a:solidFill>
                          <a:latin typeface="HGP創英角ｺﾞｼｯｸUB"/>
                        </a:rPr>
                        <a:t>個人情報の取り扱いについて</a:t>
                      </a:r>
                      <a:r>
                        <a:rPr lang="ja-JP" altLang="en-US" sz="900" b="0" i="0" u="none" strike="noStrike" dirty="0">
                          <a:solidFill>
                            <a:srgbClr val="000000"/>
                          </a:solidFill>
                          <a:latin typeface="HGP創英角ｺﾞｼｯｸUB"/>
                        </a:rPr>
                        <a:t>　</a:t>
                      </a: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endParaRPr lang="ja-JP" altLang="en-US" sz="900" b="0" i="0" u="none" strike="noStrike" dirty="0">
                        <a:solidFill>
                          <a:srgbClr val="000000"/>
                        </a:solidFill>
                        <a:latin typeface="HGP創英角ｺﾞｼｯｸUB"/>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gridSpan="2">
                  <a:txBody>
                    <a:bodyPr/>
                    <a:lstStyle/>
                    <a:p>
                      <a:pPr algn="l" fontAlgn="ctr"/>
                      <a:r>
                        <a:rPr lang="ja-JP" altLang="en-US" sz="900" b="0" i="0" u="none" strike="noStrike" dirty="0">
                          <a:solidFill>
                            <a:srgbClr val="7F7F7F"/>
                          </a:solidFill>
                          <a:latin typeface="HGP創英角ｺﾞｼｯｸUB"/>
                        </a:rPr>
                        <a:t>詳細については</a:t>
                      </a:r>
                      <a:r>
                        <a:rPr lang="ja-JP" altLang="en-US" sz="900" b="0" i="0" u="none" strike="noStrike" dirty="0">
                          <a:solidFill>
                            <a:srgbClr val="538ED5"/>
                          </a:solidFill>
                          <a:latin typeface="HGP創英角ｺﾞｼｯｸUB"/>
                        </a:rPr>
                        <a:t>「個人情報の取り扱いについて」</a:t>
                      </a:r>
                      <a:r>
                        <a:rPr lang="ja-JP" altLang="en-US" sz="900" b="0" i="0" u="none" strike="noStrike" dirty="0">
                          <a:solidFill>
                            <a:srgbClr val="7F7F7F"/>
                          </a:solidFill>
                          <a:latin typeface="HGP創英角ｺﾞｼｯｸUB"/>
                        </a:rPr>
                        <a:t>をご覧ください。</a:t>
                      </a:r>
                      <a:endParaRPr lang="ja-JP" altLang="en-US" sz="900" b="0" i="0" u="none" strike="noStrike" dirty="0">
                        <a:solidFill>
                          <a:srgbClr val="000000"/>
                        </a:solidFill>
                        <a:latin typeface="HGP創英角ｺﾞｼｯｸUB"/>
                      </a:endParaRPr>
                    </a:p>
                  </a:txBody>
                  <a:tcPr marL="0" marR="0" marT="0" marB="0" anchor="ctr">
                    <a:lnL>
                      <a:noFill/>
                    </a:lnL>
                    <a:lnR>
                      <a:noFill/>
                    </a:lnR>
                    <a:lnT>
                      <a:noFill/>
                    </a:lnT>
                    <a:lnB>
                      <a:noFill/>
                    </a:lnB>
                  </a:tcPr>
                </a:tc>
                <a:tc hMerge="1">
                  <a:txBody>
                    <a:bodyPr/>
                    <a:lstStyle/>
                    <a:p>
                      <a:endParaRPr kumimoji="1" lang="ja-JP" altLang="en-US"/>
                    </a:p>
                  </a:txBody>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gridSpan="4">
                  <a:txBody>
                    <a:bodyPr/>
                    <a:lstStyle/>
                    <a:p>
                      <a:pPr algn="l" fontAlgn="ctr"/>
                      <a:r>
                        <a:rPr lang="ja-JP" altLang="en-US" sz="900" b="0" i="0" u="none" strike="noStrike">
                          <a:solidFill>
                            <a:srgbClr val="7F7F7F"/>
                          </a:solidFill>
                          <a:latin typeface="HGP創英角ｺﾞｼｯｸUB"/>
                        </a:rPr>
                        <a:t>上記「個人情報の取扱いについて」に同意いただける場合は、「同意する」にチェックした上で</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r>
                        <a:rPr lang="ja-JP" altLang="en-US" sz="900" b="0" i="0" u="none" strike="noStrike">
                          <a:solidFill>
                            <a:srgbClr val="7F7F7F"/>
                          </a:solidFill>
                          <a:latin typeface="HGP創英角ｺﾞｼｯｸUB"/>
                        </a:rPr>
                        <a:t>「内容確認ボタン」を押して下さい。</a:t>
                      </a: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endParaRPr lang="ja-JP" altLang="en-US" sz="900" b="0" i="0" u="none" strike="noStrike" dirty="0">
                        <a:solidFill>
                          <a:srgbClr val="000000"/>
                        </a:solidFill>
                        <a:latin typeface="HGP創英角ｺﾞｼｯｸUB"/>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a:noFill/>
                    </a:lnT>
                    <a:lnB>
                      <a:noFill/>
                    </a:lnB>
                  </a:tcPr>
                </a:tc>
                <a:tc>
                  <a:txBody>
                    <a:bodyPr/>
                    <a:lstStyle/>
                    <a:p>
                      <a:pPr algn="l" fontAlgn="ctr"/>
                      <a:r>
                        <a:rPr lang="ja-JP" altLang="en-US" sz="900" b="0" i="0" u="none" strike="noStrike" dirty="0">
                          <a:solidFill>
                            <a:srgbClr val="00B050"/>
                          </a:solidFill>
                          <a:latin typeface="HGP創英角ｺﾞｼｯｸUB"/>
                        </a:rPr>
                        <a:t>□　</a:t>
                      </a:r>
                      <a:r>
                        <a:rPr lang="ja-JP" altLang="en-US" sz="900" b="0" i="0" u="none" strike="noStrike" dirty="0">
                          <a:solidFill>
                            <a:srgbClr val="7F7F7F"/>
                          </a:solidFill>
                          <a:latin typeface="HGP創英角ｺﾞｼｯｸUB"/>
                        </a:rPr>
                        <a:t>上記「個人情報の取扱いについて」に同意する</a:t>
                      </a:r>
                    </a:p>
                  </a:txBody>
                  <a:tcPr marL="0" marR="0" marT="0" marB="0" anchor="ctr">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w="6350" cap="flat" cmpd="sng" algn="ctr">
                      <a:solidFill>
                        <a:srgbClr val="7F7F7F"/>
                      </a:solidFill>
                      <a:prstDash val="solid"/>
                      <a:round/>
                      <a:headEnd type="none" w="med" len="med"/>
                      <a:tailEnd type="none" w="med" len="med"/>
                    </a:lnB>
                  </a:tcPr>
                </a:tc>
              </a:tr>
            </a:tbl>
          </a:graphicData>
        </a:graphic>
      </p:graphicFrame>
      <p:sp>
        <p:nvSpPr>
          <p:cNvPr id="32" name="正方形/長方形 31"/>
          <p:cNvSpPr/>
          <p:nvPr/>
        </p:nvSpPr>
        <p:spPr>
          <a:xfrm flipH="1">
            <a:off x="3267968" y="7785100"/>
            <a:ext cx="432048" cy="14401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800" dirty="0">
                <a:solidFill>
                  <a:schemeClr val="bg1"/>
                </a:solidFill>
              </a:rPr>
              <a:t>必須</a:t>
            </a:r>
            <a:endParaRPr kumimoji="1" lang="ja-JP" altLang="en-US" sz="800" dirty="0">
              <a:solidFill>
                <a:schemeClr val="bg1"/>
              </a:solidFill>
            </a:endParaRPr>
          </a:p>
        </p:txBody>
      </p:sp>
      <p:sp>
        <p:nvSpPr>
          <p:cNvPr id="33" name="正方形/長方形 32"/>
          <p:cNvSpPr/>
          <p:nvPr/>
        </p:nvSpPr>
        <p:spPr>
          <a:xfrm>
            <a:off x="2996952" y="7380312"/>
            <a:ext cx="1409948" cy="201588"/>
          </a:xfrm>
          <a:prstGeom prst="rect">
            <a:avLst/>
          </a:prstGeom>
          <a:solidFill>
            <a:schemeClr val="bg1">
              <a:lumMod val="50000"/>
            </a:schemeClr>
          </a:solidFill>
        </p:spPr>
        <p:style>
          <a:lnRef idx="0">
            <a:schemeClr val="dk1"/>
          </a:lnRef>
          <a:fillRef idx="3">
            <a:schemeClr val="dk1"/>
          </a:fillRef>
          <a:effectRef idx="3">
            <a:schemeClr val="dk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200" b="1" dirty="0">
                <a:solidFill>
                  <a:srgbClr val="00B050"/>
                </a:solidFill>
              </a:rPr>
              <a:t>内容を</a:t>
            </a:r>
            <a:r>
              <a:rPr kumimoji="1" lang="ja-JP" altLang="en-US" sz="1200" b="1" dirty="0">
                <a:solidFill>
                  <a:sysClr val="windowText" lastClr="000000"/>
                </a:solidFill>
              </a:rPr>
              <a:t>確認</a:t>
            </a:r>
            <a:r>
              <a:rPr kumimoji="1" lang="ja-JP" altLang="en-US" sz="1200" b="1" dirty="0">
                <a:solidFill>
                  <a:srgbClr val="00B050"/>
                </a:solidFill>
              </a:rPr>
              <a:t>する</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47664" y="179512"/>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お問い合わせ画面</a:t>
            </a:r>
            <a:endParaRPr kumimoji="1" lang="ja-JP" altLang="en-US" dirty="0">
              <a:solidFill>
                <a:srgbClr val="FF0000"/>
              </a:solidFill>
            </a:endParaRPr>
          </a:p>
        </p:txBody>
      </p:sp>
      <p:sp>
        <p:nvSpPr>
          <p:cNvPr id="30" name="テキスト ボックス 29"/>
          <p:cNvSpPr txBox="1"/>
          <p:nvPr/>
        </p:nvSpPr>
        <p:spPr>
          <a:xfrm>
            <a:off x="548680" y="1475656"/>
            <a:ext cx="1776448" cy="369332"/>
          </a:xfrm>
          <a:prstGeom prst="rect">
            <a:avLst/>
          </a:prstGeom>
          <a:noFill/>
        </p:spPr>
        <p:txBody>
          <a:bodyPr wrap="none" rtlCol="0">
            <a:spAutoFit/>
          </a:bodyPr>
          <a:lstStyle/>
          <a:p>
            <a:r>
              <a:rPr kumimoji="1" lang="ja-JP" altLang="en-US" u="sng" dirty="0" smtClean="0"/>
              <a:t>ご利用加盟店様</a:t>
            </a:r>
            <a:endParaRPr kumimoji="1" lang="ja-JP" altLang="en-US" u="sng" dirty="0"/>
          </a:p>
        </p:txBody>
      </p:sp>
      <p:sp>
        <p:nvSpPr>
          <p:cNvPr id="35" name="テキスト ボックス 34"/>
          <p:cNvSpPr txBox="1"/>
          <p:nvPr/>
        </p:nvSpPr>
        <p:spPr>
          <a:xfrm>
            <a:off x="1300223" y="1835696"/>
            <a:ext cx="2872902"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≪お問い合わせフォーム</a:t>
            </a:r>
            <a:r>
              <a:rPr kumimoji="1" lang="en-US" altLang="ja-JP"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40" name="テキスト ボックス 39"/>
          <p:cNvSpPr txBox="1"/>
          <p:nvPr/>
        </p:nvSpPr>
        <p:spPr>
          <a:xfrm>
            <a:off x="1268760" y="2267744"/>
            <a:ext cx="5445224" cy="1200329"/>
          </a:xfrm>
          <a:prstGeom prst="rect">
            <a:avLst/>
          </a:prstGeom>
          <a:noFill/>
        </p:spPr>
        <p:txBody>
          <a:bodyPr wrap="square" rtlCol="0">
            <a:spAutoFit/>
          </a:bodyPr>
          <a:lstStyle/>
          <a:p>
            <a:r>
              <a:rPr kumimoji="1" lang="ja-JP" altLang="en-US" sz="1200" dirty="0" smtClean="0"/>
              <a:t>下記のフォームより、お問い合わせ内容をご入力の上、お問い合わせ</a:t>
            </a:r>
            <a:r>
              <a:rPr lang="ja-JP" altLang="en-US" sz="1200" dirty="0" smtClean="0"/>
              <a:t>いただきますよう</a:t>
            </a:r>
            <a:r>
              <a:rPr kumimoji="1" lang="ja-JP" altLang="en-US" sz="1200" dirty="0" smtClean="0"/>
              <a:t>お願い致します。</a:t>
            </a:r>
            <a:endParaRPr kumimoji="1" lang="en-US" altLang="ja-JP" sz="1200" dirty="0" smtClean="0"/>
          </a:p>
          <a:p>
            <a:endParaRPr lang="en-US" altLang="ja-JP" sz="1200" dirty="0" smtClean="0"/>
          </a:p>
          <a:p>
            <a:r>
              <a:rPr kumimoji="1" lang="ja-JP" altLang="en-US" sz="1200" dirty="0" smtClean="0"/>
              <a:t>万が一のため、弊社でメール受信後に自動返信を</a:t>
            </a:r>
            <a:r>
              <a:rPr lang="ja-JP" altLang="en-US" sz="1200" dirty="0" smtClean="0"/>
              <a:t>させていただいておりますが、返信メールが翌日にもない場合には、お電話にて</a:t>
            </a:r>
            <a:r>
              <a:rPr kumimoji="1" lang="ja-JP" altLang="en-US" sz="1200" dirty="0" smtClean="0"/>
              <a:t>お問い合わせ下さいますよう、宜しくお願い申し上げます。</a:t>
            </a:r>
            <a:endParaRPr kumimoji="1" lang="ja-JP" altLang="en-US" sz="1200" dirty="0"/>
          </a:p>
        </p:txBody>
      </p:sp>
      <p:cxnSp>
        <p:nvCxnSpPr>
          <p:cNvPr id="42" name="直線コネクタ 41"/>
          <p:cNvCxnSpPr/>
          <p:nvPr/>
        </p:nvCxnSpPr>
        <p:spPr>
          <a:xfrm>
            <a:off x="1196752" y="3635896"/>
            <a:ext cx="532859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3933056" y="1477978"/>
            <a:ext cx="2581156" cy="861774"/>
          </a:xfrm>
          <a:prstGeom prst="rect">
            <a:avLst/>
          </a:prstGeom>
          <a:noFill/>
        </p:spPr>
        <p:txBody>
          <a:bodyPr wrap="none" rtlCol="0">
            <a:spAutoFit/>
          </a:bodyPr>
          <a:lstStyle/>
          <a:p>
            <a:pPr algn="ctr"/>
            <a:r>
              <a:rPr kumimoji="1" lang="en-US" altLang="ja-JP" sz="1600" dirty="0" smtClean="0">
                <a:solidFill>
                  <a:srgbClr val="FF0000"/>
                </a:solidFill>
              </a:rPr>
              <a:t>※</a:t>
            </a:r>
            <a:r>
              <a:rPr kumimoji="1" lang="ja-JP" altLang="en-US" sz="1600" dirty="0" smtClean="0">
                <a:solidFill>
                  <a:srgbClr val="FF0000"/>
                </a:solidFill>
              </a:rPr>
              <a:t>メールの自動返信機能の</a:t>
            </a:r>
            <a:endParaRPr kumimoji="1" lang="en-US" altLang="ja-JP" sz="1600" dirty="0" smtClean="0">
              <a:solidFill>
                <a:srgbClr val="FF0000"/>
              </a:solidFill>
            </a:endParaRPr>
          </a:p>
          <a:p>
            <a:pPr algn="ctr"/>
            <a:r>
              <a:rPr lang="ja-JP" altLang="en-US" sz="1600" dirty="0" smtClean="0">
                <a:solidFill>
                  <a:srgbClr val="FF0000"/>
                </a:solidFill>
              </a:rPr>
              <a:t>追加希望が</a:t>
            </a:r>
            <a:r>
              <a:rPr lang="en-US" altLang="ja-JP" sz="1600" dirty="0" smtClean="0">
                <a:solidFill>
                  <a:srgbClr val="FF0000"/>
                </a:solidFill>
              </a:rPr>
              <a:t>BackOffice</a:t>
            </a:r>
            <a:r>
              <a:rPr lang="ja-JP" altLang="en-US" sz="1600" dirty="0" smtClean="0">
                <a:solidFill>
                  <a:srgbClr val="FF0000"/>
                </a:solidFill>
              </a:rPr>
              <a:t>より</a:t>
            </a:r>
            <a:endParaRPr lang="en-US" altLang="ja-JP" sz="1600" dirty="0" smtClean="0">
              <a:solidFill>
                <a:srgbClr val="FF0000"/>
              </a:solidFill>
            </a:endParaRPr>
          </a:p>
          <a:p>
            <a:pPr algn="ctr"/>
            <a:r>
              <a:rPr lang="ja-JP" altLang="en-US" sz="1600" dirty="0" smtClean="0">
                <a:solidFill>
                  <a:srgbClr val="FF0000"/>
                </a:solidFill>
              </a:rPr>
              <a:t>あります</a:t>
            </a:r>
            <a:endParaRPr kumimoji="1" lang="ja-JP" altLang="en-US" sz="1600" dirty="0">
              <a:solidFill>
                <a:srgbClr val="FF0000"/>
              </a:solidFill>
            </a:endParaRPr>
          </a:p>
        </p:txBody>
      </p:sp>
      <p:graphicFrame>
        <p:nvGraphicFramePr>
          <p:cNvPr id="20" name="図表 19"/>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13"/>
          <p:cNvGrpSpPr/>
          <p:nvPr/>
        </p:nvGrpSpPr>
        <p:grpSpPr>
          <a:xfrm>
            <a:off x="2564904" y="251520"/>
            <a:ext cx="4711143" cy="677108"/>
            <a:chOff x="2564904" y="251520"/>
            <a:chExt cx="4711143" cy="677108"/>
          </a:xfrm>
        </p:grpSpPr>
        <p:sp>
          <p:nvSpPr>
            <p:cNvPr id="15" name="正方形/長方形 14"/>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16" name="テキスト ボックス 15"/>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17" name="正方形/長方形 16"/>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18" name="正方形/長方形 17"/>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19" name="テキスト ボックス 18"/>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21" name="図表 20"/>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テキスト ボックス 21"/>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cxnSp>
        <p:nvCxnSpPr>
          <p:cNvPr id="24" name="直線コネクタ 23"/>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260648" y="298782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ロール紙発注</a:t>
            </a:r>
            <a:endParaRPr lang="en-US" altLang="ja-JP" sz="1000" dirty="0" smtClean="0">
              <a:solidFill>
                <a:schemeClr val="tx1"/>
              </a:solidFill>
              <a:latin typeface="+mn-ea"/>
            </a:endParaRPr>
          </a:p>
        </p:txBody>
      </p:sp>
      <p:sp>
        <p:nvSpPr>
          <p:cNvPr id="59" name="正方形/長方形 58"/>
          <p:cNvSpPr/>
          <p:nvPr/>
        </p:nvSpPr>
        <p:spPr>
          <a:xfrm>
            <a:off x="260648" y="3347864"/>
            <a:ext cx="936104" cy="36004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お問い合わせ</a:t>
            </a:r>
            <a:endParaRPr lang="en-US" altLang="ja-JP" sz="1000" dirty="0" smtClean="0">
              <a:solidFill>
                <a:schemeClr val="tx1"/>
              </a:solidFill>
              <a:latin typeface="+mn-ea"/>
            </a:endParaRPr>
          </a:p>
        </p:txBody>
      </p:sp>
      <p:sp>
        <p:nvSpPr>
          <p:cNvPr id="61" name="正方形/長方形 60"/>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ご加盟店様</a:t>
            </a:r>
            <a:endParaRPr lang="en-US" altLang="ja-JP" sz="1050" dirty="0" smtClean="0">
              <a:solidFill>
                <a:schemeClr val="tx1"/>
              </a:solidFill>
              <a:latin typeface="+mn-ea"/>
            </a:endParaRPr>
          </a:p>
        </p:txBody>
      </p:sp>
      <p:sp>
        <p:nvSpPr>
          <p:cNvPr id="63" name="正方形/長方形 62"/>
          <p:cNvSpPr/>
          <p:nvPr/>
        </p:nvSpPr>
        <p:spPr>
          <a:xfrm>
            <a:off x="260648" y="262778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各種変更</a:t>
            </a:r>
            <a:endParaRPr lang="en-US" altLang="ja-JP" sz="1000" dirty="0" smtClean="0">
              <a:solidFill>
                <a:schemeClr val="tx1"/>
              </a:solidFill>
              <a:latin typeface="+mn-ea"/>
            </a:endParaRPr>
          </a:p>
        </p:txBody>
      </p:sp>
      <p:sp>
        <p:nvSpPr>
          <p:cNvPr id="65" name="正方形/長方形 64"/>
          <p:cNvSpPr/>
          <p:nvPr/>
        </p:nvSpPr>
        <p:spPr>
          <a:xfrm>
            <a:off x="44624" y="6012160"/>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新規のお客様</a:t>
            </a:r>
            <a:endParaRPr lang="en-US" altLang="ja-JP" sz="1050" dirty="0" smtClean="0">
              <a:solidFill>
                <a:schemeClr val="tx1"/>
              </a:solidFill>
              <a:latin typeface="+mn-ea"/>
            </a:endParaRPr>
          </a:p>
        </p:txBody>
      </p:sp>
      <p:graphicFrame>
        <p:nvGraphicFramePr>
          <p:cNvPr id="68" name="表 67"/>
          <p:cNvGraphicFramePr>
            <a:graphicFrameLocks noGrp="1"/>
          </p:cNvGraphicFramePr>
          <p:nvPr/>
        </p:nvGraphicFramePr>
        <p:xfrm>
          <a:off x="1484784" y="3923929"/>
          <a:ext cx="4968552" cy="3672409"/>
        </p:xfrm>
        <a:graphic>
          <a:graphicData uri="http://schemas.openxmlformats.org/drawingml/2006/table">
            <a:tbl>
              <a:tblPr/>
              <a:tblGrid>
                <a:gridCol w="1753607"/>
                <a:gridCol w="3214945"/>
              </a:tblGrid>
              <a:tr h="513677">
                <a:tc>
                  <a:txBody>
                    <a:bodyPr/>
                    <a:lstStyle/>
                    <a:p>
                      <a:pPr algn="l" rtl="0" fontAlgn="t"/>
                      <a:r>
                        <a:rPr lang="en-US" altLang="zh-TW" sz="1300" b="0" i="0" u="none" strike="noStrike" dirty="0">
                          <a:solidFill>
                            <a:srgbClr val="000000"/>
                          </a:solidFill>
                          <a:latin typeface="Arial"/>
                        </a:rPr>
                        <a:t>[1]</a:t>
                      </a:r>
                      <a:r>
                        <a:rPr lang="zh-TW" altLang="en-US" sz="1300" b="0" i="0" u="none" strike="noStrike" dirty="0">
                          <a:solidFill>
                            <a:srgbClr val="000000"/>
                          </a:solidFill>
                          <a:latin typeface="ＭＳ Ｐゴシック"/>
                        </a:rPr>
                        <a:t>氏名</a:t>
                      </a:r>
                      <a:r>
                        <a:rPr lang="zh-TW" altLang="en-US" sz="1300" b="1" i="0" u="none" strike="noStrike" dirty="0">
                          <a:solidFill>
                            <a:srgbClr val="FF0000"/>
                          </a:solidFill>
                          <a:latin typeface="ＭＳ Ｐゴシック"/>
                        </a:rPr>
                        <a:t>（必須）</a:t>
                      </a:r>
                      <a:endParaRPr lang="zh-TW" altLang="en-US" sz="1300" b="0" i="0" u="none" strike="noStrike" dirty="0">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300" b="0" i="0" u="none" strike="noStrike">
                          <a:solidFill>
                            <a:srgbClr val="000000"/>
                          </a:solidFill>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3677">
                <a:tc>
                  <a:txBody>
                    <a:bodyPr/>
                    <a:lstStyle/>
                    <a:p>
                      <a:pPr algn="l" rtl="0" fontAlgn="t"/>
                      <a:r>
                        <a:rPr lang="en-US" altLang="ja-JP" sz="1300" b="0" i="0" u="none" strike="noStrike">
                          <a:solidFill>
                            <a:srgbClr val="000000"/>
                          </a:solidFill>
                          <a:latin typeface="Arial"/>
                        </a:rPr>
                        <a:t>[2]</a:t>
                      </a:r>
                      <a:r>
                        <a:rPr lang="ja-JP" altLang="en-US" sz="1300" b="0" i="0" u="none" strike="noStrike">
                          <a:solidFill>
                            <a:srgbClr val="000000"/>
                          </a:solidFill>
                          <a:latin typeface="ＭＳ Ｐゴシック"/>
                        </a:rPr>
                        <a:t>会社名</a:t>
                      </a:r>
                      <a:r>
                        <a:rPr lang="ja-JP" altLang="en-US" sz="1300" b="1" i="0" u="none" strike="noStrike">
                          <a:solidFill>
                            <a:srgbClr val="FF0000"/>
                          </a:solidFill>
                          <a:latin typeface="ＭＳ Ｐゴシック"/>
                        </a:rPr>
                        <a:t>（必須）</a:t>
                      </a:r>
                      <a:endParaRPr lang="ja-JP" altLang="en-US" sz="1300" b="0" i="0" u="none" strike="noStrike">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300" b="0" i="0" u="none" strike="noStrike">
                          <a:solidFill>
                            <a:srgbClr val="000000"/>
                          </a:solidFill>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3677">
                <a:tc>
                  <a:txBody>
                    <a:bodyPr/>
                    <a:lstStyle/>
                    <a:p>
                      <a:pPr algn="l" rtl="0" fontAlgn="t"/>
                      <a:r>
                        <a:rPr lang="en-US" altLang="zh-TW" sz="1300" b="0" i="0" u="none" strike="noStrike" dirty="0">
                          <a:solidFill>
                            <a:srgbClr val="000000"/>
                          </a:solidFill>
                          <a:latin typeface="Arial"/>
                        </a:rPr>
                        <a:t>[3]</a:t>
                      </a:r>
                      <a:r>
                        <a:rPr lang="zh-TW" altLang="en-US" sz="1300" b="0" i="0" u="none" strike="noStrike" dirty="0">
                          <a:solidFill>
                            <a:srgbClr val="000000"/>
                          </a:solidFill>
                          <a:latin typeface="ＭＳ Ｐゴシック"/>
                        </a:rPr>
                        <a:t>電話番号</a:t>
                      </a:r>
                      <a:r>
                        <a:rPr lang="zh-TW" altLang="en-US" sz="1300" b="1" i="0" u="none" strike="noStrike" dirty="0">
                          <a:solidFill>
                            <a:srgbClr val="FF0000"/>
                          </a:solidFill>
                          <a:latin typeface="ＭＳ Ｐゴシック"/>
                        </a:rPr>
                        <a:t>（必須）</a:t>
                      </a:r>
                      <a:endParaRPr lang="zh-TW" altLang="en-US" sz="1300" b="0" i="0" u="none" strike="noStrike" dirty="0">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ja-JP" altLang="en-US" sz="1300" b="0" i="0" u="none" strike="noStrike">
                          <a:solidFill>
                            <a:srgbClr val="000000"/>
                          </a:solidFill>
                          <a:latin typeface="Calibri"/>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3677">
                <a:tc>
                  <a:txBody>
                    <a:bodyPr/>
                    <a:lstStyle/>
                    <a:p>
                      <a:pPr algn="l" rtl="0" fontAlgn="t"/>
                      <a:r>
                        <a:rPr lang="en-US" altLang="ja-JP" sz="1300" b="0" i="0" u="none" strike="noStrike">
                          <a:solidFill>
                            <a:srgbClr val="000000"/>
                          </a:solidFill>
                          <a:latin typeface="Arial"/>
                        </a:rPr>
                        <a:t>[4]</a:t>
                      </a:r>
                      <a:r>
                        <a:rPr lang="ja-JP" altLang="en-US" sz="1300" b="0" i="0" u="none" strike="noStrike">
                          <a:solidFill>
                            <a:srgbClr val="000000"/>
                          </a:solidFill>
                          <a:latin typeface="ＭＳ Ｐゴシック"/>
                        </a:rPr>
                        <a:t>加盟店番号</a:t>
                      </a:r>
                      <a:endParaRPr lang="ja-JP" altLang="en-US" sz="1300" b="0" i="0" u="none" strike="noStrike">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ja-JP" altLang="en-US" sz="1300" b="0" i="0" u="none" strike="noStrike">
                          <a:solidFill>
                            <a:srgbClr val="000000"/>
                          </a:solidFill>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3677">
                <a:tc>
                  <a:txBody>
                    <a:bodyPr/>
                    <a:lstStyle/>
                    <a:p>
                      <a:pPr algn="l" rtl="0" fontAlgn="t"/>
                      <a:r>
                        <a:rPr lang="en-US" altLang="ja-JP" sz="1300" b="0" i="0" u="none" strike="noStrike">
                          <a:solidFill>
                            <a:srgbClr val="000000"/>
                          </a:solidFill>
                          <a:latin typeface="Arial"/>
                        </a:rPr>
                        <a:t>[5]</a:t>
                      </a:r>
                      <a:r>
                        <a:rPr lang="ja-JP" altLang="en-US" sz="1300" b="0" i="0" u="none" strike="noStrike">
                          <a:solidFill>
                            <a:srgbClr val="000000"/>
                          </a:solidFill>
                          <a:latin typeface="ＭＳ Ｐゴシック"/>
                        </a:rPr>
                        <a:t>店舗名</a:t>
                      </a:r>
                      <a:endParaRPr lang="ja-JP" altLang="en-US" sz="1300" b="0" i="0" u="none" strike="noStrike">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300" b="0" i="0" u="none" strike="noStrike">
                          <a:solidFill>
                            <a:srgbClr val="000000"/>
                          </a:solidFill>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2012">
                <a:tc>
                  <a:txBody>
                    <a:bodyPr/>
                    <a:lstStyle/>
                    <a:p>
                      <a:pPr algn="l" rtl="0" fontAlgn="t"/>
                      <a:r>
                        <a:rPr lang="en-US" altLang="ja-JP" sz="1300" b="0" i="0" u="none" strike="noStrike">
                          <a:solidFill>
                            <a:srgbClr val="000000"/>
                          </a:solidFill>
                          <a:latin typeface="Arial"/>
                        </a:rPr>
                        <a:t>[6]</a:t>
                      </a:r>
                      <a:r>
                        <a:rPr lang="ja-JP" altLang="en-US" sz="1300" b="0" i="0" u="none" strike="noStrike">
                          <a:solidFill>
                            <a:srgbClr val="000000"/>
                          </a:solidFill>
                          <a:latin typeface="ＭＳ Ｐゴシック"/>
                        </a:rPr>
                        <a:t>メールアドレス</a:t>
                      </a:r>
                      <a:endParaRPr lang="ja-JP" altLang="en-US" sz="1300" b="0" i="0" u="none" strike="noStrike">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500" b="0" i="0" u="none" strike="noStrike">
                          <a:solidFill>
                            <a:srgbClr val="000000"/>
                          </a:solidFill>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2012">
                <a:tc>
                  <a:txBody>
                    <a:bodyPr/>
                    <a:lstStyle/>
                    <a:p>
                      <a:pPr algn="l" fontAlgn="t"/>
                      <a:r>
                        <a:rPr lang="en-US" altLang="ja-JP" sz="1300" b="0" i="0" u="none" strike="noStrike">
                          <a:solidFill>
                            <a:srgbClr val="000000"/>
                          </a:solidFill>
                          <a:latin typeface="Arial"/>
                        </a:rPr>
                        <a:t>[7]</a:t>
                      </a:r>
                      <a:r>
                        <a:rPr lang="ja-JP" altLang="en-US" sz="1300" b="0" i="0" u="none" strike="noStrike">
                          <a:solidFill>
                            <a:srgbClr val="000000"/>
                          </a:solidFill>
                          <a:latin typeface="ＭＳ Ｐゴシック"/>
                        </a:rPr>
                        <a:t>お問い合わせ内容</a:t>
                      </a:r>
                      <a:endParaRPr lang="ja-JP" altLang="en-US" sz="1300" b="0" i="0" u="none" strike="noStrike">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500" b="0" i="0" u="none" strike="noStrike" dirty="0">
                          <a:solidFill>
                            <a:srgbClr val="000000"/>
                          </a:solidFill>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8" name="Picture 2"/>
          <p:cNvPicPr>
            <a:picLocks noChangeAspect="1" noChangeArrowheads="1"/>
          </p:cNvPicPr>
          <p:nvPr/>
        </p:nvPicPr>
        <p:blipFill>
          <a:blip r:embed="rId12" cstate="print"/>
          <a:srcRect/>
          <a:stretch>
            <a:fillRect/>
          </a:stretch>
        </p:blipFill>
        <p:spPr bwMode="auto">
          <a:xfrm>
            <a:off x="1196753" y="7698323"/>
            <a:ext cx="5661247" cy="1266165"/>
          </a:xfrm>
          <a:prstGeom prst="rect">
            <a:avLst/>
          </a:prstGeom>
          <a:noFill/>
          <a:ln w="9525">
            <a:noFill/>
            <a:miter lim="800000"/>
            <a:headEnd/>
            <a:tailEnd/>
          </a:ln>
        </p:spPr>
      </p:pic>
      <p:sp>
        <p:nvSpPr>
          <p:cNvPr id="25" name="正方形/長方形 24"/>
          <p:cNvSpPr/>
          <p:nvPr/>
        </p:nvSpPr>
        <p:spPr>
          <a:xfrm>
            <a:off x="1344960" y="3707904"/>
            <a:ext cx="5513040" cy="5184576"/>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6" name="表 25"/>
          <p:cNvGraphicFramePr>
            <a:graphicFrameLocks noGrp="1"/>
          </p:cNvGraphicFramePr>
          <p:nvPr/>
        </p:nvGraphicFramePr>
        <p:xfrm>
          <a:off x="1556792" y="4067943"/>
          <a:ext cx="5112568" cy="4464494"/>
        </p:xfrm>
        <a:graphic>
          <a:graphicData uri="http://schemas.openxmlformats.org/drawingml/2006/table">
            <a:tbl>
              <a:tblPr/>
              <a:tblGrid>
                <a:gridCol w="2058232"/>
                <a:gridCol w="3054336"/>
              </a:tblGrid>
              <a:tr h="374963">
                <a:tc gridSpan="2">
                  <a:txBody>
                    <a:bodyPr/>
                    <a:lstStyle/>
                    <a:p>
                      <a:pPr algn="ctr" fontAlgn="ctr"/>
                      <a:r>
                        <a:rPr lang="ja-JP" altLang="en-US" sz="1200" b="1" i="0" u="none" strike="noStrike" dirty="0">
                          <a:solidFill>
                            <a:srgbClr val="000000"/>
                          </a:solidFill>
                          <a:latin typeface="ＭＳ Ｐゴシック"/>
                        </a:rPr>
                        <a:t>ご入力内容をご確認ください</a:t>
                      </a:r>
                    </a:p>
                  </a:txBody>
                  <a:tcPr marL="0" marR="0" marT="0" marB="0" anchor="ctr">
                    <a:lnL>
                      <a:noFill/>
                    </a:lnL>
                    <a:lnR>
                      <a:noFill/>
                    </a:lnR>
                    <a:lnT>
                      <a:noFill/>
                    </a:lnT>
                    <a:lnB>
                      <a:noFill/>
                    </a:lnB>
                    <a:solidFill>
                      <a:schemeClr val="bg1"/>
                    </a:solidFill>
                  </a:tcPr>
                </a:tc>
                <a:tc hMerge="1">
                  <a:txBody>
                    <a:bodyPr/>
                    <a:lstStyle/>
                    <a:p>
                      <a:endParaRPr kumimoji="1" lang="ja-JP" altLang="en-US"/>
                    </a:p>
                  </a:txBody>
                  <a:tcPr/>
                </a:tc>
              </a:tr>
              <a:tr h="339898">
                <a:tc>
                  <a:txBody>
                    <a:bodyPr/>
                    <a:lstStyle/>
                    <a:p>
                      <a:pPr algn="l" fontAlgn="ctr"/>
                      <a:r>
                        <a:rPr lang="ja-JP" altLang="en-US" sz="1100" b="0" i="0" u="none" strike="noStrike">
                          <a:solidFill>
                            <a:srgbClr val="000000"/>
                          </a:solidFill>
                          <a:latin typeface="ＭＳ Ｐゴシック"/>
                        </a:rPr>
                        <a:t>ご入力日時</a:t>
                      </a:r>
                    </a:p>
                  </a:txBody>
                  <a:tcPr marL="0" marR="0" marT="0" marB="0" anchor="ctr">
                    <a:lnL>
                      <a:noFill/>
                    </a:lnL>
                    <a:lnR>
                      <a:noFill/>
                    </a:lnR>
                    <a:lnT>
                      <a:noFill/>
                    </a:lnT>
                    <a:lnB>
                      <a:noFill/>
                    </a:lnB>
                    <a:solidFill>
                      <a:schemeClr val="bg1"/>
                    </a:solidFill>
                  </a:tcPr>
                </a:tc>
                <a:tc>
                  <a:txBody>
                    <a:bodyPr/>
                    <a:lstStyle/>
                    <a:p>
                      <a:pPr algn="l" fontAlgn="ctr"/>
                      <a:r>
                        <a:rPr lang="ja-JP" altLang="en-US" sz="1100" b="0" i="0" u="none" strike="noStrike" dirty="0">
                          <a:solidFill>
                            <a:srgbClr val="000000"/>
                          </a:solidFill>
                          <a:latin typeface="ＭＳ Ｐゴシック"/>
                        </a:rPr>
                        <a:t>○○○○年○○月○○日（○）　○○：○○</a:t>
                      </a:r>
                    </a:p>
                  </a:txBody>
                  <a:tcPr marL="0" marR="0" marT="0" marB="0" anchor="ctr">
                    <a:lnL>
                      <a:noFill/>
                    </a:lnL>
                    <a:lnR>
                      <a:noFill/>
                    </a:lnR>
                    <a:lnT>
                      <a:noFill/>
                    </a:lnT>
                    <a:lnB>
                      <a:noFill/>
                    </a:lnB>
                    <a:solidFill>
                      <a:schemeClr val="bg1"/>
                    </a:solidFill>
                  </a:tcPr>
                </a:tc>
              </a:tr>
              <a:tr h="296847">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r>
              <a:tr h="359339">
                <a:tc>
                  <a:txBody>
                    <a:bodyPr/>
                    <a:lstStyle/>
                    <a:p>
                      <a:pPr algn="l" rtl="0" fontAlgn="t"/>
                      <a:r>
                        <a:rPr lang="en-US" altLang="zh-TW" sz="1100" b="0" i="0" u="none" strike="noStrike">
                          <a:solidFill>
                            <a:srgbClr val="000000"/>
                          </a:solidFill>
                          <a:latin typeface="Arial"/>
                        </a:rPr>
                        <a:t>[1]</a:t>
                      </a:r>
                      <a:r>
                        <a:rPr lang="zh-TW" altLang="en-US" sz="1100" b="0" i="0" u="none" strike="noStrike">
                          <a:solidFill>
                            <a:srgbClr val="000000"/>
                          </a:solidFill>
                          <a:latin typeface="Arial"/>
                        </a:rPr>
                        <a:t>氏名</a:t>
                      </a:r>
                      <a:r>
                        <a:rPr lang="zh-TW" altLang="en-US" sz="1100" b="1" i="0" u="none" strike="noStrike">
                          <a:solidFill>
                            <a:srgbClr val="FF0000"/>
                          </a:solidFill>
                          <a:latin typeface="Arial"/>
                        </a:rPr>
                        <a:t>（必須）</a:t>
                      </a:r>
                      <a:r>
                        <a:rPr lang="zh-TW" altLang="en-US" sz="1100" b="0" i="0" u="none" strike="noStrike">
                          <a:solidFill>
                            <a:srgbClr val="000000"/>
                          </a:solidFill>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100" b="0" i="0" u="none" strike="noStrike" dirty="0">
                          <a:solidFill>
                            <a:srgbClr val="000000"/>
                          </a:solidFill>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9339">
                <a:tc>
                  <a:txBody>
                    <a:bodyPr/>
                    <a:lstStyle/>
                    <a:p>
                      <a:pPr algn="l" rtl="0" fontAlgn="t"/>
                      <a:r>
                        <a:rPr lang="en-US" altLang="ja-JP" sz="1100" b="0" i="0" u="none" strike="noStrike" dirty="0">
                          <a:solidFill>
                            <a:srgbClr val="000000"/>
                          </a:solidFill>
                          <a:latin typeface="Arial"/>
                        </a:rPr>
                        <a:t>[2]</a:t>
                      </a:r>
                      <a:r>
                        <a:rPr lang="ja-JP" altLang="en-US" sz="1100" b="0" i="0" u="none" strike="noStrike" dirty="0">
                          <a:solidFill>
                            <a:srgbClr val="000000"/>
                          </a:solidFill>
                          <a:latin typeface="Arial"/>
                        </a:rPr>
                        <a:t>会</a:t>
                      </a:r>
                      <a:r>
                        <a:rPr lang="ja-JP" altLang="en-US" sz="1100" b="0" i="0" u="none" strike="noStrike" dirty="0" smtClean="0">
                          <a:solidFill>
                            <a:srgbClr val="000000"/>
                          </a:solidFill>
                          <a:latin typeface="Arial"/>
                        </a:rPr>
                        <a:t>社名または店舗名　</a:t>
                      </a:r>
                      <a:r>
                        <a:rPr lang="ja-JP" altLang="en-US" sz="1100" b="1" i="0" u="none" strike="noStrike" dirty="0" smtClean="0">
                          <a:solidFill>
                            <a:srgbClr val="FF0000"/>
                          </a:solidFill>
                          <a:latin typeface="Arial"/>
                        </a:rPr>
                        <a:t>（</a:t>
                      </a:r>
                      <a:r>
                        <a:rPr lang="ja-JP" altLang="en-US" sz="1100" b="1" i="0" u="none" strike="noStrike" dirty="0">
                          <a:solidFill>
                            <a:srgbClr val="FF0000"/>
                          </a:solidFill>
                          <a:latin typeface="Arial"/>
                        </a:rPr>
                        <a:t>必須）</a:t>
                      </a:r>
                      <a:r>
                        <a:rPr lang="ja-JP" altLang="en-US" sz="1100" b="0" i="0" u="none" strike="noStrike" dirty="0">
                          <a:solidFill>
                            <a:srgbClr val="000000"/>
                          </a:solidFill>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100" b="0" i="0" u="none" strike="noStrike" dirty="0">
                          <a:solidFill>
                            <a:srgbClr val="000000"/>
                          </a:solidFill>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9339">
                <a:tc>
                  <a:txBody>
                    <a:bodyPr/>
                    <a:lstStyle/>
                    <a:p>
                      <a:pPr algn="l" rtl="0" fontAlgn="t"/>
                      <a:r>
                        <a:rPr lang="en-US" altLang="zh-TW" sz="1100" b="0" i="0" u="none" strike="noStrike">
                          <a:solidFill>
                            <a:srgbClr val="000000"/>
                          </a:solidFill>
                          <a:latin typeface="Arial"/>
                        </a:rPr>
                        <a:t>[3]</a:t>
                      </a:r>
                      <a:r>
                        <a:rPr lang="zh-TW" altLang="en-US" sz="1100" b="0" i="0" u="none" strike="noStrike">
                          <a:solidFill>
                            <a:srgbClr val="000000"/>
                          </a:solidFill>
                          <a:latin typeface="Arial"/>
                        </a:rPr>
                        <a:t>電話番号</a:t>
                      </a:r>
                      <a:r>
                        <a:rPr lang="zh-TW" altLang="en-US" sz="1100" b="1" i="0" u="none" strike="noStrike">
                          <a:solidFill>
                            <a:srgbClr val="FF0000"/>
                          </a:solidFill>
                          <a:latin typeface="Arial"/>
                        </a:rPr>
                        <a:t>（必須）</a:t>
                      </a:r>
                      <a:r>
                        <a:rPr lang="zh-TW" altLang="en-US" sz="1100" b="0" i="0" u="none" strike="noStrike">
                          <a:solidFill>
                            <a:srgbClr val="000000"/>
                          </a:solidFill>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100" b="0" i="0" u="none" strike="noStrike" dirty="0">
                          <a:solidFill>
                            <a:srgbClr val="000000"/>
                          </a:solidFill>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9339">
                <a:tc>
                  <a:txBody>
                    <a:bodyPr/>
                    <a:lstStyle/>
                    <a:p>
                      <a:pPr algn="l" rtl="0" fontAlgn="t"/>
                      <a:r>
                        <a:rPr lang="en-US" altLang="ja-JP" sz="1100" b="0" i="0" u="none" strike="noStrike" dirty="0">
                          <a:solidFill>
                            <a:srgbClr val="000000"/>
                          </a:solidFill>
                          <a:latin typeface="Arial"/>
                        </a:rPr>
                        <a:t>[4]</a:t>
                      </a:r>
                      <a:r>
                        <a:rPr lang="ja-JP" altLang="en-US" sz="1100" b="0" i="0" u="none" strike="noStrike" dirty="0" smtClean="0">
                          <a:solidFill>
                            <a:srgbClr val="000000"/>
                          </a:solidFill>
                          <a:latin typeface="Arial"/>
                        </a:rPr>
                        <a:t>加盟店</a:t>
                      </a:r>
                      <a:r>
                        <a:rPr lang="en-US" altLang="ja-JP" sz="1100" b="0" i="0" u="none" strike="noStrike" dirty="0" smtClean="0">
                          <a:solidFill>
                            <a:srgbClr val="000000"/>
                          </a:solidFill>
                          <a:latin typeface="Arial"/>
                        </a:rPr>
                        <a:t>ID</a:t>
                      </a:r>
                      <a:r>
                        <a:rPr lang="ja-JP" altLang="en-US" sz="1100" b="0" i="0" u="none" strike="noStrike" dirty="0" smtClean="0">
                          <a:solidFill>
                            <a:srgbClr val="000000"/>
                          </a:solidFill>
                          <a:latin typeface="Arial"/>
                        </a:rPr>
                        <a:t> </a:t>
                      </a:r>
                      <a:endParaRPr lang="ja-JP" altLang="en-US" sz="1100" b="0" i="0" u="none" strike="noStrike" dirty="0">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100" b="0" i="0" u="none" strike="noStrike" dirty="0">
                          <a:solidFill>
                            <a:srgbClr val="000000"/>
                          </a:solidFill>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59339">
                <a:tc>
                  <a:txBody>
                    <a:bodyPr/>
                    <a:lstStyle/>
                    <a:p>
                      <a:pPr algn="l" rtl="0" fontAlgn="t"/>
                      <a:r>
                        <a:rPr lang="en-US" altLang="ja-JP" sz="1100" b="0" i="0" u="none" strike="noStrike">
                          <a:solidFill>
                            <a:srgbClr val="000000"/>
                          </a:solidFill>
                          <a:latin typeface="Arial"/>
                        </a:rPr>
                        <a:t>[5]</a:t>
                      </a:r>
                      <a:r>
                        <a:rPr lang="ja-JP" altLang="en-US" sz="1100" b="0" i="0" u="none" strike="noStrike">
                          <a:solidFill>
                            <a:srgbClr val="000000"/>
                          </a:solidFill>
                          <a:latin typeface="Arial"/>
                        </a:rPr>
                        <a:t>店舗名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100" b="0" i="0" u="none" strike="noStrike" dirty="0">
                          <a:solidFill>
                            <a:srgbClr val="000000"/>
                          </a:solidFill>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6211">
                <a:tc>
                  <a:txBody>
                    <a:bodyPr/>
                    <a:lstStyle/>
                    <a:p>
                      <a:pPr algn="l" rtl="0" fontAlgn="t"/>
                      <a:r>
                        <a:rPr lang="en-US" altLang="ja-JP" sz="1100" b="0" i="0" u="none" strike="noStrike">
                          <a:solidFill>
                            <a:srgbClr val="000000"/>
                          </a:solidFill>
                          <a:latin typeface="Arial"/>
                        </a:rPr>
                        <a:t>[6]</a:t>
                      </a:r>
                      <a:r>
                        <a:rPr lang="ja-JP" altLang="en-US" sz="1100" b="0" i="0" u="none" strike="noStrike">
                          <a:solidFill>
                            <a:srgbClr val="000000"/>
                          </a:solidFill>
                          <a:latin typeface="Arial"/>
                        </a:rPr>
                        <a:t>メールアドレス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200" b="0" i="0" u="none" strike="noStrike" dirty="0">
                          <a:solidFill>
                            <a:srgbClr val="000000"/>
                          </a:solidFill>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6211">
                <a:tc>
                  <a:txBody>
                    <a:bodyPr/>
                    <a:lstStyle/>
                    <a:p>
                      <a:pPr algn="l" rtl="0" fontAlgn="t"/>
                      <a:r>
                        <a:rPr lang="en-US" altLang="ja-JP" sz="1100" b="0" i="0" u="none" strike="noStrike">
                          <a:solidFill>
                            <a:srgbClr val="000000"/>
                          </a:solidFill>
                          <a:latin typeface="Arial"/>
                        </a:rPr>
                        <a:t>[7]</a:t>
                      </a:r>
                      <a:r>
                        <a:rPr lang="ja-JP" altLang="en-US" sz="1100" b="0" i="0" u="none" strike="noStrike">
                          <a:solidFill>
                            <a:srgbClr val="000000"/>
                          </a:solidFill>
                          <a:latin typeface="Arial"/>
                        </a:rPr>
                        <a:t>お問い合わせ内容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200" b="0" i="0" u="none" strike="noStrike" dirty="0">
                          <a:solidFill>
                            <a:srgbClr val="000000"/>
                          </a:solidFill>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81223">
                <a:tc>
                  <a:txBody>
                    <a:bodyPr/>
                    <a:lstStyle/>
                    <a:p>
                      <a:pPr algn="l" fontAlgn="ctr"/>
                      <a:endParaRPr lang="ja-JP" altLang="en-US" sz="900" b="0" i="0" u="none" strike="noStrike">
                        <a:solidFill>
                          <a:srgbClr val="000000"/>
                        </a:solidFill>
                        <a:latin typeface="ＭＳ Ｐゴシック"/>
                      </a:endParaRPr>
                    </a:p>
                  </a:txBody>
                  <a:tcPr marL="0" marR="0" marT="0" marB="0">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r>
              <a:tr h="281223">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solidFill>
                      <a:schemeClr val="bg1"/>
                    </a:solidFill>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solidFill>
                      <a:schemeClr val="bg1"/>
                    </a:solidFill>
                  </a:tcPr>
                </a:tc>
              </a:tr>
              <a:tr h="281223">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solidFill>
                      <a:schemeClr val="bg1"/>
                    </a:solidFill>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solidFill>
                      <a:schemeClr val="bg1"/>
                    </a:solidFill>
                  </a:tcPr>
                </a:tc>
              </a:tr>
            </a:tbl>
          </a:graphicData>
        </a:graphic>
      </p:graphicFrame>
      <p:pic>
        <p:nvPicPr>
          <p:cNvPr id="27" name="Picture 2"/>
          <p:cNvPicPr>
            <a:picLocks noChangeAspect="1" noChangeArrowheads="1"/>
          </p:cNvPicPr>
          <p:nvPr/>
        </p:nvPicPr>
        <p:blipFill>
          <a:blip r:embed="rId13" cstate="print"/>
          <a:srcRect/>
          <a:stretch>
            <a:fillRect/>
          </a:stretch>
        </p:blipFill>
        <p:spPr bwMode="auto">
          <a:xfrm>
            <a:off x="3810000" y="10029825"/>
            <a:ext cx="876300" cy="247650"/>
          </a:xfrm>
          <a:prstGeom prst="rect">
            <a:avLst/>
          </a:prstGeom>
          <a:noFill/>
        </p:spPr>
      </p:pic>
      <p:pic>
        <p:nvPicPr>
          <p:cNvPr id="29" name="Picture 4"/>
          <p:cNvPicPr>
            <a:picLocks noChangeAspect="1" noChangeArrowheads="1"/>
          </p:cNvPicPr>
          <p:nvPr/>
        </p:nvPicPr>
        <p:blipFill>
          <a:blip r:embed="rId14" cstate="print"/>
          <a:srcRect/>
          <a:stretch>
            <a:fillRect/>
          </a:stretch>
        </p:blipFill>
        <p:spPr bwMode="auto">
          <a:xfrm>
            <a:off x="5057775" y="10010775"/>
            <a:ext cx="1009650" cy="266700"/>
          </a:xfrm>
          <a:prstGeom prst="rect">
            <a:avLst/>
          </a:prstGeom>
          <a:noFill/>
        </p:spPr>
      </p:pic>
      <p:pic>
        <p:nvPicPr>
          <p:cNvPr id="31" name="Picture 2"/>
          <p:cNvPicPr>
            <a:picLocks noChangeAspect="1" noChangeArrowheads="1"/>
          </p:cNvPicPr>
          <p:nvPr/>
        </p:nvPicPr>
        <p:blipFill>
          <a:blip r:embed="rId13" cstate="print"/>
          <a:srcRect/>
          <a:stretch>
            <a:fillRect/>
          </a:stretch>
        </p:blipFill>
        <p:spPr bwMode="auto">
          <a:xfrm>
            <a:off x="2996952" y="7956376"/>
            <a:ext cx="876300" cy="247650"/>
          </a:xfrm>
          <a:prstGeom prst="rect">
            <a:avLst/>
          </a:prstGeom>
          <a:noFill/>
        </p:spPr>
      </p:pic>
      <p:pic>
        <p:nvPicPr>
          <p:cNvPr id="32" name="Picture 4"/>
          <p:cNvPicPr>
            <a:picLocks noChangeAspect="1" noChangeArrowheads="1"/>
          </p:cNvPicPr>
          <p:nvPr/>
        </p:nvPicPr>
        <p:blipFill>
          <a:blip r:embed="rId14" cstate="print"/>
          <a:srcRect/>
          <a:stretch>
            <a:fillRect/>
          </a:stretch>
        </p:blipFill>
        <p:spPr bwMode="auto">
          <a:xfrm>
            <a:off x="4293096" y="7956376"/>
            <a:ext cx="1009650" cy="2667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47664" y="179512"/>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お問い合わせ画面</a:t>
            </a:r>
            <a:endParaRPr kumimoji="1" lang="ja-JP" altLang="en-US" dirty="0">
              <a:solidFill>
                <a:srgbClr val="FF0000"/>
              </a:solidFill>
            </a:endParaRPr>
          </a:p>
        </p:txBody>
      </p:sp>
      <p:sp>
        <p:nvSpPr>
          <p:cNvPr id="30" name="テキスト ボックス 29"/>
          <p:cNvSpPr txBox="1"/>
          <p:nvPr/>
        </p:nvSpPr>
        <p:spPr>
          <a:xfrm>
            <a:off x="548680" y="1475656"/>
            <a:ext cx="1776448" cy="369332"/>
          </a:xfrm>
          <a:prstGeom prst="rect">
            <a:avLst/>
          </a:prstGeom>
          <a:noFill/>
        </p:spPr>
        <p:txBody>
          <a:bodyPr wrap="none" rtlCol="0">
            <a:spAutoFit/>
          </a:bodyPr>
          <a:lstStyle/>
          <a:p>
            <a:r>
              <a:rPr kumimoji="1" lang="ja-JP" altLang="en-US" u="sng" dirty="0" smtClean="0"/>
              <a:t>ご利用加盟店様</a:t>
            </a:r>
            <a:endParaRPr kumimoji="1" lang="ja-JP" altLang="en-US" u="sng" dirty="0"/>
          </a:p>
        </p:txBody>
      </p:sp>
      <p:sp>
        <p:nvSpPr>
          <p:cNvPr id="35" name="テキスト ボックス 34"/>
          <p:cNvSpPr txBox="1"/>
          <p:nvPr/>
        </p:nvSpPr>
        <p:spPr>
          <a:xfrm>
            <a:off x="1300223" y="1835696"/>
            <a:ext cx="2872902"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≪お問い合わせフォーム</a:t>
            </a:r>
            <a:r>
              <a:rPr kumimoji="1" lang="en-US" altLang="ja-JP"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40" name="テキスト ボックス 39"/>
          <p:cNvSpPr txBox="1"/>
          <p:nvPr/>
        </p:nvSpPr>
        <p:spPr>
          <a:xfrm>
            <a:off x="1268760" y="2267744"/>
            <a:ext cx="5445224" cy="1200329"/>
          </a:xfrm>
          <a:prstGeom prst="rect">
            <a:avLst/>
          </a:prstGeom>
          <a:noFill/>
        </p:spPr>
        <p:txBody>
          <a:bodyPr wrap="square" rtlCol="0">
            <a:spAutoFit/>
          </a:bodyPr>
          <a:lstStyle/>
          <a:p>
            <a:r>
              <a:rPr kumimoji="1" lang="ja-JP" altLang="en-US" sz="1200" dirty="0" smtClean="0"/>
              <a:t>下記のフォームより、お問い合わせ内容をご入力の上、お問い合わせ</a:t>
            </a:r>
            <a:r>
              <a:rPr lang="ja-JP" altLang="en-US" sz="1200" dirty="0" smtClean="0"/>
              <a:t>いただきますよう</a:t>
            </a:r>
            <a:r>
              <a:rPr kumimoji="1" lang="ja-JP" altLang="en-US" sz="1200" dirty="0" smtClean="0"/>
              <a:t>お願い致します。</a:t>
            </a:r>
            <a:endParaRPr kumimoji="1" lang="en-US" altLang="ja-JP" sz="1200" dirty="0" smtClean="0"/>
          </a:p>
          <a:p>
            <a:endParaRPr lang="en-US" altLang="ja-JP" sz="1200" dirty="0" smtClean="0"/>
          </a:p>
          <a:p>
            <a:r>
              <a:rPr kumimoji="1" lang="ja-JP" altLang="en-US" sz="1200" dirty="0" smtClean="0"/>
              <a:t>万が一のため、弊社でメール受信後に自動返信を</a:t>
            </a:r>
            <a:r>
              <a:rPr lang="ja-JP" altLang="en-US" sz="1200" dirty="0" smtClean="0"/>
              <a:t>させていただいておりますが、返信メールが翌日にもない場合には、お電話にて</a:t>
            </a:r>
            <a:r>
              <a:rPr kumimoji="1" lang="ja-JP" altLang="en-US" sz="1200" dirty="0" smtClean="0"/>
              <a:t>お問い合わせ下さいますよう、宜しくお願い申し上げます。</a:t>
            </a:r>
            <a:endParaRPr kumimoji="1" lang="ja-JP" altLang="en-US" sz="1200" dirty="0"/>
          </a:p>
        </p:txBody>
      </p:sp>
      <p:cxnSp>
        <p:nvCxnSpPr>
          <p:cNvPr id="42" name="直線コネクタ 41"/>
          <p:cNvCxnSpPr/>
          <p:nvPr/>
        </p:nvCxnSpPr>
        <p:spPr>
          <a:xfrm>
            <a:off x="1196752" y="3635896"/>
            <a:ext cx="532859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3933056" y="1477978"/>
            <a:ext cx="2581156" cy="861774"/>
          </a:xfrm>
          <a:prstGeom prst="rect">
            <a:avLst/>
          </a:prstGeom>
          <a:noFill/>
        </p:spPr>
        <p:txBody>
          <a:bodyPr wrap="none" rtlCol="0">
            <a:spAutoFit/>
          </a:bodyPr>
          <a:lstStyle/>
          <a:p>
            <a:pPr algn="ctr"/>
            <a:r>
              <a:rPr kumimoji="1" lang="en-US" altLang="ja-JP" sz="1600" dirty="0" smtClean="0">
                <a:solidFill>
                  <a:srgbClr val="FF0000"/>
                </a:solidFill>
              </a:rPr>
              <a:t>※</a:t>
            </a:r>
            <a:r>
              <a:rPr kumimoji="1" lang="ja-JP" altLang="en-US" sz="1600" dirty="0" smtClean="0">
                <a:solidFill>
                  <a:srgbClr val="FF0000"/>
                </a:solidFill>
              </a:rPr>
              <a:t>メールの自動返信機能の</a:t>
            </a:r>
            <a:endParaRPr kumimoji="1" lang="en-US" altLang="ja-JP" sz="1600" dirty="0" smtClean="0">
              <a:solidFill>
                <a:srgbClr val="FF0000"/>
              </a:solidFill>
            </a:endParaRPr>
          </a:p>
          <a:p>
            <a:pPr algn="ctr"/>
            <a:r>
              <a:rPr lang="ja-JP" altLang="en-US" sz="1600" dirty="0" smtClean="0">
                <a:solidFill>
                  <a:srgbClr val="FF0000"/>
                </a:solidFill>
              </a:rPr>
              <a:t>追加希望が</a:t>
            </a:r>
            <a:r>
              <a:rPr lang="en-US" altLang="ja-JP" sz="1600" dirty="0" smtClean="0">
                <a:solidFill>
                  <a:srgbClr val="FF0000"/>
                </a:solidFill>
              </a:rPr>
              <a:t>BackOffice</a:t>
            </a:r>
            <a:r>
              <a:rPr lang="ja-JP" altLang="en-US" sz="1600" dirty="0" smtClean="0">
                <a:solidFill>
                  <a:srgbClr val="FF0000"/>
                </a:solidFill>
              </a:rPr>
              <a:t>より</a:t>
            </a:r>
            <a:endParaRPr lang="en-US" altLang="ja-JP" sz="1600" dirty="0" smtClean="0">
              <a:solidFill>
                <a:srgbClr val="FF0000"/>
              </a:solidFill>
            </a:endParaRPr>
          </a:p>
          <a:p>
            <a:pPr algn="ctr"/>
            <a:r>
              <a:rPr lang="ja-JP" altLang="en-US" sz="1600" dirty="0" smtClean="0">
                <a:solidFill>
                  <a:srgbClr val="FF0000"/>
                </a:solidFill>
              </a:rPr>
              <a:t>あります</a:t>
            </a:r>
            <a:endParaRPr kumimoji="1" lang="ja-JP" altLang="en-US" sz="1600" dirty="0">
              <a:solidFill>
                <a:srgbClr val="FF0000"/>
              </a:solidFill>
            </a:endParaRPr>
          </a:p>
        </p:txBody>
      </p:sp>
      <p:graphicFrame>
        <p:nvGraphicFramePr>
          <p:cNvPr id="20" name="図表 19"/>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13"/>
          <p:cNvGrpSpPr/>
          <p:nvPr/>
        </p:nvGrpSpPr>
        <p:grpSpPr>
          <a:xfrm>
            <a:off x="2564904" y="251520"/>
            <a:ext cx="4711143" cy="677108"/>
            <a:chOff x="2564904" y="251520"/>
            <a:chExt cx="4711143" cy="677108"/>
          </a:xfrm>
        </p:grpSpPr>
        <p:sp>
          <p:nvSpPr>
            <p:cNvPr id="15" name="正方形/長方形 14"/>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16" name="テキスト ボックス 15"/>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17" name="正方形/長方形 16"/>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18" name="正方形/長方形 17"/>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19" name="テキスト ボックス 18"/>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21" name="図表 20"/>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テキスト ボックス 21"/>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cxnSp>
        <p:nvCxnSpPr>
          <p:cNvPr id="24" name="直線コネクタ 23"/>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260648" y="298782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ロール紙発注</a:t>
            </a:r>
            <a:endParaRPr lang="en-US" altLang="ja-JP" sz="1000" dirty="0" smtClean="0">
              <a:solidFill>
                <a:schemeClr val="tx1"/>
              </a:solidFill>
              <a:latin typeface="+mn-ea"/>
            </a:endParaRPr>
          </a:p>
        </p:txBody>
      </p:sp>
      <p:sp>
        <p:nvSpPr>
          <p:cNvPr id="59" name="正方形/長方形 58"/>
          <p:cNvSpPr/>
          <p:nvPr/>
        </p:nvSpPr>
        <p:spPr>
          <a:xfrm>
            <a:off x="260648" y="3347864"/>
            <a:ext cx="936104" cy="36004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お問い合わせ</a:t>
            </a:r>
            <a:endParaRPr lang="en-US" altLang="ja-JP" sz="1000" dirty="0" smtClean="0">
              <a:solidFill>
                <a:schemeClr val="tx1"/>
              </a:solidFill>
              <a:latin typeface="+mn-ea"/>
            </a:endParaRPr>
          </a:p>
        </p:txBody>
      </p:sp>
      <p:sp>
        <p:nvSpPr>
          <p:cNvPr id="61" name="正方形/長方形 60"/>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ご加盟店様</a:t>
            </a:r>
            <a:endParaRPr lang="en-US" altLang="ja-JP" sz="1050" dirty="0" smtClean="0">
              <a:solidFill>
                <a:schemeClr val="tx1"/>
              </a:solidFill>
              <a:latin typeface="+mn-ea"/>
            </a:endParaRPr>
          </a:p>
        </p:txBody>
      </p:sp>
      <p:sp>
        <p:nvSpPr>
          <p:cNvPr id="63" name="正方形/長方形 62"/>
          <p:cNvSpPr/>
          <p:nvPr/>
        </p:nvSpPr>
        <p:spPr>
          <a:xfrm>
            <a:off x="260648" y="262778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各種変更</a:t>
            </a:r>
            <a:endParaRPr lang="en-US" altLang="ja-JP" sz="1000" dirty="0" smtClean="0">
              <a:solidFill>
                <a:schemeClr val="tx1"/>
              </a:solidFill>
              <a:latin typeface="+mn-ea"/>
            </a:endParaRPr>
          </a:p>
        </p:txBody>
      </p:sp>
      <p:sp>
        <p:nvSpPr>
          <p:cNvPr id="65" name="正方形/長方形 64"/>
          <p:cNvSpPr/>
          <p:nvPr/>
        </p:nvSpPr>
        <p:spPr>
          <a:xfrm>
            <a:off x="44624" y="6012160"/>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新規のお客様</a:t>
            </a:r>
            <a:endParaRPr lang="en-US" altLang="ja-JP" sz="1050" dirty="0" smtClean="0">
              <a:solidFill>
                <a:schemeClr val="tx1"/>
              </a:solidFill>
              <a:latin typeface="+mn-ea"/>
            </a:endParaRPr>
          </a:p>
        </p:txBody>
      </p:sp>
      <p:pic>
        <p:nvPicPr>
          <p:cNvPr id="27" name="Picture 2"/>
          <p:cNvPicPr>
            <a:picLocks noChangeAspect="1" noChangeArrowheads="1"/>
          </p:cNvPicPr>
          <p:nvPr/>
        </p:nvPicPr>
        <p:blipFill>
          <a:blip r:embed="rId12" cstate="print"/>
          <a:srcRect/>
          <a:stretch>
            <a:fillRect/>
          </a:stretch>
        </p:blipFill>
        <p:spPr bwMode="auto">
          <a:xfrm>
            <a:off x="3810000" y="10029825"/>
            <a:ext cx="876300" cy="247650"/>
          </a:xfrm>
          <a:prstGeom prst="rect">
            <a:avLst/>
          </a:prstGeom>
          <a:noFill/>
        </p:spPr>
      </p:pic>
      <p:pic>
        <p:nvPicPr>
          <p:cNvPr id="29" name="Picture 4"/>
          <p:cNvPicPr>
            <a:picLocks noChangeAspect="1" noChangeArrowheads="1"/>
          </p:cNvPicPr>
          <p:nvPr/>
        </p:nvPicPr>
        <p:blipFill>
          <a:blip r:embed="rId13" cstate="print"/>
          <a:srcRect/>
          <a:stretch>
            <a:fillRect/>
          </a:stretch>
        </p:blipFill>
        <p:spPr bwMode="auto">
          <a:xfrm>
            <a:off x="5057775" y="10010775"/>
            <a:ext cx="1009650" cy="266700"/>
          </a:xfrm>
          <a:prstGeom prst="rect">
            <a:avLst/>
          </a:prstGeom>
          <a:noFill/>
        </p:spPr>
      </p:pic>
      <p:sp>
        <p:nvSpPr>
          <p:cNvPr id="33" name="正方形/長方形 32"/>
          <p:cNvSpPr/>
          <p:nvPr/>
        </p:nvSpPr>
        <p:spPr>
          <a:xfrm>
            <a:off x="1484784" y="3923928"/>
            <a:ext cx="4968552" cy="36004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kumimoji="1" lang="ja-JP" altLang="en-US" dirty="0" smtClean="0"/>
              <a:t>｜　</a:t>
            </a:r>
            <a:r>
              <a:rPr kumimoji="1" lang="ja-JP" altLang="en-US" dirty="0" smtClean="0">
                <a:latin typeface="HGP創英角ｺﾞｼｯｸUB" pitchFamily="50" charset="-128"/>
                <a:ea typeface="HGP創英角ｺﾞｼｯｸUB" pitchFamily="50" charset="-128"/>
              </a:rPr>
              <a:t>お問い合わせ</a:t>
            </a:r>
            <a:r>
              <a:rPr lang="ja-JP" altLang="en-US" dirty="0" smtClean="0">
                <a:latin typeface="HGP創英角ｺﾞｼｯｸUB" pitchFamily="50" charset="-128"/>
                <a:ea typeface="HGP創英角ｺﾞｼｯｸUB" pitchFamily="50" charset="-128"/>
              </a:rPr>
              <a:t>有難うございます。</a:t>
            </a:r>
            <a:endParaRPr kumimoji="1" lang="ja-JP" altLang="en-US" dirty="0">
              <a:latin typeface="HGP創英角ｺﾞｼｯｸUB" pitchFamily="50" charset="-128"/>
              <a:ea typeface="HGP創英角ｺﾞｼｯｸUB" pitchFamily="50" charset="-128"/>
            </a:endParaRPr>
          </a:p>
        </p:txBody>
      </p:sp>
      <p:cxnSp>
        <p:nvCxnSpPr>
          <p:cNvPr id="34" name="直線コネクタ 33"/>
          <p:cNvCxnSpPr/>
          <p:nvPr/>
        </p:nvCxnSpPr>
        <p:spPr>
          <a:xfrm>
            <a:off x="1484784" y="4644008"/>
            <a:ext cx="489654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1684944" y="4716016"/>
            <a:ext cx="2464136" cy="369332"/>
          </a:xfrm>
          <a:prstGeom prst="rect">
            <a:avLst/>
          </a:prstGeom>
          <a:noFill/>
        </p:spPr>
        <p:txBody>
          <a:bodyPr wrap="none" rtlCol="0">
            <a:spAutoFit/>
          </a:bodyPr>
          <a:lstStyle/>
          <a:p>
            <a:r>
              <a:rPr kumimoji="1" lang="ja-JP" altLang="en-US" dirty="0" smtClean="0">
                <a:latin typeface="HGP創英角ｺﾞｼｯｸUB" pitchFamily="50" charset="-128"/>
                <a:ea typeface="HGP創英角ｺﾞｼｯｸUB" pitchFamily="50" charset="-128"/>
              </a:rPr>
              <a:t>送信完了いたしました。</a:t>
            </a:r>
            <a:endParaRPr kumimoji="1" lang="ja-JP" altLang="en-US" dirty="0">
              <a:latin typeface="HGP創英角ｺﾞｼｯｸUB" pitchFamily="50" charset="-128"/>
              <a:ea typeface="HGP創英角ｺﾞｼｯｸUB" pitchFamily="50" charset="-128"/>
            </a:endParaRPr>
          </a:p>
        </p:txBody>
      </p:sp>
      <p:sp>
        <p:nvSpPr>
          <p:cNvPr id="37" name="テキスト ボックス 36"/>
          <p:cNvSpPr txBox="1"/>
          <p:nvPr/>
        </p:nvSpPr>
        <p:spPr>
          <a:xfrm>
            <a:off x="1484784" y="5220072"/>
            <a:ext cx="5137945" cy="1754326"/>
          </a:xfrm>
          <a:prstGeom prst="rect">
            <a:avLst/>
          </a:prstGeom>
          <a:noFill/>
        </p:spPr>
        <p:txBody>
          <a:bodyPr wrap="none" rtlCol="0">
            <a:spAutoFit/>
          </a:bodyPr>
          <a:lstStyle/>
          <a:p>
            <a:r>
              <a:rPr kumimoji="1" lang="ja-JP" altLang="en-US" sz="1200" dirty="0" smtClean="0"/>
              <a:t>お問い合わせフォームのご利用ありがとうございます。</a:t>
            </a:r>
            <a:endParaRPr kumimoji="1" lang="en-US" altLang="ja-JP" sz="1200" dirty="0" smtClean="0"/>
          </a:p>
          <a:p>
            <a:r>
              <a:rPr lang="ja-JP" altLang="en-US" sz="1200" dirty="0" smtClean="0"/>
              <a:t>入力頂いたメールアドレスに受付完了のメールを自動送信しています。</a:t>
            </a:r>
            <a:endParaRPr lang="en-US" altLang="ja-JP" sz="1200" dirty="0" smtClean="0"/>
          </a:p>
          <a:p>
            <a:endParaRPr kumimoji="1" lang="en-US" altLang="ja-JP" sz="1200" dirty="0" smtClean="0"/>
          </a:p>
          <a:p>
            <a:r>
              <a:rPr lang="ja-JP" altLang="en-US" sz="1200" dirty="0" smtClean="0"/>
              <a:t>お問い合わせ内容につきまして、弊社で確認を行いご指定の連絡方法にて</a:t>
            </a:r>
            <a:endParaRPr lang="en-US" altLang="ja-JP" sz="1200" dirty="0" smtClean="0"/>
          </a:p>
          <a:p>
            <a:r>
              <a:rPr lang="ja-JP" altLang="en-US" sz="1200" dirty="0" smtClean="0"/>
              <a:t>回答いたしますので</a:t>
            </a:r>
            <a:r>
              <a:rPr kumimoji="1" lang="ja-JP" altLang="en-US" sz="1200" dirty="0" smtClean="0"/>
              <a:t>今しばらくお待ちください。</a:t>
            </a:r>
            <a:endParaRPr kumimoji="1" lang="en-US" altLang="ja-JP" sz="1200" dirty="0" smtClean="0"/>
          </a:p>
          <a:p>
            <a:r>
              <a:rPr lang="ja-JP" altLang="en-US" sz="1200" dirty="0" smtClean="0"/>
              <a:t>なお、２～３日たってもご連絡が無い場合は、恐れいりますが直接お電話にて</a:t>
            </a:r>
            <a:endParaRPr lang="en-US" altLang="ja-JP" sz="1200" dirty="0" smtClean="0"/>
          </a:p>
          <a:p>
            <a:r>
              <a:rPr kumimoji="1" lang="ja-JP" altLang="en-US" sz="1200" dirty="0" smtClean="0"/>
              <a:t>ご確認をお願いいたします。</a:t>
            </a:r>
            <a:endParaRPr kumimoji="1" lang="en-US" altLang="ja-JP" sz="1200" dirty="0" smtClean="0"/>
          </a:p>
          <a:p>
            <a:endParaRPr lang="en-US" altLang="ja-JP" sz="1200" dirty="0" smtClean="0"/>
          </a:p>
          <a:p>
            <a:endParaRPr kumimoji="1" lang="ja-JP" altLang="en-US" sz="1200" dirty="0"/>
          </a:p>
        </p:txBody>
      </p:sp>
      <p:sp>
        <p:nvSpPr>
          <p:cNvPr id="38" name="正方形/長方形 37"/>
          <p:cNvSpPr/>
          <p:nvPr/>
        </p:nvSpPr>
        <p:spPr>
          <a:xfrm>
            <a:off x="1628800" y="6660232"/>
            <a:ext cx="4680520" cy="93610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2362455" y="6698332"/>
            <a:ext cx="3010761" cy="276999"/>
          </a:xfrm>
          <a:prstGeom prst="rect">
            <a:avLst/>
          </a:prstGeom>
          <a:noFill/>
        </p:spPr>
        <p:txBody>
          <a:bodyPr wrap="none" rtlCol="0">
            <a:spAutoFit/>
          </a:bodyPr>
          <a:lstStyle/>
          <a:p>
            <a:r>
              <a:rPr kumimoji="1" lang="ja-JP" altLang="en-US" sz="1200" b="1" dirty="0" smtClean="0">
                <a:solidFill>
                  <a:schemeClr val="tx1">
                    <a:lumMod val="65000"/>
                    <a:lumOff val="35000"/>
                  </a:schemeClr>
                </a:solidFill>
              </a:rPr>
              <a:t>お電話でもお気軽にお問い合わせください。</a:t>
            </a:r>
            <a:endParaRPr kumimoji="1" lang="ja-JP" altLang="en-US" sz="1200" b="1" dirty="0">
              <a:solidFill>
                <a:schemeClr val="tx1">
                  <a:lumMod val="65000"/>
                  <a:lumOff val="35000"/>
                </a:schemeClr>
              </a:solidFill>
            </a:endParaRPr>
          </a:p>
        </p:txBody>
      </p:sp>
      <p:sp>
        <p:nvSpPr>
          <p:cNvPr id="41" name="テキスト ボックス 40"/>
          <p:cNvSpPr txBox="1"/>
          <p:nvPr/>
        </p:nvSpPr>
        <p:spPr>
          <a:xfrm>
            <a:off x="2852936" y="6869350"/>
            <a:ext cx="1999265" cy="477054"/>
          </a:xfrm>
          <a:prstGeom prst="rect">
            <a:avLst/>
          </a:prstGeom>
          <a:noFill/>
        </p:spPr>
        <p:txBody>
          <a:bodyPr wrap="none" rtlCol="0">
            <a:spAutoFit/>
          </a:bodyPr>
          <a:lstStyle/>
          <a:p>
            <a:r>
              <a:rPr kumimoji="1" lang="en-US" altLang="ja-JP" sz="2500" b="1" dirty="0" smtClean="0">
                <a:solidFill>
                  <a:schemeClr val="tx1">
                    <a:lumMod val="65000"/>
                    <a:lumOff val="35000"/>
                  </a:schemeClr>
                </a:solidFill>
              </a:rPr>
              <a:t>03-6279-0521</a:t>
            </a:r>
            <a:endParaRPr kumimoji="1" lang="ja-JP" altLang="en-US" sz="2500" b="1" dirty="0">
              <a:solidFill>
                <a:schemeClr val="tx1">
                  <a:lumMod val="65000"/>
                  <a:lumOff val="35000"/>
                </a:schemeClr>
              </a:solidFill>
            </a:endParaRPr>
          </a:p>
        </p:txBody>
      </p:sp>
      <p:sp>
        <p:nvSpPr>
          <p:cNvPr id="43" name="テキスト ボックス 42"/>
          <p:cNvSpPr txBox="1"/>
          <p:nvPr/>
        </p:nvSpPr>
        <p:spPr>
          <a:xfrm>
            <a:off x="2348880" y="7274396"/>
            <a:ext cx="3090911" cy="276999"/>
          </a:xfrm>
          <a:prstGeom prst="rect">
            <a:avLst/>
          </a:prstGeom>
          <a:noFill/>
        </p:spPr>
        <p:txBody>
          <a:bodyPr wrap="none" rtlCol="0">
            <a:spAutoFit/>
          </a:bodyPr>
          <a:lstStyle/>
          <a:p>
            <a:r>
              <a:rPr lang="en-US" altLang="ja-JP" sz="1200" dirty="0" smtClean="0"/>
              <a:t>9</a:t>
            </a:r>
            <a:r>
              <a:rPr lang="ja-JP" altLang="en-US" sz="1200" dirty="0" smtClean="0"/>
              <a:t>：</a:t>
            </a:r>
            <a:r>
              <a:rPr lang="en-US" altLang="ja-JP" sz="1200" dirty="0" smtClean="0"/>
              <a:t>00AM</a:t>
            </a:r>
            <a:r>
              <a:rPr lang="ja-JP" altLang="en-US" sz="1200" dirty="0" smtClean="0"/>
              <a:t>～</a:t>
            </a:r>
            <a:r>
              <a:rPr lang="en-US" altLang="ja-JP" sz="1200" dirty="0" smtClean="0"/>
              <a:t>17</a:t>
            </a:r>
            <a:r>
              <a:rPr lang="ja-JP" altLang="en-US" sz="1200" dirty="0" smtClean="0"/>
              <a:t>：</a:t>
            </a:r>
            <a:r>
              <a:rPr lang="en-US" altLang="ja-JP" sz="1200" dirty="0" smtClean="0"/>
              <a:t>00PM</a:t>
            </a:r>
            <a:r>
              <a:rPr lang="ja-JP" altLang="en-US" sz="1200" dirty="0" smtClean="0"/>
              <a:t>（土・日・祝・年末年始休）</a:t>
            </a:r>
            <a:endParaRPr kumimoji="1" lang="ja-JP" altLang="en-US" sz="1200" b="1" dirty="0">
              <a:solidFill>
                <a:schemeClr val="tx1">
                  <a:lumMod val="65000"/>
                  <a:lumOff val="35000"/>
                </a:schemeClr>
              </a:solidFill>
            </a:endParaRPr>
          </a:p>
        </p:txBody>
      </p:sp>
      <p:sp>
        <p:nvSpPr>
          <p:cNvPr id="45" name="正方形/長方形 44"/>
          <p:cNvSpPr/>
          <p:nvPr/>
        </p:nvSpPr>
        <p:spPr>
          <a:xfrm flipH="1">
            <a:off x="3267968" y="7785100"/>
            <a:ext cx="432048" cy="14401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800" dirty="0">
                <a:solidFill>
                  <a:schemeClr val="bg1"/>
                </a:solidFill>
              </a:rPr>
              <a:t>必須</a:t>
            </a:r>
            <a:endParaRPr kumimoji="1" lang="ja-JP" altLang="en-US" sz="800" dirty="0">
              <a:solidFill>
                <a:schemeClr val="bg1"/>
              </a:solidFill>
            </a:endParaRPr>
          </a:p>
        </p:txBody>
      </p:sp>
      <p:graphicFrame>
        <p:nvGraphicFramePr>
          <p:cNvPr id="47" name="表 46"/>
          <p:cNvGraphicFramePr>
            <a:graphicFrameLocks noGrp="1"/>
          </p:cNvGraphicFramePr>
          <p:nvPr/>
        </p:nvGraphicFramePr>
        <p:xfrm>
          <a:off x="1340767" y="7668344"/>
          <a:ext cx="5256581" cy="1219200"/>
        </p:xfrm>
        <a:graphic>
          <a:graphicData uri="http://schemas.openxmlformats.org/drawingml/2006/table">
            <a:tbl>
              <a:tblPr/>
              <a:tblGrid>
                <a:gridCol w="362827"/>
                <a:gridCol w="3004394"/>
                <a:gridCol w="557516"/>
                <a:gridCol w="557516"/>
                <a:gridCol w="557516"/>
                <a:gridCol w="216812"/>
              </a:tblGrid>
              <a:tr h="100318">
                <a:tc>
                  <a:txBody>
                    <a:bodyPr/>
                    <a:lstStyle/>
                    <a:p>
                      <a:pPr algn="l" fontAlgn="ctr"/>
                      <a:r>
                        <a:rPr lang="ja-JP" altLang="en-US" sz="800" b="0" i="0" u="none" strike="noStrike" dirty="0">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r>
                        <a:rPr lang="ja-JP" altLang="en-US" sz="900" b="1" i="0" u="none" strike="noStrike" dirty="0">
                          <a:solidFill>
                            <a:srgbClr val="7F7F7F"/>
                          </a:solidFill>
                          <a:latin typeface="HGP創英角ｺﾞｼｯｸUB"/>
                        </a:rPr>
                        <a:t>個人情報の取り扱いについて</a:t>
                      </a:r>
                      <a:r>
                        <a:rPr lang="ja-JP" altLang="en-US" sz="900" b="0" i="0" u="none" strike="noStrike" dirty="0">
                          <a:solidFill>
                            <a:srgbClr val="000000"/>
                          </a:solidFill>
                          <a:latin typeface="HGP創英角ｺﾞｼｯｸUB"/>
                        </a:rPr>
                        <a:t>　</a:t>
                      </a: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endParaRPr lang="ja-JP" altLang="en-US" sz="900" b="0" i="0" u="none" strike="noStrike" dirty="0">
                        <a:solidFill>
                          <a:srgbClr val="000000"/>
                        </a:solidFill>
                        <a:latin typeface="HGP創英角ｺﾞｼｯｸUB"/>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gridSpan="2">
                  <a:txBody>
                    <a:bodyPr/>
                    <a:lstStyle/>
                    <a:p>
                      <a:pPr algn="l" fontAlgn="ctr"/>
                      <a:r>
                        <a:rPr lang="ja-JP" altLang="en-US" sz="900" b="0" i="0" u="none" strike="noStrike" dirty="0">
                          <a:solidFill>
                            <a:srgbClr val="7F7F7F"/>
                          </a:solidFill>
                          <a:latin typeface="HGP創英角ｺﾞｼｯｸUB"/>
                        </a:rPr>
                        <a:t>詳細については</a:t>
                      </a:r>
                      <a:r>
                        <a:rPr lang="ja-JP" altLang="en-US" sz="900" b="0" i="0" u="none" strike="noStrike" dirty="0">
                          <a:solidFill>
                            <a:srgbClr val="538ED5"/>
                          </a:solidFill>
                          <a:latin typeface="HGP創英角ｺﾞｼｯｸUB"/>
                        </a:rPr>
                        <a:t>「個人情報の取り扱いについて」</a:t>
                      </a:r>
                      <a:r>
                        <a:rPr lang="ja-JP" altLang="en-US" sz="900" b="0" i="0" u="none" strike="noStrike" dirty="0">
                          <a:solidFill>
                            <a:srgbClr val="7F7F7F"/>
                          </a:solidFill>
                          <a:latin typeface="HGP創英角ｺﾞｼｯｸUB"/>
                        </a:rPr>
                        <a:t>をご覧ください。</a:t>
                      </a:r>
                      <a:endParaRPr lang="ja-JP" altLang="en-US" sz="900" b="0" i="0" u="none" strike="noStrike" dirty="0">
                        <a:solidFill>
                          <a:srgbClr val="000000"/>
                        </a:solidFill>
                        <a:latin typeface="HGP創英角ｺﾞｼｯｸUB"/>
                      </a:endParaRPr>
                    </a:p>
                  </a:txBody>
                  <a:tcPr marL="0" marR="0" marT="0" marB="0" anchor="ctr">
                    <a:lnL>
                      <a:noFill/>
                    </a:lnL>
                    <a:lnR>
                      <a:noFill/>
                    </a:lnR>
                    <a:lnT>
                      <a:noFill/>
                    </a:lnT>
                    <a:lnB>
                      <a:noFill/>
                    </a:lnB>
                  </a:tcPr>
                </a:tc>
                <a:tc hMerge="1">
                  <a:txBody>
                    <a:bodyPr/>
                    <a:lstStyle/>
                    <a:p>
                      <a:endParaRPr kumimoji="1" lang="ja-JP" altLang="en-US"/>
                    </a:p>
                  </a:txBody>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gridSpan="4">
                  <a:txBody>
                    <a:bodyPr/>
                    <a:lstStyle/>
                    <a:p>
                      <a:pPr algn="l" fontAlgn="ctr"/>
                      <a:r>
                        <a:rPr lang="ja-JP" altLang="en-US" sz="900" b="0" i="0" u="none" strike="noStrike">
                          <a:solidFill>
                            <a:srgbClr val="7F7F7F"/>
                          </a:solidFill>
                          <a:latin typeface="HGP創英角ｺﾞｼｯｸUB"/>
                        </a:rPr>
                        <a:t>上記「個人情報の取扱いについて」に同意いただける場合は、「同意する」にチェックした上で</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r>
                        <a:rPr lang="ja-JP" altLang="en-US" sz="900" b="0" i="0" u="none" strike="noStrike">
                          <a:solidFill>
                            <a:srgbClr val="7F7F7F"/>
                          </a:solidFill>
                          <a:latin typeface="HGP創英角ｺﾞｼｯｸUB"/>
                        </a:rPr>
                        <a:t>「内容確認ボタン」を押して下さい。</a:t>
                      </a: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endParaRPr lang="ja-JP" altLang="en-US" sz="900" b="0" i="0" u="none" strike="noStrike">
                        <a:solidFill>
                          <a:srgbClr val="000000"/>
                        </a:solidFill>
                        <a:latin typeface="HGP創英角ｺﾞｼｯｸUB"/>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a:noFill/>
                    </a:lnT>
                    <a:lnB>
                      <a:noFill/>
                    </a:lnB>
                  </a:tcPr>
                </a:tc>
                <a:tc>
                  <a:txBody>
                    <a:bodyPr/>
                    <a:lstStyle/>
                    <a:p>
                      <a:pPr algn="l" fontAlgn="ctr"/>
                      <a:r>
                        <a:rPr lang="ja-JP" altLang="en-US" sz="900" b="0" i="0" u="none" strike="noStrike">
                          <a:solidFill>
                            <a:srgbClr val="7F7F7F"/>
                          </a:solidFill>
                          <a:latin typeface="HGP創英角ｺﾞｼｯｸUB"/>
                        </a:rPr>
                        <a:t>□　上記「個人情報の取扱いについて」に同意する</a:t>
                      </a:r>
                    </a:p>
                  </a:txBody>
                  <a:tcPr marL="0" marR="0" marT="0" marB="0" anchor="ctr">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w="6350" cap="flat" cmpd="sng" algn="ctr">
                      <a:solidFill>
                        <a:srgbClr val="7F7F7F"/>
                      </a:solidFill>
                      <a:prstDash val="solid"/>
                      <a:round/>
                      <a:headEnd type="none" w="med" len="med"/>
                      <a:tailEnd type="none" w="med" len="med"/>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47664" y="179512"/>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お問い合わせ画面</a:t>
            </a:r>
            <a:endParaRPr kumimoji="1" lang="ja-JP" altLang="en-US" dirty="0">
              <a:solidFill>
                <a:srgbClr val="FF0000"/>
              </a:solidFill>
            </a:endParaRPr>
          </a:p>
        </p:txBody>
      </p:sp>
      <p:sp>
        <p:nvSpPr>
          <p:cNvPr id="30" name="テキスト ボックス 29"/>
          <p:cNvSpPr txBox="1"/>
          <p:nvPr/>
        </p:nvSpPr>
        <p:spPr>
          <a:xfrm>
            <a:off x="548680" y="1475656"/>
            <a:ext cx="1776448" cy="369332"/>
          </a:xfrm>
          <a:prstGeom prst="rect">
            <a:avLst/>
          </a:prstGeom>
          <a:noFill/>
        </p:spPr>
        <p:txBody>
          <a:bodyPr wrap="none" rtlCol="0">
            <a:spAutoFit/>
          </a:bodyPr>
          <a:lstStyle/>
          <a:p>
            <a:r>
              <a:rPr kumimoji="1" lang="ja-JP" altLang="en-US" u="sng" dirty="0" smtClean="0"/>
              <a:t>ご利用加盟店様</a:t>
            </a:r>
            <a:endParaRPr kumimoji="1" lang="ja-JP" altLang="en-US" u="sng" dirty="0"/>
          </a:p>
        </p:txBody>
      </p:sp>
      <p:sp>
        <p:nvSpPr>
          <p:cNvPr id="50" name="テキスト ボックス 49"/>
          <p:cNvSpPr txBox="1"/>
          <p:nvPr/>
        </p:nvSpPr>
        <p:spPr>
          <a:xfrm>
            <a:off x="3933056" y="1477978"/>
            <a:ext cx="2581156" cy="861774"/>
          </a:xfrm>
          <a:prstGeom prst="rect">
            <a:avLst/>
          </a:prstGeom>
          <a:noFill/>
        </p:spPr>
        <p:txBody>
          <a:bodyPr wrap="none" rtlCol="0">
            <a:spAutoFit/>
          </a:bodyPr>
          <a:lstStyle/>
          <a:p>
            <a:pPr algn="ctr"/>
            <a:r>
              <a:rPr kumimoji="1" lang="en-US" altLang="ja-JP" sz="1600" dirty="0" smtClean="0">
                <a:solidFill>
                  <a:srgbClr val="FF0000"/>
                </a:solidFill>
              </a:rPr>
              <a:t>※</a:t>
            </a:r>
            <a:r>
              <a:rPr kumimoji="1" lang="ja-JP" altLang="en-US" sz="1600" dirty="0" smtClean="0">
                <a:solidFill>
                  <a:srgbClr val="FF0000"/>
                </a:solidFill>
              </a:rPr>
              <a:t>メールの自動返信機能の</a:t>
            </a:r>
            <a:endParaRPr kumimoji="1" lang="en-US" altLang="ja-JP" sz="1600" dirty="0" smtClean="0">
              <a:solidFill>
                <a:srgbClr val="FF0000"/>
              </a:solidFill>
            </a:endParaRPr>
          </a:p>
          <a:p>
            <a:pPr algn="ctr"/>
            <a:r>
              <a:rPr lang="ja-JP" altLang="en-US" sz="1600" dirty="0" smtClean="0">
                <a:solidFill>
                  <a:srgbClr val="FF0000"/>
                </a:solidFill>
              </a:rPr>
              <a:t>追加希望が</a:t>
            </a:r>
            <a:r>
              <a:rPr lang="en-US" altLang="ja-JP" sz="1600" dirty="0" smtClean="0">
                <a:solidFill>
                  <a:srgbClr val="FF0000"/>
                </a:solidFill>
              </a:rPr>
              <a:t>BackOffice</a:t>
            </a:r>
            <a:r>
              <a:rPr lang="ja-JP" altLang="en-US" sz="1600" dirty="0" smtClean="0">
                <a:solidFill>
                  <a:srgbClr val="FF0000"/>
                </a:solidFill>
              </a:rPr>
              <a:t>より</a:t>
            </a:r>
            <a:endParaRPr lang="en-US" altLang="ja-JP" sz="1600" dirty="0" smtClean="0">
              <a:solidFill>
                <a:srgbClr val="FF0000"/>
              </a:solidFill>
            </a:endParaRPr>
          </a:p>
          <a:p>
            <a:pPr algn="ctr"/>
            <a:r>
              <a:rPr lang="ja-JP" altLang="en-US" sz="1600" dirty="0" smtClean="0">
                <a:solidFill>
                  <a:srgbClr val="FF0000"/>
                </a:solidFill>
              </a:rPr>
              <a:t>あります</a:t>
            </a:r>
            <a:endParaRPr kumimoji="1" lang="ja-JP" altLang="en-US" sz="1600" dirty="0">
              <a:solidFill>
                <a:srgbClr val="FF0000"/>
              </a:solidFill>
            </a:endParaRPr>
          </a:p>
        </p:txBody>
      </p:sp>
      <p:graphicFrame>
        <p:nvGraphicFramePr>
          <p:cNvPr id="20" name="図表 19"/>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13"/>
          <p:cNvGrpSpPr/>
          <p:nvPr/>
        </p:nvGrpSpPr>
        <p:grpSpPr>
          <a:xfrm>
            <a:off x="2564904" y="251520"/>
            <a:ext cx="4711143" cy="677108"/>
            <a:chOff x="2564904" y="251520"/>
            <a:chExt cx="4711143" cy="677108"/>
          </a:xfrm>
        </p:grpSpPr>
        <p:sp>
          <p:nvSpPr>
            <p:cNvPr id="15" name="正方形/長方形 14"/>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16" name="テキスト ボックス 15"/>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17" name="正方形/長方形 16"/>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18" name="正方形/長方形 17"/>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19" name="テキスト ボックス 18"/>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21" name="図表 20"/>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テキスト ボックス 21"/>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cxnSp>
        <p:nvCxnSpPr>
          <p:cNvPr id="24" name="直線コネクタ 23"/>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260648" y="298782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ロール紙発注</a:t>
            </a:r>
            <a:endParaRPr lang="en-US" altLang="ja-JP" sz="1000" dirty="0" smtClean="0">
              <a:solidFill>
                <a:schemeClr val="tx1"/>
              </a:solidFill>
              <a:latin typeface="+mn-ea"/>
            </a:endParaRPr>
          </a:p>
        </p:txBody>
      </p:sp>
      <p:sp>
        <p:nvSpPr>
          <p:cNvPr id="59" name="正方形/長方形 58"/>
          <p:cNvSpPr/>
          <p:nvPr/>
        </p:nvSpPr>
        <p:spPr>
          <a:xfrm>
            <a:off x="260648" y="334786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お問い合わせ</a:t>
            </a:r>
            <a:endParaRPr lang="en-US" altLang="ja-JP" sz="1000" dirty="0" smtClean="0">
              <a:solidFill>
                <a:schemeClr val="tx1"/>
              </a:solidFill>
              <a:latin typeface="+mn-ea"/>
            </a:endParaRPr>
          </a:p>
        </p:txBody>
      </p:sp>
      <p:sp>
        <p:nvSpPr>
          <p:cNvPr id="61" name="正方形/長方形 60"/>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ご加盟店様</a:t>
            </a:r>
            <a:endParaRPr lang="en-US" altLang="ja-JP" sz="1050" dirty="0" smtClean="0">
              <a:solidFill>
                <a:schemeClr val="tx1"/>
              </a:solidFill>
              <a:latin typeface="+mn-ea"/>
            </a:endParaRPr>
          </a:p>
        </p:txBody>
      </p:sp>
      <p:sp>
        <p:nvSpPr>
          <p:cNvPr id="63" name="正方形/長方形 62"/>
          <p:cNvSpPr/>
          <p:nvPr/>
        </p:nvSpPr>
        <p:spPr>
          <a:xfrm>
            <a:off x="260648" y="262778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各種変更</a:t>
            </a:r>
            <a:endParaRPr lang="en-US" altLang="ja-JP" sz="1000" dirty="0" smtClean="0">
              <a:solidFill>
                <a:schemeClr val="tx1"/>
              </a:solidFill>
              <a:latin typeface="+mn-ea"/>
            </a:endParaRPr>
          </a:p>
        </p:txBody>
      </p:sp>
      <p:sp>
        <p:nvSpPr>
          <p:cNvPr id="65" name="正方形/長方形 64"/>
          <p:cNvSpPr/>
          <p:nvPr/>
        </p:nvSpPr>
        <p:spPr>
          <a:xfrm>
            <a:off x="44624" y="6012160"/>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新規のお客様</a:t>
            </a:r>
            <a:endParaRPr lang="en-US" altLang="ja-JP" sz="1050" dirty="0" smtClean="0">
              <a:solidFill>
                <a:schemeClr val="tx1"/>
              </a:solidFill>
              <a:latin typeface="+mn-ea"/>
            </a:endParaRPr>
          </a:p>
        </p:txBody>
      </p:sp>
      <p:sp>
        <p:nvSpPr>
          <p:cNvPr id="28" name="正方形/長方形 27"/>
          <p:cNvSpPr/>
          <p:nvPr/>
        </p:nvSpPr>
        <p:spPr>
          <a:xfrm>
            <a:off x="2060848" y="3563888"/>
            <a:ext cx="3816424" cy="3312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ysClr val="windowText" lastClr="000000"/>
                </a:solidFill>
              </a:rPr>
              <a:t>準備中</a:t>
            </a:r>
            <a:endParaRPr kumimoji="1" lang="ja-JP" altLang="en-US" dirty="0">
              <a:solidFill>
                <a:sysClr val="windowText" lastClr="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47664" y="179512"/>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お問い合わせ画面</a:t>
            </a:r>
            <a:endParaRPr kumimoji="1" lang="ja-JP" altLang="en-US" dirty="0">
              <a:solidFill>
                <a:srgbClr val="FF0000"/>
              </a:solidFill>
            </a:endParaRPr>
          </a:p>
        </p:txBody>
      </p:sp>
      <p:sp>
        <p:nvSpPr>
          <p:cNvPr id="30" name="テキスト ボックス 29"/>
          <p:cNvSpPr txBox="1"/>
          <p:nvPr/>
        </p:nvSpPr>
        <p:spPr>
          <a:xfrm>
            <a:off x="548680" y="1475656"/>
            <a:ext cx="1776448" cy="369332"/>
          </a:xfrm>
          <a:prstGeom prst="rect">
            <a:avLst/>
          </a:prstGeom>
          <a:noFill/>
        </p:spPr>
        <p:txBody>
          <a:bodyPr wrap="none" rtlCol="0">
            <a:spAutoFit/>
          </a:bodyPr>
          <a:lstStyle/>
          <a:p>
            <a:r>
              <a:rPr kumimoji="1" lang="ja-JP" altLang="en-US" u="sng" dirty="0" smtClean="0"/>
              <a:t>ご利用加盟店様</a:t>
            </a:r>
            <a:endParaRPr kumimoji="1" lang="ja-JP" altLang="en-US" u="sng" dirty="0"/>
          </a:p>
        </p:txBody>
      </p:sp>
      <p:sp>
        <p:nvSpPr>
          <p:cNvPr id="50" name="テキスト ボックス 49"/>
          <p:cNvSpPr txBox="1"/>
          <p:nvPr/>
        </p:nvSpPr>
        <p:spPr>
          <a:xfrm>
            <a:off x="3933056" y="1477978"/>
            <a:ext cx="2581156" cy="861774"/>
          </a:xfrm>
          <a:prstGeom prst="rect">
            <a:avLst/>
          </a:prstGeom>
          <a:noFill/>
        </p:spPr>
        <p:txBody>
          <a:bodyPr wrap="none" rtlCol="0">
            <a:spAutoFit/>
          </a:bodyPr>
          <a:lstStyle/>
          <a:p>
            <a:pPr algn="ctr"/>
            <a:r>
              <a:rPr kumimoji="1" lang="en-US" altLang="ja-JP" sz="1600" dirty="0" smtClean="0">
                <a:solidFill>
                  <a:srgbClr val="FF0000"/>
                </a:solidFill>
              </a:rPr>
              <a:t>※</a:t>
            </a:r>
            <a:r>
              <a:rPr kumimoji="1" lang="ja-JP" altLang="en-US" sz="1600" dirty="0" smtClean="0">
                <a:solidFill>
                  <a:srgbClr val="FF0000"/>
                </a:solidFill>
              </a:rPr>
              <a:t>メールの自動返信機能の</a:t>
            </a:r>
            <a:endParaRPr kumimoji="1" lang="en-US" altLang="ja-JP" sz="1600" dirty="0" smtClean="0">
              <a:solidFill>
                <a:srgbClr val="FF0000"/>
              </a:solidFill>
            </a:endParaRPr>
          </a:p>
          <a:p>
            <a:pPr algn="ctr"/>
            <a:r>
              <a:rPr lang="ja-JP" altLang="en-US" sz="1600" dirty="0" smtClean="0">
                <a:solidFill>
                  <a:srgbClr val="FF0000"/>
                </a:solidFill>
              </a:rPr>
              <a:t>追加希望が</a:t>
            </a:r>
            <a:r>
              <a:rPr lang="en-US" altLang="ja-JP" sz="1600" dirty="0" smtClean="0">
                <a:solidFill>
                  <a:srgbClr val="FF0000"/>
                </a:solidFill>
              </a:rPr>
              <a:t>BackOffice</a:t>
            </a:r>
            <a:r>
              <a:rPr lang="ja-JP" altLang="en-US" sz="1600" dirty="0" smtClean="0">
                <a:solidFill>
                  <a:srgbClr val="FF0000"/>
                </a:solidFill>
              </a:rPr>
              <a:t>より</a:t>
            </a:r>
            <a:endParaRPr lang="en-US" altLang="ja-JP" sz="1600" dirty="0" smtClean="0">
              <a:solidFill>
                <a:srgbClr val="FF0000"/>
              </a:solidFill>
            </a:endParaRPr>
          </a:p>
          <a:p>
            <a:pPr algn="ctr"/>
            <a:r>
              <a:rPr lang="ja-JP" altLang="en-US" sz="1600" dirty="0" smtClean="0">
                <a:solidFill>
                  <a:srgbClr val="FF0000"/>
                </a:solidFill>
              </a:rPr>
              <a:t>あります</a:t>
            </a:r>
            <a:endParaRPr kumimoji="1" lang="ja-JP" altLang="en-US" sz="1600" dirty="0">
              <a:solidFill>
                <a:srgbClr val="FF0000"/>
              </a:solidFill>
            </a:endParaRPr>
          </a:p>
        </p:txBody>
      </p:sp>
      <p:graphicFrame>
        <p:nvGraphicFramePr>
          <p:cNvPr id="20" name="図表 19"/>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13"/>
          <p:cNvGrpSpPr/>
          <p:nvPr/>
        </p:nvGrpSpPr>
        <p:grpSpPr>
          <a:xfrm>
            <a:off x="2564904" y="251520"/>
            <a:ext cx="4711143" cy="677108"/>
            <a:chOff x="2564904" y="251520"/>
            <a:chExt cx="4711143" cy="677108"/>
          </a:xfrm>
        </p:grpSpPr>
        <p:sp>
          <p:nvSpPr>
            <p:cNvPr id="15" name="正方形/長方形 14"/>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16" name="テキスト ボックス 15"/>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17" name="正方形/長方形 16"/>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18" name="正方形/長方形 17"/>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19" name="テキスト ボックス 18"/>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21" name="図表 20"/>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テキスト ボックス 21"/>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cxnSp>
        <p:nvCxnSpPr>
          <p:cNvPr id="24" name="直線コネクタ 23"/>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260648" y="298782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ロール紙発注</a:t>
            </a:r>
            <a:endParaRPr lang="en-US" altLang="ja-JP" sz="1000" dirty="0" smtClean="0">
              <a:solidFill>
                <a:schemeClr val="tx1"/>
              </a:solidFill>
              <a:latin typeface="+mn-ea"/>
            </a:endParaRPr>
          </a:p>
        </p:txBody>
      </p:sp>
      <p:sp>
        <p:nvSpPr>
          <p:cNvPr id="59" name="正方形/長方形 58"/>
          <p:cNvSpPr/>
          <p:nvPr/>
        </p:nvSpPr>
        <p:spPr>
          <a:xfrm>
            <a:off x="260648" y="334786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お問い合わせ</a:t>
            </a:r>
            <a:endParaRPr lang="en-US" altLang="ja-JP" sz="1000" dirty="0" smtClean="0">
              <a:solidFill>
                <a:schemeClr val="tx1"/>
              </a:solidFill>
              <a:latin typeface="+mn-ea"/>
            </a:endParaRPr>
          </a:p>
        </p:txBody>
      </p:sp>
      <p:sp>
        <p:nvSpPr>
          <p:cNvPr id="61" name="正方形/長方形 60"/>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ご加盟店様</a:t>
            </a:r>
            <a:endParaRPr lang="en-US" altLang="ja-JP" sz="1050" dirty="0" smtClean="0">
              <a:solidFill>
                <a:schemeClr val="tx1"/>
              </a:solidFill>
              <a:latin typeface="+mn-ea"/>
            </a:endParaRPr>
          </a:p>
        </p:txBody>
      </p:sp>
      <p:sp>
        <p:nvSpPr>
          <p:cNvPr id="63" name="正方形/長方形 62"/>
          <p:cNvSpPr/>
          <p:nvPr/>
        </p:nvSpPr>
        <p:spPr>
          <a:xfrm>
            <a:off x="260648" y="262778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各種変更</a:t>
            </a:r>
            <a:endParaRPr lang="en-US" altLang="ja-JP" sz="1000" dirty="0" smtClean="0">
              <a:solidFill>
                <a:schemeClr val="tx1"/>
              </a:solidFill>
              <a:latin typeface="+mn-ea"/>
            </a:endParaRPr>
          </a:p>
        </p:txBody>
      </p:sp>
      <p:sp>
        <p:nvSpPr>
          <p:cNvPr id="65" name="正方形/長方形 64"/>
          <p:cNvSpPr/>
          <p:nvPr/>
        </p:nvSpPr>
        <p:spPr>
          <a:xfrm>
            <a:off x="44624" y="6012160"/>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新規のお客様</a:t>
            </a:r>
            <a:endParaRPr lang="en-US" altLang="ja-JP" sz="1050" dirty="0" smtClean="0">
              <a:solidFill>
                <a:schemeClr val="tx1"/>
              </a:solidFill>
              <a:latin typeface="+mn-ea"/>
            </a:endParaRPr>
          </a:p>
        </p:txBody>
      </p:sp>
      <p:sp>
        <p:nvSpPr>
          <p:cNvPr id="28" name="正方形/長方形 27"/>
          <p:cNvSpPr/>
          <p:nvPr/>
        </p:nvSpPr>
        <p:spPr>
          <a:xfrm>
            <a:off x="2060848" y="3563888"/>
            <a:ext cx="3816424" cy="3312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ysClr val="windowText" lastClr="000000"/>
                </a:solidFill>
              </a:rPr>
              <a:t>準備中</a:t>
            </a:r>
            <a:endParaRPr kumimoji="1" lang="ja-JP" altLang="en-US" dirty="0">
              <a:solidFill>
                <a:sysClr val="windowText" lastClr="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47664" y="179512"/>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お問い合わせ画面</a:t>
            </a:r>
            <a:endParaRPr kumimoji="1" lang="ja-JP" altLang="en-US" dirty="0">
              <a:solidFill>
                <a:srgbClr val="FF0000"/>
              </a:solidFill>
            </a:endParaRPr>
          </a:p>
        </p:txBody>
      </p:sp>
      <p:sp>
        <p:nvSpPr>
          <p:cNvPr id="30" name="テキスト ボックス 29"/>
          <p:cNvSpPr txBox="1"/>
          <p:nvPr/>
        </p:nvSpPr>
        <p:spPr>
          <a:xfrm>
            <a:off x="548680" y="1475656"/>
            <a:ext cx="1776448" cy="369332"/>
          </a:xfrm>
          <a:prstGeom prst="rect">
            <a:avLst/>
          </a:prstGeom>
          <a:noFill/>
        </p:spPr>
        <p:txBody>
          <a:bodyPr wrap="none" rtlCol="0">
            <a:spAutoFit/>
          </a:bodyPr>
          <a:lstStyle/>
          <a:p>
            <a:r>
              <a:rPr kumimoji="1" lang="ja-JP" altLang="en-US" u="sng" dirty="0" smtClean="0"/>
              <a:t>ご利用加盟店様</a:t>
            </a:r>
            <a:endParaRPr kumimoji="1" lang="ja-JP" altLang="en-US" u="sng" dirty="0"/>
          </a:p>
        </p:txBody>
      </p:sp>
      <p:sp>
        <p:nvSpPr>
          <p:cNvPr id="50" name="テキスト ボックス 49"/>
          <p:cNvSpPr txBox="1"/>
          <p:nvPr/>
        </p:nvSpPr>
        <p:spPr>
          <a:xfrm>
            <a:off x="3933056" y="1477978"/>
            <a:ext cx="2581156" cy="861774"/>
          </a:xfrm>
          <a:prstGeom prst="rect">
            <a:avLst/>
          </a:prstGeom>
          <a:noFill/>
        </p:spPr>
        <p:txBody>
          <a:bodyPr wrap="none" rtlCol="0">
            <a:spAutoFit/>
          </a:bodyPr>
          <a:lstStyle/>
          <a:p>
            <a:pPr algn="ctr"/>
            <a:r>
              <a:rPr kumimoji="1" lang="en-US" altLang="ja-JP" sz="1600" dirty="0" smtClean="0">
                <a:solidFill>
                  <a:srgbClr val="FF0000"/>
                </a:solidFill>
              </a:rPr>
              <a:t>※</a:t>
            </a:r>
            <a:r>
              <a:rPr kumimoji="1" lang="ja-JP" altLang="en-US" sz="1600" dirty="0" smtClean="0">
                <a:solidFill>
                  <a:srgbClr val="FF0000"/>
                </a:solidFill>
              </a:rPr>
              <a:t>メールの自動返信機能の</a:t>
            </a:r>
            <a:endParaRPr kumimoji="1" lang="en-US" altLang="ja-JP" sz="1600" dirty="0" smtClean="0">
              <a:solidFill>
                <a:srgbClr val="FF0000"/>
              </a:solidFill>
            </a:endParaRPr>
          </a:p>
          <a:p>
            <a:pPr algn="ctr"/>
            <a:r>
              <a:rPr lang="ja-JP" altLang="en-US" sz="1600" dirty="0" smtClean="0">
                <a:solidFill>
                  <a:srgbClr val="FF0000"/>
                </a:solidFill>
              </a:rPr>
              <a:t>追加希望が</a:t>
            </a:r>
            <a:r>
              <a:rPr lang="en-US" altLang="ja-JP" sz="1600" dirty="0" smtClean="0">
                <a:solidFill>
                  <a:srgbClr val="FF0000"/>
                </a:solidFill>
              </a:rPr>
              <a:t>BackOffice</a:t>
            </a:r>
            <a:r>
              <a:rPr lang="ja-JP" altLang="en-US" sz="1600" dirty="0" smtClean="0">
                <a:solidFill>
                  <a:srgbClr val="FF0000"/>
                </a:solidFill>
              </a:rPr>
              <a:t>より</a:t>
            </a:r>
            <a:endParaRPr lang="en-US" altLang="ja-JP" sz="1600" dirty="0" smtClean="0">
              <a:solidFill>
                <a:srgbClr val="FF0000"/>
              </a:solidFill>
            </a:endParaRPr>
          </a:p>
          <a:p>
            <a:pPr algn="ctr"/>
            <a:r>
              <a:rPr lang="ja-JP" altLang="en-US" sz="1600" dirty="0" smtClean="0">
                <a:solidFill>
                  <a:srgbClr val="FF0000"/>
                </a:solidFill>
              </a:rPr>
              <a:t>あります</a:t>
            </a:r>
            <a:endParaRPr kumimoji="1" lang="ja-JP" altLang="en-US" sz="1600" dirty="0">
              <a:solidFill>
                <a:srgbClr val="FF0000"/>
              </a:solidFill>
            </a:endParaRPr>
          </a:p>
        </p:txBody>
      </p:sp>
      <p:graphicFrame>
        <p:nvGraphicFramePr>
          <p:cNvPr id="20" name="図表 19"/>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13"/>
          <p:cNvGrpSpPr/>
          <p:nvPr/>
        </p:nvGrpSpPr>
        <p:grpSpPr>
          <a:xfrm>
            <a:off x="2564904" y="251520"/>
            <a:ext cx="4711143" cy="677108"/>
            <a:chOff x="2564904" y="251520"/>
            <a:chExt cx="4711143" cy="677108"/>
          </a:xfrm>
        </p:grpSpPr>
        <p:sp>
          <p:nvSpPr>
            <p:cNvPr id="15" name="正方形/長方形 14"/>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16" name="テキスト ボックス 15"/>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17" name="正方形/長方形 16"/>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18" name="正方形/長方形 17"/>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19" name="テキスト ボックス 18"/>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21" name="図表 20"/>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テキスト ボックス 21"/>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cxnSp>
        <p:nvCxnSpPr>
          <p:cNvPr id="24" name="直線コネクタ 23"/>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260648" y="298782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ロール紙発注</a:t>
            </a:r>
            <a:endParaRPr lang="en-US" altLang="ja-JP" sz="1000" dirty="0" smtClean="0">
              <a:solidFill>
                <a:schemeClr val="tx1"/>
              </a:solidFill>
              <a:latin typeface="+mn-ea"/>
            </a:endParaRPr>
          </a:p>
        </p:txBody>
      </p:sp>
      <p:sp>
        <p:nvSpPr>
          <p:cNvPr id="59" name="正方形/長方形 58"/>
          <p:cNvSpPr/>
          <p:nvPr/>
        </p:nvSpPr>
        <p:spPr>
          <a:xfrm>
            <a:off x="260648" y="334786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お問い合わせ</a:t>
            </a:r>
            <a:endParaRPr lang="en-US" altLang="ja-JP" sz="1000" dirty="0" smtClean="0">
              <a:solidFill>
                <a:schemeClr val="tx1"/>
              </a:solidFill>
              <a:latin typeface="+mn-ea"/>
            </a:endParaRPr>
          </a:p>
        </p:txBody>
      </p:sp>
      <p:sp>
        <p:nvSpPr>
          <p:cNvPr id="61" name="正方形/長方形 60"/>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ご加盟店様</a:t>
            </a:r>
            <a:endParaRPr lang="en-US" altLang="ja-JP" sz="1050" dirty="0" smtClean="0">
              <a:solidFill>
                <a:schemeClr val="tx1"/>
              </a:solidFill>
              <a:latin typeface="+mn-ea"/>
            </a:endParaRPr>
          </a:p>
        </p:txBody>
      </p:sp>
      <p:sp>
        <p:nvSpPr>
          <p:cNvPr id="63" name="正方形/長方形 62"/>
          <p:cNvSpPr/>
          <p:nvPr/>
        </p:nvSpPr>
        <p:spPr>
          <a:xfrm>
            <a:off x="260648" y="262778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各種変更</a:t>
            </a:r>
            <a:endParaRPr lang="en-US" altLang="ja-JP" sz="1000" dirty="0" smtClean="0">
              <a:solidFill>
                <a:schemeClr val="tx1"/>
              </a:solidFill>
              <a:latin typeface="+mn-ea"/>
            </a:endParaRPr>
          </a:p>
        </p:txBody>
      </p:sp>
      <p:sp>
        <p:nvSpPr>
          <p:cNvPr id="65" name="正方形/長方形 64"/>
          <p:cNvSpPr/>
          <p:nvPr/>
        </p:nvSpPr>
        <p:spPr>
          <a:xfrm>
            <a:off x="44624" y="6012160"/>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新規のお客様</a:t>
            </a:r>
            <a:endParaRPr lang="en-US" altLang="ja-JP" sz="1050" dirty="0" smtClean="0">
              <a:solidFill>
                <a:schemeClr val="tx1"/>
              </a:solidFill>
              <a:latin typeface="+mn-ea"/>
            </a:endParaRPr>
          </a:p>
        </p:txBody>
      </p:sp>
      <p:sp>
        <p:nvSpPr>
          <p:cNvPr id="28" name="正方形/長方形 27"/>
          <p:cNvSpPr/>
          <p:nvPr/>
        </p:nvSpPr>
        <p:spPr>
          <a:xfrm>
            <a:off x="2060848" y="3563888"/>
            <a:ext cx="3816424" cy="3312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ysClr val="windowText" lastClr="000000"/>
                </a:solidFill>
              </a:rPr>
              <a:t>準備中</a:t>
            </a:r>
            <a:endParaRPr kumimoji="1" lang="ja-JP" altLang="en-US" dirty="0">
              <a:solidFill>
                <a:sysClr val="windowText" lastClr="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47664" y="179512"/>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お問い合わせ画面</a:t>
            </a:r>
            <a:endParaRPr kumimoji="1" lang="ja-JP" altLang="en-US" dirty="0">
              <a:solidFill>
                <a:srgbClr val="FF0000"/>
              </a:solidFill>
            </a:endParaRPr>
          </a:p>
        </p:txBody>
      </p:sp>
      <p:sp>
        <p:nvSpPr>
          <p:cNvPr id="30" name="テキスト ボックス 29"/>
          <p:cNvSpPr txBox="1"/>
          <p:nvPr/>
        </p:nvSpPr>
        <p:spPr>
          <a:xfrm>
            <a:off x="548680" y="1475656"/>
            <a:ext cx="1556836" cy="369332"/>
          </a:xfrm>
          <a:prstGeom prst="rect">
            <a:avLst/>
          </a:prstGeom>
          <a:noFill/>
        </p:spPr>
        <p:txBody>
          <a:bodyPr wrap="none" rtlCol="0">
            <a:spAutoFit/>
          </a:bodyPr>
          <a:lstStyle/>
          <a:p>
            <a:r>
              <a:rPr lang="ja-JP" altLang="en-US" u="sng" dirty="0" smtClean="0">
                <a:solidFill>
                  <a:srgbClr val="00B050"/>
                </a:solidFill>
              </a:rPr>
              <a:t>新規のお客</a:t>
            </a:r>
            <a:r>
              <a:rPr kumimoji="1" lang="ja-JP" altLang="en-US" u="sng" dirty="0" smtClean="0">
                <a:solidFill>
                  <a:srgbClr val="00B050"/>
                </a:solidFill>
              </a:rPr>
              <a:t>様</a:t>
            </a:r>
            <a:endParaRPr kumimoji="1" lang="ja-JP" altLang="en-US" u="sng" dirty="0">
              <a:solidFill>
                <a:srgbClr val="00B050"/>
              </a:solidFill>
            </a:endParaRPr>
          </a:p>
        </p:txBody>
      </p:sp>
      <p:graphicFrame>
        <p:nvGraphicFramePr>
          <p:cNvPr id="20" name="図表 19"/>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13"/>
          <p:cNvGrpSpPr/>
          <p:nvPr/>
        </p:nvGrpSpPr>
        <p:grpSpPr>
          <a:xfrm>
            <a:off x="2564904" y="251520"/>
            <a:ext cx="4711143" cy="677108"/>
            <a:chOff x="2564904" y="251520"/>
            <a:chExt cx="4711143" cy="677108"/>
          </a:xfrm>
        </p:grpSpPr>
        <p:sp>
          <p:nvSpPr>
            <p:cNvPr id="15" name="正方形/長方形 14"/>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16" name="テキスト ボックス 15"/>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17" name="正方形/長方形 16"/>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18" name="正方形/長方形 17"/>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19" name="テキスト ボックス 18"/>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21" name="図表 20"/>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テキスト ボックス 21"/>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cxnSp>
        <p:nvCxnSpPr>
          <p:cNvPr id="24" name="直線コネクタ 23"/>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260648" y="298782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ロール紙発注</a:t>
            </a:r>
            <a:endParaRPr lang="en-US" altLang="ja-JP" sz="1000" dirty="0" smtClean="0">
              <a:solidFill>
                <a:schemeClr val="tx1"/>
              </a:solidFill>
              <a:latin typeface="+mn-ea"/>
            </a:endParaRPr>
          </a:p>
        </p:txBody>
      </p:sp>
      <p:sp>
        <p:nvSpPr>
          <p:cNvPr id="59" name="正方形/長方形 58"/>
          <p:cNvSpPr/>
          <p:nvPr/>
        </p:nvSpPr>
        <p:spPr>
          <a:xfrm>
            <a:off x="260648" y="334786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お問い合わせ</a:t>
            </a:r>
            <a:endParaRPr lang="en-US" altLang="ja-JP" sz="1000" dirty="0" smtClean="0">
              <a:solidFill>
                <a:schemeClr val="tx1"/>
              </a:solidFill>
              <a:latin typeface="+mn-ea"/>
            </a:endParaRPr>
          </a:p>
        </p:txBody>
      </p:sp>
      <p:sp>
        <p:nvSpPr>
          <p:cNvPr id="61" name="正方形/長方形 60"/>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ご加盟店様</a:t>
            </a:r>
            <a:endParaRPr lang="en-US" altLang="ja-JP" sz="1050" dirty="0" smtClean="0">
              <a:solidFill>
                <a:schemeClr val="tx1"/>
              </a:solidFill>
              <a:latin typeface="+mn-ea"/>
            </a:endParaRPr>
          </a:p>
        </p:txBody>
      </p:sp>
      <p:sp>
        <p:nvSpPr>
          <p:cNvPr id="63" name="正方形/長方形 62"/>
          <p:cNvSpPr/>
          <p:nvPr/>
        </p:nvSpPr>
        <p:spPr>
          <a:xfrm>
            <a:off x="260648" y="262778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各種変更</a:t>
            </a:r>
            <a:endParaRPr lang="en-US" altLang="ja-JP" sz="1000" dirty="0" smtClean="0">
              <a:solidFill>
                <a:schemeClr val="tx1"/>
              </a:solidFill>
              <a:latin typeface="+mn-ea"/>
            </a:endParaRPr>
          </a:p>
        </p:txBody>
      </p:sp>
      <p:sp>
        <p:nvSpPr>
          <p:cNvPr id="65" name="正方形/長方形 64"/>
          <p:cNvSpPr/>
          <p:nvPr/>
        </p:nvSpPr>
        <p:spPr>
          <a:xfrm>
            <a:off x="44624" y="6012160"/>
            <a:ext cx="1152128" cy="504056"/>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新規のお客様</a:t>
            </a:r>
            <a:endParaRPr lang="en-US" altLang="ja-JP" sz="1050" dirty="0" smtClean="0">
              <a:solidFill>
                <a:schemeClr val="tx1"/>
              </a:solidFill>
              <a:latin typeface="+mn-ea"/>
            </a:endParaRPr>
          </a:p>
        </p:txBody>
      </p:sp>
      <p:sp>
        <p:nvSpPr>
          <p:cNvPr id="25" name="テキスト ボックス 24"/>
          <p:cNvSpPr txBox="1"/>
          <p:nvPr/>
        </p:nvSpPr>
        <p:spPr>
          <a:xfrm>
            <a:off x="1300223" y="1835696"/>
            <a:ext cx="3547766"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a:t>
            </a:r>
            <a:r>
              <a:rPr lang="ja-JP" altLang="en-US" sz="2000" dirty="0" smtClean="0">
                <a:latin typeface="HGP創英角ｺﾞｼｯｸUB" pitchFamily="50" charset="-128"/>
                <a:ea typeface="HGP創英角ｺﾞｼｯｸUB" pitchFamily="50" charset="-128"/>
              </a:rPr>
              <a:t>新規加盟をご検討のお客様</a:t>
            </a:r>
            <a:r>
              <a:rPr kumimoji="1" lang="en-US" altLang="ja-JP"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26" name="テキスト ボックス 25"/>
          <p:cNvSpPr txBox="1"/>
          <p:nvPr/>
        </p:nvSpPr>
        <p:spPr>
          <a:xfrm>
            <a:off x="1268760" y="2267744"/>
            <a:ext cx="5445224" cy="1200329"/>
          </a:xfrm>
          <a:prstGeom prst="rect">
            <a:avLst/>
          </a:prstGeom>
          <a:noFill/>
        </p:spPr>
        <p:txBody>
          <a:bodyPr wrap="square" rtlCol="0">
            <a:spAutoFit/>
          </a:bodyPr>
          <a:lstStyle/>
          <a:p>
            <a:r>
              <a:rPr kumimoji="1" lang="ja-JP" altLang="en-US" sz="1200" dirty="0" smtClean="0"/>
              <a:t>下記のフォームより、お問い合わせ内容をご入力の上、お問い合わせ</a:t>
            </a:r>
            <a:r>
              <a:rPr lang="ja-JP" altLang="en-US" sz="1200" dirty="0" smtClean="0"/>
              <a:t>いただきますよう</a:t>
            </a:r>
            <a:r>
              <a:rPr kumimoji="1" lang="ja-JP" altLang="en-US" sz="1200" dirty="0" smtClean="0"/>
              <a:t>お願い致します。</a:t>
            </a:r>
            <a:endParaRPr kumimoji="1" lang="en-US" altLang="ja-JP" sz="1200" dirty="0" smtClean="0"/>
          </a:p>
          <a:p>
            <a:endParaRPr lang="en-US" altLang="ja-JP" sz="1200" dirty="0" smtClean="0"/>
          </a:p>
          <a:p>
            <a:r>
              <a:rPr kumimoji="1" lang="ja-JP" altLang="en-US" sz="1200" dirty="0" smtClean="0"/>
              <a:t>万が一のため、弊社でメール受信後に自動返信を</a:t>
            </a:r>
            <a:r>
              <a:rPr lang="ja-JP" altLang="en-US" sz="1200" dirty="0" smtClean="0"/>
              <a:t>させていただいておりますが、返信メールが翌日にもない場合には、お電話にて</a:t>
            </a:r>
            <a:r>
              <a:rPr kumimoji="1" lang="ja-JP" altLang="en-US" sz="1200" dirty="0" smtClean="0"/>
              <a:t>お問い合わせ下さいますよう、宜しくお願い申し上げます。</a:t>
            </a:r>
            <a:endParaRPr kumimoji="1" lang="ja-JP" altLang="en-US" sz="1200" dirty="0"/>
          </a:p>
        </p:txBody>
      </p:sp>
      <p:cxnSp>
        <p:nvCxnSpPr>
          <p:cNvPr id="27" name="直線コネクタ 26"/>
          <p:cNvCxnSpPr/>
          <p:nvPr/>
        </p:nvCxnSpPr>
        <p:spPr>
          <a:xfrm>
            <a:off x="1196752" y="3635896"/>
            <a:ext cx="532859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2924944" y="1403648"/>
            <a:ext cx="3589268" cy="584775"/>
          </a:xfrm>
          <a:prstGeom prst="rect">
            <a:avLst/>
          </a:prstGeom>
          <a:noFill/>
        </p:spPr>
        <p:txBody>
          <a:bodyPr wrap="square" rtlCol="0">
            <a:spAutoFit/>
          </a:bodyPr>
          <a:lstStyle/>
          <a:p>
            <a:r>
              <a:rPr kumimoji="1" lang="en-US" altLang="ja-JP" sz="1600" dirty="0" smtClean="0">
                <a:solidFill>
                  <a:srgbClr val="00B050"/>
                </a:solidFill>
              </a:rPr>
              <a:t>※</a:t>
            </a:r>
            <a:r>
              <a:rPr kumimoji="1" lang="ja-JP" altLang="en-US" sz="1600" dirty="0" smtClean="0">
                <a:solidFill>
                  <a:srgbClr val="00B050"/>
                </a:solidFill>
              </a:rPr>
              <a:t>メールの自動返信機能の</a:t>
            </a:r>
            <a:r>
              <a:rPr lang="ja-JP" altLang="en-US" sz="1600" dirty="0" smtClean="0">
                <a:solidFill>
                  <a:srgbClr val="00B050"/>
                </a:solidFill>
              </a:rPr>
              <a:t>追加希望が</a:t>
            </a:r>
            <a:r>
              <a:rPr lang="en-US" altLang="ja-JP" sz="1600" dirty="0" smtClean="0">
                <a:solidFill>
                  <a:srgbClr val="00B050"/>
                </a:solidFill>
              </a:rPr>
              <a:t>BackOffice</a:t>
            </a:r>
            <a:r>
              <a:rPr lang="ja-JP" altLang="en-US" sz="1600" dirty="0" smtClean="0">
                <a:solidFill>
                  <a:srgbClr val="00B050"/>
                </a:solidFill>
              </a:rPr>
              <a:t>よりあります</a:t>
            </a:r>
            <a:endParaRPr kumimoji="1" lang="ja-JP" altLang="en-US" sz="1600" dirty="0">
              <a:solidFill>
                <a:srgbClr val="00B050"/>
              </a:solidFill>
            </a:endParaRPr>
          </a:p>
        </p:txBody>
      </p:sp>
      <p:cxnSp>
        <p:nvCxnSpPr>
          <p:cNvPr id="32" name="直線コネクタ 31"/>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1268760" y="6698848"/>
            <a:ext cx="5445224" cy="969496"/>
          </a:xfrm>
          <a:prstGeom prst="rect">
            <a:avLst/>
          </a:prstGeom>
          <a:noFill/>
        </p:spPr>
        <p:txBody>
          <a:bodyPr wrap="square" rtlCol="0">
            <a:spAutoFit/>
          </a:bodyPr>
          <a:lstStyle/>
          <a:p>
            <a:r>
              <a:rPr kumimoji="1" lang="ja-JP" altLang="en-US" sz="1500" b="1" dirty="0" smtClean="0">
                <a:latin typeface="HGP創英角ｺﾞｼｯｸUB" pitchFamily="50" charset="-128"/>
                <a:ea typeface="HGP創英角ｺﾞｼｯｸUB" pitchFamily="50" charset="-128"/>
              </a:rPr>
              <a:t>お電話から</a:t>
            </a:r>
            <a:r>
              <a:rPr lang="ja-JP" altLang="en-US" sz="1500" b="1" dirty="0" smtClean="0">
                <a:latin typeface="HGP創英角ｺﾞｼｯｸUB" pitchFamily="50" charset="-128"/>
                <a:ea typeface="HGP創英角ｺﾞｼｯｸUB" pitchFamily="50" charset="-128"/>
              </a:rPr>
              <a:t>も</a:t>
            </a:r>
            <a:r>
              <a:rPr kumimoji="1" lang="ja-JP" altLang="en-US" sz="1500" b="1" dirty="0" smtClean="0">
                <a:latin typeface="HGP創英角ｺﾞｼｯｸUB" pitchFamily="50" charset="-128"/>
                <a:ea typeface="HGP創英角ｺﾞｼｯｸUB" pitchFamily="50" charset="-128"/>
              </a:rPr>
              <a:t>ご請求が可能です</a:t>
            </a:r>
            <a:endParaRPr kumimoji="1" lang="en-US" altLang="ja-JP" sz="1500" b="1" dirty="0" smtClean="0">
              <a:latin typeface="HGP創英角ｺﾞｼｯｸUB" pitchFamily="50" charset="-128"/>
              <a:ea typeface="HGP創英角ｺﾞｼｯｸUB" pitchFamily="50" charset="-128"/>
            </a:endParaRPr>
          </a:p>
          <a:p>
            <a:endParaRPr kumimoji="1" lang="en-US" altLang="ja-JP" sz="1000" dirty="0" smtClean="0"/>
          </a:p>
          <a:p>
            <a:r>
              <a:rPr kumimoji="1" lang="ja-JP" altLang="en-US" sz="1200" dirty="0" smtClean="0"/>
              <a:t>マーチャント・サポート　</a:t>
            </a:r>
            <a:r>
              <a:rPr kumimoji="1" lang="en-US" altLang="ja-JP" sz="1200" dirty="0" smtClean="0"/>
              <a:t>9</a:t>
            </a:r>
            <a:r>
              <a:rPr kumimoji="1" lang="ja-JP" altLang="en-US" sz="1200" dirty="0" smtClean="0"/>
              <a:t>：</a:t>
            </a:r>
            <a:r>
              <a:rPr kumimoji="1" lang="en-US" altLang="ja-JP" sz="1200" dirty="0" smtClean="0"/>
              <a:t>00</a:t>
            </a:r>
            <a:r>
              <a:rPr lang="en-US" altLang="ja-JP" sz="1200" dirty="0" smtClean="0"/>
              <a:t>AM</a:t>
            </a:r>
            <a:r>
              <a:rPr lang="ja-JP" altLang="en-US" sz="1200" dirty="0" smtClean="0"/>
              <a:t>～</a:t>
            </a:r>
            <a:r>
              <a:rPr lang="en-US" altLang="ja-JP" sz="1200" dirty="0" smtClean="0"/>
              <a:t>17</a:t>
            </a:r>
            <a:r>
              <a:rPr lang="ja-JP" altLang="en-US" sz="1200" dirty="0" smtClean="0"/>
              <a:t>：</a:t>
            </a:r>
            <a:r>
              <a:rPr lang="en-US" altLang="ja-JP" sz="1200" dirty="0" smtClean="0"/>
              <a:t>00PM</a:t>
            </a:r>
            <a:r>
              <a:rPr lang="ja-JP" altLang="en-US" sz="1200" dirty="0" smtClean="0"/>
              <a:t>（土・日・祝・年末年始休）</a:t>
            </a:r>
            <a:endParaRPr lang="en-US" altLang="ja-JP" sz="1200" dirty="0" smtClean="0"/>
          </a:p>
          <a:p>
            <a:r>
              <a:rPr kumimoji="1" lang="en-US" altLang="ja-JP" sz="2000" b="1" dirty="0" smtClean="0"/>
              <a:t>03-6279-0521</a:t>
            </a:r>
            <a:endParaRPr kumimoji="1" lang="ja-JP" altLang="en-US" sz="2000" b="1" dirty="0"/>
          </a:p>
        </p:txBody>
      </p:sp>
      <p:graphicFrame>
        <p:nvGraphicFramePr>
          <p:cNvPr id="28" name="表 27"/>
          <p:cNvGraphicFramePr>
            <a:graphicFrameLocks noGrp="1"/>
          </p:cNvGraphicFramePr>
          <p:nvPr/>
        </p:nvGraphicFramePr>
        <p:xfrm>
          <a:off x="1412776" y="3779912"/>
          <a:ext cx="5040560" cy="2808312"/>
        </p:xfrm>
        <a:graphic>
          <a:graphicData uri="http://schemas.openxmlformats.org/drawingml/2006/table">
            <a:tbl>
              <a:tblPr/>
              <a:tblGrid>
                <a:gridCol w="2368086"/>
                <a:gridCol w="2672474"/>
              </a:tblGrid>
              <a:tr h="351039">
                <a:tc>
                  <a:txBody>
                    <a:bodyPr/>
                    <a:lstStyle/>
                    <a:p>
                      <a:pPr algn="l" rtl="0" fontAlgn="t"/>
                      <a:r>
                        <a:rPr lang="en-US" altLang="zh-TW" sz="1200" b="0" i="0" u="none" strike="noStrike" dirty="0">
                          <a:solidFill>
                            <a:srgbClr val="000000"/>
                          </a:solidFill>
                          <a:latin typeface="Arial"/>
                        </a:rPr>
                        <a:t>[1]</a:t>
                      </a:r>
                      <a:r>
                        <a:rPr lang="zh-TW" altLang="en-US" sz="1200" b="0" i="0" u="none" strike="noStrike" dirty="0">
                          <a:solidFill>
                            <a:srgbClr val="000000"/>
                          </a:solidFill>
                          <a:latin typeface="Arial"/>
                        </a:rPr>
                        <a:t>氏名</a:t>
                      </a:r>
                      <a:r>
                        <a:rPr lang="zh-TW" altLang="en-US" sz="1200" b="1" i="0" u="none" strike="noStrike" dirty="0">
                          <a:solidFill>
                            <a:srgbClr val="FF0000"/>
                          </a:solidFill>
                          <a:latin typeface="Arial"/>
                        </a:rPr>
                        <a:t>（必須）</a:t>
                      </a:r>
                      <a:r>
                        <a:rPr lang="zh-TW" altLang="en-US" sz="1200" b="0" i="0" u="none" strike="noStrike" dirty="0">
                          <a:solidFill>
                            <a:srgbClr val="000000"/>
                          </a:solidFill>
                          <a:latin typeface="Arial"/>
                        </a:rPr>
                        <a:t> </a:t>
                      </a:r>
                    </a:p>
                  </a:txBody>
                  <a:tcPr marL="5704" marR="5704" marT="57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200" b="0" i="0" u="none" strike="noStrike" dirty="0">
                          <a:solidFill>
                            <a:srgbClr val="000000"/>
                          </a:solidFill>
                          <a:latin typeface="Arial"/>
                        </a:rPr>
                        <a:t>　</a:t>
                      </a:r>
                    </a:p>
                  </a:txBody>
                  <a:tcPr marL="5704" marR="5704" marT="57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1039">
                <a:tc>
                  <a:txBody>
                    <a:bodyPr/>
                    <a:lstStyle/>
                    <a:p>
                      <a:pPr algn="l" rtl="0" fontAlgn="t"/>
                      <a:r>
                        <a:rPr lang="en-US" altLang="ja-JP" sz="1200" b="0" i="0" u="none" strike="noStrike" dirty="0">
                          <a:solidFill>
                            <a:srgbClr val="000000"/>
                          </a:solidFill>
                          <a:latin typeface="Arial"/>
                        </a:rPr>
                        <a:t>[2]</a:t>
                      </a:r>
                      <a:r>
                        <a:rPr lang="ja-JP" altLang="en-US" sz="1200" b="0" i="0" u="none" strike="noStrike" dirty="0">
                          <a:solidFill>
                            <a:srgbClr val="000000"/>
                          </a:solidFill>
                          <a:latin typeface="ＭＳ Ｐゴシック"/>
                        </a:rPr>
                        <a:t>会社名</a:t>
                      </a:r>
                      <a:r>
                        <a:rPr lang="ja-JP" altLang="en-US" sz="1200" b="0" i="0" u="none" strike="noStrike" dirty="0">
                          <a:solidFill>
                            <a:srgbClr val="00B050"/>
                          </a:solidFill>
                          <a:latin typeface="ＭＳ Ｐゴシック"/>
                        </a:rPr>
                        <a:t>または店舗名</a:t>
                      </a:r>
                      <a:r>
                        <a:rPr lang="ja-JP" altLang="en-US" sz="1200" b="1" i="0" u="none" strike="noStrike" dirty="0">
                          <a:solidFill>
                            <a:srgbClr val="FF0000"/>
                          </a:solidFill>
                          <a:latin typeface="ＭＳ Ｐゴシック"/>
                        </a:rPr>
                        <a:t>（必須）</a:t>
                      </a:r>
                      <a:r>
                        <a:rPr lang="ja-JP" altLang="en-US" sz="1200" b="0" i="0" u="none" strike="noStrike" dirty="0">
                          <a:solidFill>
                            <a:srgbClr val="000000"/>
                          </a:solidFill>
                          <a:latin typeface="Arial"/>
                        </a:rPr>
                        <a:t> </a:t>
                      </a:r>
                    </a:p>
                  </a:txBody>
                  <a:tcPr marL="5704" marR="5704" marT="57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200" b="0" i="0" u="none" strike="noStrike">
                          <a:solidFill>
                            <a:srgbClr val="000000"/>
                          </a:solidFill>
                          <a:latin typeface="Arial"/>
                        </a:rPr>
                        <a:t>　</a:t>
                      </a:r>
                    </a:p>
                  </a:txBody>
                  <a:tcPr marL="5704" marR="5704" marT="57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1039">
                <a:tc>
                  <a:txBody>
                    <a:bodyPr/>
                    <a:lstStyle/>
                    <a:p>
                      <a:pPr algn="l" rtl="0" fontAlgn="t"/>
                      <a:r>
                        <a:rPr lang="en-US" altLang="zh-TW" sz="1200" b="0" i="0" u="none" strike="noStrike" dirty="0">
                          <a:solidFill>
                            <a:srgbClr val="000000"/>
                          </a:solidFill>
                          <a:latin typeface="Arial"/>
                        </a:rPr>
                        <a:t>[3]</a:t>
                      </a:r>
                      <a:r>
                        <a:rPr lang="zh-TW" altLang="en-US" sz="1200" b="0" i="0" u="none" strike="noStrike" dirty="0">
                          <a:solidFill>
                            <a:srgbClr val="000000"/>
                          </a:solidFill>
                          <a:latin typeface="Arial"/>
                        </a:rPr>
                        <a:t>電話番号</a:t>
                      </a:r>
                      <a:r>
                        <a:rPr lang="zh-TW" altLang="en-US" sz="1200" b="1" i="0" u="none" strike="noStrike" dirty="0">
                          <a:solidFill>
                            <a:srgbClr val="FF0000"/>
                          </a:solidFill>
                          <a:latin typeface="Arial"/>
                        </a:rPr>
                        <a:t>（必須）</a:t>
                      </a:r>
                      <a:r>
                        <a:rPr lang="zh-TW" altLang="en-US" sz="1200" b="0" i="0" u="none" strike="noStrike" dirty="0">
                          <a:solidFill>
                            <a:srgbClr val="000000"/>
                          </a:solidFill>
                          <a:latin typeface="Arial"/>
                        </a:rPr>
                        <a:t> </a:t>
                      </a:r>
                    </a:p>
                  </a:txBody>
                  <a:tcPr marL="5704" marR="5704" marT="57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200" b="0" i="0" u="none" strike="noStrike" dirty="0">
                          <a:solidFill>
                            <a:srgbClr val="000000"/>
                          </a:solidFill>
                          <a:latin typeface="Arial"/>
                        </a:rPr>
                        <a:t>　</a:t>
                      </a:r>
                    </a:p>
                  </a:txBody>
                  <a:tcPr marL="5704" marR="5704" marT="57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1039">
                <a:tc>
                  <a:txBody>
                    <a:bodyPr/>
                    <a:lstStyle/>
                    <a:p>
                      <a:pPr algn="l" rtl="0" fontAlgn="t"/>
                      <a:r>
                        <a:rPr lang="en-US" altLang="ja-JP" sz="1200" b="0" i="0" u="none" strike="noStrike" dirty="0">
                          <a:solidFill>
                            <a:srgbClr val="000000"/>
                          </a:solidFill>
                          <a:latin typeface="Arial"/>
                        </a:rPr>
                        <a:t>[4]</a:t>
                      </a:r>
                      <a:r>
                        <a:rPr lang="ja-JP" altLang="en-US" sz="1200" b="0" i="0" u="none" strike="noStrike" dirty="0">
                          <a:solidFill>
                            <a:srgbClr val="000000"/>
                          </a:solidFill>
                          <a:latin typeface="Arial"/>
                        </a:rPr>
                        <a:t>メールアドレス </a:t>
                      </a:r>
                    </a:p>
                  </a:txBody>
                  <a:tcPr marL="5704" marR="5704" marT="57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200" b="0" i="0" u="none" strike="noStrike">
                          <a:solidFill>
                            <a:srgbClr val="000000"/>
                          </a:solidFill>
                          <a:latin typeface="Arial"/>
                        </a:rPr>
                        <a:t>　</a:t>
                      </a:r>
                    </a:p>
                  </a:txBody>
                  <a:tcPr marL="5704" marR="5704" marT="57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1039">
                <a:tc>
                  <a:txBody>
                    <a:bodyPr/>
                    <a:lstStyle/>
                    <a:p>
                      <a:pPr algn="l" rtl="0" fontAlgn="t"/>
                      <a:r>
                        <a:rPr lang="en-US" altLang="ja-JP" sz="1200" b="0" i="0" u="none" strike="noStrike" dirty="0">
                          <a:solidFill>
                            <a:srgbClr val="000000"/>
                          </a:solidFill>
                          <a:latin typeface="Arial"/>
                        </a:rPr>
                        <a:t>[5]</a:t>
                      </a:r>
                      <a:r>
                        <a:rPr lang="ja-JP" altLang="en-US" sz="1200" b="0" i="0" u="none" strike="noStrike" dirty="0">
                          <a:solidFill>
                            <a:srgbClr val="000000"/>
                          </a:solidFill>
                          <a:latin typeface="Arial"/>
                        </a:rPr>
                        <a:t>資料請求 </a:t>
                      </a:r>
                    </a:p>
                  </a:txBody>
                  <a:tcPr marL="5704" marR="5704" marT="57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200" b="0" i="0" u="none" strike="noStrike" dirty="0">
                          <a:solidFill>
                            <a:srgbClr val="00B050"/>
                          </a:solidFill>
                          <a:latin typeface="ＭＳ Ｐゴシック"/>
                        </a:rPr>
                        <a:t>□　必要　　□</a:t>
                      </a:r>
                      <a:r>
                        <a:rPr lang="en-US" altLang="ja-JP" sz="1200" b="0" i="0" u="none" strike="noStrike" dirty="0">
                          <a:solidFill>
                            <a:srgbClr val="00B050"/>
                          </a:solidFill>
                          <a:latin typeface="Calibri"/>
                        </a:rPr>
                        <a:t>5</a:t>
                      </a:r>
                      <a:r>
                        <a:rPr lang="ja-JP" altLang="en-US" sz="1200" b="0" i="0" u="none" strike="noStrike" dirty="0">
                          <a:solidFill>
                            <a:srgbClr val="00B050"/>
                          </a:solidFill>
                          <a:latin typeface="ＭＳ Ｐゴシック"/>
                        </a:rPr>
                        <a:t>不要</a:t>
                      </a:r>
                      <a:r>
                        <a:rPr lang="ja-JP" altLang="en-US" sz="1200" b="0" i="0" u="none" strike="noStrike" dirty="0">
                          <a:solidFill>
                            <a:srgbClr val="00B050"/>
                          </a:solidFill>
                          <a:latin typeface="Arial"/>
                        </a:rPr>
                        <a:t> </a:t>
                      </a:r>
                    </a:p>
                  </a:txBody>
                  <a:tcPr marL="5704" marR="5704" marT="57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1039">
                <a:tc>
                  <a:txBody>
                    <a:bodyPr/>
                    <a:lstStyle/>
                    <a:p>
                      <a:pPr algn="l" rtl="0" fontAlgn="t"/>
                      <a:r>
                        <a:rPr lang="en-US" altLang="ja-JP" sz="1200" b="0" i="0" u="none" strike="noStrike" dirty="0">
                          <a:solidFill>
                            <a:srgbClr val="000000"/>
                          </a:solidFill>
                          <a:latin typeface="Arial"/>
                        </a:rPr>
                        <a:t>[6]</a:t>
                      </a:r>
                      <a:r>
                        <a:rPr lang="ja-JP" altLang="en-US" sz="1200" b="0" i="0" u="none" strike="noStrike" dirty="0">
                          <a:solidFill>
                            <a:srgbClr val="000000"/>
                          </a:solidFill>
                          <a:latin typeface="Arial"/>
                        </a:rPr>
                        <a:t>ご希望の連絡方法</a:t>
                      </a:r>
                      <a:r>
                        <a:rPr lang="ja-JP" altLang="en-US" sz="1200" b="1" i="0" u="none" strike="noStrike" dirty="0">
                          <a:solidFill>
                            <a:srgbClr val="FF0000"/>
                          </a:solidFill>
                          <a:latin typeface="Arial"/>
                        </a:rPr>
                        <a:t>（必須）</a:t>
                      </a:r>
                      <a:r>
                        <a:rPr lang="ja-JP" altLang="en-US" sz="1200" b="0" i="0" u="none" strike="noStrike" dirty="0">
                          <a:solidFill>
                            <a:srgbClr val="000000"/>
                          </a:solidFill>
                          <a:latin typeface="Arial"/>
                        </a:rPr>
                        <a:t> </a:t>
                      </a:r>
                    </a:p>
                  </a:txBody>
                  <a:tcPr marL="5704" marR="5704" marT="57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200" b="0" i="0" u="none" strike="noStrike" dirty="0">
                          <a:solidFill>
                            <a:srgbClr val="000000"/>
                          </a:solidFill>
                          <a:latin typeface="ＭＳ Ｐゴシック"/>
                        </a:rPr>
                        <a:t>□</a:t>
                      </a:r>
                      <a:r>
                        <a:rPr lang="en-US" altLang="ja-JP" sz="1200" b="0" i="0" u="none" strike="noStrike" dirty="0">
                          <a:solidFill>
                            <a:srgbClr val="FFFFFF"/>
                          </a:solidFill>
                          <a:latin typeface="Calibri"/>
                        </a:rPr>
                        <a:t>5</a:t>
                      </a:r>
                      <a:r>
                        <a:rPr lang="ja-JP" altLang="en-US" sz="1200" b="0" i="0" u="none" strike="noStrike" dirty="0">
                          <a:solidFill>
                            <a:srgbClr val="00B050"/>
                          </a:solidFill>
                          <a:latin typeface="ＭＳ Ｐゴシック"/>
                        </a:rPr>
                        <a:t>電話</a:t>
                      </a:r>
                      <a:r>
                        <a:rPr lang="ja-JP" altLang="en-US" sz="1200" b="0" i="0" u="none" strike="noStrike" dirty="0">
                          <a:solidFill>
                            <a:srgbClr val="000000"/>
                          </a:solidFill>
                          <a:latin typeface="ＭＳ Ｐゴシック"/>
                        </a:rPr>
                        <a:t>　□　</a:t>
                      </a:r>
                      <a:r>
                        <a:rPr lang="en-US" altLang="ja-JP" sz="1200" b="0" i="0" u="none" strike="noStrike" dirty="0">
                          <a:solidFill>
                            <a:srgbClr val="00B050"/>
                          </a:solidFill>
                          <a:latin typeface="ＭＳ Ｐゴシック"/>
                        </a:rPr>
                        <a:t>E</a:t>
                      </a:r>
                      <a:r>
                        <a:rPr lang="ja-JP" altLang="en-US" sz="1200" b="0" i="0" u="none" strike="noStrike" dirty="0">
                          <a:solidFill>
                            <a:srgbClr val="00B050"/>
                          </a:solidFill>
                          <a:latin typeface="ＭＳ Ｐゴシック"/>
                        </a:rPr>
                        <a:t>メール</a:t>
                      </a:r>
                      <a:r>
                        <a:rPr lang="ja-JP" altLang="en-US" sz="1200" b="0" i="0" u="none" strike="noStrike" dirty="0">
                          <a:solidFill>
                            <a:srgbClr val="000000"/>
                          </a:solidFill>
                          <a:latin typeface="ＭＳ Ｐゴシック"/>
                        </a:rPr>
                        <a:t>　□　連絡不要　</a:t>
                      </a:r>
                      <a:endParaRPr lang="ja-JP" altLang="en-US" sz="1200" b="0" i="0" u="none" strike="noStrike" dirty="0">
                        <a:solidFill>
                          <a:srgbClr val="000000"/>
                        </a:solidFill>
                        <a:latin typeface="Arial"/>
                      </a:endParaRPr>
                    </a:p>
                  </a:txBody>
                  <a:tcPr marL="5704" marR="5704" marT="57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1039">
                <a:tc>
                  <a:txBody>
                    <a:bodyPr/>
                    <a:lstStyle/>
                    <a:p>
                      <a:pPr algn="l" rtl="0" fontAlgn="t"/>
                      <a:r>
                        <a:rPr lang="en-US" altLang="ja-JP" sz="1200" b="0" i="0" u="none" strike="noStrike" dirty="0">
                          <a:solidFill>
                            <a:srgbClr val="000000"/>
                          </a:solidFill>
                          <a:latin typeface="Arial"/>
                        </a:rPr>
                        <a:t>[7]</a:t>
                      </a:r>
                      <a:r>
                        <a:rPr lang="ja-JP" altLang="en-US" sz="1200" b="0" i="0" u="none" strike="noStrike" dirty="0">
                          <a:solidFill>
                            <a:srgbClr val="000000"/>
                          </a:solidFill>
                          <a:latin typeface="ＭＳ Ｐゴシック"/>
                        </a:rPr>
                        <a:t>資料の送付方法</a:t>
                      </a:r>
                      <a:r>
                        <a:rPr lang="ja-JP" altLang="en-US" sz="1200" b="0" i="0" u="none" strike="noStrike" dirty="0">
                          <a:solidFill>
                            <a:srgbClr val="000000"/>
                          </a:solidFill>
                          <a:latin typeface="Arial"/>
                        </a:rPr>
                        <a:t> </a:t>
                      </a:r>
                    </a:p>
                  </a:txBody>
                  <a:tcPr marL="5704" marR="5704" marT="57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200" b="0" i="0" u="none" strike="noStrike" dirty="0">
                          <a:solidFill>
                            <a:srgbClr val="000000"/>
                          </a:solidFill>
                          <a:latin typeface="ＭＳ Ｐゴシック"/>
                        </a:rPr>
                        <a:t>□</a:t>
                      </a:r>
                      <a:r>
                        <a:rPr lang="ja-JP" altLang="en-US" sz="1200" b="0" i="0" u="none" strike="noStrike" dirty="0">
                          <a:solidFill>
                            <a:srgbClr val="00B050"/>
                          </a:solidFill>
                          <a:latin typeface="ＭＳ Ｐゴシック"/>
                        </a:rPr>
                        <a:t>ご郵送</a:t>
                      </a:r>
                      <a:r>
                        <a:rPr lang="ja-JP" altLang="en-US" sz="1200" b="0" i="0" u="none" strike="noStrike" dirty="0">
                          <a:solidFill>
                            <a:srgbClr val="000000"/>
                          </a:solidFill>
                          <a:latin typeface="ＭＳ Ｐゴシック"/>
                        </a:rPr>
                        <a:t>　□</a:t>
                      </a:r>
                      <a:r>
                        <a:rPr lang="en-US" altLang="ja-JP" sz="1200" b="0" i="0" u="none" strike="noStrike" dirty="0">
                          <a:solidFill>
                            <a:srgbClr val="00B050"/>
                          </a:solidFill>
                          <a:latin typeface="ＭＳ Ｐゴシック"/>
                        </a:rPr>
                        <a:t>E</a:t>
                      </a:r>
                      <a:r>
                        <a:rPr lang="ja-JP" altLang="en-US" sz="1200" b="0" i="0" u="none" strike="noStrike" dirty="0">
                          <a:solidFill>
                            <a:srgbClr val="00B050"/>
                          </a:solidFill>
                          <a:latin typeface="ＭＳ Ｐゴシック"/>
                        </a:rPr>
                        <a:t>メール</a:t>
                      </a:r>
                      <a:r>
                        <a:rPr lang="ja-JP" altLang="en-US" sz="1200" b="0" i="0" u="none" strike="noStrike" dirty="0">
                          <a:solidFill>
                            <a:srgbClr val="000000"/>
                          </a:solidFill>
                          <a:latin typeface="ＭＳ Ｐゴシック"/>
                        </a:rPr>
                        <a:t> </a:t>
                      </a:r>
                    </a:p>
                  </a:txBody>
                  <a:tcPr marL="5704" marR="5704" marT="57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1039">
                <a:tc>
                  <a:txBody>
                    <a:bodyPr/>
                    <a:lstStyle/>
                    <a:p>
                      <a:pPr algn="l" rtl="0" fontAlgn="t"/>
                      <a:r>
                        <a:rPr lang="en-US" altLang="ja-JP" sz="1200" b="0" i="0" u="none" strike="noStrike" dirty="0">
                          <a:solidFill>
                            <a:srgbClr val="000000"/>
                          </a:solidFill>
                          <a:latin typeface="Arial"/>
                        </a:rPr>
                        <a:t>[8]</a:t>
                      </a:r>
                      <a:r>
                        <a:rPr lang="ja-JP" altLang="en-US" sz="1200" b="0" i="0" u="none" strike="noStrike" dirty="0">
                          <a:solidFill>
                            <a:srgbClr val="000000"/>
                          </a:solidFill>
                          <a:latin typeface="Arial"/>
                        </a:rPr>
                        <a:t>お問い合わせ内容 </a:t>
                      </a:r>
                    </a:p>
                  </a:txBody>
                  <a:tcPr marL="5704" marR="5704" marT="57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200" b="0" i="0" u="none" strike="noStrike" dirty="0">
                          <a:solidFill>
                            <a:srgbClr val="000000"/>
                          </a:solidFill>
                          <a:latin typeface="Arial"/>
                        </a:rPr>
                        <a:t>　</a:t>
                      </a:r>
                    </a:p>
                  </a:txBody>
                  <a:tcPr marL="5704" marR="5704" marT="57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9" name="表 28"/>
          <p:cNvGraphicFramePr>
            <a:graphicFrameLocks noGrp="1"/>
          </p:cNvGraphicFramePr>
          <p:nvPr/>
        </p:nvGraphicFramePr>
        <p:xfrm>
          <a:off x="1340767" y="7668344"/>
          <a:ext cx="5256581" cy="1219200"/>
        </p:xfrm>
        <a:graphic>
          <a:graphicData uri="http://schemas.openxmlformats.org/drawingml/2006/table">
            <a:tbl>
              <a:tblPr/>
              <a:tblGrid>
                <a:gridCol w="362827"/>
                <a:gridCol w="3004394"/>
                <a:gridCol w="557516"/>
                <a:gridCol w="557516"/>
                <a:gridCol w="557516"/>
                <a:gridCol w="216812"/>
              </a:tblGrid>
              <a:tr h="100318">
                <a:tc>
                  <a:txBody>
                    <a:bodyPr/>
                    <a:lstStyle/>
                    <a:p>
                      <a:pPr algn="l" fontAlgn="ctr"/>
                      <a:r>
                        <a:rPr lang="ja-JP" altLang="en-US" sz="800" b="0" i="0" u="none" strike="noStrike" dirty="0">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r>
                        <a:rPr lang="ja-JP" altLang="en-US" sz="900" b="1" i="0" u="none" strike="noStrike" dirty="0">
                          <a:solidFill>
                            <a:srgbClr val="7F7F7F"/>
                          </a:solidFill>
                          <a:latin typeface="HGP創英角ｺﾞｼｯｸUB"/>
                        </a:rPr>
                        <a:t>個人情報の取り扱いについて</a:t>
                      </a:r>
                      <a:r>
                        <a:rPr lang="ja-JP" altLang="en-US" sz="900" b="0" i="0" u="none" strike="noStrike" dirty="0">
                          <a:solidFill>
                            <a:srgbClr val="000000"/>
                          </a:solidFill>
                          <a:latin typeface="HGP創英角ｺﾞｼｯｸUB"/>
                        </a:rPr>
                        <a:t>　</a:t>
                      </a: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endParaRPr lang="ja-JP" altLang="en-US" sz="900" b="0" i="0" u="none" strike="noStrike" dirty="0">
                        <a:solidFill>
                          <a:srgbClr val="000000"/>
                        </a:solidFill>
                        <a:latin typeface="HGP創英角ｺﾞｼｯｸUB"/>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gridSpan="2">
                  <a:txBody>
                    <a:bodyPr/>
                    <a:lstStyle/>
                    <a:p>
                      <a:pPr algn="l" fontAlgn="ctr"/>
                      <a:r>
                        <a:rPr lang="ja-JP" altLang="en-US" sz="900" b="0" i="0" u="none" strike="noStrike" dirty="0">
                          <a:solidFill>
                            <a:srgbClr val="7F7F7F"/>
                          </a:solidFill>
                          <a:latin typeface="HGP創英角ｺﾞｼｯｸUB"/>
                        </a:rPr>
                        <a:t>詳細については</a:t>
                      </a:r>
                      <a:r>
                        <a:rPr lang="ja-JP" altLang="en-US" sz="900" b="0" i="0" u="none" strike="noStrike" dirty="0">
                          <a:solidFill>
                            <a:srgbClr val="538ED5"/>
                          </a:solidFill>
                          <a:latin typeface="HGP創英角ｺﾞｼｯｸUB"/>
                        </a:rPr>
                        <a:t>「個人情報の取り扱いについて」</a:t>
                      </a:r>
                      <a:r>
                        <a:rPr lang="ja-JP" altLang="en-US" sz="900" b="0" i="0" u="none" strike="noStrike" dirty="0">
                          <a:solidFill>
                            <a:srgbClr val="7F7F7F"/>
                          </a:solidFill>
                          <a:latin typeface="HGP創英角ｺﾞｼｯｸUB"/>
                        </a:rPr>
                        <a:t>をご覧ください。</a:t>
                      </a:r>
                      <a:endParaRPr lang="ja-JP" altLang="en-US" sz="900" b="0" i="0" u="none" strike="noStrike" dirty="0">
                        <a:solidFill>
                          <a:srgbClr val="000000"/>
                        </a:solidFill>
                        <a:latin typeface="HGP創英角ｺﾞｼｯｸUB"/>
                      </a:endParaRPr>
                    </a:p>
                  </a:txBody>
                  <a:tcPr marL="0" marR="0" marT="0" marB="0" anchor="ctr">
                    <a:lnL>
                      <a:noFill/>
                    </a:lnL>
                    <a:lnR>
                      <a:noFill/>
                    </a:lnR>
                    <a:lnT>
                      <a:noFill/>
                    </a:lnT>
                    <a:lnB>
                      <a:noFill/>
                    </a:lnB>
                  </a:tcPr>
                </a:tc>
                <a:tc hMerge="1">
                  <a:txBody>
                    <a:bodyPr/>
                    <a:lstStyle/>
                    <a:p>
                      <a:endParaRPr kumimoji="1" lang="ja-JP" altLang="en-US"/>
                    </a:p>
                  </a:txBody>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gridSpan="4">
                  <a:txBody>
                    <a:bodyPr/>
                    <a:lstStyle/>
                    <a:p>
                      <a:pPr algn="l" fontAlgn="ctr"/>
                      <a:r>
                        <a:rPr lang="ja-JP" altLang="en-US" sz="900" b="0" i="0" u="none" strike="noStrike">
                          <a:solidFill>
                            <a:srgbClr val="7F7F7F"/>
                          </a:solidFill>
                          <a:latin typeface="HGP創英角ｺﾞｼｯｸUB"/>
                        </a:rPr>
                        <a:t>上記「個人情報の取扱いについて」に同意いただける場合は、「同意する」にチェックした上で</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r>
                        <a:rPr lang="ja-JP" altLang="en-US" sz="900" b="0" i="0" u="none" strike="noStrike">
                          <a:solidFill>
                            <a:srgbClr val="7F7F7F"/>
                          </a:solidFill>
                          <a:latin typeface="HGP創英角ｺﾞｼｯｸUB"/>
                        </a:rPr>
                        <a:t>「内容確認ボタン」を押して下さい。</a:t>
                      </a: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endParaRPr lang="ja-JP" altLang="en-US" sz="900" b="0" i="0" u="none" strike="noStrike">
                        <a:solidFill>
                          <a:srgbClr val="000000"/>
                        </a:solidFill>
                        <a:latin typeface="HGP創英角ｺﾞｼｯｸUB"/>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a:noFill/>
                    </a:lnT>
                    <a:lnB>
                      <a:noFill/>
                    </a:lnB>
                  </a:tcPr>
                </a:tc>
                <a:tc>
                  <a:txBody>
                    <a:bodyPr/>
                    <a:lstStyle/>
                    <a:p>
                      <a:pPr algn="l" fontAlgn="ctr"/>
                      <a:r>
                        <a:rPr lang="ja-JP" altLang="en-US" sz="900" b="0" i="0" u="none" strike="noStrike" dirty="0">
                          <a:solidFill>
                            <a:srgbClr val="00B050"/>
                          </a:solidFill>
                          <a:latin typeface="HGP創英角ｺﾞｼｯｸUB"/>
                        </a:rPr>
                        <a:t>□</a:t>
                      </a:r>
                      <a:r>
                        <a:rPr lang="ja-JP" altLang="en-US" sz="900" b="0" i="0" u="none" strike="noStrike" dirty="0">
                          <a:solidFill>
                            <a:srgbClr val="7F7F7F"/>
                          </a:solidFill>
                          <a:latin typeface="HGP創英角ｺﾞｼｯｸUB"/>
                        </a:rPr>
                        <a:t>　上記「個人情報の取扱いについて」に同意する</a:t>
                      </a:r>
                    </a:p>
                  </a:txBody>
                  <a:tcPr marL="0" marR="0" marT="0" marB="0" anchor="ctr">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w="6350" cap="flat" cmpd="sng" algn="ctr">
                      <a:solidFill>
                        <a:srgbClr val="7F7F7F"/>
                      </a:solidFill>
                      <a:prstDash val="solid"/>
                      <a:round/>
                      <a:headEnd type="none" w="med" len="med"/>
                      <a:tailEnd type="none" w="med" len="med"/>
                    </a:lnB>
                  </a:tcPr>
                </a:tc>
              </a:tr>
            </a:tbl>
          </a:graphicData>
        </a:graphic>
      </p:graphicFrame>
      <p:sp>
        <p:nvSpPr>
          <p:cNvPr id="33" name="正方形/長方形 32"/>
          <p:cNvSpPr/>
          <p:nvPr/>
        </p:nvSpPr>
        <p:spPr>
          <a:xfrm flipH="1">
            <a:off x="3267968" y="7785100"/>
            <a:ext cx="432048" cy="14401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800" dirty="0">
                <a:solidFill>
                  <a:schemeClr val="bg1"/>
                </a:solidFill>
              </a:rPr>
              <a:t>必須</a:t>
            </a:r>
            <a:endParaRPr kumimoji="1" lang="ja-JP" altLang="en-US" sz="800" dirty="0">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47664" y="179512"/>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お問い合わせ画面</a:t>
            </a:r>
            <a:endParaRPr kumimoji="1" lang="ja-JP" altLang="en-US" dirty="0">
              <a:solidFill>
                <a:srgbClr val="FF0000"/>
              </a:solidFill>
            </a:endParaRPr>
          </a:p>
        </p:txBody>
      </p:sp>
      <p:sp>
        <p:nvSpPr>
          <p:cNvPr id="30" name="テキスト ボックス 29"/>
          <p:cNvSpPr txBox="1"/>
          <p:nvPr/>
        </p:nvSpPr>
        <p:spPr>
          <a:xfrm>
            <a:off x="548680" y="1475656"/>
            <a:ext cx="1556836" cy="369332"/>
          </a:xfrm>
          <a:prstGeom prst="rect">
            <a:avLst/>
          </a:prstGeom>
          <a:noFill/>
        </p:spPr>
        <p:txBody>
          <a:bodyPr wrap="none" rtlCol="0">
            <a:spAutoFit/>
          </a:bodyPr>
          <a:lstStyle/>
          <a:p>
            <a:r>
              <a:rPr lang="ja-JP" altLang="en-US" u="sng" dirty="0" smtClean="0"/>
              <a:t>新規のお客</a:t>
            </a:r>
            <a:r>
              <a:rPr kumimoji="1" lang="ja-JP" altLang="en-US" u="sng" dirty="0" smtClean="0"/>
              <a:t>様</a:t>
            </a:r>
            <a:endParaRPr kumimoji="1" lang="ja-JP" altLang="en-US" u="sng" dirty="0"/>
          </a:p>
        </p:txBody>
      </p:sp>
      <p:graphicFrame>
        <p:nvGraphicFramePr>
          <p:cNvPr id="20" name="図表 19"/>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13"/>
          <p:cNvGrpSpPr/>
          <p:nvPr/>
        </p:nvGrpSpPr>
        <p:grpSpPr>
          <a:xfrm>
            <a:off x="2564904" y="251520"/>
            <a:ext cx="4711143" cy="677108"/>
            <a:chOff x="2564904" y="251520"/>
            <a:chExt cx="4711143" cy="677108"/>
          </a:xfrm>
        </p:grpSpPr>
        <p:sp>
          <p:nvSpPr>
            <p:cNvPr id="15" name="正方形/長方形 14"/>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16" name="テキスト ボックス 15"/>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17" name="正方形/長方形 16"/>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18" name="正方形/長方形 17"/>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19" name="テキスト ボックス 18"/>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21" name="図表 20"/>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テキスト ボックス 21"/>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cxnSp>
        <p:nvCxnSpPr>
          <p:cNvPr id="24" name="直線コネクタ 23"/>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260648" y="298782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ロール紙発注</a:t>
            </a:r>
            <a:endParaRPr lang="en-US" altLang="ja-JP" sz="1000" dirty="0" smtClean="0">
              <a:solidFill>
                <a:schemeClr val="tx1"/>
              </a:solidFill>
              <a:latin typeface="+mn-ea"/>
            </a:endParaRPr>
          </a:p>
        </p:txBody>
      </p:sp>
      <p:sp>
        <p:nvSpPr>
          <p:cNvPr id="59" name="正方形/長方形 58"/>
          <p:cNvSpPr/>
          <p:nvPr/>
        </p:nvSpPr>
        <p:spPr>
          <a:xfrm>
            <a:off x="260648" y="334786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お問い合わせ</a:t>
            </a:r>
            <a:endParaRPr lang="en-US" altLang="ja-JP" sz="1000" dirty="0" smtClean="0">
              <a:solidFill>
                <a:schemeClr val="tx1"/>
              </a:solidFill>
              <a:latin typeface="+mn-ea"/>
            </a:endParaRPr>
          </a:p>
        </p:txBody>
      </p:sp>
      <p:sp>
        <p:nvSpPr>
          <p:cNvPr id="61" name="正方形/長方形 60"/>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ご加盟店様</a:t>
            </a:r>
            <a:endParaRPr lang="en-US" altLang="ja-JP" sz="1050" dirty="0" smtClean="0">
              <a:solidFill>
                <a:schemeClr val="tx1"/>
              </a:solidFill>
              <a:latin typeface="+mn-ea"/>
            </a:endParaRPr>
          </a:p>
        </p:txBody>
      </p:sp>
      <p:sp>
        <p:nvSpPr>
          <p:cNvPr id="63" name="正方形/長方形 62"/>
          <p:cNvSpPr/>
          <p:nvPr/>
        </p:nvSpPr>
        <p:spPr>
          <a:xfrm>
            <a:off x="260648" y="262778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各種変更</a:t>
            </a:r>
            <a:endParaRPr lang="en-US" altLang="ja-JP" sz="1000" dirty="0" smtClean="0">
              <a:solidFill>
                <a:schemeClr val="tx1"/>
              </a:solidFill>
              <a:latin typeface="+mn-ea"/>
            </a:endParaRPr>
          </a:p>
        </p:txBody>
      </p:sp>
      <p:sp>
        <p:nvSpPr>
          <p:cNvPr id="65" name="正方形/長方形 64"/>
          <p:cNvSpPr/>
          <p:nvPr/>
        </p:nvSpPr>
        <p:spPr>
          <a:xfrm>
            <a:off x="44624" y="6012160"/>
            <a:ext cx="1152128" cy="504056"/>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新規のお客様</a:t>
            </a:r>
            <a:endParaRPr lang="en-US" altLang="ja-JP" sz="1050" dirty="0" smtClean="0">
              <a:solidFill>
                <a:schemeClr val="tx1"/>
              </a:solidFill>
              <a:latin typeface="+mn-ea"/>
            </a:endParaRPr>
          </a:p>
        </p:txBody>
      </p:sp>
      <p:sp>
        <p:nvSpPr>
          <p:cNvPr id="25" name="テキスト ボックス 24"/>
          <p:cNvSpPr txBox="1"/>
          <p:nvPr/>
        </p:nvSpPr>
        <p:spPr>
          <a:xfrm>
            <a:off x="1300223" y="1835696"/>
            <a:ext cx="3547766"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a:t>
            </a:r>
            <a:r>
              <a:rPr lang="ja-JP" altLang="en-US" sz="2000" dirty="0" smtClean="0">
                <a:latin typeface="HGP創英角ｺﾞｼｯｸUB" pitchFamily="50" charset="-128"/>
                <a:ea typeface="HGP創英角ｺﾞｼｯｸUB" pitchFamily="50" charset="-128"/>
              </a:rPr>
              <a:t>新規加盟をご検討のお客様</a:t>
            </a:r>
            <a:r>
              <a:rPr kumimoji="1" lang="en-US" altLang="ja-JP"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26" name="テキスト ボックス 25"/>
          <p:cNvSpPr txBox="1"/>
          <p:nvPr/>
        </p:nvSpPr>
        <p:spPr>
          <a:xfrm>
            <a:off x="1268760" y="2267744"/>
            <a:ext cx="5445224" cy="1200329"/>
          </a:xfrm>
          <a:prstGeom prst="rect">
            <a:avLst/>
          </a:prstGeom>
          <a:noFill/>
        </p:spPr>
        <p:txBody>
          <a:bodyPr wrap="square" rtlCol="0">
            <a:spAutoFit/>
          </a:bodyPr>
          <a:lstStyle/>
          <a:p>
            <a:r>
              <a:rPr kumimoji="1" lang="ja-JP" altLang="en-US" sz="1200" dirty="0" smtClean="0"/>
              <a:t>下記のフォームより、お問い合わせ内容をご入力の上、お問い合わせ</a:t>
            </a:r>
            <a:r>
              <a:rPr lang="ja-JP" altLang="en-US" sz="1200" dirty="0" smtClean="0"/>
              <a:t>いただきますよう</a:t>
            </a:r>
            <a:r>
              <a:rPr kumimoji="1" lang="ja-JP" altLang="en-US" sz="1200" dirty="0" smtClean="0"/>
              <a:t>お願い致します。</a:t>
            </a:r>
            <a:endParaRPr kumimoji="1" lang="en-US" altLang="ja-JP" sz="1200" dirty="0" smtClean="0"/>
          </a:p>
          <a:p>
            <a:endParaRPr lang="en-US" altLang="ja-JP" sz="1200" dirty="0" smtClean="0"/>
          </a:p>
          <a:p>
            <a:r>
              <a:rPr kumimoji="1" lang="ja-JP" altLang="en-US" sz="1200" dirty="0" smtClean="0"/>
              <a:t>万が一のため、弊社でメール受信後に自動返信を</a:t>
            </a:r>
            <a:r>
              <a:rPr lang="ja-JP" altLang="en-US" sz="1200" dirty="0" smtClean="0"/>
              <a:t>させていただいておりますが、返信メールが翌日にもない場合には、お電話にて</a:t>
            </a:r>
            <a:r>
              <a:rPr kumimoji="1" lang="ja-JP" altLang="en-US" sz="1200" dirty="0" smtClean="0"/>
              <a:t>お問い合わせ下さいますよう、宜しくお願い申し上げます。</a:t>
            </a:r>
            <a:endParaRPr kumimoji="1" lang="ja-JP" altLang="en-US" sz="1200" dirty="0"/>
          </a:p>
        </p:txBody>
      </p:sp>
      <p:cxnSp>
        <p:nvCxnSpPr>
          <p:cNvPr id="27" name="直線コネクタ 26"/>
          <p:cNvCxnSpPr/>
          <p:nvPr/>
        </p:nvCxnSpPr>
        <p:spPr>
          <a:xfrm>
            <a:off x="1196752" y="3635896"/>
            <a:ext cx="532859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2924944" y="1403648"/>
            <a:ext cx="3589268" cy="584775"/>
          </a:xfrm>
          <a:prstGeom prst="rect">
            <a:avLst/>
          </a:prstGeom>
          <a:noFill/>
        </p:spPr>
        <p:txBody>
          <a:bodyPr wrap="square" rtlCol="0">
            <a:spAutoFit/>
          </a:bodyPr>
          <a:lstStyle/>
          <a:p>
            <a:r>
              <a:rPr kumimoji="1" lang="en-US" altLang="ja-JP" sz="1600" dirty="0" smtClean="0">
                <a:solidFill>
                  <a:srgbClr val="FF0000"/>
                </a:solidFill>
              </a:rPr>
              <a:t>※</a:t>
            </a:r>
            <a:r>
              <a:rPr kumimoji="1" lang="ja-JP" altLang="en-US" sz="1600" dirty="0" smtClean="0">
                <a:solidFill>
                  <a:srgbClr val="FF0000"/>
                </a:solidFill>
              </a:rPr>
              <a:t>メールの自動返信機能の</a:t>
            </a:r>
            <a:r>
              <a:rPr lang="ja-JP" altLang="en-US" sz="1600" dirty="0" smtClean="0">
                <a:solidFill>
                  <a:srgbClr val="FF0000"/>
                </a:solidFill>
              </a:rPr>
              <a:t>追加希望が</a:t>
            </a:r>
            <a:r>
              <a:rPr lang="en-US" altLang="ja-JP" sz="1600" dirty="0" smtClean="0">
                <a:solidFill>
                  <a:srgbClr val="FF0000"/>
                </a:solidFill>
              </a:rPr>
              <a:t>BackOffice</a:t>
            </a:r>
            <a:r>
              <a:rPr lang="ja-JP" altLang="en-US" sz="1600" dirty="0" smtClean="0">
                <a:solidFill>
                  <a:srgbClr val="FF0000"/>
                </a:solidFill>
              </a:rPr>
              <a:t>よりあります</a:t>
            </a:r>
            <a:endParaRPr kumimoji="1" lang="ja-JP" altLang="en-US" sz="1600" dirty="0">
              <a:solidFill>
                <a:srgbClr val="FF0000"/>
              </a:solidFill>
            </a:endParaRPr>
          </a:p>
        </p:txBody>
      </p:sp>
      <p:cxnSp>
        <p:nvCxnSpPr>
          <p:cNvPr id="32" name="直線コネクタ 31"/>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6082" name="Picture 2"/>
          <p:cNvPicPr>
            <a:picLocks noChangeAspect="1" noChangeArrowheads="1"/>
          </p:cNvPicPr>
          <p:nvPr/>
        </p:nvPicPr>
        <p:blipFill>
          <a:blip r:embed="rId12" cstate="print"/>
          <a:srcRect/>
          <a:stretch>
            <a:fillRect/>
          </a:stretch>
        </p:blipFill>
        <p:spPr bwMode="auto">
          <a:xfrm>
            <a:off x="1196753" y="7698323"/>
            <a:ext cx="5661247" cy="1266165"/>
          </a:xfrm>
          <a:prstGeom prst="rect">
            <a:avLst/>
          </a:prstGeom>
          <a:noFill/>
          <a:ln w="9525">
            <a:noFill/>
            <a:miter lim="800000"/>
            <a:headEnd/>
            <a:tailEnd/>
          </a:ln>
        </p:spPr>
      </p:pic>
      <p:graphicFrame>
        <p:nvGraphicFramePr>
          <p:cNvPr id="36" name="表 35"/>
          <p:cNvGraphicFramePr>
            <a:graphicFrameLocks noGrp="1"/>
          </p:cNvGraphicFramePr>
          <p:nvPr/>
        </p:nvGraphicFramePr>
        <p:xfrm>
          <a:off x="1412776" y="3779912"/>
          <a:ext cx="5256584" cy="2808313"/>
        </p:xfrm>
        <a:graphic>
          <a:graphicData uri="http://schemas.openxmlformats.org/drawingml/2006/table">
            <a:tbl>
              <a:tblPr/>
              <a:tblGrid>
                <a:gridCol w="1944216"/>
                <a:gridCol w="3312368"/>
              </a:tblGrid>
              <a:tr h="282462">
                <a:tc>
                  <a:txBody>
                    <a:bodyPr/>
                    <a:lstStyle/>
                    <a:p>
                      <a:pPr algn="l" rtl="0" fontAlgn="t"/>
                      <a:r>
                        <a:rPr lang="en-US" altLang="zh-TW" sz="1200" b="0" i="0" u="none" strike="noStrike" dirty="0">
                          <a:solidFill>
                            <a:srgbClr val="000000"/>
                          </a:solidFill>
                          <a:latin typeface="Arial"/>
                        </a:rPr>
                        <a:t>[1</a:t>
                      </a:r>
                      <a:r>
                        <a:rPr lang="en-US" altLang="zh-TW" sz="1200" b="0" i="0" u="none" strike="noStrike" dirty="0" smtClean="0">
                          <a:solidFill>
                            <a:srgbClr val="000000"/>
                          </a:solidFill>
                          <a:latin typeface="Arial"/>
                        </a:rPr>
                        <a:t>]</a:t>
                      </a:r>
                      <a:r>
                        <a:rPr lang="ja-JP" altLang="en-US" sz="1200" b="0" i="0" u="none" strike="noStrike" dirty="0" smtClean="0">
                          <a:solidFill>
                            <a:srgbClr val="000000"/>
                          </a:solidFill>
                          <a:latin typeface="Arial"/>
                        </a:rPr>
                        <a:t>氏名</a:t>
                      </a:r>
                      <a:r>
                        <a:rPr lang="zh-TW" altLang="en-US" sz="1200" b="1" i="0" u="none" strike="noStrike" dirty="0" smtClean="0">
                          <a:solidFill>
                            <a:srgbClr val="FF0000"/>
                          </a:solidFill>
                          <a:latin typeface="ＭＳ Ｐゴシック"/>
                        </a:rPr>
                        <a:t>（</a:t>
                      </a:r>
                      <a:r>
                        <a:rPr lang="zh-TW" altLang="en-US" sz="1200" b="1" i="0" u="none" strike="noStrike" dirty="0">
                          <a:solidFill>
                            <a:srgbClr val="FF0000"/>
                          </a:solidFill>
                          <a:latin typeface="ＭＳ Ｐゴシック"/>
                        </a:rPr>
                        <a:t>必須）</a:t>
                      </a:r>
                      <a:endParaRPr lang="zh-TW" altLang="en-US" sz="1200" b="0" i="0" u="none" strike="noStrike" dirty="0">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200" b="0" i="0" u="none" strike="noStrike">
                          <a:solidFill>
                            <a:srgbClr val="000000"/>
                          </a:solidFill>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462">
                <a:tc>
                  <a:txBody>
                    <a:bodyPr/>
                    <a:lstStyle/>
                    <a:p>
                      <a:pPr algn="l" rtl="0" fontAlgn="t"/>
                      <a:r>
                        <a:rPr lang="en-US" altLang="ja-JP" sz="1200" b="0" i="0" u="none" strike="noStrike" dirty="0">
                          <a:solidFill>
                            <a:srgbClr val="000000"/>
                          </a:solidFill>
                          <a:latin typeface="Arial"/>
                        </a:rPr>
                        <a:t>[2]</a:t>
                      </a:r>
                      <a:r>
                        <a:rPr lang="ja-JP" altLang="en-US" sz="1200" b="0" i="0" u="none" strike="noStrike" dirty="0">
                          <a:solidFill>
                            <a:srgbClr val="000000"/>
                          </a:solidFill>
                          <a:latin typeface="ＭＳ Ｐゴシック"/>
                        </a:rPr>
                        <a:t>会社名</a:t>
                      </a:r>
                      <a:r>
                        <a:rPr lang="ja-JP" altLang="en-US" sz="1200" b="1" i="0" u="none" strike="noStrike" dirty="0">
                          <a:solidFill>
                            <a:srgbClr val="FF0000"/>
                          </a:solidFill>
                          <a:latin typeface="ＭＳ Ｐゴシック"/>
                        </a:rPr>
                        <a:t>（必須）</a:t>
                      </a:r>
                      <a:endParaRPr lang="ja-JP" altLang="en-US" sz="1200" b="0" i="0" u="none" strike="noStrike" dirty="0">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200" b="0" i="0" u="none" strike="noStrike" dirty="0">
                          <a:solidFill>
                            <a:srgbClr val="000000"/>
                          </a:solidFill>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462">
                <a:tc>
                  <a:txBody>
                    <a:bodyPr/>
                    <a:lstStyle/>
                    <a:p>
                      <a:pPr algn="l" rtl="0" fontAlgn="t"/>
                      <a:r>
                        <a:rPr lang="en-US" altLang="zh-TW" sz="1200" b="0" i="0" u="none" strike="noStrike" dirty="0">
                          <a:solidFill>
                            <a:srgbClr val="000000"/>
                          </a:solidFill>
                          <a:latin typeface="Arial"/>
                        </a:rPr>
                        <a:t>[3</a:t>
                      </a:r>
                      <a:r>
                        <a:rPr lang="en-US" altLang="zh-TW" sz="1200" b="0" i="0" u="none" strike="noStrike" dirty="0" smtClean="0">
                          <a:solidFill>
                            <a:srgbClr val="000000"/>
                          </a:solidFill>
                          <a:latin typeface="Arial"/>
                        </a:rPr>
                        <a:t>]</a:t>
                      </a:r>
                      <a:r>
                        <a:rPr lang="ja-JP" altLang="en-US" sz="1200" b="0" i="0" u="none" strike="noStrike" dirty="0" smtClean="0">
                          <a:solidFill>
                            <a:srgbClr val="000000"/>
                          </a:solidFill>
                          <a:latin typeface="Arial"/>
                        </a:rPr>
                        <a:t>電話番号</a:t>
                      </a:r>
                      <a:r>
                        <a:rPr lang="zh-TW" altLang="en-US" sz="1200" b="1" i="0" u="none" strike="noStrike" dirty="0" smtClean="0">
                          <a:solidFill>
                            <a:srgbClr val="FF0000"/>
                          </a:solidFill>
                          <a:latin typeface="ＭＳ Ｐゴシック"/>
                        </a:rPr>
                        <a:t>（</a:t>
                      </a:r>
                      <a:r>
                        <a:rPr lang="zh-TW" altLang="en-US" sz="1200" b="1" i="0" u="none" strike="noStrike" dirty="0">
                          <a:solidFill>
                            <a:srgbClr val="FF0000"/>
                          </a:solidFill>
                          <a:latin typeface="ＭＳ Ｐゴシック"/>
                        </a:rPr>
                        <a:t>必須）</a:t>
                      </a:r>
                      <a:endParaRPr lang="zh-TW" altLang="en-US" sz="1200" b="0" i="0" u="none" strike="noStrike" dirty="0">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ja-JP" altLang="en-US" sz="1200" b="0" i="0" u="none" strike="noStrike" dirty="0">
                          <a:solidFill>
                            <a:srgbClr val="000000"/>
                          </a:solidFill>
                          <a:latin typeface="Calibri"/>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541">
                <a:tc>
                  <a:txBody>
                    <a:bodyPr/>
                    <a:lstStyle/>
                    <a:p>
                      <a:pPr algn="l" rtl="0" fontAlgn="t"/>
                      <a:r>
                        <a:rPr lang="en-US" altLang="ja-JP" sz="1200" b="0" i="0" u="none" strike="noStrike">
                          <a:solidFill>
                            <a:srgbClr val="000000"/>
                          </a:solidFill>
                          <a:latin typeface="Arial"/>
                        </a:rPr>
                        <a:t>[4]</a:t>
                      </a:r>
                      <a:r>
                        <a:rPr lang="ja-JP" altLang="en-US" sz="1200" b="0" i="0" u="none" strike="noStrike">
                          <a:solidFill>
                            <a:srgbClr val="000000"/>
                          </a:solidFill>
                          <a:latin typeface="ＭＳ Ｐゴシック"/>
                        </a:rPr>
                        <a:t>メールアドレス</a:t>
                      </a:r>
                      <a:endParaRPr lang="ja-JP" altLang="en-US" sz="1200" b="0" i="0" u="none" strike="noStrike">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200" b="0" i="0" u="none" strike="noStrike" dirty="0">
                          <a:solidFill>
                            <a:srgbClr val="000000"/>
                          </a:solidFill>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670">
                <a:tc>
                  <a:txBody>
                    <a:bodyPr/>
                    <a:lstStyle/>
                    <a:p>
                      <a:pPr algn="l" fontAlgn="t"/>
                      <a:r>
                        <a:rPr lang="en-US" altLang="ja-JP" sz="1200" b="0" i="0" u="none" strike="noStrike">
                          <a:solidFill>
                            <a:srgbClr val="000000"/>
                          </a:solidFill>
                          <a:latin typeface="Arial"/>
                        </a:rPr>
                        <a:t>[5]</a:t>
                      </a:r>
                      <a:r>
                        <a:rPr lang="ja-JP" altLang="en-US" sz="1200" b="0" i="0" u="none" strike="noStrike">
                          <a:solidFill>
                            <a:srgbClr val="000000"/>
                          </a:solidFill>
                          <a:latin typeface="ＭＳ Ｐゴシック"/>
                        </a:rPr>
                        <a:t>資料請求</a:t>
                      </a:r>
                      <a:endParaRPr lang="ja-JP" altLang="en-US" sz="1200" b="0" i="0" u="none" strike="noStrike">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200" b="0" i="0" u="none" strike="noStrike" dirty="0" smtClean="0">
                          <a:solidFill>
                            <a:srgbClr val="000000"/>
                          </a:solidFill>
                          <a:latin typeface="ＭＳ Ｐゴシック"/>
                        </a:rPr>
                        <a:t>□</a:t>
                      </a:r>
                      <a:r>
                        <a:rPr lang="ja-JP" altLang="en-US" sz="1200" b="0" i="0" u="none" strike="noStrike" dirty="0" smtClean="0">
                          <a:solidFill>
                            <a:schemeClr val="tx1"/>
                          </a:solidFill>
                          <a:latin typeface="+mn-lt"/>
                        </a:rPr>
                        <a:t>　必要</a:t>
                      </a:r>
                      <a:r>
                        <a:rPr lang="ja-JP" altLang="en-US" sz="1200" b="0" i="0" u="none" strike="noStrike" dirty="0" smtClean="0">
                          <a:solidFill>
                            <a:srgbClr val="000000"/>
                          </a:solidFill>
                          <a:latin typeface="ＭＳ Ｐゴシック"/>
                        </a:rPr>
                        <a:t>　　□</a:t>
                      </a:r>
                      <a:r>
                        <a:rPr lang="en-US" altLang="ja-JP" sz="1200" b="0" i="0" u="none" strike="noStrike" dirty="0" smtClean="0">
                          <a:solidFill>
                            <a:srgbClr val="FFFFFF"/>
                          </a:solidFill>
                          <a:latin typeface="+mn-lt"/>
                        </a:rPr>
                        <a:t>5</a:t>
                      </a:r>
                      <a:r>
                        <a:rPr lang="ja-JP" altLang="en-US" sz="1200" b="0" i="0" u="none" strike="noStrike" dirty="0" smtClean="0">
                          <a:solidFill>
                            <a:schemeClr val="tx1"/>
                          </a:solidFill>
                          <a:latin typeface="+mn-lt"/>
                        </a:rPr>
                        <a:t>不要</a:t>
                      </a:r>
                      <a:endParaRPr lang="ja-JP" altLang="en-US" sz="1200" b="0" i="0" u="none" strike="noStrike" dirty="0">
                        <a:solidFill>
                          <a:schemeClr val="tx1"/>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720">
                <a:tc>
                  <a:txBody>
                    <a:bodyPr/>
                    <a:lstStyle/>
                    <a:p>
                      <a:pPr algn="l" fontAlgn="t"/>
                      <a:r>
                        <a:rPr lang="en-US" altLang="ja-JP" sz="1200" b="0" i="0" u="none" strike="noStrike" dirty="0">
                          <a:solidFill>
                            <a:srgbClr val="000000"/>
                          </a:solidFill>
                          <a:latin typeface="Arial"/>
                        </a:rPr>
                        <a:t>[6]</a:t>
                      </a:r>
                      <a:r>
                        <a:rPr lang="ja-JP" altLang="en-US" sz="1200" b="0" i="0" u="none" strike="noStrike" dirty="0">
                          <a:solidFill>
                            <a:srgbClr val="000000"/>
                          </a:solidFill>
                          <a:latin typeface="ＭＳ Ｐゴシック"/>
                        </a:rPr>
                        <a:t>ご希望の連絡</a:t>
                      </a:r>
                      <a:r>
                        <a:rPr lang="ja-JP" altLang="en-US" sz="1200" b="0" i="0" u="none" strike="noStrike" dirty="0" smtClean="0">
                          <a:solidFill>
                            <a:srgbClr val="000000"/>
                          </a:solidFill>
                          <a:latin typeface="ＭＳ Ｐゴシック"/>
                        </a:rPr>
                        <a:t>方法</a:t>
                      </a:r>
                      <a:r>
                        <a:rPr lang="ja-JP" altLang="en-US" sz="1200" b="1" i="0" u="none" strike="noStrike" dirty="0" smtClean="0">
                          <a:solidFill>
                            <a:srgbClr val="FF0000"/>
                          </a:solidFill>
                          <a:latin typeface="ＭＳ Ｐゴシック"/>
                        </a:rPr>
                        <a:t>（</a:t>
                      </a:r>
                      <a:r>
                        <a:rPr lang="ja-JP" altLang="en-US" sz="1200" b="1" i="0" u="none" strike="noStrike" dirty="0">
                          <a:solidFill>
                            <a:srgbClr val="FF0000"/>
                          </a:solidFill>
                          <a:latin typeface="ＭＳ Ｐゴシック"/>
                        </a:rPr>
                        <a:t>必須）</a:t>
                      </a:r>
                      <a:endParaRPr lang="ja-JP" altLang="en-US" sz="1200" b="0" i="0" u="none" strike="noStrike" dirty="0">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200" b="0" i="0" u="none" strike="noStrike" dirty="0">
                          <a:solidFill>
                            <a:srgbClr val="000000"/>
                          </a:solidFill>
                          <a:latin typeface="ＭＳ Ｐゴシック"/>
                        </a:rPr>
                        <a:t>□</a:t>
                      </a:r>
                      <a:r>
                        <a:rPr lang="en-US" altLang="ja-JP" sz="1200" b="0" i="0" u="none" strike="noStrike" dirty="0">
                          <a:solidFill>
                            <a:srgbClr val="FFFFFF"/>
                          </a:solidFill>
                          <a:latin typeface="Calibri"/>
                        </a:rPr>
                        <a:t>5</a:t>
                      </a:r>
                      <a:r>
                        <a:rPr lang="ja-JP" altLang="en-US" sz="1200" b="0" i="0" u="none" strike="noStrike" dirty="0" smtClean="0">
                          <a:solidFill>
                            <a:srgbClr val="000000"/>
                          </a:solidFill>
                          <a:latin typeface="ＭＳ Ｐゴシック"/>
                        </a:rPr>
                        <a:t>電話</a:t>
                      </a:r>
                      <a:r>
                        <a:rPr lang="ja-JP" altLang="en-US" sz="1200" b="0" i="0" u="none" strike="noStrike" dirty="0">
                          <a:solidFill>
                            <a:srgbClr val="000000"/>
                          </a:solidFill>
                          <a:latin typeface="ＭＳ Ｐゴシック"/>
                        </a:rPr>
                        <a:t>　□　</a:t>
                      </a:r>
                      <a:r>
                        <a:rPr lang="en-US" altLang="ja-JP" sz="1200" b="0" i="0" u="none" strike="noStrike" dirty="0">
                          <a:solidFill>
                            <a:srgbClr val="000000"/>
                          </a:solidFill>
                          <a:latin typeface="ＭＳ Ｐゴシック"/>
                        </a:rPr>
                        <a:t>E</a:t>
                      </a:r>
                      <a:r>
                        <a:rPr lang="ja-JP" altLang="en-US" sz="1200" b="0" i="0" u="none" strike="noStrike" dirty="0" smtClean="0">
                          <a:solidFill>
                            <a:srgbClr val="000000"/>
                          </a:solidFill>
                          <a:latin typeface="ＭＳ Ｐゴシック"/>
                        </a:rPr>
                        <a:t>メール</a:t>
                      </a:r>
                      <a:r>
                        <a:rPr lang="ja-JP" altLang="en-US" sz="1200" b="0" i="0" u="none" strike="noStrike" dirty="0">
                          <a:solidFill>
                            <a:srgbClr val="000000"/>
                          </a:solidFill>
                          <a:latin typeface="ＭＳ Ｐゴシック"/>
                        </a:rPr>
                        <a:t>　□　連絡不要　</a:t>
                      </a:r>
                      <a:br>
                        <a:rPr lang="ja-JP" altLang="en-US" sz="1200" b="0" i="0" u="none" strike="noStrike" dirty="0">
                          <a:solidFill>
                            <a:srgbClr val="000000"/>
                          </a:solidFill>
                          <a:latin typeface="ＭＳ Ｐゴシック"/>
                        </a:rPr>
                      </a:br>
                      <a:endParaRPr lang="ja-JP" altLang="en-US" sz="1200" b="0" i="0" u="none" strike="noStrike" dirty="0">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462">
                <a:tc>
                  <a:txBody>
                    <a:bodyPr/>
                    <a:lstStyle/>
                    <a:p>
                      <a:pPr algn="l" fontAlgn="t"/>
                      <a:r>
                        <a:rPr lang="en-US" altLang="ja-JP" sz="1200" b="0" i="0" u="none" strike="noStrike" dirty="0">
                          <a:solidFill>
                            <a:srgbClr val="000000"/>
                          </a:solidFill>
                          <a:latin typeface="Arial"/>
                        </a:rPr>
                        <a:t>[7]</a:t>
                      </a:r>
                      <a:r>
                        <a:rPr lang="ja-JP" altLang="en-US" sz="1200" b="0" i="0" u="none" strike="noStrike" dirty="0" smtClean="0">
                          <a:solidFill>
                            <a:srgbClr val="000000"/>
                          </a:solidFill>
                          <a:latin typeface="ＭＳ Ｐゴシック"/>
                        </a:rPr>
                        <a:t>資料の送付方法</a:t>
                      </a:r>
                      <a:endParaRPr lang="ja-JP" altLang="en-US" sz="1200" b="0" i="0" u="none" strike="noStrike" dirty="0">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200" b="0" i="0" u="none" strike="noStrike" dirty="0" smtClean="0">
                          <a:solidFill>
                            <a:srgbClr val="000000"/>
                          </a:solidFill>
                          <a:latin typeface="ＭＳ Ｐゴシック"/>
                        </a:rPr>
                        <a:t>□ご郵送　□</a:t>
                      </a:r>
                      <a:r>
                        <a:rPr lang="en-US" altLang="ja-JP" sz="1200" b="0" i="0" u="none" strike="noStrike" dirty="0" smtClean="0">
                          <a:solidFill>
                            <a:srgbClr val="000000"/>
                          </a:solidFill>
                          <a:latin typeface="ＭＳ Ｐゴシック"/>
                        </a:rPr>
                        <a:t>E</a:t>
                      </a:r>
                      <a:r>
                        <a:rPr lang="ja-JP" altLang="en-US" sz="1200" b="0" i="0" u="none" strike="noStrike" dirty="0" smtClean="0">
                          <a:solidFill>
                            <a:srgbClr val="000000"/>
                          </a:solidFill>
                          <a:latin typeface="ＭＳ Ｐゴシック"/>
                        </a:rPr>
                        <a:t>メール</a:t>
                      </a:r>
                      <a:endParaRPr lang="ja-JP" altLang="en-US" sz="1200" b="0" i="0" u="none" strike="noStrike" dirty="0">
                        <a:solidFill>
                          <a:srgbClr val="000000"/>
                        </a:solidFill>
                        <a:latin typeface="ＭＳ Ｐゴシック"/>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4534">
                <a:tc>
                  <a:txBody>
                    <a:bodyPr/>
                    <a:lstStyle/>
                    <a:p>
                      <a:pPr algn="l" fontAlgn="t"/>
                      <a:r>
                        <a:rPr lang="en-US" altLang="ja-JP" sz="1200" b="0" i="0" u="none" strike="noStrike">
                          <a:solidFill>
                            <a:srgbClr val="000000"/>
                          </a:solidFill>
                          <a:latin typeface="Arial"/>
                        </a:rPr>
                        <a:t>[8]</a:t>
                      </a:r>
                      <a:r>
                        <a:rPr lang="ja-JP" altLang="en-US" sz="1200" b="0" i="0" u="none" strike="noStrike">
                          <a:solidFill>
                            <a:srgbClr val="000000"/>
                          </a:solidFill>
                          <a:latin typeface="ＭＳ Ｐゴシック"/>
                        </a:rPr>
                        <a:t>お問い合わせ内容</a:t>
                      </a:r>
                      <a:endParaRPr lang="ja-JP" altLang="en-US" sz="1200" b="0" i="0" u="none" strike="noStrike">
                        <a:solidFill>
                          <a:srgbClr val="000000"/>
                        </a:solidFill>
                        <a:latin typeface="Ari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t"/>
                      <a:r>
                        <a:rPr lang="ja-JP" altLang="en-US" sz="1200" b="0" i="0" u="none" strike="noStrike" dirty="0">
                          <a:solidFill>
                            <a:srgbClr val="000000"/>
                          </a:solidFill>
                          <a:latin typeface="Arial"/>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4" name="テキスト ボックス 33"/>
          <p:cNvSpPr txBox="1"/>
          <p:nvPr/>
        </p:nvSpPr>
        <p:spPr>
          <a:xfrm>
            <a:off x="1268760" y="6698848"/>
            <a:ext cx="5445224" cy="969496"/>
          </a:xfrm>
          <a:prstGeom prst="rect">
            <a:avLst/>
          </a:prstGeom>
          <a:noFill/>
        </p:spPr>
        <p:txBody>
          <a:bodyPr wrap="square" rtlCol="0">
            <a:spAutoFit/>
          </a:bodyPr>
          <a:lstStyle/>
          <a:p>
            <a:r>
              <a:rPr kumimoji="1" lang="ja-JP" altLang="en-US" sz="1500" b="1" dirty="0" smtClean="0">
                <a:latin typeface="HGP創英角ｺﾞｼｯｸUB" pitchFamily="50" charset="-128"/>
                <a:ea typeface="HGP創英角ｺﾞｼｯｸUB" pitchFamily="50" charset="-128"/>
              </a:rPr>
              <a:t>お電話から</a:t>
            </a:r>
            <a:r>
              <a:rPr lang="ja-JP" altLang="en-US" sz="1500" b="1" dirty="0" smtClean="0">
                <a:latin typeface="HGP創英角ｺﾞｼｯｸUB" pitchFamily="50" charset="-128"/>
                <a:ea typeface="HGP創英角ｺﾞｼｯｸUB" pitchFamily="50" charset="-128"/>
              </a:rPr>
              <a:t>も</a:t>
            </a:r>
            <a:r>
              <a:rPr kumimoji="1" lang="ja-JP" altLang="en-US" sz="1500" b="1" dirty="0" smtClean="0">
                <a:latin typeface="HGP創英角ｺﾞｼｯｸUB" pitchFamily="50" charset="-128"/>
                <a:ea typeface="HGP創英角ｺﾞｼｯｸUB" pitchFamily="50" charset="-128"/>
              </a:rPr>
              <a:t>ご請求が可能です</a:t>
            </a:r>
            <a:endParaRPr kumimoji="1" lang="en-US" altLang="ja-JP" sz="1500" b="1" dirty="0" smtClean="0">
              <a:latin typeface="HGP創英角ｺﾞｼｯｸUB" pitchFamily="50" charset="-128"/>
              <a:ea typeface="HGP創英角ｺﾞｼｯｸUB" pitchFamily="50" charset="-128"/>
            </a:endParaRPr>
          </a:p>
          <a:p>
            <a:endParaRPr kumimoji="1" lang="en-US" altLang="ja-JP" sz="1000" dirty="0" smtClean="0"/>
          </a:p>
          <a:p>
            <a:r>
              <a:rPr kumimoji="1" lang="ja-JP" altLang="en-US" sz="1200" dirty="0" smtClean="0"/>
              <a:t>マーチャント・サポート　</a:t>
            </a:r>
            <a:r>
              <a:rPr kumimoji="1" lang="en-US" altLang="ja-JP" sz="1200" dirty="0" smtClean="0"/>
              <a:t>9</a:t>
            </a:r>
            <a:r>
              <a:rPr kumimoji="1" lang="ja-JP" altLang="en-US" sz="1200" dirty="0" smtClean="0"/>
              <a:t>：</a:t>
            </a:r>
            <a:r>
              <a:rPr kumimoji="1" lang="en-US" altLang="ja-JP" sz="1200" dirty="0" smtClean="0"/>
              <a:t>00</a:t>
            </a:r>
            <a:r>
              <a:rPr lang="en-US" altLang="ja-JP" sz="1200" dirty="0" smtClean="0"/>
              <a:t>AM</a:t>
            </a:r>
            <a:r>
              <a:rPr lang="ja-JP" altLang="en-US" sz="1200" dirty="0" smtClean="0"/>
              <a:t>～</a:t>
            </a:r>
            <a:r>
              <a:rPr lang="en-US" altLang="ja-JP" sz="1200" dirty="0" smtClean="0"/>
              <a:t>17</a:t>
            </a:r>
            <a:r>
              <a:rPr lang="ja-JP" altLang="en-US" sz="1200" dirty="0" smtClean="0"/>
              <a:t>：</a:t>
            </a:r>
            <a:r>
              <a:rPr lang="en-US" altLang="ja-JP" sz="1200" dirty="0" smtClean="0"/>
              <a:t>00PM</a:t>
            </a:r>
            <a:r>
              <a:rPr lang="ja-JP" altLang="en-US" sz="1200" dirty="0" smtClean="0"/>
              <a:t>（土・日・祝・年末年始休）</a:t>
            </a:r>
            <a:endParaRPr lang="en-US" altLang="ja-JP" sz="1200" dirty="0" smtClean="0"/>
          </a:p>
          <a:p>
            <a:r>
              <a:rPr kumimoji="1" lang="en-US" altLang="ja-JP" sz="2000" b="1" dirty="0" smtClean="0"/>
              <a:t>03-6279-0521</a:t>
            </a:r>
            <a:endParaRPr kumimoji="1" lang="ja-JP" altLang="en-US" sz="2000" b="1" dirty="0"/>
          </a:p>
        </p:txBody>
      </p:sp>
      <p:sp>
        <p:nvSpPr>
          <p:cNvPr id="28" name="正方形/長方形 27"/>
          <p:cNvSpPr/>
          <p:nvPr/>
        </p:nvSpPr>
        <p:spPr>
          <a:xfrm>
            <a:off x="1268760" y="3707904"/>
            <a:ext cx="5513040" cy="5184576"/>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9" name="表 28"/>
          <p:cNvGraphicFramePr>
            <a:graphicFrameLocks noGrp="1"/>
          </p:cNvGraphicFramePr>
          <p:nvPr/>
        </p:nvGraphicFramePr>
        <p:xfrm>
          <a:off x="1484784" y="3987605"/>
          <a:ext cx="5040560" cy="4559189"/>
        </p:xfrm>
        <a:graphic>
          <a:graphicData uri="http://schemas.openxmlformats.org/drawingml/2006/table">
            <a:tbl>
              <a:tblPr/>
              <a:tblGrid>
                <a:gridCol w="2368084"/>
                <a:gridCol w="2672476"/>
              </a:tblGrid>
              <a:tr h="182654">
                <a:tc gridSpan="2">
                  <a:txBody>
                    <a:bodyPr/>
                    <a:lstStyle/>
                    <a:p>
                      <a:pPr algn="ctr" fontAlgn="ctr"/>
                      <a:r>
                        <a:rPr lang="ja-JP" altLang="en-US" sz="1200" b="1" i="0" u="none" strike="noStrike" dirty="0">
                          <a:solidFill>
                            <a:srgbClr val="000000"/>
                          </a:solidFill>
                          <a:latin typeface="ＭＳ Ｐゴシック"/>
                        </a:rPr>
                        <a:t>ご入力内容をご確認ください</a:t>
                      </a:r>
                    </a:p>
                  </a:txBody>
                  <a:tcPr marL="4692" marR="4692" marT="4692" marB="0" anchor="ctr">
                    <a:lnL>
                      <a:noFill/>
                    </a:lnL>
                    <a:lnR>
                      <a:noFill/>
                    </a:lnR>
                    <a:lnT>
                      <a:noFill/>
                    </a:lnT>
                    <a:lnB>
                      <a:noFill/>
                    </a:lnB>
                    <a:solidFill>
                      <a:schemeClr val="bg1"/>
                    </a:solidFill>
                  </a:tcPr>
                </a:tc>
                <a:tc hMerge="1">
                  <a:txBody>
                    <a:bodyPr/>
                    <a:lstStyle/>
                    <a:p>
                      <a:endParaRPr kumimoji="1" lang="ja-JP" altLang="en-US"/>
                    </a:p>
                  </a:txBody>
                  <a:tcPr/>
                </a:tc>
              </a:tr>
              <a:tr h="167814">
                <a:tc gridSpan="2">
                  <a:txBody>
                    <a:bodyPr/>
                    <a:lstStyle/>
                    <a:p>
                      <a:pPr algn="r" fontAlgn="ctr"/>
                      <a:r>
                        <a:rPr lang="ja-JP" altLang="en-US" sz="1100" b="0" i="0" u="none" strike="noStrike" dirty="0">
                          <a:solidFill>
                            <a:srgbClr val="000000"/>
                          </a:solidFill>
                          <a:latin typeface="ＭＳ Ｐゴシック"/>
                        </a:rPr>
                        <a:t>ご入力日時　　○○○○年○○月○○日（○）　○○：○○</a:t>
                      </a:r>
                    </a:p>
                  </a:txBody>
                  <a:tcPr marL="4692" marR="4692" marT="4692" marB="0" anchor="ctr">
                    <a:lnL>
                      <a:noFill/>
                    </a:lnL>
                    <a:lnR>
                      <a:noFill/>
                    </a:lnR>
                    <a:lnT>
                      <a:noFill/>
                    </a:lnT>
                    <a:lnB>
                      <a:noFill/>
                    </a:lnB>
                    <a:solidFill>
                      <a:schemeClr val="bg1"/>
                    </a:solidFill>
                  </a:tcPr>
                </a:tc>
                <a:tc hMerge="1">
                  <a:txBody>
                    <a:bodyPr/>
                    <a:lstStyle/>
                    <a:p>
                      <a:endParaRPr kumimoji="1" lang="ja-JP" altLang="en-US"/>
                    </a:p>
                  </a:txBody>
                  <a:tcPr/>
                </a:tc>
              </a:tr>
              <a:tr h="182654">
                <a:tc>
                  <a:txBody>
                    <a:bodyPr/>
                    <a:lstStyle/>
                    <a:p>
                      <a:pPr algn="l" fontAlgn="ctr"/>
                      <a:endParaRPr lang="ja-JP" altLang="en-US" sz="1200" b="0" i="0" u="none" strike="noStrike" dirty="0">
                        <a:solidFill>
                          <a:srgbClr val="000000"/>
                        </a:solidFill>
                        <a:latin typeface="ＭＳ Ｐゴシック"/>
                      </a:endParaRPr>
                    </a:p>
                  </a:txBody>
                  <a:tcPr marL="4692" marR="4692" marT="4692"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1200" b="0" i="0" u="none" strike="noStrike" dirty="0">
                        <a:solidFill>
                          <a:srgbClr val="000000"/>
                        </a:solidFill>
                        <a:latin typeface="ＭＳ Ｐゴシック"/>
                      </a:endParaRPr>
                    </a:p>
                  </a:txBody>
                  <a:tcPr marL="4692" marR="4692" marT="4692"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r>
              <a:tr h="454054">
                <a:tc>
                  <a:txBody>
                    <a:bodyPr/>
                    <a:lstStyle/>
                    <a:p>
                      <a:pPr algn="l" rtl="0" fontAlgn="t"/>
                      <a:r>
                        <a:rPr lang="en-US" altLang="zh-TW" sz="1200" b="0" i="0" u="none" strike="noStrike" dirty="0">
                          <a:solidFill>
                            <a:srgbClr val="000000"/>
                          </a:solidFill>
                          <a:latin typeface="Arial"/>
                        </a:rPr>
                        <a:t>[1]</a:t>
                      </a:r>
                      <a:r>
                        <a:rPr lang="zh-TW" altLang="en-US" sz="1200" b="0" i="0" u="none" strike="noStrike" dirty="0">
                          <a:solidFill>
                            <a:srgbClr val="000000"/>
                          </a:solidFill>
                          <a:latin typeface="Arial"/>
                        </a:rPr>
                        <a:t>氏名</a:t>
                      </a:r>
                      <a:r>
                        <a:rPr lang="zh-TW" altLang="en-US" sz="1200" b="1" i="0" u="none" strike="noStrike" dirty="0">
                          <a:solidFill>
                            <a:srgbClr val="FF0000"/>
                          </a:solidFill>
                          <a:latin typeface="Arial"/>
                        </a:rPr>
                        <a:t>（必須）</a:t>
                      </a:r>
                      <a:r>
                        <a:rPr lang="zh-TW" altLang="en-US" sz="1200" b="0" i="0" u="none" strike="noStrike" dirty="0">
                          <a:solidFill>
                            <a:srgbClr val="000000"/>
                          </a:solidFill>
                          <a:latin typeface="Arial"/>
                        </a:rPr>
                        <a:t> </a:t>
                      </a:r>
                    </a:p>
                  </a:txBody>
                  <a:tcPr marL="4692" marR="4692" marT="46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200" b="0" i="0" u="none" strike="noStrike" dirty="0">
                          <a:solidFill>
                            <a:srgbClr val="000000"/>
                          </a:solidFill>
                          <a:latin typeface="Arial"/>
                        </a:rPr>
                        <a:t>　</a:t>
                      </a:r>
                    </a:p>
                  </a:txBody>
                  <a:tcPr marL="4692" marR="4692" marT="46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4054">
                <a:tc>
                  <a:txBody>
                    <a:bodyPr/>
                    <a:lstStyle/>
                    <a:p>
                      <a:pPr algn="l" rtl="0" fontAlgn="t"/>
                      <a:r>
                        <a:rPr lang="en-US" altLang="ja-JP" sz="1200" b="0" i="0" u="none" strike="noStrike" dirty="0">
                          <a:solidFill>
                            <a:srgbClr val="000000"/>
                          </a:solidFill>
                          <a:latin typeface="Arial"/>
                        </a:rPr>
                        <a:t>[2]</a:t>
                      </a:r>
                      <a:r>
                        <a:rPr lang="ja-JP" altLang="en-US" sz="1200" b="0" i="0" u="none" strike="noStrike" dirty="0">
                          <a:solidFill>
                            <a:srgbClr val="000000"/>
                          </a:solidFill>
                          <a:latin typeface="ＭＳ Ｐゴシック"/>
                        </a:rPr>
                        <a:t>会社名または店舗名</a:t>
                      </a:r>
                      <a:r>
                        <a:rPr lang="ja-JP" altLang="en-US" sz="1200" b="1" i="0" u="none" strike="noStrike" dirty="0">
                          <a:solidFill>
                            <a:srgbClr val="FF0000"/>
                          </a:solidFill>
                          <a:latin typeface="ＭＳ Ｐゴシック"/>
                        </a:rPr>
                        <a:t>（必須）</a:t>
                      </a:r>
                      <a:r>
                        <a:rPr lang="ja-JP" altLang="en-US" sz="1200" b="0" i="0" u="none" strike="noStrike" dirty="0">
                          <a:solidFill>
                            <a:srgbClr val="000000"/>
                          </a:solidFill>
                          <a:latin typeface="Arial"/>
                        </a:rPr>
                        <a:t> </a:t>
                      </a:r>
                    </a:p>
                  </a:txBody>
                  <a:tcPr marL="4692" marR="4692" marT="46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200" b="0" i="0" u="none" strike="noStrike" dirty="0">
                          <a:solidFill>
                            <a:srgbClr val="000000"/>
                          </a:solidFill>
                          <a:latin typeface="Arial"/>
                        </a:rPr>
                        <a:t>　</a:t>
                      </a:r>
                    </a:p>
                  </a:txBody>
                  <a:tcPr marL="4692" marR="4692" marT="46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4054">
                <a:tc>
                  <a:txBody>
                    <a:bodyPr/>
                    <a:lstStyle/>
                    <a:p>
                      <a:pPr algn="l" rtl="0" fontAlgn="t"/>
                      <a:r>
                        <a:rPr lang="en-US" altLang="zh-TW" sz="1200" b="0" i="0" u="none" strike="noStrike" dirty="0">
                          <a:solidFill>
                            <a:srgbClr val="000000"/>
                          </a:solidFill>
                          <a:latin typeface="Arial"/>
                        </a:rPr>
                        <a:t>[3]</a:t>
                      </a:r>
                      <a:r>
                        <a:rPr lang="zh-TW" altLang="en-US" sz="1200" b="0" i="0" u="none" strike="noStrike" dirty="0">
                          <a:solidFill>
                            <a:srgbClr val="000000"/>
                          </a:solidFill>
                          <a:latin typeface="Arial"/>
                        </a:rPr>
                        <a:t>電話番号</a:t>
                      </a:r>
                      <a:r>
                        <a:rPr lang="zh-TW" altLang="en-US" sz="1200" b="1" i="0" u="none" strike="noStrike" dirty="0">
                          <a:solidFill>
                            <a:srgbClr val="FF0000"/>
                          </a:solidFill>
                          <a:latin typeface="Arial"/>
                        </a:rPr>
                        <a:t>（必須）</a:t>
                      </a:r>
                      <a:r>
                        <a:rPr lang="zh-TW" altLang="en-US" sz="1200" b="0" i="0" u="none" strike="noStrike" dirty="0">
                          <a:solidFill>
                            <a:srgbClr val="000000"/>
                          </a:solidFill>
                          <a:latin typeface="Arial"/>
                        </a:rPr>
                        <a:t> </a:t>
                      </a:r>
                    </a:p>
                  </a:txBody>
                  <a:tcPr marL="4692" marR="4692" marT="46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200" b="0" i="0" u="none" strike="noStrike" dirty="0">
                          <a:solidFill>
                            <a:srgbClr val="000000"/>
                          </a:solidFill>
                          <a:latin typeface="Arial"/>
                        </a:rPr>
                        <a:t>　</a:t>
                      </a:r>
                    </a:p>
                  </a:txBody>
                  <a:tcPr marL="4692" marR="4692" marT="46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4054">
                <a:tc>
                  <a:txBody>
                    <a:bodyPr/>
                    <a:lstStyle/>
                    <a:p>
                      <a:pPr algn="l" rtl="0" fontAlgn="t"/>
                      <a:r>
                        <a:rPr lang="en-US" altLang="ja-JP" sz="1200" b="0" i="0" u="none" strike="noStrike" dirty="0">
                          <a:solidFill>
                            <a:srgbClr val="000000"/>
                          </a:solidFill>
                          <a:latin typeface="Arial"/>
                        </a:rPr>
                        <a:t>[4]</a:t>
                      </a:r>
                      <a:r>
                        <a:rPr lang="ja-JP" altLang="en-US" sz="1200" b="0" i="0" u="none" strike="noStrike" dirty="0">
                          <a:solidFill>
                            <a:srgbClr val="000000"/>
                          </a:solidFill>
                          <a:latin typeface="Arial"/>
                        </a:rPr>
                        <a:t>メールアドレス </a:t>
                      </a:r>
                    </a:p>
                  </a:txBody>
                  <a:tcPr marL="4692" marR="4692" marT="46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200" b="0" i="0" u="none" strike="noStrike" dirty="0">
                          <a:solidFill>
                            <a:srgbClr val="000000"/>
                          </a:solidFill>
                          <a:latin typeface="Arial"/>
                        </a:rPr>
                        <a:t>　</a:t>
                      </a:r>
                    </a:p>
                  </a:txBody>
                  <a:tcPr marL="4692" marR="4692" marT="46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4054">
                <a:tc>
                  <a:txBody>
                    <a:bodyPr/>
                    <a:lstStyle/>
                    <a:p>
                      <a:pPr algn="l" rtl="0" fontAlgn="t"/>
                      <a:r>
                        <a:rPr lang="en-US" altLang="ja-JP" sz="1200" b="0" i="0" u="none" strike="noStrike" dirty="0">
                          <a:solidFill>
                            <a:srgbClr val="000000"/>
                          </a:solidFill>
                          <a:latin typeface="Arial"/>
                        </a:rPr>
                        <a:t>[5]</a:t>
                      </a:r>
                      <a:r>
                        <a:rPr lang="ja-JP" altLang="en-US" sz="1200" b="0" i="0" u="none" strike="noStrike" dirty="0">
                          <a:solidFill>
                            <a:srgbClr val="000000"/>
                          </a:solidFill>
                          <a:latin typeface="Arial"/>
                        </a:rPr>
                        <a:t>資料請求 </a:t>
                      </a:r>
                    </a:p>
                  </a:txBody>
                  <a:tcPr marL="4692" marR="4692" marT="46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200" b="0" i="0" u="none" strike="noStrike" dirty="0">
                          <a:solidFill>
                            <a:srgbClr val="000000"/>
                          </a:solidFill>
                          <a:latin typeface="ＭＳ Ｐゴシック"/>
                        </a:rPr>
                        <a:t>□　必要　　□</a:t>
                      </a:r>
                      <a:r>
                        <a:rPr lang="en-US" altLang="ja-JP" sz="1200" b="0" i="0" u="none" strike="noStrike" dirty="0">
                          <a:solidFill>
                            <a:srgbClr val="FFFFFF"/>
                          </a:solidFill>
                          <a:latin typeface="Calibri"/>
                        </a:rPr>
                        <a:t>5</a:t>
                      </a:r>
                      <a:r>
                        <a:rPr lang="ja-JP" altLang="en-US" sz="1200" b="0" i="0" u="none" strike="noStrike" dirty="0">
                          <a:solidFill>
                            <a:srgbClr val="000000"/>
                          </a:solidFill>
                          <a:latin typeface="ＭＳ Ｐゴシック"/>
                        </a:rPr>
                        <a:t>不要</a:t>
                      </a:r>
                      <a:r>
                        <a:rPr lang="ja-JP" altLang="en-US" sz="1200" b="0" i="0" u="none" strike="noStrike" dirty="0">
                          <a:solidFill>
                            <a:srgbClr val="000000"/>
                          </a:solidFill>
                          <a:latin typeface="Arial"/>
                        </a:rPr>
                        <a:t> </a:t>
                      </a:r>
                    </a:p>
                  </a:txBody>
                  <a:tcPr marL="4692" marR="4692" marT="46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4054">
                <a:tc>
                  <a:txBody>
                    <a:bodyPr/>
                    <a:lstStyle/>
                    <a:p>
                      <a:pPr algn="l" rtl="0" fontAlgn="t"/>
                      <a:r>
                        <a:rPr lang="en-US" altLang="ja-JP" sz="1200" b="0" i="0" u="none" strike="noStrike">
                          <a:solidFill>
                            <a:srgbClr val="000000"/>
                          </a:solidFill>
                          <a:latin typeface="Arial"/>
                        </a:rPr>
                        <a:t>[6]</a:t>
                      </a:r>
                      <a:r>
                        <a:rPr lang="ja-JP" altLang="en-US" sz="1200" b="0" i="0" u="none" strike="noStrike">
                          <a:solidFill>
                            <a:srgbClr val="000000"/>
                          </a:solidFill>
                          <a:latin typeface="Arial"/>
                        </a:rPr>
                        <a:t>ご希望の連絡方法</a:t>
                      </a:r>
                      <a:r>
                        <a:rPr lang="ja-JP" altLang="en-US" sz="1200" b="1" i="0" u="none" strike="noStrike">
                          <a:solidFill>
                            <a:srgbClr val="FF0000"/>
                          </a:solidFill>
                          <a:latin typeface="Arial"/>
                        </a:rPr>
                        <a:t>（必須）</a:t>
                      </a:r>
                      <a:r>
                        <a:rPr lang="ja-JP" altLang="en-US" sz="1200" b="0" i="0" u="none" strike="noStrike">
                          <a:solidFill>
                            <a:srgbClr val="000000"/>
                          </a:solidFill>
                          <a:latin typeface="Arial"/>
                        </a:rPr>
                        <a:t> </a:t>
                      </a:r>
                    </a:p>
                  </a:txBody>
                  <a:tcPr marL="4692" marR="4692" marT="46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200" b="0" i="0" u="none" strike="noStrike" dirty="0">
                          <a:solidFill>
                            <a:srgbClr val="000000"/>
                          </a:solidFill>
                          <a:latin typeface="ＭＳ Ｐゴシック"/>
                        </a:rPr>
                        <a:t>□</a:t>
                      </a:r>
                      <a:r>
                        <a:rPr lang="en-US" altLang="ja-JP" sz="1200" b="0" i="0" u="none" strike="noStrike" dirty="0">
                          <a:solidFill>
                            <a:srgbClr val="FFFFFF"/>
                          </a:solidFill>
                          <a:latin typeface="Calibri"/>
                        </a:rPr>
                        <a:t>5</a:t>
                      </a:r>
                      <a:r>
                        <a:rPr lang="ja-JP" altLang="en-US" sz="1200" b="0" i="0" u="none" strike="noStrike" dirty="0">
                          <a:solidFill>
                            <a:srgbClr val="000000"/>
                          </a:solidFill>
                          <a:latin typeface="ＭＳ Ｐゴシック"/>
                        </a:rPr>
                        <a:t>電話　□　</a:t>
                      </a:r>
                      <a:r>
                        <a:rPr lang="en-US" altLang="ja-JP" sz="1200" b="0" i="0" u="none" strike="noStrike" dirty="0">
                          <a:solidFill>
                            <a:srgbClr val="000000"/>
                          </a:solidFill>
                          <a:latin typeface="ＭＳ Ｐゴシック"/>
                        </a:rPr>
                        <a:t>E</a:t>
                      </a:r>
                      <a:r>
                        <a:rPr lang="ja-JP" altLang="en-US" sz="1200" b="0" i="0" u="none" strike="noStrike" dirty="0">
                          <a:solidFill>
                            <a:srgbClr val="000000"/>
                          </a:solidFill>
                          <a:latin typeface="ＭＳ Ｐゴシック"/>
                        </a:rPr>
                        <a:t>メール　□　連絡不要　</a:t>
                      </a:r>
                      <a:endParaRPr lang="ja-JP" altLang="en-US" sz="1200" b="0" i="0" u="none" strike="noStrike" dirty="0">
                        <a:solidFill>
                          <a:srgbClr val="000000"/>
                        </a:solidFill>
                        <a:latin typeface="Arial"/>
                      </a:endParaRPr>
                    </a:p>
                  </a:txBody>
                  <a:tcPr marL="4692" marR="4692" marT="46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4054">
                <a:tc>
                  <a:txBody>
                    <a:bodyPr/>
                    <a:lstStyle/>
                    <a:p>
                      <a:pPr algn="l" rtl="0" fontAlgn="t"/>
                      <a:r>
                        <a:rPr lang="en-US" altLang="ja-JP" sz="1200" b="0" i="0" u="none" strike="noStrike">
                          <a:solidFill>
                            <a:srgbClr val="000000"/>
                          </a:solidFill>
                          <a:latin typeface="Arial"/>
                        </a:rPr>
                        <a:t>[7]</a:t>
                      </a:r>
                      <a:r>
                        <a:rPr lang="ja-JP" altLang="en-US" sz="1200" b="0" i="0" u="none" strike="noStrike">
                          <a:solidFill>
                            <a:srgbClr val="000000"/>
                          </a:solidFill>
                          <a:latin typeface="ＭＳ Ｐゴシック"/>
                        </a:rPr>
                        <a:t>資料の送付方法</a:t>
                      </a:r>
                      <a:r>
                        <a:rPr lang="ja-JP" altLang="en-US" sz="1200" b="0" i="0" u="none" strike="noStrike">
                          <a:solidFill>
                            <a:srgbClr val="000000"/>
                          </a:solidFill>
                          <a:latin typeface="Arial"/>
                        </a:rPr>
                        <a:t> </a:t>
                      </a:r>
                    </a:p>
                  </a:txBody>
                  <a:tcPr marL="4692" marR="4692" marT="46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200" b="0" i="0" u="none" strike="noStrike" dirty="0">
                          <a:solidFill>
                            <a:srgbClr val="000000"/>
                          </a:solidFill>
                          <a:latin typeface="ＭＳ Ｐゴシック"/>
                        </a:rPr>
                        <a:t>□ご郵送　</a:t>
                      </a:r>
                      <a:r>
                        <a:rPr lang="ja-JP" altLang="en-US" sz="1200" b="0" i="0" u="none" strike="noStrike" dirty="0" smtClean="0">
                          <a:solidFill>
                            <a:srgbClr val="000000"/>
                          </a:solidFill>
                          <a:latin typeface="ＭＳ Ｐゴシック"/>
                        </a:rPr>
                        <a:t>□ </a:t>
                      </a:r>
                      <a:r>
                        <a:rPr lang="en-US" altLang="ja-JP" sz="1200" b="0" i="0" u="none" strike="noStrike" dirty="0" smtClean="0">
                          <a:solidFill>
                            <a:srgbClr val="000000"/>
                          </a:solidFill>
                          <a:latin typeface="ＭＳ Ｐゴシック"/>
                        </a:rPr>
                        <a:t>E</a:t>
                      </a:r>
                      <a:r>
                        <a:rPr lang="ja-JP" altLang="en-US" sz="1200" b="0" i="0" u="none" strike="noStrike" dirty="0">
                          <a:solidFill>
                            <a:srgbClr val="000000"/>
                          </a:solidFill>
                          <a:latin typeface="ＭＳ Ｐゴシック"/>
                        </a:rPr>
                        <a:t>メール </a:t>
                      </a:r>
                    </a:p>
                  </a:txBody>
                  <a:tcPr marL="4692" marR="4692" marT="46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4054">
                <a:tc>
                  <a:txBody>
                    <a:bodyPr/>
                    <a:lstStyle/>
                    <a:p>
                      <a:pPr algn="l" rtl="0" fontAlgn="t"/>
                      <a:r>
                        <a:rPr lang="en-US" altLang="ja-JP" sz="1200" b="0" i="0" u="none" strike="noStrike">
                          <a:solidFill>
                            <a:srgbClr val="000000"/>
                          </a:solidFill>
                          <a:latin typeface="Arial"/>
                        </a:rPr>
                        <a:t>[8]</a:t>
                      </a:r>
                      <a:r>
                        <a:rPr lang="ja-JP" altLang="en-US" sz="1200" b="0" i="0" u="none" strike="noStrike">
                          <a:solidFill>
                            <a:srgbClr val="000000"/>
                          </a:solidFill>
                          <a:latin typeface="Arial"/>
                        </a:rPr>
                        <a:t>お問い合わせ内容 </a:t>
                      </a:r>
                    </a:p>
                  </a:txBody>
                  <a:tcPr marL="4692" marR="4692" marT="46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rtl="0" fontAlgn="t"/>
                      <a:r>
                        <a:rPr lang="ja-JP" altLang="en-US" sz="1200" b="0" i="0" u="none" strike="noStrike" dirty="0">
                          <a:solidFill>
                            <a:srgbClr val="000000"/>
                          </a:solidFill>
                          <a:latin typeface="Arial"/>
                        </a:rPr>
                        <a:t>　</a:t>
                      </a:r>
                    </a:p>
                  </a:txBody>
                  <a:tcPr marL="4692" marR="4692" marT="46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26427">
                <a:tc>
                  <a:txBody>
                    <a:bodyPr/>
                    <a:lstStyle/>
                    <a:p>
                      <a:pPr algn="l" fontAlgn="ctr"/>
                      <a:endParaRPr lang="ja-JP" altLang="en-US" sz="500" b="0" i="0" u="none" strike="noStrike">
                        <a:solidFill>
                          <a:srgbClr val="000000"/>
                        </a:solidFill>
                        <a:latin typeface="ＭＳ Ｐゴシック"/>
                      </a:endParaRPr>
                    </a:p>
                  </a:txBody>
                  <a:tcPr marL="4692" marR="4692" marT="4692"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l" fontAlgn="ctr"/>
                      <a:endParaRPr lang="ja-JP" altLang="en-US" sz="500" b="0" i="0" u="none" strike="noStrike" dirty="0">
                        <a:solidFill>
                          <a:srgbClr val="000000"/>
                        </a:solidFill>
                        <a:latin typeface="ＭＳ Ｐゴシック"/>
                      </a:endParaRPr>
                    </a:p>
                  </a:txBody>
                  <a:tcPr marL="4692" marR="4692" marT="4692"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r>
              <a:tr h="126427">
                <a:tc>
                  <a:txBody>
                    <a:bodyPr/>
                    <a:lstStyle/>
                    <a:p>
                      <a:pPr algn="l" fontAlgn="ctr"/>
                      <a:endParaRPr lang="ja-JP" altLang="en-US" sz="500" b="0" i="0" u="none" strike="noStrike" dirty="0">
                        <a:solidFill>
                          <a:srgbClr val="000000"/>
                        </a:solidFill>
                        <a:latin typeface="ＭＳ Ｐゴシック"/>
                      </a:endParaRPr>
                    </a:p>
                  </a:txBody>
                  <a:tcPr marL="4692" marR="4692" marT="4692" marB="0" anchor="ctr">
                    <a:lnL>
                      <a:noFill/>
                    </a:lnL>
                    <a:lnR>
                      <a:noFill/>
                    </a:lnR>
                    <a:lnT>
                      <a:noFill/>
                    </a:lnT>
                    <a:lnB>
                      <a:noFill/>
                    </a:lnB>
                    <a:solidFill>
                      <a:schemeClr val="bg1"/>
                    </a:solidFill>
                  </a:tcPr>
                </a:tc>
                <a:tc>
                  <a:txBody>
                    <a:bodyPr/>
                    <a:lstStyle/>
                    <a:p>
                      <a:pPr algn="l" fontAlgn="ctr"/>
                      <a:endParaRPr lang="ja-JP" altLang="en-US" sz="500" b="0" i="0" u="none" strike="noStrike">
                        <a:solidFill>
                          <a:srgbClr val="000000"/>
                        </a:solidFill>
                        <a:latin typeface="ＭＳ Ｐゴシック"/>
                      </a:endParaRPr>
                    </a:p>
                  </a:txBody>
                  <a:tcPr marL="4692" marR="4692" marT="4692" marB="0" anchor="ctr">
                    <a:lnL>
                      <a:noFill/>
                    </a:lnL>
                    <a:lnR>
                      <a:noFill/>
                    </a:lnR>
                    <a:lnT>
                      <a:noFill/>
                    </a:lnT>
                    <a:lnB>
                      <a:noFill/>
                    </a:lnB>
                    <a:solidFill>
                      <a:schemeClr val="bg1"/>
                    </a:solidFill>
                  </a:tcPr>
                </a:tc>
              </a:tr>
              <a:tr h="126427">
                <a:tc>
                  <a:txBody>
                    <a:bodyPr/>
                    <a:lstStyle/>
                    <a:p>
                      <a:pPr algn="l" fontAlgn="ctr"/>
                      <a:endParaRPr lang="ja-JP" altLang="en-US" sz="500" b="0" i="0" u="none" strike="noStrike">
                        <a:solidFill>
                          <a:srgbClr val="000000"/>
                        </a:solidFill>
                        <a:latin typeface="ＭＳ Ｐゴシック"/>
                      </a:endParaRPr>
                    </a:p>
                  </a:txBody>
                  <a:tcPr marL="4692" marR="4692" marT="4692" marB="0" anchor="ctr">
                    <a:lnL>
                      <a:noFill/>
                    </a:lnL>
                    <a:lnR>
                      <a:noFill/>
                    </a:lnR>
                    <a:lnT>
                      <a:noFill/>
                    </a:lnT>
                    <a:lnB>
                      <a:noFill/>
                    </a:lnB>
                    <a:solidFill>
                      <a:schemeClr val="bg1"/>
                    </a:solidFill>
                  </a:tcPr>
                </a:tc>
                <a:tc>
                  <a:txBody>
                    <a:bodyPr/>
                    <a:lstStyle/>
                    <a:p>
                      <a:pPr algn="l" fontAlgn="ctr"/>
                      <a:endParaRPr lang="ja-JP" altLang="en-US" sz="500" b="0" i="0" u="none" strike="noStrike" dirty="0">
                        <a:solidFill>
                          <a:srgbClr val="000000"/>
                        </a:solidFill>
                        <a:latin typeface="ＭＳ Ｐゴシック"/>
                      </a:endParaRPr>
                    </a:p>
                  </a:txBody>
                  <a:tcPr marL="4692" marR="4692" marT="4692" marB="0" anchor="ctr">
                    <a:lnL>
                      <a:noFill/>
                    </a:lnL>
                    <a:lnR>
                      <a:noFill/>
                    </a:lnR>
                    <a:lnT>
                      <a:noFill/>
                    </a:lnT>
                    <a:lnB>
                      <a:noFill/>
                    </a:lnB>
                    <a:solidFill>
                      <a:schemeClr val="bg1"/>
                    </a:solidFill>
                  </a:tcPr>
                </a:tc>
              </a:tr>
            </a:tbl>
          </a:graphicData>
        </a:graphic>
      </p:graphicFrame>
      <p:pic>
        <p:nvPicPr>
          <p:cNvPr id="33" name="Picture 2"/>
          <p:cNvPicPr>
            <a:picLocks noChangeAspect="1" noChangeArrowheads="1"/>
          </p:cNvPicPr>
          <p:nvPr/>
        </p:nvPicPr>
        <p:blipFill>
          <a:blip r:embed="rId13" cstate="print"/>
          <a:srcRect/>
          <a:stretch>
            <a:fillRect/>
          </a:stretch>
        </p:blipFill>
        <p:spPr bwMode="auto">
          <a:xfrm>
            <a:off x="2924944" y="8244408"/>
            <a:ext cx="876300" cy="247650"/>
          </a:xfrm>
          <a:prstGeom prst="rect">
            <a:avLst/>
          </a:prstGeom>
          <a:noFill/>
        </p:spPr>
      </p:pic>
      <p:pic>
        <p:nvPicPr>
          <p:cNvPr id="35" name="Picture 4"/>
          <p:cNvPicPr>
            <a:picLocks noChangeAspect="1" noChangeArrowheads="1"/>
          </p:cNvPicPr>
          <p:nvPr/>
        </p:nvPicPr>
        <p:blipFill>
          <a:blip r:embed="rId14" cstate="print"/>
          <a:srcRect/>
          <a:stretch>
            <a:fillRect/>
          </a:stretch>
        </p:blipFill>
        <p:spPr bwMode="auto">
          <a:xfrm>
            <a:off x="4005064" y="8244408"/>
            <a:ext cx="1009650" cy="2667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47664" y="179512"/>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お問い合わせ画面</a:t>
            </a:r>
            <a:endParaRPr kumimoji="1" lang="ja-JP" altLang="en-US" dirty="0">
              <a:solidFill>
                <a:srgbClr val="FF0000"/>
              </a:solidFill>
            </a:endParaRPr>
          </a:p>
        </p:txBody>
      </p:sp>
      <p:sp>
        <p:nvSpPr>
          <p:cNvPr id="30" name="テキスト ボックス 29"/>
          <p:cNvSpPr txBox="1"/>
          <p:nvPr/>
        </p:nvSpPr>
        <p:spPr>
          <a:xfrm>
            <a:off x="548680" y="1475656"/>
            <a:ext cx="1556836" cy="369332"/>
          </a:xfrm>
          <a:prstGeom prst="rect">
            <a:avLst/>
          </a:prstGeom>
          <a:noFill/>
        </p:spPr>
        <p:txBody>
          <a:bodyPr wrap="none" rtlCol="0">
            <a:spAutoFit/>
          </a:bodyPr>
          <a:lstStyle/>
          <a:p>
            <a:r>
              <a:rPr lang="ja-JP" altLang="en-US" u="sng" dirty="0" smtClean="0"/>
              <a:t>新規のお客様</a:t>
            </a:r>
            <a:endParaRPr lang="ja-JP" altLang="en-US" u="sng" dirty="0"/>
          </a:p>
        </p:txBody>
      </p:sp>
      <p:graphicFrame>
        <p:nvGraphicFramePr>
          <p:cNvPr id="20" name="図表 19"/>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13"/>
          <p:cNvGrpSpPr/>
          <p:nvPr/>
        </p:nvGrpSpPr>
        <p:grpSpPr>
          <a:xfrm>
            <a:off x="2564904" y="251520"/>
            <a:ext cx="4711143" cy="677108"/>
            <a:chOff x="2564904" y="251520"/>
            <a:chExt cx="4711143" cy="677108"/>
          </a:xfrm>
        </p:grpSpPr>
        <p:sp>
          <p:nvSpPr>
            <p:cNvPr id="15" name="正方形/長方形 14"/>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16" name="テキスト ボックス 15"/>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17" name="正方形/長方形 16"/>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18" name="正方形/長方形 17"/>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19" name="テキスト ボックス 18"/>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21" name="図表 20"/>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テキスト ボックス 21"/>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cxnSp>
        <p:nvCxnSpPr>
          <p:cNvPr id="24" name="直線コネクタ 23"/>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260648" y="298782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ロール紙発注</a:t>
            </a:r>
            <a:endParaRPr lang="en-US" altLang="ja-JP" sz="1000" dirty="0" smtClean="0">
              <a:solidFill>
                <a:schemeClr val="tx1"/>
              </a:solidFill>
              <a:latin typeface="+mn-ea"/>
            </a:endParaRPr>
          </a:p>
        </p:txBody>
      </p:sp>
      <p:sp>
        <p:nvSpPr>
          <p:cNvPr id="59" name="正方形/長方形 58"/>
          <p:cNvSpPr/>
          <p:nvPr/>
        </p:nvSpPr>
        <p:spPr>
          <a:xfrm>
            <a:off x="260648" y="334786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お問い合わせ</a:t>
            </a:r>
            <a:endParaRPr lang="en-US" altLang="ja-JP" sz="1000" dirty="0" smtClean="0">
              <a:solidFill>
                <a:schemeClr val="tx1"/>
              </a:solidFill>
              <a:latin typeface="+mn-ea"/>
            </a:endParaRPr>
          </a:p>
        </p:txBody>
      </p:sp>
      <p:sp>
        <p:nvSpPr>
          <p:cNvPr id="61" name="正方形/長方形 60"/>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ご加盟店様</a:t>
            </a:r>
            <a:endParaRPr lang="en-US" altLang="ja-JP" sz="1050" dirty="0" smtClean="0">
              <a:solidFill>
                <a:schemeClr val="tx1"/>
              </a:solidFill>
              <a:latin typeface="+mn-ea"/>
            </a:endParaRPr>
          </a:p>
        </p:txBody>
      </p:sp>
      <p:sp>
        <p:nvSpPr>
          <p:cNvPr id="63" name="正方形/長方形 62"/>
          <p:cNvSpPr/>
          <p:nvPr/>
        </p:nvSpPr>
        <p:spPr>
          <a:xfrm>
            <a:off x="260648" y="2627784"/>
            <a:ext cx="93610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smtClean="0">
                <a:solidFill>
                  <a:schemeClr val="tx1"/>
                </a:solidFill>
                <a:latin typeface="+mn-ea"/>
              </a:rPr>
              <a:t>各種変更</a:t>
            </a:r>
            <a:endParaRPr lang="en-US" altLang="ja-JP" sz="1000" dirty="0" smtClean="0">
              <a:solidFill>
                <a:schemeClr val="tx1"/>
              </a:solidFill>
              <a:latin typeface="+mn-ea"/>
            </a:endParaRPr>
          </a:p>
        </p:txBody>
      </p:sp>
      <p:sp>
        <p:nvSpPr>
          <p:cNvPr id="65" name="正方形/長方形 64"/>
          <p:cNvSpPr/>
          <p:nvPr/>
        </p:nvSpPr>
        <p:spPr>
          <a:xfrm>
            <a:off x="44624" y="6012160"/>
            <a:ext cx="1152128" cy="504056"/>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smtClean="0">
                <a:solidFill>
                  <a:schemeClr val="tx1"/>
                </a:solidFill>
                <a:latin typeface="+mn-ea"/>
              </a:rPr>
              <a:t>新規のお客様</a:t>
            </a:r>
            <a:endParaRPr lang="en-US" altLang="ja-JP" sz="1050" dirty="0" smtClean="0">
              <a:solidFill>
                <a:schemeClr val="tx1"/>
              </a:solidFill>
              <a:latin typeface="+mn-ea"/>
            </a:endParaRPr>
          </a:p>
        </p:txBody>
      </p:sp>
      <p:sp>
        <p:nvSpPr>
          <p:cNvPr id="25" name="テキスト ボックス 24"/>
          <p:cNvSpPr txBox="1"/>
          <p:nvPr/>
        </p:nvSpPr>
        <p:spPr>
          <a:xfrm>
            <a:off x="1300223" y="1835696"/>
            <a:ext cx="3547766"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a:t>
            </a:r>
            <a:r>
              <a:rPr lang="ja-JP" altLang="en-US" sz="2000" dirty="0" smtClean="0">
                <a:latin typeface="HGP創英角ｺﾞｼｯｸUB" pitchFamily="50" charset="-128"/>
                <a:ea typeface="HGP創英角ｺﾞｼｯｸUB" pitchFamily="50" charset="-128"/>
              </a:rPr>
              <a:t>新規加盟をご検討のお客様</a:t>
            </a:r>
            <a:r>
              <a:rPr kumimoji="1" lang="en-US" altLang="ja-JP"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26" name="テキスト ボックス 25"/>
          <p:cNvSpPr txBox="1"/>
          <p:nvPr/>
        </p:nvSpPr>
        <p:spPr>
          <a:xfrm>
            <a:off x="1268760" y="2267744"/>
            <a:ext cx="5445224" cy="1200329"/>
          </a:xfrm>
          <a:prstGeom prst="rect">
            <a:avLst/>
          </a:prstGeom>
          <a:noFill/>
        </p:spPr>
        <p:txBody>
          <a:bodyPr wrap="square" rtlCol="0">
            <a:spAutoFit/>
          </a:bodyPr>
          <a:lstStyle/>
          <a:p>
            <a:r>
              <a:rPr kumimoji="1" lang="ja-JP" altLang="en-US" sz="1200" dirty="0" smtClean="0"/>
              <a:t>下記のフォームより、お問い合わせ内容をご入力の上、お問い合わせ</a:t>
            </a:r>
            <a:r>
              <a:rPr lang="ja-JP" altLang="en-US" sz="1200" dirty="0" smtClean="0"/>
              <a:t>いただきますよう</a:t>
            </a:r>
            <a:r>
              <a:rPr kumimoji="1" lang="ja-JP" altLang="en-US" sz="1200" dirty="0" smtClean="0"/>
              <a:t>お願い致します。</a:t>
            </a:r>
            <a:endParaRPr kumimoji="1" lang="en-US" altLang="ja-JP" sz="1200" dirty="0" smtClean="0"/>
          </a:p>
          <a:p>
            <a:endParaRPr lang="en-US" altLang="ja-JP" sz="1200" dirty="0" smtClean="0"/>
          </a:p>
          <a:p>
            <a:r>
              <a:rPr kumimoji="1" lang="ja-JP" altLang="en-US" sz="1200" dirty="0" smtClean="0"/>
              <a:t>万が一のため、弊社でメール受信後に自動返信を</a:t>
            </a:r>
            <a:r>
              <a:rPr lang="ja-JP" altLang="en-US" sz="1200" dirty="0" smtClean="0"/>
              <a:t>させていただいておりますが、返信メールが翌日にもない場合には、お電話にて</a:t>
            </a:r>
            <a:r>
              <a:rPr kumimoji="1" lang="ja-JP" altLang="en-US" sz="1200" dirty="0" smtClean="0"/>
              <a:t>お問い合わせ下さいますよう、宜しくお願い申し上げます。</a:t>
            </a:r>
            <a:endParaRPr kumimoji="1" lang="ja-JP" altLang="en-US" sz="1200" dirty="0"/>
          </a:p>
        </p:txBody>
      </p:sp>
      <p:cxnSp>
        <p:nvCxnSpPr>
          <p:cNvPr id="27" name="直線コネクタ 26"/>
          <p:cNvCxnSpPr/>
          <p:nvPr/>
        </p:nvCxnSpPr>
        <p:spPr>
          <a:xfrm>
            <a:off x="1196752" y="3635896"/>
            <a:ext cx="532859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2924944" y="1403648"/>
            <a:ext cx="3589268" cy="584775"/>
          </a:xfrm>
          <a:prstGeom prst="rect">
            <a:avLst/>
          </a:prstGeom>
          <a:noFill/>
        </p:spPr>
        <p:txBody>
          <a:bodyPr wrap="square" rtlCol="0">
            <a:spAutoFit/>
          </a:bodyPr>
          <a:lstStyle/>
          <a:p>
            <a:r>
              <a:rPr kumimoji="1" lang="en-US" altLang="ja-JP" sz="1600" dirty="0" smtClean="0">
                <a:solidFill>
                  <a:srgbClr val="FF0000"/>
                </a:solidFill>
              </a:rPr>
              <a:t>※</a:t>
            </a:r>
            <a:r>
              <a:rPr kumimoji="1" lang="ja-JP" altLang="en-US" sz="1600" dirty="0" smtClean="0">
                <a:solidFill>
                  <a:srgbClr val="FF0000"/>
                </a:solidFill>
              </a:rPr>
              <a:t>メールの自動返信機能の</a:t>
            </a:r>
            <a:r>
              <a:rPr lang="ja-JP" altLang="en-US" sz="1600" dirty="0" smtClean="0">
                <a:solidFill>
                  <a:srgbClr val="FF0000"/>
                </a:solidFill>
              </a:rPr>
              <a:t>追加希望が</a:t>
            </a:r>
            <a:r>
              <a:rPr lang="en-US" altLang="ja-JP" sz="1600" dirty="0" smtClean="0">
                <a:solidFill>
                  <a:srgbClr val="FF0000"/>
                </a:solidFill>
              </a:rPr>
              <a:t>BackOffice</a:t>
            </a:r>
            <a:r>
              <a:rPr lang="ja-JP" altLang="en-US" sz="1600" dirty="0" smtClean="0">
                <a:solidFill>
                  <a:srgbClr val="FF0000"/>
                </a:solidFill>
              </a:rPr>
              <a:t>よりあります</a:t>
            </a:r>
            <a:endParaRPr kumimoji="1" lang="ja-JP" altLang="en-US" sz="1600" dirty="0">
              <a:solidFill>
                <a:srgbClr val="FF0000"/>
              </a:solidFill>
            </a:endParaRPr>
          </a:p>
        </p:txBody>
      </p:sp>
      <p:cxnSp>
        <p:nvCxnSpPr>
          <p:cNvPr id="32" name="直線コネクタ 31"/>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1484784" y="3923928"/>
            <a:ext cx="4968552" cy="36004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kumimoji="1" lang="ja-JP" altLang="en-US" dirty="0" smtClean="0"/>
              <a:t>｜　</a:t>
            </a:r>
            <a:r>
              <a:rPr kumimoji="1" lang="ja-JP" altLang="en-US" dirty="0" smtClean="0">
                <a:latin typeface="HGP創英角ｺﾞｼｯｸUB" pitchFamily="50" charset="-128"/>
                <a:ea typeface="HGP創英角ｺﾞｼｯｸUB" pitchFamily="50" charset="-128"/>
              </a:rPr>
              <a:t>お問い合わせ</a:t>
            </a:r>
            <a:r>
              <a:rPr lang="ja-JP" altLang="en-US" dirty="0" smtClean="0">
                <a:latin typeface="HGP創英角ｺﾞｼｯｸUB" pitchFamily="50" charset="-128"/>
                <a:ea typeface="HGP創英角ｺﾞｼｯｸUB" pitchFamily="50" charset="-128"/>
              </a:rPr>
              <a:t>有難うございます。</a:t>
            </a:r>
            <a:endParaRPr kumimoji="1" lang="ja-JP" altLang="en-US" dirty="0">
              <a:latin typeface="HGP創英角ｺﾞｼｯｸUB" pitchFamily="50" charset="-128"/>
              <a:ea typeface="HGP創英角ｺﾞｼｯｸUB" pitchFamily="50" charset="-128"/>
            </a:endParaRPr>
          </a:p>
        </p:txBody>
      </p:sp>
      <p:cxnSp>
        <p:nvCxnSpPr>
          <p:cNvPr id="29" name="直線コネクタ 28"/>
          <p:cNvCxnSpPr/>
          <p:nvPr/>
        </p:nvCxnSpPr>
        <p:spPr>
          <a:xfrm>
            <a:off x="1484784" y="4644008"/>
            <a:ext cx="489654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1684944" y="4716016"/>
            <a:ext cx="2464136" cy="369332"/>
          </a:xfrm>
          <a:prstGeom prst="rect">
            <a:avLst/>
          </a:prstGeom>
          <a:noFill/>
        </p:spPr>
        <p:txBody>
          <a:bodyPr wrap="none" rtlCol="0">
            <a:spAutoFit/>
          </a:bodyPr>
          <a:lstStyle/>
          <a:p>
            <a:r>
              <a:rPr kumimoji="1" lang="ja-JP" altLang="en-US" dirty="0" smtClean="0">
                <a:latin typeface="HGP創英角ｺﾞｼｯｸUB" pitchFamily="50" charset="-128"/>
                <a:ea typeface="HGP創英角ｺﾞｼｯｸUB" pitchFamily="50" charset="-128"/>
              </a:rPr>
              <a:t>送信完了いたしました。</a:t>
            </a:r>
            <a:endParaRPr kumimoji="1" lang="ja-JP" altLang="en-US" dirty="0">
              <a:latin typeface="HGP創英角ｺﾞｼｯｸUB" pitchFamily="50" charset="-128"/>
              <a:ea typeface="HGP創英角ｺﾞｼｯｸUB" pitchFamily="50" charset="-128"/>
            </a:endParaRPr>
          </a:p>
        </p:txBody>
      </p:sp>
      <p:sp>
        <p:nvSpPr>
          <p:cNvPr id="35" name="テキスト ボックス 34"/>
          <p:cNvSpPr txBox="1"/>
          <p:nvPr/>
        </p:nvSpPr>
        <p:spPr>
          <a:xfrm>
            <a:off x="1484784" y="5220072"/>
            <a:ext cx="5137945" cy="1754326"/>
          </a:xfrm>
          <a:prstGeom prst="rect">
            <a:avLst/>
          </a:prstGeom>
          <a:noFill/>
        </p:spPr>
        <p:txBody>
          <a:bodyPr wrap="none" rtlCol="0">
            <a:spAutoFit/>
          </a:bodyPr>
          <a:lstStyle/>
          <a:p>
            <a:r>
              <a:rPr kumimoji="1" lang="ja-JP" altLang="en-US" sz="1200" dirty="0" smtClean="0"/>
              <a:t>お問い合わせフォームのご利用ありがとうございます。</a:t>
            </a:r>
            <a:endParaRPr kumimoji="1" lang="en-US" altLang="ja-JP" sz="1200" dirty="0" smtClean="0"/>
          </a:p>
          <a:p>
            <a:r>
              <a:rPr lang="ja-JP" altLang="en-US" sz="1200" dirty="0" smtClean="0"/>
              <a:t>入力頂いたメールアドレスに受付完了のメールを自動送信しています。</a:t>
            </a:r>
            <a:endParaRPr lang="en-US" altLang="ja-JP" sz="1200" dirty="0" smtClean="0"/>
          </a:p>
          <a:p>
            <a:endParaRPr kumimoji="1" lang="en-US" altLang="ja-JP" sz="1200" dirty="0" smtClean="0"/>
          </a:p>
          <a:p>
            <a:r>
              <a:rPr lang="ja-JP" altLang="en-US" sz="1200" dirty="0" smtClean="0"/>
              <a:t>お問い合わせ内容につきまして、弊社で確認を行いご指定の連絡方法にて</a:t>
            </a:r>
            <a:endParaRPr lang="en-US" altLang="ja-JP" sz="1200" dirty="0" smtClean="0"/>
          </a:p>
          <a:p>
            <a:r>
              <a:rPr lang="ja-JP" altLang="en-US" sz="1200" dirty="0" smtClean="0"/>
              <a:t>回答いたしますので</a:t>
            </a:r>
            <a:r>
              <a:rPr kumimoji="1" lang="ja-JP" altLang="en-US" sz="1200" dirty="0" smtClean="0"/>
              <a:t>今しばらくお待ちください。</a:t>
            </a:r>
            <a:endParaRPr kumimoji="1" lang="en-US" altLang="ja-JP" sz="1200" dirty="0" smtClean="0"/>
          </a:p>
          <a:p>
            <a:r>
              <a:rPr lang="ja-JP" altLang="en-US" sz="1200" dirty="0" smtClean="0"/>
              <a:t>なお、２～３日たってもご連絡が無い場合は、恐れいりますが直接お電話にて</a:t>
            </a:r>
            <a:endParaRPr lang="en-US" altLang="ja-JP" sz="1200" dirty="0" smtClean="0"/>
          </a:p>
          <a:p>
            <a:r>
              <a:rPr kumimoji="1" lang="ja-JP" altLang="en-US" sz="1200" dirty="0" smtClean="0"/>
              <a:t>ご確認をお願いいたします。</a:t>
            </a:r>
            <a:endParaRPr kumimoji="1" lang="en-US" altLang="ja-JP" sz="1200" dirty="0" smtClean="0"/>
          </a:p>
          <a:p>
            <a:endParaRPr lang="en-US" altLang="ja-JP" sz="1200" dirty="0" smtClean="0"/>
          </a:p>
          <a:p>
            <a:endParaRPr kumimoji="1" lang="ja-JP" altLang="en-US" sz="1200" dirty="0"/>
          </a:p>
        </p:txBody>
      </p:sp>
      <p:sp>
        <p:nvSpPr>
          <p:cNvPr id="37" name="正方形/長方形 36"/>
          <p:cNvSpPr/>
          <p:nvPr/>
        </p:nvSpPr>
        <p:spPr>
          <a:xfrm>
            <a:off x="1628800" y="6660232"/>
            <a:ext cx="4680520" cy="93610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p:cNvSpPr txBox="1"/>
          <p:nvPr/>
        </p:nvSpPr>
        <p:spPr>
          <a:xfrm>
            <a:off x="2362455" y="6698332"/>
            <a:ext cx="3010761" cy="276999"/>
          </a:xfrm>
          <a:prstGeom prst="rect">
            <a:avLst/>
          </a:prstGeom>
          <a:noFill/>
        </p:spPr>
        <p:txBody>
          <a:bodyPr wrap="none" rtlCol="0">
            <a:spAutoFit/>
          </a:bodyPr>
          <a:lstStyle/>
          <a:p>
            <a:r>
              <a:rPr kumimoji="1" lang="ja-JP" altLang="en-US" sz="1200" b="1" dirty="0" smtClean="0">
                <a:solidFill>
                  <a:schemeClr val="tx1">
                    <a:lumMod val="65000"/>
                    <a:lumOff val="35000"/>
                  </a:schemeClr>
                </a:solidFill>
              </a:rPr>
              <a:t>お電話でもお気軽にお問い合わせください。</a:t>
            </a:r>
            <a:endParaRPr kumimoji="1" lang="ja-JP" altLang="en-US" sz="1200" b="1" dirty="0">
              <a:solidFill>
                <a:schemeClr val="tx1">
                  <a:lumMod val="65000"/>
                  <a:lumOff val="35000"/>
                </a:schemeClr>
              </a:solidFill>
            </a:endParaRPr>
          </a:p>
        </p:txBody>
      </p:sp>
      <p:sp>
        <p:nvSpPr>
          <p:cNvPr id="39" name="テキスト ボックス 38"/>
          <p:cNvSpPr txBox="1"/>
          <p:nvPr/>
        </p:nvSpPr>
        <p:spPr>
          <a:xfrm>
            <a:off x="2852936" y="6869350"/>
            <a:ext cx="1999265" cy="477054"/>
          </a:xfrm>
          <a:prstGeom prst="rect">
            <a:avLst/>
          </a:prstGeom>
          <a:noFill/>
        </p:spPr>
        <p:txBody>
          <a:bodyPr wrap="none" rtlCol="0">
            <a:spAutoFit/>
          </a:bodyPr>
          <a:lstStyle/>
          <a:p>
            <a:r>
              <a:rPr kumimoji="1" lang="en-US" altLang="ja-JP" sz="2500" b="1" dirty="0" smtClean="0">
                <a:solidFill>
                  <a:schemeClr val="tx1">
                    <a:lumMod val="65000"/>
                    <a:lumOff val="35000"/>
                  </a:schemeClr>
                </a:solidFill>
              </a:rPr>
              <a:t>03-6279-0521</a:t>
            </a:r>
            <a:endParaRPr kumimoji="1" lang="ja-JP" altLang="en-US" sz="2500" b="1" dirty="0">
              <a:solidFill>
                <a:schemeClr val="tx1">
                  <a:lumMod val="65000"/>
                  <a:lumOff val="35000"/>
                </a:schemeClr>
              </a:solidFill>
            </a:endParaRPr>
          </a:p>
        </p:txBody>
      </p:sp>
      <p:sp>
        <p:nvSpPr>
          <p:cNvPr id="40" name="テキスト ボックス 39"/>
          <p:cNvSpPr txBox="1"/>
          <p:nvPr/>
        </p:nvSpPr>
        <p:spPr>
          <a:xfrm>
            <a:off x="2348880" y="7274396"/>
            <a:ext cx="3090911" cy="276999"/>
          </a:xfrm>
          <a:prstGeom prst="rect">
            <a:avLst/>
          </a:prstGeom>
          <a:noFill/>
        </p:spPr>
        <p:txBody>
          <a:bodyPr wrap="none" rtlCol="0">
            <a:spAutoFit/>
          </a:bodyPr>
          <a:lstStyle/>
          <a:p>
            <a:r>
              <a:rPr lang="en-US" altLang="ja-JP" sz="1200" dirty="0" smtClean="0"/>
              <a:t>9</a:t>
            </a:r>
            <a:r>
              <a:rPr lang="ja-JP" altLang="en-US" sz="1200" dirty="0" smtClean="0"/>
              <a:t>：</a:t>
            </a:r>
            <a:r>
              <a:rPr lang="en-US" altLang="ja-JP" sz="1200" dirty="0" smtClean="0"/>
              <a:t>00AM</a:t>
            </a:r>
            <a:r>
              <a:rPr lang="ja-JP" altLang="en-US" sz="1200" dirty="0" smtClean="0"/>
              <a:t>～</a:t>
            </a:r>
            <a:r>
              <a:rPr lang="en-US" altLang="ja-JP" sz="1200" dirty="0" smtClean="0"/>
              <a:t>17</a:t>
            </a:r>
            <a:r>
              <a:rPr lang="ja-JP" altLang="en-US" sz="1200" dirty="0" smtClean="0"/>
              <a:t>：</a:t>
            </a:r>
            <a:r>
              <a:rPr lang="en-US" altLang="ja-JP" sz="1200" dirty="0" smtClean="0"/>
              <a:t>00PM</a:t>
            </a:r>
            <a:r>
              <a:rPr lang="ja-JP" altLang="en-US" sz="1200" dirty="0" smtClean="0"/>
              <a:t>（土・日・祝・年末年始休）</a:t>
            </a:r>
            <a:endParaRPr kumimoji="1" lang="ja-JP" altLang="en-US" sz="1200" b="1" dirty="0">
              <a:solidFill>
                <a:schemeClr val="tx1">
                  <a:lumMod val="65000"/>
                  <a:lumOff val="35000"/>
                </a:schemeClr>
              </a:solidFill>
            </a:endParaRPr>
          </a:p>
        </p:txBody>
      </p:sp>
      <p:graphicFrame>
        <p:nvGraphicFramePr>
          <p:cNvPr id="34" name="表 33"/>
          <p:cNvGraphicFramePr>
            <a:graphicFrameLocks noGrp="1"/>
          </p:cNvGraphicFramePr>
          <p:nvPr/>
        </p:nvGraphicFramePr>
        <p:xfrm>
          <a:off x="1340767" y="7668344"/>
          <a:ext cx="5256581" cy="1219200"/>
        </p:xfrm>
        <a:graphic>
          <a:graphicData uri="http://schemas.openxmlformats.org/drawingml/2006/table">
            <a:tbl>
              <a:tblPr/>
              <a:tblGrid>
                <a:gridCol w="362827"/>
                <a:gridCol w="3004394"/>
                <a:gridCol w="557516"/>
                <a:gridCol w="557516"/>
                <a:gridCol w="557516"/>
                <a:gridCol w="216812"/>
              </a:tblGrid>
              <a:tr h="100318">
                <a:tc>
                  <a:txBody>
                    <a:bodyPr/>
                    <a:lstStyle/>
                    <a:p>
                      <a:pPr algn="l" fontAlgn="ctr"/>
                      <a:r>
                        <a:rPr lang="ja-JP" altLang="en-US" sz="800" b="0" i="0" u="none" strike="noStrike" dirty="0">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a:noFill/>
                    </a:lnB>
                  </a:tcPr>
                </a:tc>
                <a:tc>
                  <a:txBody>
                    <a:bodyPr/>
                    <a:lstStyle/>
                    <a:p>
                      <a:pPr algn="l" fontAlgn="ctr"/>
                      <a:r>
                        <a:rPr lang="ja-JP" altLang="en-US" sz="800" b="0" i="0" u="none" strike="noStrike">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r>
                        <a:rPr lang="ja-JP" altLang="en-US" sz="900" b="1" i="0" u="none" strike="noStrike" dirty="0">
                          <a:solidFill>
                            <a:srgbClr val="7F7F7F"/>
                          </a:solidFill>
                          <a:latin typeface="HGP創英角ｺﾞｼｯｸUB"/>
                        </a:rPr>
                        <a:t>個人情報の取り扱いについて</a:t>
                      </a:r>
                      <a:r>
                        <a:rPr lang="ja-JP" altLang="en-US" sz="900" b="0" i="0" u="none" strike="noStrike" dirty="0">
                          <a:solidFill>
                            <a:srgbClr val="000000"/>
                          </a:solidFill>
                          <a:latin typeface="HGP創英角ｺﾞｼｯｸUB"/>
                        </a:rPr>
                        <a:t>　</a:t>
                      </a: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endParaRPr lang="ja-JP" altLang="en-US" sz="900" b="0" i="0" u="none" strike="noStrike" dirty="0">
                        <a:solidFill>
                          <a:srgbClr val="000000"/>
                        </a:solidFill>
                        <a:latin typeface="HGP創英角ｺﾞｼｯｸUB"/>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gridSpan="2">
                  <a:txBody>
                    <a:bodyPr/>
                    <a:lstStyle/>
                    <a:p>
                      <a:pPr algn="l" fontAlgn="ctr"/>
                      <a:r>
                        <a:rPr lang="ja-JP" altLang="en-US" sz="900" b="0" i="0" u="none" strike="noStrike" dirty="0">
                          <a:solidFill>
                            <a:srgbClr val="7F7F7F"/>
                          </a:solidFill>
                          <a:latin typeface="HGP創英角ｺﾞｼｯｸUB"/>
                        </a:rPr>
                        <a:t>詳細については</a:t>
                      </a:r>
                      <a:r>
                        <a:rPr lang="ja-JP" altLang="en-US" sz="900" b="0" i="0" u="none" strike="noStrike" dirty="0">
                          <a:solidFill>
                            <a:srgbClr val="538ED5"/>
                          </a:solidFill>
                          <a:latin typeface="HGP創英角ｺﾞｼｯｸUB"/>
                        </a:rPr>
                        <a:t>「個人情報の取り扱いについて」</a:t>
                      </a:r>
                      <a:r>
                        <a:rPr lang="ja-JP" altLang="en-US" sz="900" b="0" i="0" u="none" strike="noStrike" dirty="0">
                          <a:solidFill>
                            <a:srgbClr val="7F7F7F"/>
                          </a:solidFill>
                          <a:latin typeface="HGP創英角ｺﾞｼｯｸUB"/>
                        </a:rPr>
                        <a:t>をご覧ください。</a:t>
                      </a:r>
                      <a:endParaRPr lang="ja-JP" altLang="en-US" sz="900" b="0" i="0" u="none" strike="noStrike" dirty="0">
                        <a:solidFill>
                          <a:srgbClr val="000000"/>
                        </a:solidFill>
                        <a:latin typeface="HGP創英角ｺﾞｼｯｸUB"/>
                      </a:endParaRPr>
                    </a:p>
                  </a:txBody>
                  <a:tcPr marL="0" marR="0" marT="0" marB="0" anchor="ctr">
                    <a:lnL>
                      <a:noFill/>
                    </a:lnL>
                    <a:lnR>
                      <a:noFill/>
                    </a:lnR>
                    <a:lnT>
                      <a:noFill/>
                    </a:lnT>
                    <a:lnB>
                      <a:noFill/>
                    </a:lnB>
                  </a:tcPr>
                </a:tc>
                <a:tc hMerge="1">
                  <a:txBody>
                    <a:bodyPr/>
                    <a:lstStyle/>
                    <a:p>
                      <a:endParaRPr kumimoji="1" lang="ja-JP" altLang="en-US"/>
                    </a:p>
                  </a:txBody>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gridSpan="4">
                  <a:txBody>
                    <a:bodyPr/>
                    <a:lstStyle/>
                    <a:p>
                      <a:pPr algn="l" fontAlgn="ctr"/>
                      <a:r>
                        <a:rPr lang="ja-JP" altLang="en-US" sz="900" b="0" i="0" u="none" strike="noStrike">
                          <a:solidFill>
                            <a:srgbClr val="7F7F7F"/>
                          </a:solidFill>
                          <a:latin typeface="HGP創英角ｺﾞｼｯｸUB"/>
                        </a:rPr>
                        <a:t>上記「個人情報の取扱いについて」に同意いただける場合は、「同意する」にチェックした上で</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r>
                        <a:rPr lang="ja-JP" altLang="en-US" sz="900" b="0" i="0" u="none" strike="noStrike">
                          <a:solidFill>
                            <a:srgbClr val="7F7F7F"/>
                          </a:solidFill>
                          <a:latin typeface="HGP創英角ｺﾞｼｯｸUB"/>
                        </a:rPr>
                        <a:t>「内容確認ボタン」を押して下さい。</a:t>
                      </a: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a:noFill/>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l" fontAlgn="ctr"/>
                      <a:endParaRPr lang="ja-JP" altLang="en-US" sz="900" b="0" i="0" u="none" strike="noStrike">
                        <a:solidFill>
                          <a:srgbClr val="000000"/>
                        </a:solidFill>
                        <a:latin typeface="HGP創英角ｺﾞｼｯｸUB"/>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a:solidFill>
                          <a:srgbClr val="000000"/>
                        </a:solidFill>
                        <a:latin typeface="ＭＳ Ｐゴシック"/>
                      </a:endParaRPr>
                    </a:p>
                  </a:txBody>
                  <a:tcPr marL="0" marR="0" marT="0" marB="0"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a:noFill/>
                    </a:lnT>
                    <a:lnB>
                      <a:noFill/>
                    </a:lnB>
                  </a:tcPr>
                </a:tc>
                <a:tc>
                  <a:txBody>
                    <a:bodyPr/>
                    <a:lstStyle/>
                    <a:p>
                      <a:pPr algn="l" fontAlgn="ctr"/>
                      <a:r>
                        <a:rPr lang="ja-JP" altLang="en-US" sz="900" b="0" i="0" u="none" strike="noStrike">
                          <a:solidFill>
                            <a:srgbClr val="7F7F7F"/>
                          </a:solidFill>
                          <a:latin typeface="HGP創英角ｺﾞｼｯｸUB"/>
                        </a:rPr>
                        <a:t>□　上記「個人情報の取扱いについて」に同意する</a:t>
                      </a:r>
                    </a:p>
                  </a:txBody>
                  <a:tcPr marL="0" marR="0" marT="0" marB="0" anchor="ctr">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endParaRPr lang="ja-JP" altLang="en-US" sz="900" b="0" i="0" u="none" strike="noStrike" dirty="0">
                        <a:solidFill>
                          <a:srgbClr val="000000"/>
                        </a:solidFill>
                        <a:latin typeface="ＭＳ Ｐゴシック"/>
                      </a:endParaRPr>
                    </a:p>
                  </a:txBody>
                  <a:tcPr marL="0" marR="0" marT="0" marB="0" anchor="ctr">
                    <a:lnL w="6350" cap="flat" cmpd="sng" algn="ctr">
                      <a:solidFill>
                        <a:srgbClr val="7F7F7F"/>
                      </a:solidFill>
                      <a:prstDash val="solid"/>
                      <a:round/>
                      <a:headEnd type="none" w="med" len="med"/>
                      <a:tailEnd type="none" w="med" len="med"/>
                    </a:lnL>
                    <a:lnR>
                      <a:noFill/>
                    </a:lnR>
                    <a:lnT>
                      <a:noFill/>
                    </a:lnT>
                    <a:lnB>
                      <a:noFill/>
                    </a:lnB>
                  </a:tcPr>
                </a:tc>
              </a:tr>
              <a:tr h="112857">
                <a:tc>
                  <a:txBody>
                    <a:bodyPr/>
                    <a:lstStyle/>
                    <a:p>
                      <a:pPr algn="l" fontAlgn="ctr"/>
                      <a:r>
                        <a:rPr lang="ja-JP" altLang="en-US" sz="800" b="0" i="0" u="none" strike="noStrike">
                          <a:solidFill>
                            <a:srgbClr val="000000"/>
                          </a:solidFill>
                          <a:latin typeface="ＭＳ Ｐゴシック"/>
                        </a:rPr>
                        <a:t>　</a:t>
                      </a:r>
                    </a:p>
                  </a:txBody>
                  <a:tcPr marL="0" marR="0" marT="0" marB="0" anchor="ctr">
                    <a:lnL w="6350" cap="flat" cmpd="sng" algn="ctr">
                      <a:solidFill>
                        <a:srgbClr val="7F7F7F"/>
                      </a:solidFill>
                      <a:prstDash val="solid"/>
                      <a:round/>
                      <a:headEnd type="none" w="med" len="med"/>
                      <a:tailEnd type="none" w="med" len="med"/>
                    </a:lnL>
                    <a:lnR>
                      <a:noFill/>
                    </a:lnR>
                    <a:lnT>
                      <a:noFill/>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a:solidFill>
                            <a:srgbClr val="000000"/>
                          </a:solidFill>
                          <a:latin typeface="ＭＳ Ｐゴシック"/>
                        </a:rPr>
                        <a:t>　</a:t>
                      </a:r>
                    </a:p>
                  </a:txBody>
                  <a:tcPr marL="0" marR="0" marT="0" marB="0" anchor="ctr">
                    <a:lnL>
                      <a:noFill/>
                    </a:lnL>
                    <a:lnR>
                      <a:noFill/>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latin typeface="ＭＳ Ｐゴシック"/>
                        </a:rPr>
                        <a:t>　</a:t>
                      </a:r>
                    </a:p>
                  </a:txBody>
                  <a:tcPr marL="0" marR="0" marT="0" marB="0" anchor="ctr">
                    <a:lnL>
                      <a:noFill/>
                    </a:lnL>
                    <a:lnR w="6350" cap="flat" cmpd="sng" algn="ctr">
                      <a:solidFill>
                        <a:srgbClr val="7F7F7F"/>
                      </a:solidFill>
                      <a:prstDash val="solid"/>
                      <a:round/>
                      <a:headEnd type="none" w="med" len="med"/>
                      <a:tailEnd type="none" w="med" len="med"/>
                    </a:lnR>
                    <a:lnT>
                      <a:noFill/>
                    </a:lnT>
                    <a:lnB w="6350" cap="flat" cmpd="sng" algn="ctr">
                      <a:solidFill>
                        <a:srgbClr val="7F7F7F"/>
                      </a:solidFill>
                      <a:prstDash val="solid"/>
                      <a:round/>
                      <a:headEnd type="none" w="med" len="med"/>
                      <a:tailEnd type="none" w="med" len="med"/>
                    </a:lnB>
                  </a:tcPr>
                </a:tc>
              </a:tr>
            </a:tbl>
          </a:graphicData>
        </a:graphic>
      </p:graphicFrame>
      <p:sp>
        <p:nvSpPr>
          <p:cNvPr id="36" name="正方形/長方形 35"/>
          <p:cNvSpPr/>
          <p:nvPr/>
        </p:nvSpPr>
        <p:spPr>
          <a:xfrm flipH="1">
            <a:off x="3267968" y="7785100"/>
            <a:ext cx="432048" cy="14401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800" dirty="0">
                <a:solidFill>
                  <a:schemeClr val="bg1"/>
                </a:solidFill>
              </a:rPr>
              <a:t>必須</a:t>
            </a:r>
            <a:endParaRPr kumimoji="1" lang="ja-JP" altLang="en-US" sz="8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403648" y="251520"/>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サービス画面</a:t>
            </a:r>
            <a:endParaRPr kumimoji="1" lang="ja-JP" altLang="en-US" dirty="0">
              <a:solidFill>
                <a:srgbClr val="FF0000"/>
              </a:solidFill>
            </a:endParaRPr>
          </a:p>
        </p:txBody>
      </p:sp>
      <p:sp>
        <p:nvSpPr>
          <p:cNvPr id="15" name="テキスト ボックス 14"/>
          <p:cNvSpPr txBox="1"/>
          <p:nvPr/>
        </p:nvSpPr>
        <p:spPr>
          <a:xfrm>
            <a:off x="548680" y="1691680"/>
            <a:ext cx="3783408"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a:t>
            </a:r>
            <a:r>
              <a:rPr kumimoji="1" lang="en-US" altLang="ja-JP" sz="2000" dirty="0" smtClean="0">
                <a:latin typeface="HGP創英角ｺﾞｼｯｸUB" pitchFamily="50" charset="-128"/>
                <a:ea typeface="HGP創英角ｺﾞｼｯｸUB" pitchFamily="50" charset="-128"/>
              </a:rPr>
              <a:t>Merchant Support</a:t>
            </a:r>
            <a:r>
              <a:rPr kumimoji="1" lang="ja-JP" altLang="en-US" sz="2000" dirty="0" smtClean="0">
                <a:latin typeface="HGP創英角ｺﾞｼｯｸUB" pitchFamily="50" charset="-128"/>
                <a:ea typeface="HGP創英角ｺﾞｼｯｸUB" pitchFamily="50" charset="-128"/>
              </a:rPr>
              <a:t>のサービス</a:t>
            </a:r>
            <a:r>
              <a:rPr lang="ja-JP" altLang="en-US"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16" name="正方形/長方形 15"/>
          <p:cNvSpPr/>
          <p:nvPr/>
        </p:nvSpPr>
        <p:spPr>
          <a:xfrm>
            <a:off x="44624" y="5076056"/>
            <a:ext cx="115212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900" dirty="0" err="1" smtClean="0">
                <a:solidFill>
                  <a:schemeClr val="tx1"/>
                </a:solidFill>
                <a:latin typeface="+mn-ea"/>
              </a:rPr>
              <a:t>WeChat</a:t>
            </a:r>
            <a:r>
              <a:rPr kumimoji="1" lang="ja-JP" altLang="en-US" sz="900" dirty="0" smtClean="0">
                <a:solidFill>
                  <a:schemeClr val="tx1"/>
                </a:solidFill>
                <a:latin typeface="+mn-ea"/>
              </a:rPr>
              <a:t> </a:t>
            </a:r>
            <a:r>
              <a:rPr kumimoji="1" lang="en-US" altLang="ja-JP" sz="900" dirty="0" smtClean="0">
                <a:solidFill>
                  <a:schemeClr val="tx1"/>
                </a:solidFill>
                <a:latin typeface="+mn-ea"/>
              </a:rPr>
              <a:t>pay</a:t>
            </a:r>
            <a:endParaRPr kumimoji="1" lang="ja-JP" altLang="en-US" sz="900" dirty="0">
              <a:solidFill>
                <a:schemeClr val="tx1"/>
              </a:solidFill>
              <a:latin typeface="+mn-ea"/>
            </a:endParaRPr>
          </a:p>
        </p:txBody>
      </p:sp>
      <p:sp>
        <p:nvSpPr>
          <p:cNvPr id="17" name="正方形/長方形 16"/>
          <p:cNvSpPr/>
          <p:nvPr/>
        </p:nvSpPr>
        <p:spPr>
          <a:xfrm>
            <a:off x="44624" y="6300316"/>
            <a:ext cx="1152128" cy="7200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800" dirty="0" smtClean="0">
                <a:solidFill>
                  <a:schemeClr val="tx1"/>
                </a:solidFill>
                <a:latin typeface="+mn-ea"/>
              </a:rPr>
              <a:t>WeChat</a:t>
            </a:r>
            <a:r>
              <a:rPr kumimoji="1" lang="ja-JP" altLang="en-US" sz="800" dirty="0" smtClean="0">
                <a:solidFill>
                  <a:schemeClr val="tx1"/>
                </a:solidFill>
                <a:latin typeface="+mn-ea"/>
              </a:rPr>
              <a:t>広告</a:t>
            </a:r>
            <a:endParaRPr kumimoji="1" lang="en-US" altLang="ja-JP" sz="800" dirty="0" smtClean="0">
              <a:solidFill>
                <a:schemeClr val="tx1"/>
              </a:solidFill>
              <a:latin typeface="+mn-ea"/>
            </a:endParaRPr>
          </a:p>
          <a:p>
            <a:r>
              <a:rPr kumimoji="1" lang="ja-JP" altLang="en-US" sz="800" dirty="0" smtClean="0">
                <a:solidFill>
                  <a:schemeClr val="tx1"/>
                </a:solidFill>
                <a:latin typeface="+mn-ea"/>
              </a:rPr>
              <a:t>        プロモーション</a:t>
            </a:r>
            <a:endParaRPr kumimoji="1" lang="en-US" altLang="ja-JP" sz="800" dirty="0" smtClean="0">
              <a:solidFill>
                <a:schemeClr val="tx1"/>
              </a:solidFill>
              <a:latin typeface="+mn-ea"/>
            </a:endParaRPr>
          </a:p>
          <a:p>
            <a:r>
              <a:rPr lang="en-US" altLang="ja-JP" sz="800" dirty="0" smtClean="0">
                <a:solidFill>
                  <a:schemeClr val="tx1"/>
                </a:solidFill>
                <a:latin typeface="+mn-ea"/>
              </a:rPr>
              <a:t>(</a:t>
            </a:r>
            <a:r>
              <a:rPr lang="ja-JP" altLang="en-US" sz="700" dirty="0" smtClean="0">
                <a:solidFill>
                  <a:schemeClr val="tx1"/>
                </a:solidFill>
                <a:latin typeface="+mn-ea"/>
              </a:rPr>
              <a:t>公式アカウント作成</a:t>
            </a:r>
            <a:r>
              <a:rPr lang="en-US" altLang="ja-JP" sz="800" dirty="0" smtClean="0">
                <a:solidFill>
                  <a:schemeClr val="tx1"/>
                </a:solidFill>
                <a:latin typeface="+mn-ea"/>
              </a:rPr>
              <a:t>)</a:t>
            </a:r>
            <a:endParaRPr kumimoji="1" lang="ja-JP" altLang="en-US" sz="800" dirty="0">
              <a:solidFill>
                <a:schemeClr val="tx1"/>
              </a:solidFill>
              <a:latin typeface="+mn-ea"/>
            </a:endParaRPr>
          </a:p>
        </p:txBody>
      </p:sp>
      <p:sp>
        <p:nvSpPr>
          <p:cNvPr id="18" name="正方形/長方形 17"/>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smtClean="0">
                <a:solidFill>
                  <a:schemeClr val="tx1"/>
                </a:solidFill>
                <a:latin typeface="+mn-ea"/>
              </a:rPr>
              <a:t>クレジットカード</a:t>
            </a:r>
            <a:r>
              <a:rPr lang="ja-JP" altLang="en-US" sz="900" dirty="0" smtClean="0">
                <a:solidFill>
                  <a:schemeClr val="tx1"/>
                </a:solidFill>
                <a:latin typeface="+mn-ea"/>
              </a:rPr>
              <a:t>決済</a:t>
            </a:r>
            <a:endParaRPr kumimoji="1" lang="en-US" altLang="ja-JP" sz="900" dirty="0" smtClean="0">
              <a:solidFill>
                <a:schemeClr val="tx1"/>
              </a:solidFill>
              <a:latin typeface="+mn-ea"/>
            </a:endParaRPr>
          </a:p>
          <a:p>
            <a:r>
              <a:rPr lang="ja-JP" altLang="en-US" sz="900" dirty="0" smtClean="0">
                <a:solidFill>
                  <a:schemeClr val="tx1"/>
                </a:solidFill>
                <a:latin typeface="+mn-ea"/>
              </a:rPr>
              <a:t>（早期）</a:t>
            </a:r>
            <a:r>
              <a:rPr kumimoji="1" lang="ja-JP" altLang="en-US" sz="900" dirty="0" smtClean="0">
                <a:solidFill>
                  <a:schemeClr val="tx1"/>
                </a:solidFill>
                <a:latin typeface="+mn-ea"/>
              </a:rPr>
              <a:t>＜店舗＞</a:t>
            </a:r>
            <a:endParaRPr kumimoji="1" lang="ja-JP" altLang="en-US" sz="900" dirty="0">
              <a:solidFill>
                <a:schemeClr val="tx1"/>
              </a:solidFill>
              <a:latin typeface="+mn-ea"/>
            </a:endParaRPr>
          </a:p>
        </p:txBody>
      </p:sp>
      <p:sp>
        <p:nvSpPr>
          <p:cNvPr id="19" name="正方形/長方形 18"/>
          <p:cNvSpPr/>
          <p:nvPr/>
        </p:nvSpPr>
        <p:spPr>
          <a:xfrm>
            <a:off x="44624" y="3563888"/>
            <a:ext cx="1152128"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smtClean="0">
                <a:solidFill>
                  <a:schemeClr val="tx1"/>
                </a:solidFill>
                <a:latin typeface="+mn-ea"/>
              </a:rPr>
              <a:t>クレジットカード</a:t>
            </a:r>
            <a:r>
              <a:rPr lang="ja-JP" altLang="en-US" sz="900" dirty="0" smtClean="0">
                <a:solidFill>
                  <a:schemeClr val="tx1"/>
                </a:solidFill>
                <a:latin typeface="+mn-ea"/>
              </a:rPr>
              <a:t>決済</a:t>
            </a:r>
            <a:endParaRPr kumimoji="1" lang="en-US" altLang="ja-JP" sz="900" dirty="0" smtClean="0">
              <a:solidFill>
                <a:schemeClr val="tx1"/>
              </a:solidFill>
              <a:latin typeface="+mn-ea"/>
            </a:endParaRPr>
          </a:p>
          <a:p>
            <a:r>
              <a:rPr lang="ja-JP" altLang="en-US" sz="900" dirty="0" smtClean="0">
                <a:solidFill>
                  <a:schemeClr val="tx1"/>
                </a:solidFill>
                <a:latin typeface="+mn-ea"/>
              </a:rPr>
              <a:t>（早期）</a:t>
            </a:r>
            <a:r>
              <a:rPr kumimoji="1" lang="ja-JP" altLang="en-US" sz="900" dirty="0" smtClean="0">
                <a:solidFill>
                  <a:schemeClr val="tx1"/>
                </a:solidFill>
                <a:latin typeface="+mn-ea"/>
              </a:rPr>
              <a:t>＜</a:t>
            </a:r>
            <a:r>
              <a:rPr lang="en-US" altLang="ja-JP" sz="900" dirty="0" smtClean="0">
                <a:solidFill>
                  <a:schemeClr val="tx1"/>
                </a:solidFill>
                <a:latin typeface="+mn-ea"/>
              </a:rPr>
              <a:t>WEB</a:t>
            </a:r>
            <a:r>
              <a:rPr kumimoji="1" lang="ja-JP" altLang="en-US" sz="900" dirty="0" smtClean="0">
                <a:solidFill>
                  <a:schemeClr val="tx1"/>
                </a:solidFill>
                <a:latin typeface="+mn-ea"/>
              </a:rPr>
              <a:t>＞</a:t>
            </a:r>
            <a:endParaRPr kumimoji="1" lang="ja-JP" altLang="en-US" sz="900" dirty="0">
              <a:solidFill>
                <a:schemeClr val="tx1"/>
              </a:solidFill>
              <a:latin typeface="+mn-ea"/>
            </a:endParaRPr>
          </a:p>
        </p:txBody>
      </p:sp>
      <p:cxnSp>
        <p:nvCxnSpPr>
          <p:cNvPr id="24" name="直線コネクタ 23"/>
          <p:cNvCxnSpPr/>
          <p:nvPr/>
        </p:nvCxnSpPr>
        <p:spPr>
          <a:xfrm>
            <a:off x="260648" y="2123728"/>
            <a:ext cx="62646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図表 25"/>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21"/>
          <p:cNvGrpSpPr/>
          <p:nvPr/>
        </p:nvGrpSpPr>
        <p:grpSpPr>
          <a:xfrm>
            <a:off x="2564904" y="251520"/>
            <a:ext cx="4711143" cy="677108"/>
            <a:chOff x="2564904" y="251520"/>
            <a:chExt cx="4711143" cy="677108"/>
          </a:xfrm>
        </p:grpSpPr>
        <p:sp>
          <p:nvSpPr>
            <p:cNvPr id="27" name="正方形/長方形 26"/>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28" name="テキスト ボックス 27"/>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29" name="正方形/長方形 28"/>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30" name="正方形/長方形 29"/>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31" name="テキスト ボックス 30"/>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32" name="図表 31"/>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3" name="グループ化 39"/>
          <p:cNvGrpSpPr/>
          <p:nvPr/>
        </p:nvGrpSpPr>
        <p:grpSpPr>
          <a:xfrm>
            <a:off x="-19368" y="8153236"/>
            <a:ext cx="2296240" cy="883260"/>
            <a:chOff x="0" y="5868144"/>
            <a:chExt cx="2566386" cy="883260"/>
          </a:xfrm>
        </p:grpSpPr>
        <p:sp>
          <p:nvSpPr>
            <p:cNvPr id="34" name="正方形/長方形 33"/>
            <p:cNvSpPr/>
            <p:nvPr/>
          </p:nvSpPr>
          <p:spPr>
            <a:xfrm>
              <a:off x="21647" y="5887308"/>
              <a:ext cx="1340767" cy="8640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000" dirty="0" smtClean="0">
                <a:solidFill>
                  <a:schemeClr val="tx1"/>
                </a:solidFill>
                <a:latin typeface="+mn-ea"/>
              </a:endParaRPr>
            </a:p>
            <a:p>
              <a:endParaRPr lang="en-US" altLang="ja-JP" sz="1000" dirty="0" smtClean="0">
                <a:solidFill>
                  <a:schemeClr val="tx1"/>
                </a:solidFill>
                <a:latin typeface="+mn-ea"/>
              </a:endParaRPr>
            </a:p>
          </p:txBody>
        </p:sp>
        <p:sp>
          <p:nvSpPr>
            <p:cNvPr id="35" name="テキスト ボックス 34"/>
            <p:cNvSpPr txBox="1"/>
            <p:nvPr/>
          </p:nvSpPr>
          <p:spPr>
            <a:xfrm>
              <a:off x="49522" y="5868144"/>
              <a:ext cx="1374509" cy="369332"/>
            </a:xfrm>
            <a:prstGeom prst="rect">
              <a:avLst/>
            </a:prstGeom>
            <a:noFill/>
          </p:spPr>
          <p:txBody>
            <a:bodyPr wrap="none" rtlCol="0">
              <a:spAutoFit/>
            </a:bodyPr>
            <a:lstStyle/>
            <a:p>
              <a:r>
                <a:rPr lang="ja-JP" altLang="en-US" sz="900" dirty="0" smtClean="0"/>
                <a:t>自動車関連業界</a:t>
              </a:r>
              <a:endParaRPr lang="en-US" altLang="ja-JP" sz="900" dirty="0" smtClean="0"/>
            </a:p>
            <a:p>
              <a:r>
                <a:rPr lang="ja-JP" altLang="en-US" sz="900" dirty="0" smtClean="0"/>
                <a:t>　　早期決済サービス</a:t>
              </a:r>
              <a:endParaRPr kumimoji="1" lang="ja-JP" altLang="en-US" sz="900" dirty="0"/>
            </a:p>
          </p:txBody>
        </p:sp>
        <p:sp>
          <p:nvSpPr>
            <p:cNvPr id="36" name="テキスト ボックス 35"/>
            <p:cNvSpPr txBox="1"/>
            <p:nvPr/>
          </p:nvSpPr>
          <p:spPr>
            <a:xfrm>
              <a:off x="0" y="6228184"/>
              <a:ext cx="2566386" cy="400110"/>
            </a:xfrm>
            <a:prstGeom prst="rect">
              <a:avLst/>
            </a:prstGeom>
            <a:noFill/>
          </p:spPr>
          <p:txBody>
            <a:bodyPr wrap="square" rtlCol="0">
              <a:spAutoFit/>
            </a:bodyPr>
            <a:lstStyle/>
            <a:p>
              <a:r>
                <a:rPr kumimoji="1" lang="en-US" altLang="ja-JP" sz="1000" dirty="0" smtClean="0">
                  <a:latin typeface="HGP創英角ｺﾞｼｯｸUB" pitchFamily="50" charset="-128"/>
                  <a:ea typeface="HGP創英角ｺﾞｼｯｸUB" pitchFamily="50" charset="-128"/>
                </a:rPr>
                <a:t>MS</a:t>
              </a:r>
              <a:r>
                <a:rPr kumimoji="1" lang="ja-JP" altLang="en-US" sz="1000" dirty="0" smtClean="0">
                  <a:latin typeface="HGP創英角ｺﾞｼｯｸUB" pitchFamily="50" charset="-128"/>
                  <a:ea typeface="HGP創英角ｺﾞｼｯｸUB" pitchFamily="50" charset="-128"/>
                </a:rPr>
                <a:t>カークレジット</a:t>
              </a:r>
              <a:endParaRPr kumimoji="1" lang="en-US" altLang="ja-JP" sz="1000" dirty="0" smtClean="0">
                <a:latin typeface="HGP創英角ｺﾞｼｯｸUB" pitchFamily="50" charset="-128"/>
                <a:ea typeface="HGP創英角ｺﾞｼｯｸUB" pitchFamily="50" charset="-128"/>
              </a:endParaRPr>
            </a:p>
            <a:p>
              <a:r>
                <a:rPr lang="ja-JP" altLang="en-US" sz="1000" dirty="0" smtClean="0">
                  <a:latin typeface="HGP創英角ｺﾞｼｯｸUB" pitchFamily="50" charset="-128"/>
                  <a:ea typeface="HGP創英角ｺﾞｼｯｸUB" pitchFamily="50" charset="-128"/>
                </a:rPr>
                <a:t>　　　　　　　株式会社</a:t>
              </a:r>
              <a:endParaRPr kumimoji="1" lang="ja-JP" altLang="en-US" sz="1000" dirty="0">
                <a:latin typeface="HGP創英角ｺﾞｼｯｸUB" pitchFamily="50" charset="-128"/>
                <a:ea typeface="HGP創英角ｺﾞｼｯｸUB" pitchFamily="50" charset="-128"/>
              </a:endParaRPr>
            </a:p>
          </p:txBody>
        </p:sp>
      </p:grpSp>
      <p:sp>
        <p:nvSpPr>
          <p:cNvPr id="39" name="テキスト ボックス 38"/>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41" name="正方形/長方形 40"/>
          <p:cNvSpPr/>
          <p:nvPr/>
        </p:nvSpPr>
        <p:spPr>
          <a:xfrm>
            <a:off x="142160" y="262778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42" name="正方形/長方形 41"/>
          <p:cNvSpPr/>
          <p:nvPr/>
        </p:nvSpPr>
        <p:spPr>
          <a:xfrm>
            <a:off x="142160" y="284380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3" name="正方形/長方形 42"/>
          <p:cNvSpPr/>
          <p:nvPr/>
        </p:nvSpPr>
        <p:spPr>
          <a:xfrm>
            <a:off x="142160" y="3059832"/>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44" name="正方形/長方形 43"/>
          <p:cNvSpPr/>
          <p:nvPr/>
        </p:nvSpPr>
        <p:spPr>
          <a:xfrm>
            <a:off x="142160" y="327585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46" name="正方形/長方形 45"/>
          <p:cNvSpPr/>
          <p:nvPr/>
        </p:nvSpPr>
        <p:spPr>
          <a:xfrm>
            <a:off x="142160" y="4139952"/>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47" name="正方形/長方形 46"/>
          <p:cNvSpPr/>
          <p:nvPr/>
        </p:nvSpPr>
        <p:spPr>
          <a:xfrm>
            <a:off x="142160" y="435597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8" name="正方形/長方形 47"/>
          <p:cNvSpPr/>
          <p:nvPr/>
        </p:nvSpPr>
        <p:spPr>
          <a:xfrm>
            <a:off x="142160" y="457200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49" name="正方形/長方形 48"/>
          <p:cNvSpPr/>
          <p:nvPr/>
        </p:nvSpPr>
        <p:spPr>
          <a:xfrm>
            <a:off x="142160" y="478802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50" name="正方形/長方形 49"/>
          <p:cNvSpPr/>
          <p:nvPr/>
        </p:nvSpPr>
        <p:spPr>
          <a:xfrm>
            <a:off x="154860" y="543609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51" name="正方形/長方形 50"/>
          <p:cNvSpPr/>
          <p:nvPr/>
        </p:nvSpPr>
        <p:spPr>
          <a:xfrm>
            <a:off x="142160" y="702039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dirty="0" smtClean="0">
                <a:solidFill>
                  <a:schemeClr val="tx1"/>
                </a:solidFill>
                <a:latin typeface="+mn-ea"/>
              </a:rPr>
              <a:t>特徴・メリット</a:t>
            </a:r>
            <a:endParaRPr lang="en-US" altLang="ja-JP" sz="800" dirty="0" smtClean="0">
              <a:solidFill>
                <a:schemeClr val="tx1"/>
              </a:solidFill>
              <a:latin typeface="+mn-ea"/>
            </a:endParaRPr>
          </a:p>
        </p:txBody>
      </p:sp>
      <p:sp>
        <p:nvSpPr>
          <p:cNvPr id="33" name="正方形/長方形 32"/>
          <p:cNvSpPr/>
          <p:nvPr/>
        </p:nvSpPr>
        <p:spPr>
          <a:xfrm>
            <a:off x="154732" y="5652120"/>
            <a:ext cx="1041292" cy="216024"/>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37" name="正方形/長方形 36"/>
          <p:cNvSpPr/>
          <p:nvPr/>
        </p:nvSpPr>
        <p:spPr>
          <a:xfrm>
            <a:off x="154732" y="586814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38" name="正方形/長方形 37"/>
          <p:cNvSpPr/>
          <p:nvPr/>
        </p:nvSpPr>
        <p:spPr>
          <a:xfrm>
            <a:off x="146952" y="608416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40" name="正方形/長方形 39"/>
          <p:cNvSpPr/>
          <p:nvPr/>
        </p:nvSpPr>
        <p:spPr>
          <a:xfrm>
            <a:off x="149812" y="723642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5" name="正方形/長方形 44"/>
          <p:cNvSpPr/>
          <p:nvPr/>
        </p:nvSpPr>
        <p:spPr>
          <a:xfrm>
            <a:off x="149812" y="745244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52" name="正方形/長方形 51"/>
          <p:cNvSpPr/>
          <p:nvPr/>
        </p:nvSpPr>
        <p:spPr>
          <a:xfrm>
            <a:off x="142032" y="766846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grpSp>
        <p:nvGrpSpPr>
          <p:cNvPr id="5" name="グループ化 116"/>
          <p:cNvGrpSpPr/>
          <p:nvPr/>
        </p:nvGrpSpPr>
        <p:grpSpPr>
          <a:xfrm>
            <a:off x="1268760" y="5220072"/>
            <a:ext cx="5561856" cy="3384376"/>
            <a:chOff x="1268760" y="3563888"/>
            <a:chExt cx="5561856" cy="3384376"/>
          </a:xfrm>
        </p:grpSpPr>
        <p:sp>
          <p:nvSpPr>
            <p:cNvPr id="86" name="正方形/長方形 85"/>
            <p:cNvSpPr/>
            <p:nvPr/>
          </p:nvSpPr>
          <p:spPr>
            <a:xfrm>
              <a:off x="1268760" y="6228184"/>
              <a:ext cx="1944216" cy="72008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pic>
          <p:nvPicPr>
            <p:cNvPr id="1029" name="Picture 5"/>
            <p:cNvPicPr>
              <a:picLocks noChangeAspect="1" noChangeArrowheads="1"/>
            </p:cNvPicPr>
            <p:nvPr/>
          </p:nvPicPr>
          <p:blipFill>
            <a:blip r:embed="rId12" cstate="print"/>
            <a:srcRect/>
            <a:stretch>
              <a:fillRect/>
            </a:stretch>
          </p:blipFill>
          <p:spPr bwMode="auto">
            <a:xfrm>
              <a:off x="1340768" y="6372200"/>
              <a:ext cx="533400" cy="485775"/>
            </a:xfrm>
            <a:prstGeom prst="rect">
              <a:avLst/>
            </a:prstGeom>
            <a:noFill/>
            <a:ln w="9525">
              <a:noFill/>
              <a:miter lim="800000"/>
              <a:headEnd/>
              <a:tailEnd/>
            </a:ln>
          </p:spPr>
        </p:pic>
        <p:sp>
          <p:nvSpPr>
            <p:cNvPr id="87" name="正方形/長方形 86"/>
            <p:cNvSpPr/>
            <p:nvPr/>
          </p:nvSpPr>
          <p:spPr>
            <a:xfrm>
              <a:off x="1916832" y="6444208"/>
              <a:ext cx="122413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smtClean="0">
                  <a:solidFill>
                    <a:schemeClr val="tx1">
                      <a:lumMod val="65000"/>
                      <a:lumOff val="35000"/>
                    </a:schemeClr>
                  </a:solidFill>
                  <a:latin typeface="HG創英角ｺﾞｼｯｸUB" pitchFamily="49" charset="-128"/>
                  <a:ea typeface="HG創英角ｺﾞｼｯｸUB" pitchFamily="49" charset="-128"/>
                </a:rPr>
                <a:t>WeChat</a:t>
              </a:r>
              <a:r>
                <a:rPr kumimoji="1" lang="ja-JP" altLang="en-US" sz="1200" b="1" dirty="0" smtClean="0">
                  <a:solidFill>
                    <a:schemeClr val="tx1">
                      <a:lumMod val="65000"/>
                      <a:lumOff val="35000"/>
                    </a:schemeClr>
                  </a:solidFill>
                  <a:latin typeface="HG創英角ｺﾞｼｯｸUB" pitchFamily="49" charset="-128"/>
                  <a:ea typeface="HG創英角ｺﾞｼｯｸUB" pitchFamily="49" charset="-128"/>
                </a:rPr>
                <a:t>利用者</a:t>
              </a:r>
              <a:endParaRPr kumimoji="1" lang="ja-JP" altLang="en-US" sz="1200" b="1" dirty="0">
                <a:solidFill>
                  <a:schemeClr val="tx1">
                    <a:lumMod val="65000"/>
                    <a:lumOff val="35000"/>
                  </a:schemeClr>
                </a:solidFill>
                <a:latin typeface="HG創英角ｺﾞｼｯｸUB" pitchFamily="49" charset="-128"/>
                <a:ea typeface="HG創英角ｺﾞｼｯｸUB" pitchFamily="49" charset="-128"/>
              </a:endParaRPr>
            </a:p>
          </p:txBody>
        </p:sp>
        <p:sp>
          <p:nvSpPr>
            <p:cNvPr id="90" name="右矢印 89"/>
            <p:cNvSpPr/>
            <p:nvPr/>
          </p:nvSpPr>
          <p:spPr>
            <a:xfrm>
              <a:off x="3238376" y="6228184"/>
              <a:ext cx="2448272" cy="576064"/>
            </a:xfrm>
            <a:prstGeom prst="rightArrow">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p:cNvSpPr/>
            <p:nvPr/>
          </p:nvSpPr>
          <p:spPr>
            <a:xfrm>
              <a:off x="3522216" y="6397600"/>
              <a:ext cx="1728192"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smtClean="0">
                  <a:latin typeface="HG創英角ｺﾞｼｯｸUB" pitchFamily="49" charset="-128"/>
                  <a:ea typeface="HG創英角ｺﾞｼｯｸUB" pitchFamily="49" charset="-128"/>
                </a:rPr>
                <a:t>代金即時引落</a:t>
              </a:r>
              <a:endParaRPr kumimoji="1" lang="ja-JP" altLang="en-US" sz="900" dirty="0">
                <a:latin typeface="HG創英角ｺﾞｼｯｸUB" pitchFamily="49" charset="-128"/>
                <a:ea typeface="HG創英角ｺﾞｼｯｸUB" pitchFamily="49" charset="-128"/>
              </a:endParaRPr>
            </a:p>
          </p:txBody>
        </p:sp>
        <p:sp>
          <p:nvSpPr>
            <p:cNvPr id="97" name="右矢印 96"/>
            <p:cNvSpPr/>
            <p:nvPr/>
          </p:nvSpPr>
          <p:spPr>
            <a:xfrm rot="10800000">
              <a:off x="2708920" y="3898528"/>
              <a:ext cx="864096" cy="601464"/>
            </a:xfrm>
            <a:prstGeom prst="rightArrow">
              <a:avLst>
                <a:gd name="adj1" fmla="val 62973"/>
                <a:gd name="adj2" fmla="val 2477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p:cNvSpPr/>
            <p:nvPr/>
          </p:nvSpPr>
          <p:spPr>
            <a:xfrm>
              <a:off x="2780928" y="4034036"/>
              <a:ext cx="792088" cy="3219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smtClean="0">
                  <a:latin typeface="HG創英角ｺﾞｼｯｸUB" pitchFamily="49" charset="-128"/>
                  <a:ea typeface="HG創英角ｺﾞｼｯｸUB" pitchFamily="49" charset="-128"/>
                </a:rPr>
                <a:t>売上代金の</a:t>
              </a:r>
              <a:endParaRPr kumimoji="1" lang="en-US" altLang="ja-JP" sz="900" dirty="0" smtClean="0">
                <a:latin typeface="HG創英角ｺﾞｼｯｸUB" pitchFamily="49" charset="-128"/>
                <a:ea typeface="HG創英角ｺﾞｼｯｸUB" pitchFamily="49" charset="-128"/>
              </a:endParaRPr>
            </a:p>
            <a:p>
              <a:pPr algn="ctr"/>
              <a:r>
                <a:rPr lang="ja-JP" altLang="en-US" sz="900" dirty="0" smtClean="0">
                  <a:latin typeface="HG創英角ｺﾞｼｯｸUB" pitchFamily="49" charset="-128"/>
                  <a:ea typeface="HG創英角ｺﾞｼｯｸUB" pitchFamily="49" charset="-128"/>
                </a:rPr>
                <a:t>ご入金</a:t>
              </a:r>
              <a:endParaRPr kumimoji="1" lang="ja-JP" altLang="en-US" sz="900" dirty="0">
                <a:latin typeface="HG創英角ｺﾞｼｯｸUB" pitchFamily="49" charset="-128"/>
                <a:ea typeface="HG創英角ｺﾞｼｯｸUB" pitchFamily="49" charset="-128"/>
              </a:endParaRPr>
            </a:p>
          </p:txBody>
        </p:sp>
        <p:sp>
          <p:nvSpPr>
            <p:cNvPr id="99" name="正方形/長方形 98"/>
            <p:cNvSpPr/>
            <p:nvPr/>
          </p:nvSpPr>
          <p:spPr>
            <a:xfrm>
              <a:off x="3547616" y="3635896"/>
              <a:ext cx="1296144" cy="1872208"/>
            </a:xfrm>
            <a:prstGeom prst="rect">
              <a:avLst/>
            </a:prstGeom>
            <a:ln>
              <a:solidFill>
                <a:srgbClr val="00B050"/>
              </a:solidFill>
            </a:ln>
            <a:effectLst>
              <a:glow rad="228600">
                <a:schemeClr val="accent3">
                  <a:satMod val="175000"/>
                  <a:alpha val="40000"/>
                </a:schemeClr>
              </a:glow>
              <a:outerShdw blurRad="40000" dist="20000" dir="5400000" rotWithShape="0">
                <a:srgbClr val="000000">
                  <a:alpha val="38000"/>
                </a:srgb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1050" dirty="0">
                <a:solidFill>
                  <a:sysClr val="windowText" lastClr="000000"/>
                </a:solidFill>
                <a:latin typeface="HG創英角ｺﾞｼｯｸUB" pitchFamily="49" charset="-128"/>
                <a:ea typeface="HG創英角ｺﾞｼｯｸUB" pitchFamily="49" charset="-128"/>
              </a:endParaRPr>
            </a:p>
          </p:txBody>
        </p:sp>
        <p:sp>
          <p:nvSpPr>
            <p:cNvPr id="83" name="正方形/長方形 82"/>
            <p:cNvSpPr/>
            <p:nvPr/>
          </p:nvSpPr>
          <p:spPr>
            <a:xfrm>
              <a:off x="5661248" y="3563888"/>
              <a:ext cx="1169368" cy="33843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01" name="正方形/長方形 100"/>
            <p:cNvSpPr/>
            <p:nvPr/>
          </p:nvSpPr>
          <p:spPr>
            <a:xfrm>
              <a:off x="1950740" y="3826520"/>
              <a:ext cx="288032"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p:nvSpPr>
          <p:spPr>
            <a:xfrm>
              <a:off x="5733256" y="5076056"/>
              <a:ext cx="1052736"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ysClr val="windowText" lastClr="000000"/>
                  </a:solidFill>
                </a:rPr>
                <a:t>WeChat</a:t>
              </a:r>
            </a:p>
            <a:p>
              <a:pPr algn="ctr"/>
              <a:r>
                <a:rPr lang="ja-JP" altLang="en-US" dirty="0" smtClean="0">
                  <a:solidFill>
                    <a:sysClr val="windowText" lastClr="000000"/>
                  </a:solidFill>
                </a:rPr>
                <a:t>微信</a:t>
              </a:r>
              <a:endParaRPr kumimoji="1" lang="ja-JP" altLang="en-US" dirty="0">
                <a:solidFill>
                  <a:sysClr val="windowText" lastClr="000000"/>
                </a:solidFill>
              </a:endParaRPr>
            </a:p>
          </p:txBody>
        </p:sp>
        <p:sp>
          <p:nvSpPr>
            <p:cNvPr id="102" name="正方形/長方形 101"/>
            <p:cNvSpPr/>
            <p:nvPr/>
          </p:nvSpPr>
          <p:spPr>
            <a:xfrm>
              <a:off x="1340768" y="3563888"/>
              <a:ext cx="1368152" cy="172819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103" name="正方形/長方形 102"/>
            <p:cNvSpPr/>
            <p:nvPr/>
          </p:nvSpPr>
          <p:spPr>
            <a:xfrm>
              <a:off x="1400076" y="3610496"/>
              <a:ext cx="648072"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lumMod val="65000"/>
                      <a:lumOff val="35000"/>
                    </a:schemeClr>
                  </a:solidFill>
                  <a:latin typeface="HG創英角ｺﾞｼｯｸUB" pitchFamily="49" charset="-128"/>
                  <a:ea typeface="HG創英角ｺﾞｼｯｸUB" pitchFamily="49" charset="-128"/>
                </a:rPr>
                <a:t>加盟店</a:t>
              </a:r>
              <a:endParaRPr kumimoji="1" lang="ja-JP" altLang="en-US" sz="1200" dirty="0">
                <a:solidFill>
                  <a:schemeClr val="tx1">
                    <a:lumMod val="65000"/>
                    <a:lumOff val="35000"/>
                  </a:schemeClr>
                </a:solidFill>
                <a:latin typeface="HG創英角ｺﾞｼｯｸUB" pitchFamily="49" charset="-128"/>
                <a:ea typeface="HG創英角ｺﾞｼｯｸUB" pitchFamily="49" charset="-128"/>
              </a:endParaRPr>
            </a:p>
          </p:txBody>
        </p:sp>
        <p:sp>
          <p:nvSpPr>
            <p:cNvPr id="84" name="正方形/長方形 83"/>
            <p:cNvSpPr/>
            <p:nvPr/>
          </p:nvSpPr>
          <p:spPr>
            <a:xfrm>
              <a:off x="1535584" y="4067944"/>
              <a:ext cx="96150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smtClean="0">
                  <a:solidFill>
                    <a:schemeClr val="tx1">
                      <a:lumMod val="65000"/>
                      <a:lumOff val="35000"/>
                    </a:schemeClr>
                  </a:solidFill>
                  <a:latin typeface="HG創英角ｺﾞｼｯｸUB" pitchFamily="49" charset="-128"/>
                  <a:ea typeface="HG創英角ｺﾞｼｯｸUB" pitchFamily="49" charset="-128"/>
                </a:rPr>
                <a:t>iPad</a:t>
              </a:r>
              <a:endParaRPr kumimoji="1" lang="ja-JP" altLang="en-US" sz="1200" dirty="0">
                <a:solidFill>
                  <a:schemeClr val="tx1">
                    <a:lumMod val="65000"/>
                    <a:lumOff val="35000"/>
                  </a:schemeClr>
                </a:solidFill>
                <a:latin typeface="HG創英角ｺﾞｼｯｸUB" pitchFamily="49" charset="-128"/>
                <a:ea typeface="HG創英角ｺﾞｼｯｸUB" pitchFamily="49" charset="-128"/>
              </a:endParaRPr>
            </a:p>
          </p:txBody>
        </p:sp>
        <p:pic>
          <p:nvPicPr>
            <p:cNvPr id="1030" name="Picture 6"/>
            <p:cNvPicPr>
              <a:picLocks noChangeAspect="1" noChangeArrowheads="1"/>
            </p:cNvPicPr>
            <p:nvPr/>
          </p:nvPicPr>
          <p:blipFill>
            <a:blip r:embed="rId13" cstate="print"/>
            <a:srcRect/>
            <a:stretch>
              <a:fillRect/>
            </a:stretch>
          </p:blipFill>
          <p:spPr bwMode="auto">
            <a:xfrm>
              <a:off x="1798216" y="4355976"/>
              <a:ext cx="400050" cy="295275"/>
            </a:xfrm>
            <a:prstGeom prst="rect">
              <a:avLst/>
            </a:prstGeom>
            <a:noFill/>
            <a:ln w="9525">
              <a:noFill/>
              <a:miter lim="800000"/>
              <a:headEnd/>
              <a:tailEnd/>
            </a:ln>
          </p:spPr>
        </p:pic>
        <p:sp>
          <p:nvSpPr>
            <p:cNvPr id="104" name="角丸四角形 103"/>
            <p:cNvSpPr/>
            <p:nvPr/>
          </p:nvSpPr>
          <p:spPr>
            <a:xfrm>
              <a:off x="1616100" y="3923928"/>
              <a:ext cx="792088" cy="792088"/>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右矢印 106"/>
            <p:cNvSpPr/>
            <p:nvPr/>
          </p:nvSpPr>
          <p:spPr>
            <a:xfrm rot="10800000">
              <a:off x="4869160" y="3995936"/>
              <a:ext cx="792088" cy="432048"/>
            </a:xfrm>
            <a:prstGeom prst="rightArrow">
              <a:avLst>
                <a:gd name="adj1" fmla="val 62973"/>
                <a:gd name="adj2" fmla="val 2477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正方形/長方形 104"/>
            <p:cNvSpPr/>
            <p:nvPr/>
          </p:nvSpPr>
          <p:spPr>
            <a:xfrm>
              <a:off x="4953868" y="4127252"/>
              <a:ext cx="681980" cy="16941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smtClean="0">
                  <a:latin typeface="HG創英角ｺﾞｼｯｸUB" pitchFamily="49" charset="-128"/>
                  <a:ea typeface="HG創英角ｺﾞｼｯｸUB" pitchFamily="49" charset="-128"/>
                </a:rPr>
                <a:t>代金支払</a:t>
              </a:r>
              <a:endParaRPr kumimoji="1" lang="ja-JP" altLang="en-US" sz="800" dirty="0">
                <a:latin typeface="HG創英角ｺﾞｼｯｸUB" pitchFamily="49" charset="-128"/>
                <a:ea typeface="HG創英角ｺﾞｼｯｸUB" pitchFamily="49" charset="-128"/>
              </a:endParaRPr>
            </a:p>
          </p:txBody>
        </p:sp>
        <p:sp>
          <p:nvSpPr>
            <p:cNvPr id="109" name="下矢印 108"/>
            <p:cNvSpPr/>
            <p:nvPr/>
          </p:nvSpPr>
          <p:spPr>
            <a:xfrm rot="10800000">
              <a:off x="1726208" y="4716016"/>
              <a:ext cx="576064" cy="1440160"/>
            </a:xfrm>
            <a:prstGeom prst="down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p:cNvSpPr/>
            <p:nvPr/>
          </p:nvSpPr>
          <p:spPr>
            <a:xfrm>
              <a:off x="1412776" y="5724128"/>
              <a:ext cx="115212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lumMod val="65000"/>
                      <a:lumOff val="35000"/>
                    </a:schemeClr>
                  </a:solidFill>
                  <a:latin typeface="HG創英角ｺﾞｼｯｸUB" pitchFamily="49" charset="-128"/>
                  <a:ea typeface="HG創英角ｺﾞｼｯｸUB" pitchFamily="49" charset="-128"/>
                </a:rPr>
                <a:t>WeChat</a:t>
              </a:r>
              <a:r>
                <a:rPr lang="ja-JP" altLang="en-US" sz="1000" dirty="0" smtClean="0">
                  <a:solidFill>
                    <a:schemeClr val="tx1">
                      <a:lumMod val="65000"/>
                      <a:lumOff val="35000"/>
                    </a:schemeClr>
                  </a:solidFill>
                  <a:latin typeface="HG創英角ｺﾞｼｯｸUB" pitchFamily="49" charset="-128"/>
                  <a:ea typeface="HG創英角ｺﾞｼｯｸUB" pitchFamily="49" charset="-128"/>
                </a:rPr>
                <a:t>決済での商品購入</a:t>
              </a:r>
              <a:endParaRPr kumimoji="1" lang="ja-JP" altLang="en-US" sz="1000" dirty="0">
                <a:solidFill>
                  <a:schemeClr val="tx1">
                    <a:lumMod val="65000"/>
                    <a:lumOff val="35000"/>
                  </a:schemeClr>
                </a:solidFill>
                <a:latin typeface="HG創英角ｺﾞｼｯｸUB" pitchFamily="49" charset="-128"/>
                <a:ea typeface="HG創英角ｺﾞｼｯｸUB" pitchFamily="49" charset="-128"/>
              </a:endParaRPr>
            </a:p>
          </p:txBody>
        </p:sp>
        <p:sp>
          <p:nvSpPr>
            <p:cNvPr id="110" name="左右矢印 109"/>
            <p:cNvSpPr/>
            <p:nvPr/>
          </p:nvSpPr>
          <p:spPr>
            <a:xfrm>
              <a:off x="2708920" y="4644008"/>
              <a:ext cx="864096" cy="504056"/>
            </a:xfrm>
            <a:prstGeom prst="lef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左右矢印 110"/>
            <p:cNvSpPr/>
            <p:nvPr/>
          </p:nvSpPr>
          <p:spPr>
            <a:xfrm>
              <a:off x="4869160" y="4644008"/>
              <a:ext cx="792088" cy="504056"/>
            </a:xfrm>
            <a:prstGeom prst="lef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p:cNvSpPr/>
            <p:nvPr/>
          </p:nvSpPr>
          <p:spPr>
            <a:xfrm>
              <a:off x="2721620" y="4716016"/>
              <a:ext cx="79208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smtClean="0">
                  <a:solidFill>
                    <a:schemeClr val="bg1"/>
                  </a:solidFill>
                  <a:latin typeface="HG創英角ｺﾞｼｯｸUB" pitchFamily="49" charset="-128"/>
                  <a:ea typeface="HG創英角ｺﾞｼｯｸUB" pitchFamily="49" charset="-128"/>
                </a:rPr>
                <a:t>加盟店契約</a:t>
              </a:r>
              <a:endParaRPr kumimoji="1" lang="ja-JP" altLang="en-US" sz="900" dirty="0">
                <a:solidFill>
                  <a:schemeClr val="bg1"/>
                </a:solidFill>
                <a:latin typeface="HG創英角ｺﾞｼｯｸUB" pitchFamily="49" charset="-128"/>
                <a:ea typeface="HG創英角ｺﾞｼｯｸUB" pitchFamily="49" charset="-128"/>
              </a:endParaRPr>
            </a:p>
          </p:txBody>
        </p:sp>
        <p:sp>
          <p:nvSpPr>
            <p:cNvPr id="113" name="正方形/長方形 112"/>
            <p:cNvSpPr/>
            <p:nvPr/>
          </p:nvSpPr>
          <p:spPr>
            <a:xfrm>
              <a:off x="4869160" y="4716016"/>
              <a:ext cx="79208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smtClean="0">
                  <a:solidFill>
                    <a:schemeClr val="bg1"/>
                  </a:solidFill>
                  <a:latin typeface="HG創英角ｺﾞｼｯｸUB" pitchFamily="49" charset="-128"/>
                  <a:ea typeface="HG創英角ｺﾞｼｯｸUB" pitchFamily="49" charset="-128"/>
                </a:rPr>
                <a:t>パートナー</a:t>
              </a:r>
              <a:endParaRPr kumimoji="1" lang="ja-JP" altLang="en-US" sz="900" dirty="0">
                <a:solidFill>
                  <a:schemeClr val="bg1"/>
                </a:solidFill>
                <a:latin typeface="HG創英角ｺﾞｼｯｸUB" pitchFamily="49" charset="-128"/>
                <a:ea typeface="HG創英角ｺﾞｼｯｸUB" pitchFamily="49" charset="-128"/>
              </a:endParaRPr>
            </a:p>
          </p:txBody>
        </p:sp>
        <p:sp>
          <p:nvSpPr>
            <p:cNvPr id="114" name="正方形/長方形 113"/>
            <p:cNvSpPr/>
            <p:nvPr/>
          </p:nvSpPr>
          <p:spPr>
            <a:xfrm>
              <a:off x="3284984" y="4211960"/>
              <a:ext cx="1584176"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tx1">
                      <a:lumMod val="75000"/>
                      <a:lumOff val="25000"/>
                    </a:schemeClr>
                  </a:solidFill>
                  <a:latin typeface="HG創英角ｺﾞｼｯｸUB" pitchFamily="49" charset="-128"/>
                  <a:ea typeface="HG創英角ｺﾞｼｯｸUB" pitchFamily="49" charset="-128"/>
                </a:rPr>
                <a:t>マーチャント・</a:t>
              </a:r>
              <a:endParaRPr kumimoji="1" lang="en-US" altLang="ja-JP" sz="1050" dirty="0" smtClean="0">
                <a:solidFill>
                  <a:schemeClr val="tx1">
                    <a:lumMod val="75000"/>
                    <a:lumOff val="25000"/>
                  </a:schemeClr>
                </a:solidFill>
                <a:latin typeface="HG創英角ｺﾞｼｯｸUB" pitchFamily="49" charset="-128"/>
                <a:ea typeface="HG創英角ｺﾞｼｯｸUB" pitchFamily="49" charset="-128"/>
              </a:endParaRPr>
            </a:p>
            <a:p>
              <a:pPr algn="ctr"/>
              <a:r>
                <a:rPr lang="ja-JP" altLang="en-US" sz="1050" dirty="0" smtClean="0">
                  <a:solidFill>
                    <a:schemeClr val="tx1">
                      <a:lumMod val="75000"/>
                      <a:lumOff val="25000"/>
                    </a:schemeClr>
                  </a:solidFill>
                  <a:latin typeface="HG創英角ｺﾞｼｯｸUB" pitchFamily="49" charset="-128"/>
                  <a:ea typeface="HG創英角ｺﾞｼｯｸUB" pitchFamily="49" charset="-128"/>
                </a:rPr>
                <a:t>　　　　　</a:t>
              </a:r>
              <a:r>
                <a:rPr kumimoji="1" lang="ja-JP" altLang="en-US" sz="1050" dirty="0" smtClean="0">
                  <a:solidFill>
                    <a:schemeClr val="tx1">
                      <a:lumMod val="75000"/>
                      <a:lumOff val="25000"/>
                    </a:schemeClr>
                  </a:solidFill>
                  <a:latin typeface="HG創英角ｺﾞｼｯｸUB" pitchFamily="49" charset="-128"/>
                  <a:ea typeface="HG創英角ｺﾞｼｯｸUB" pitchFamily="49" charset="-128"/>
                </a:rPr>
                <a:t>　サポート　</a:t>
              </a:r>
              <a:endParaRPr kumimoji="1" lang="ja-JP" altLang="en-US" sz="1050" dirty="0">
                <a:solidFill>
                  <a:schemeClr val="tx1">
                    <a:lumMod val="75000"/>
                    <a:lumOff val="25000"/>
                  </a:schemeClr>
                </a:solidFill>
                <a:latin typeface="HG創英角ｺﾞｼｯｸUB" pitchFamily="49" charset="-128"/>
                <a:ea typeface="HG創英角ｺﾞｼｯｸUB" pitchFamily="49" charset="-128"/>
              </a:endParaRPr>
            </a:p>
          </p:txBody>
        </p:sp>
        <p:sp>
          <p:nvSpPr>
            <p:cNvPr id="115" name="角丸四角形 114"/>
            <p:cNvSpPr/>
            <p:nvPr/>
          </p:nvSpPr>
          <p:spPr>
            <a:xfrm>
              <a:off x="3585716" y="4716016"/>
              <a:ext cx="1224136" cy="72008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solidFill>
                  <a:schemeClr val="tx1">
                    <a:lumMod val="75000"/>
                    <a:lumOff val="25000"/>
                  </a:schemeClr>
                </a:solidFill>
                <a:latin typeface="HG創英角ｺﾞｼｯｸUB" pitchFamily="49" charset="-128"/>
                <a:ea typeface="HG創英角ｺﾞｼｯｸUB" pitchFamily="49" charset="-128"/>
              </a:endParaRPr>
            </a:p>
          </p:txBody>
        </p:sp>
        <p:sp>
          <p:nvSpPr>
            <p:cNvPr id="116" name="角丸四角形 115"/>
            <p:cNvSpPr/>
            <p:nvPr/>
          </p:nvSpPr>
          <p:spPr>
            <a:xfrm>
              <a:off x="3619624" y="4741416"/>
              <a:ext cx="1152128" cy="64807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smtClean="0">
                  <a:solidFill>
                    <a:schemeClr val="tx1">
                      <a:lumMod val="75000"/>
                      <a:lumOff val="25000"/>
                    </a:schemeClr>
                  </a:solidFill>
                  <a:latin typeface="HG創英角ｺﾞｼｯｸUB" pitchFamily="49" charset="-128"/>
                  <a:ea typeface="HG創英角ｺﾞｼｯｸUB" pitchFamily="49" charset="-128"/>
                </a:rPr>
                <a:t>マーチャント・サポートは</a:t>
              </a:r>
              <a:r>
                <a:rPr lang="en-US" altLang="ja-JP" sz="900" dirty="0" smtClean="0">
                  <a:solidFill>
                    <a:schemeClr val="tx1">
                      <a:lumMod val="75000"/>
                      <a:lumOff val="25000"/>
                    </a:schemeClr>
                  </a:solidFill>
                  <a:latin typeface="HG創英角ｺﾞｼｯｸUB" pitchFamily="49" charset="-128"/>
                  <a:ea typeface="HG創英角ｺﾞｼｯｸUB" pitchFamily="49" charset="-128"/>
                </a:rPr>
                <a:t>WeChat</a:t>
              </a:r>
              <a:r>
                <a:rPr lang="ja-JP" altLang="en-US" sz="900" dirty="0" smtClean="0">
                  <a:solidFill>
                    <a:schemeClr val="tx1">
                      <a:lumMod val="75000"/>
                      <a:lumOff val="25000"/>
                    </a:schemeClr>
                  </a:solidFill>
                  <a:latin typeface="HG創英角ｺﾞｼｯｸUB" pitchFamily="49" charset="-128"/>
                  <a:ea typeface="HG創英角ｺﾞｼｯｸUB" pitchFamily="49" charset="-128"/>
                </a:rPr>
                <a:t>の公式パートナーです</a:t>
              </a:r>
              <a:endParaRPr lang="ja-JP" altLang="en-US" sz="900" dirty="0">
                <a:solidFill>
                  <a:schemeClr val="tx1">
                    <a:lumMod val="75000"/>
                    <a:lumOff val="25000"/>
                  </a:schemeClr>
                </a:solidFill>
                <a:latin typeface="HG創英角ｺﾞｼｯｸUB" pitchFamily="49" charset="-128"/>
                <a:ea typeface="HG創英角ｺﾞｼｯｸUB" pitchFamily="49" charset="-128"/>
              </a:endParaRPr>
            </a:p>
          </p:txBody>
        </p:sp>
      </p:grpSp>
      <p:sp>
        <p:nvSpPr>
          <p:cNvPr id="118" name="正方形/長方形 117"/>
          <p:cNvSpPr/>
          <p:nvPr/>
        </p:nvSpPr>
        <p:spPr>
          <a:xfrm>
            <a:off x="1412776" y="2483768"/>
            <a:ext cx="5184576" cy="7200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テキスト ボックス 118"/>
          <p:cNvSpPr txBox="1"/>
          <p:nvPr/>
        </p:nvSpPr>
        <p:spPr>
          <a:xfrm>
            <a:off x="1412776" y="2483768"/>
            <a:ext cx="2687285" cy="630942"/>
          </a:xfrm>
          <a:prstGeom prst="rect">
            <a:avLst/>
          </a:prstGeom>
          <a:noFill/>
        </p:spPr>
        <p:txBody>
          <a:bodyPr wrap="square" rtlCol="0">
            <a:spAutoFit/>
          </a:bodyPr>
          <a:lstStyle/>
          <a:p>
            <a:pPr algn="ctr"/>
            <a:r>
              <a:rPr lang="en-US" altLang="ja-JP" sz="1100" dirty="0" smtClean="0"/>
              <a:t>WeChat</a:t>
            </a:r>
            <a:r>
              <a:rPr lang="ja-JP" altLang="en-US" sz="1100" dirty="0" smtClean="0"/>
              <a:t>決済サービス</a:t>
            </a:r>
          </a:p>
          <a:p>
            <a:pPr algn="ctr"/>
            <a:r>
              <a:rPr lang="ja-JP" altLang="en-US" sz="2400" dirty="0" smtClean="0">
                <a:latin typeface="HGP創英角ｺﾞｼｯｸUB" pitchFamily="50" charset="-128"/>
                <a:ea typeface="HGP創英角ｺﾞｼｯｸUB" pitchFamily="50" charset="-128"/>
              </a:rPr>
              <a:t>サービスの仕組み</a:t>
            </a:r>
          </a:p>
        </p:txBody>
      </p:sp>
      <p:sp>
        <p:nvSpPr>
          <p:cNvPr id="120" name="フリーフォーム 119"/>
          <p:cNvSpPr/>
          <p:nvPr/>
        </p:nvSpPr>
        <p:spPr>
          <a:xfrm>
            <a:off x="5179614" y="2497320"/>
            <a:ext cx="1433383" cy="605482"/>
          </a:xfrm>
          <a:custGeom>
            <a:avLst/>
            <a:gdLst>
              <a:gd name="connsiteX0" fmla="*/ 0 w 1433383"/>
              <a:gd name="connsiteY0" fmla="*/ 0 h 605482"/>
              <a:gd name="connsiteX1" fmla="*/ 778475 w 1433383"/>
              <a:gd name="connsiteY1" fmla="*/ 234779 h 605482"/>
              <a:gd name="connsiteX2" fmla="*/ 1433383 w 1433383"/>
              <a:gd name="connsiteY2" fmla="*/ 605482 h 605482"/>
            </a:gdLst>
            <a:ahLst/>
            <a:cxnLst>
              <a:cxn ang="0">
                <a:pos x="connsiteX0" y="connsiteY0"/>
              </a:cxn>
              <a:cxn ang="0">
                <a:pos x="connsiteX1" y="connsiteY1"/>
              </a:cxn>
              <a:cxn ang="0">
                <a:pos x="connsiteX2" y="connsiteY2"/>
              </a:cxn>
            </a:cxnLst>
            <a:rect l="l" t="t" r="r" b="b"/>
            <a:pathLst>
              <a:path w="1433383" h="605482">
                <a:moveTo>
                  <a:pt x="0" y="0"/>
                </a:moveTo>
                <a:cubicBezTo>
                  <a:pt x="269789" y="66932"/>
                  <a:pt x="539578" y="133865"/>
                  <a:pt x="778475" y="234779"/>
                </a:cubicBezTo>
                <a:cubicBezTo>
                  <a:pt x="1017372" y="335693"/>
                  <a:pt x="1225377" y="470587"/>
                  <a:pt x="1433383" y="605482"/>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1" name="フリーフォーム 120"/>
          <p:cNvSpPr/>
          <p:nvPr/>
        </p:nvSpPr>
        <p:spPr>
          <a:xfrm>
            <a:off x="5685962" y="2483768"/>
            <a:ext cx="930876" cy="387179"/>
          </a:xfrm>
          <a:custGeom>
            <a:avLst/>
            <a:gdLst>
              <a:gd name="connsiteX0" fmla="*/ 0 w 930876"/>
              <a:gd name="connsiteY0" fmla="*/ 0 h 387179"/>
              <a:gd name="connsiteX1" fmla="*/ 494270 w 930876"/>
              <a:gd name="connsiteY1" fmla="*/ 111211 h 387179"/>
              <a:gd name="connsiteX2" fmla="*/ 864973 w 930876"/>
              <a:gd name="connsiteY2" fmla="*/ 345990 h 387179"/>
              <a:gd name="connsiteX3" fmla="*/ 889686 w 930876"/>
              <a:gd name="connsiteY3" fmla="*/ 358346 h 387179"/>
            </a:gdLst>
            <a:ahLst/>
            <a:cxnLst>
              <a:cxn ang="0">
                <a:pos x="connsiteX0" y="connsiteY0"/>
              </a:cxn>
              <a:cxn ang="0">
                <a:pos x="connsiteX1" y="connsiteY1"/>
              </a:cxn>
              <a:cxn ang="0">
                <a:pos x="connsiteX2" y="connsiteY2"/>
              </a:cxn>
              <a:cxn ang="0">
                <a:pos x="connsiteX3" y="connsiteY3"/>
              </a:cxn>
            </a:cxnLst>
            <a:rect l="l" t="t" r="r" b="b"/>
            <a:pathLst>
              <a:path w="930876" h="387179">
                <a:moveTo>
                  <a:pt x="0" y="0"/>
                </a:moveTo>
                <a:cubicBezTo>
                  <a:pt x="175054" y="26773"/>
                  <a:pt x="350108" y="53546"/>
                  <a:pt x="494270" y="111211"/>
                </a:cubicBezTo>
                <a:cubicBezTo>
                  <a:pt x="638432" y="168876"/>
                  <a:pt x="799070" y="304801"/>
                  <a:pt x="864973" y="345990"/>
                </a:cubicBezTo>
                <a:cubicBezTo>
                  <a:pt x="930876" y="387179"/>
                  <a:pt x="910281" y="372762"/>
                  <a:pt x="889686" y="358346"/>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2" name="テキスト ボックス 121"/>
          <p:cNvSpPr txBox="1"/>
          <p:nvPr/>
        </p:nvSpPr>
        <p:spPr>
          <a:xfrm>
            <a:off x="1340769" y="3779912"/>
            <a:ext cx="5400599" cy="1169551"/>
          </a:xfrm>
          <a:prstGeom prst="rect">
            <a:avLst/>
          </a:prstGeom>
          <a:noFill/>
        </p:spPr>
        <p:txBody>
          <a:bodyPr wrap="square" rtlCol="0">
            <a:spAutoFit/>
          </a:bodyPr>
          <a:lstStyle/>
          <a:p>
            <a:r>
              <a:rPr kumimoji="1" lang="ja-JP" altLang="en-US" sz="1000" dirty="0" smtClean="0"/>
              <a:t>マーチャント・サポートは日本で</a:t>
            </a:r>
            <a:r>
              <a:rPr kumimoji="1" lang="en-US" altLang="ja-JP" sz="1000" dirty="0" smtClean="0"/>
              <a:t>WeChat</a:t>
            </a:r>
            <a:r>
              <a:rPr kumimoji="1" lang="ja-JP" altLang="en-US" sz="1000" dirty="0" smtClean="0"/>
              <a:t>決済を広めるために</a:t>
            </a:r>
            <a:r>
              <a:rPr kumimoji="1" lang="en-US" altLang="ja-JP" sz="1000" dirty="0" smtClean="0"/>
              <a:t>WeChat</a:t>
            </a:r>
            <a:r>
              <a:rPr kumimoji="1" lang="ja-JP" altLang="en-US" sz="1000" dirty="0" smtClean="0"/>
              <a:t>から正式に認可された公式パートナーとして、企業様に対して中国人インバウンド集客のお手伝いをいたします。</a:t>
            </a:r>
            <a:endParaRPr kumimoji="1" lang="en-US" altLang="ja-JP" sz="1000" dirty="0" smtClean="0"/>
          </a:p>
          <a:p>
            <a:endParaRPr lang="en-US" altLang="ja-JP" sz="1000" dirty="0" smtClean="0"/>
          </a:p>
          <a:p>
            <a:r>
              <a:rPr kumimoji="1" lang="en-US" altLang="ja-JP" sz="1000" dirty="0" smtClean="0"/>
              <a:t>※WeChat</a:t>
            </a:r>
            <a:r>
              <a:rPr kumimoji="1" lang="ja-JP" altLang="en-US" sz="1000" dirty="0" smtClean="0"/>
              <a:t>決済のご導入に関しては、直接</a:t>
            </a:r>
            <a:r>
              <a:rPr kumimoji="1" lang="en-US" altLang="ja-JP" sz="1000" dirty="0" smtClean="0"/>
              <a:t>WeChat</a:t>
            </a:r>
            <a:r>
              <a:rPr kumimoji="1" lang="ja-JP" altLang="en-US" sz="1000" dirty="0" smtClean="0"/>
              <a:t>本体へ申込むことはできません。</a:t>
            </a:r>
            <a:endParaRPr kumimoji="1" lang="en-US" altLang="ja-JP" sz="1000" dirty="0" smtClean="0"/>
          </a:p>
          <a:p>
            <a:r>
              <a:rPr lang="ja-JP" altLang="en-US" sz="1000" dirty="0" smtClean="0"/>
              <a:t>　  　　</a:t>
            </a:r>
            <a:r>
              <a:rPr kumimoji="1" lang="en-US" altLang="ja-JP" sz="1000" dirty="0" smtClean="0"/>
              <a:t>WeChat</a:t>
            </a:r>
            <a:r>
              <a:rPr kumimoji="1" lang="ja-JP" altLang="en-US" sz="1000" dirty="0" smtClean="0"/>
              <a:t>本体が許可した日本での代理店を経由する必要があります。</a:t>
            </a:r>
            <a:endParaRPr kumimoji="1" lang="en-US" altLang="ja-JP" sz="1000" dirty="0" smtClean="0"/>
          </a:p>
          <a:p>
            <a:r>
              <a:rPr lang="ja-JP" altLang="en-US" sz="1000" dirty="0" smtClean="0"/>
              <a:t>　  </a:t>
            </a:r>
            <a:endParaRPr kumimoji="1" lang="en-US" altLang="ja-JP" sz="1000" dirty="0" smtClean="0"/>
          </a:p>
          <a:p>
            <a:endParaRPr kumimoji="1" lang="ja-JP" altLang="en-US" sz="1000" dirty="0"/>
          </a:p>
        </p:txBody>
      </p:sp>
      <p:sp>
        <p:nvSpPr>
          <p:cNvPr id="123" name="正方形/長方形 122"/>
          <p:cNvSpPr/>
          <p:nvPr/>
        </p:nvSpPr>
        <p:spPr>
          <a:xfrm>
            <a:off x="1209452" y="3347864"/>
            <a:ext cx="561662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latin typeface="HGP創英角ｺﾞｼｯｸUB" pitchFamily="50" charset="-128"/>
                <a:ea typeface="HGP創英角ｺﾞｼｯｸUB" pitchFamily="50" charset="-128"/>
              </a:rPr>
              <a:t>中国から日本へ上陸した中国人旅行客をターゲットにする新決済手段！</a:t>
            </a:r>
            <a:endParaRPr kumimoji="1" lang="ja-JP" altLang="en-US" sz="1400" dirty="0">
              <a:solidFill>
                <a:schemeClr val="tx1"/>
              </a:solidFill>
              <a:latin typeface="HGP創英角ｺﾞｼｯｸUB" pitchFamily="50" charset="-128"/>
              <a:ea typeface="HGP創英角ｺﾞｼｯｸUB" pitchFamily="50" charset="-128"/>
            </a:endParaRPr>
          </a:p>
        </p:txBody>
      </p:sp>
      <p:pic>
        <p:nvPicPr>
          <p:cNvPr id="1026" name="図 6" descr="image001"/>
          <p:cNvPicPr>
            <a:picLocks noChangeAspect="1" noChangeArrowheads="1"/>
          </p:cNvPicPr>
          <p:nvPr/>
        </p:nvPicPr>
        <p:blipFill>
          <a:blip r:embed="rId14" cstate="print"/>
          <a:srcRect/>
          <a:stretch>
            <a:fillRect/>
          </a:stretch>
        </p:blipFill>
        <p:spPr bwMode="auto">
          <a:xfrm>
            <a:off x="5877272" y="5724127"/>
            <a:ext cx="791716" cy="698573"/>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403648" y="251520"/>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サービス画面</a:t>
            </a:r>
            <a:endParaRPr kumimoji="1" lang="ja-JP" altLang="en-US" dirty="0">
              <a:solidFill>
                <a:srgbClr val="FF0000"/>
              </a:solidFill>
            </a:endParaRPr>
          </a:p>
        </p:txBody>
      </p:sp>
      <p:sp>
        <p:nvSpPr>
          <p:cNvPr id="15" name="テキスト ボックス 14"/>
          <p:cNvSpPr txBox="1"/>
          <p:nvPr/>
        </p:nvSpPr>
        <p:spPr>
          <a:xfrm>
            <a:off x="548680" y="1691680"/>
            <a:ext cx="3783408"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a:t>
            </a:r>
            <a:r>
              <a:rPr kumimoji="1" lang="en-US" altLang="ja-JP" sz="2000" dirty="0" smtClean="0">
                <a:latin typeface="HGP創英角ｺﾞｼｯｸUB" pitchFamily="50" charset="-128"/>
                <a:ea typeface="HGP創英角ｺﾞｼｯｸUB" pitchFamily="50" charset="-128"/>
              </a:rPr>
              <a:t>Merchant Support</a:t>
            </a:r>
            <a:r>
              <a:rPr kumimoji="1" lang="ja-JP" altLang="en-US" sz="2000" dirty="0" smtClean="0">
                <a:latin typeface="HGP創英角ｺﾞｼｯｸUB" pitchFamily="50" charset="-128"/>
                <a:ea typeface="HGP創英角ｺﾞｼｯｸUB" pitchFamily="50" charset="-128"/>
              </a:rPr>
              <a:t>のサービス</a:t>
            </a:r>
            <a:r>
              <a:rPr lang="ja-JP" altLang="en-US"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18" name="正方形/長方形 17"/>
          <p:cNvSpPr/>
          <p:nvPr/>
        </p:nvSpPr>
        <p:spPr>
          <a:xfrm>
            <a:off x="44624" y="2699792"/>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会社概要</a:t>
            </a:r>
            <a:endParaRPr lang="en-US" altLang="ja-JP" sz="900" dirty="0" smtClean="0">
              <a:solidFill>
                <a:schemeClr val="tx1"/>
              </a:solidFill>
              <a:latin typeface="+mn-ea"/>
            </a:endParaRPr>
          </a:p>
        </p:txBody>
      </p:sp>
      <p:cxnSp>
        <p:nvCxnSpPr>
          <p:cNvPr id="24" name="直線コネクタ 23"/>
          <p:cNvCxnSpPr/>
          <p:nvPr/>
        </p:nvCxnSpPr>
        <p:spPr>
          <a:xfrm>
            <a:off x="260648" y="2123728"/>
            <a:ext cx="62646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図表 25"/>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21"/>
          <p:cNvGrpSpPr/>
          <p:nvPr/>
        </p:nvGrpSpPr>
        <p:grpSpPr>
          <a:xfrm>
            <a:off x="2564904" y="251520"/>
            <a:ext cx="4711143" cy="677108"/>
            <a:chOff x="2564904" y="251520"/>
            <a:chExt cx="4711143" cy="677108"/>
          </a:xfrm>
        </p:grpSpPr>
        <p:sp>
          <p:nvSpPr>
            <p:cNvPr id="27" name="正方形/長方形 26"/>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28" name="テキスト ボックス 27"/>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29" name="正方形/長方形 28"/>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30" name="正方形/長方形 29"/>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31" name="テキスト ボックス 30"/>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32" name="図表 31"/>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9" name="テキスト ボックス 38"/>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53" name="正方形/長方形 52"/>
          <p:cNvSpPr/>
          <p:nvPr/>
        </p:nvSpPr>
        <p:spPr>
          <a:xfrm>
            <a:off x="44624" y="320384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沿革</a:t>
            </a:r>
            <a:endParaRPr lang="en-US" altLang="ja-JP" sz="900" dirty="0" smtClean="0">
              <a:solidFill>
                <a:schemeClr val="tx1"/>
              </a:solidFill>
              <a:latin typeface="+mn-ea"/>
            </a:endParaRPr>
          </a:p>
        </p:txBody>
      </p:sp>
      <p:sp>
        <p:nvSpPr>
          <p:cNvPr id="54" name="正方形/長方形 53"/>
          <p:cNvSpPr/>
          <p:nvPr/>
        </p:nvSpPr>
        <p:spPr>
          <a:xfrm>
            <a:off x="44624" y="2195736"/>
            <a:ext cx="1152128" cy="504056"/>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コーポレートメッセージ</a:t>
            </a:r>
            <a:endParaRPr lang="en-US" altLang="ja-JP" sz="900" dirty="0" smtClean="0">
              <a:solidFill>
                <a:schemeClr val="tx1"/>
              </a:solidFill>
              <a:latin typeface="+mn-ea"/>
            </a:endParaRPr>
          </a:p>
        </p:txBody>
      </p:sp>
      <p:sp>
        <p:nvSpPr>
          <p:cNvPr id="58" name="正方形/長方形 57"/>
          <p:cNvSpPr/>
          <p:nvPr/>
        </p:nvSpPr>
        <p:spPr>
          <a:xfrm>
            <a:off x="1556792" y="3707904"/>
            <a:ext cx="5234428" cy="40324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ja-JP" altLang="en-US" sz="1400" dirty="0" smtClean="0">
                <a:solidFill>
                  <a:sysClr val="windowText" lastClr="000000"/>
                </a:solidFill>
              </a:rPr>
              <a:t>マーチャント・サポートは</a:t>
            </a:r>
            <a:r>
              <a:rPr lang="en-US" altLang="ja-JP" sz="1400" dirty="0" smtClean="0">
                <a:solidFill>
                  <a:sysClr val="windowText" lastClr="000000"/>
                </a:solidFill>
              </a:rPr>
              <a:t>2004</a:t>
            </a:r>
            <a:r>
              <a:rPr lang="ja-JP" altLang="en-US" sz="1400" dirty="0" smtClean="0">
                <a:solidFill>
                  <a:sysClr val="windowText" lastClr="000000"/>
                </a:solidFill>
              </a:rPr>
              <a:t>年の創業以来、事業者様のキャッシュフローの改善と経済成長のために「クレジットカードの利便性を高め、</a:t>
            </a:r>
            <a:r>
              <a:rPr kumimoji="1" lang="ja-JP" altLang="en-US" sz="1400" dirty="0" smtClean="0">
                <a:solidFill>
                  <a:sysClr val="windowText" lastClr="000000"/>
                </a:solidFill>
              </a:rPr>
              <a:t>誰もが利用しやすい環境を！」と考えてまいりました。</a:t>
            </a:r>
            <a:endParaRPr kumimoji="1" lang="en-US" altLang="ja-JP" sz="1400" dirty="0" smtClean="0">
              <a:solidFill>
                <a:sysClr val="windowText" lastClr="000000"/>
              </a:solidFill>
            </a:endParaRPr>
          </a:p>
          <a:p>
            <a:r>
              <a:rPr lang="ja-JP" altLang="en-US" sz="1400" dirty="0" smtClean="0">
                <a:solidFill>
                  <a:sysClr val="windowText" lastClr="000000"/>
                </a:solidFill>
              </a:rPr>
              <a:t>私たちはこの想いを胸に、激しく変化する時代の中で、事業者様と共に歩んできたつもりでおります。</a:t>
            </a:r>
            <a:endParaRPr lang="en-US" altLang="ja-JP" sz="1400" dirty="0" smtClean="0">
              <a:solidFill>
                <a:sysClr val="windowText" lastClr="000000"/>
              </a:solidFill>
            </a:endParaRPr>
          </a:p>
          <a:p>
            <a:endParaRPr lang="en-US" altLang="ja-JP" sz="1400" dirty="0" smtClean="0">
              <a:solidFill>
                <a:sysClr val="windowText" lastClr="000000"/>
              </a:solidFill>
            </a:endParaRPr>
          </a:p>
          <a:p>
            <a:r>
              <a:rPr lang="ja-JP" altLang="en-US" sz="1400" dirty="0" smtClean="0">
                <a:solidFill>
                  <a:schemeClr val="tx1"/>
                </a:solidFill>
              </a:rPr>
              <a:t>私たちは決済代行会社としての実績とノウハウを活かし、今後、事業者様へご提供できる</a:t>
            </a:r>
            <a:r>
              <a:rPr lang="ja-JP" altLang="en-US" sz="1400" dirty="0" smtClean="0">
                <a:solidFill>
                  <a:sysClr val="windowText" lastClr="000000"/>
                </a:solidFill>
              </a:rPr>
              <a:t>サービスの拡充を図っていきます。</a:t>
            </a:r>
            <a:endParaRPr lang="en-US" altLang="ja-JP" sz="1400" dirty="0" smtClean="0">
              <a:solidFill>
                <a:sysClr val="windowText" lastClr="000000"/>
              </a:solidFill>
            </a:endParaRPr>
          </a:p>
          <a:p>
            <a:r>
              <a:rPr lang="ja-JP" altLang="en-US" sz="1400" dirty="0" smtClean="0">
                <a:solidFill>
                  <a:sysClr val="windowText" lastClr="000000"/>
                </a:solidFill>
              </a:rPr>
              <a:t>クレジットカード事業に留まらず、あらゆる決済に通じるオールラウンダーとして事業者様のサポートをしていきます。</a:t>
            </a:r>
            <a:endParaRPr lang="en-US" altLang="ja-JP" sz="1400" dirty="0" smtClean="0">
              <a:solidFill>
                <a:sysClr val="windowText" lastClr="000000"/>
              </a:solidFill>
            </a:endParaRPr>
          </a:p>
          <a:p>
            <a:endParaRPr kumimoji="1" lang="ja-JP" altLang="en-US" sz="1400" dirty="0">
              <a:solidFill>
                <a:sysClr val="windowText" lastClr="000000"/>
              </a:solidFill>
            </a:endParaRPr>
          </a:p>
        </p:txBody>
      </p:sp>
      <p:sp>
        <p:nvSpPr>
          <p:cNvPr id="59" name="正方形/長方形 58"/>
          <p:cNvSpPr/>
          <p:nvPr/>
        </p:nvSpPr>
        <p:spPr>
          <a:xfrm>
            <a:off x="1556792" y="2987824"/>
            <a:ext cx="4536504" cy="43204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ysClr val="windowText" lastClr="000000"/>
                </a:solidFill>
              </a:rPr>
              <a:t>沿革</a:t>
            </a:r>
            <a:endParaRPr kumimoji="1" lang="ja-JP" altLang="en-US" sz="2400" b="1" dirty="0">
              <a:solidFill>
                <a:sysClr val="windowText" lastClr="000000"/>
              </a:solidFill>
            </a:endParaRPr>
          </a:p>
        </p:txBody>
      </p:sp>
      <p:sp>
        <p:nvSpPr>
          <p:cNvPr id="60" name="正方形/長方形 59"/>
          <p:cNvSpPr/>
          <p:nvPr/>
        </p:nvSpPr>
        <p:spPr>
          <a:xfrm>
            <a:off x="1556792" y="2195736"/>
            <a:ext cx="453650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写真</a:t>
            </a:r>
            <a:endParaRPr kumimoji="1" lang="en-US" altLang="ja-JP" dirty="0" smtClean="0"/>
          </a:p>
        </p:txBody>
      </p:sp>
      <p:sp>
        <p:nvSpPr>
          <p:cNvPr id="21" name="正方形/長方形 20"/>
          <p:cNvSpPr/>
          <p:nvPr/>
        </p:nvSpPr>
        <p:spPr>
          <a:xfrm>
            <a:off x="3861048" y="7236296"/>
            <a:ext cx="2376264"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solidFill>
                  <a:sysClr val="windowText" lastClr="000000"/>
                </a:solidFill>
              </a:rPr>
              <a:t>マーチャント・サポート株式会社</a:t>
            </a:r>
            <a:endParaRPr kumimoji="1" lang="ja-JP" altLang="en-US" sz="1000" dirty="0">
              <a:solidFill>
                <a:sysClr val="windowText" lastClr="000000"/>
              </a:solidFill>
            </a:endParaRPr>
          </a:p>
        </p:txBody>
      </p:sp>
      <p:sp>
        <p:nvSpPr>
          <p:cNvPr id="22" name="正方形/長方形 21"/>
          <p:cNvSpPr/>
          <p:nvPr/>
        </p:nvSpPr>
        <p:spPr>
          <a:xfrm>
            <a:off x="3789040" y="7408887"/>
            <a:ext cx="2708872"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solidFill>
                  <a:sysClr val="windowText" lastClr="000000"/>
                </a:solidFill>
              </a:rPr>
              <a:t>代表取締役社長　</a:t>
            </a:r>
            <a:r>
              <a:rPr kumimoji="1" lang="ja-JP" altLang="en-US" sz="1400" dirty="0" smtClean="0">
                <a:solidFill>
                  <a:sysClr val="windowText" lastClr="000000"/>
                </a:solidFill>
                <a:latin typeface="HGP行書体" pitchFamily="66" charset="-128"/>
                <a:ea typeface="HGP行書体" pitchFamily="66" charset="-128"/>
              </a:rPr>
              <a:t>東山　正彦</a:t>
            </a:r>
            <a:endParaRPr kumimoji="1" lang="ja-JP" altLang="en-US" sz="1400" dirty="0">
              <a:solidFill>
                <a:sysClr val="windowText" lastClr="000000"/>
              </a:solidFill>
              <a:latin typeface="HGP行書体" pitchFamily="66" charset="-128"/>
              <a:ea typeface="HGP行書体" pitchFamily="66" charset="-12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403648" y="251520"/>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サービス画面</a:t>
            </a:r>
            <a:endParaRPr kumimoji="1" lang="ja-JP" altLang="en-US" dirty="0">
              <a:solidFill>
                <a:srgbClr val="FF0000"/>
              </a:solidFill>
            </a:endParaRPr>
          </a:p>
        </p:txBody>
      </p:sp>
      <p:sp>
        <p:nvSpPr>
          <p:cNvPr id="15" name="テキスト ボックス 14"/>
          <p:cNvSpPr txBox="1"/>
          <p:nvPr/>
        </p:nvSpPr>
        <p:spPr>
          <a:xfrm>
            <a:off x="548680" y="1691680"/>
            <a:ext cx="3783408" cy="400110"/>
          </a:xfrm>
          <a:prstGeom prst="rect">
            <a:avLst/>
          </a:prstGeom>
          <a:noFill/>
        </p:spPr>
        <p:txBody>
          <a:bodyPr wrap="none" rtlCol="0">
            <a:spAutoFit/>
          </a:bodyPr>
          <a:lstStyle/>
          <a:p>
            <a:r>
              <a:rPr kumimoji="1" lang="ja-JP" altLang="en-US" sz="2000" dirty="0" smtClean="0">
                <a:solidFill>
                  <a:srgbClr val="00B050"/>
                </a:solidFill>
                <a:latin typeface="HGP創英角ｺﾞｼｯｸUB" pitchFamily="50" charset="-128"/>
                <a:ea typeface="HGP創英角ｺﾞｼｯｸUB" pitchFamily="50" charset="-128"/>
              </a:rPr>
              <a:t>≪</a:t>
            </a:r>
            <a:r>
              <a:rPr kumimoji="1" lang="en-US" altLang="ja-JP" sz="2000" dirty="0" smtClean="0">
                <a:solidFill>
                  <a:srgbClr val="00B050"/>
                </a:solidFill>
                <a:latin typeface="HGP創英角ｺﾞｼｯｸUB" pitchFamily="50" charset="-128"/>
                <a:ea typeface="HGP創英角ｺﾞｼｯｸUB" pitchFamily="50" charset="-128"/>
              </a:rPr>
              <a:t>Merchant Support</a:t>
            </a:r>
            <a:r>
              <a:rPr kumimoji="1" lang="ja-JP" altLang="en-US" sz="2000" dirty="0" smtClean="0">
                <a:solidFill>
                  <a:srgbClr val="00B050"/>
                </a:solidFill>
                <a:latin typeface="HGP創英角ｺﾞｼｯｸUB" pitchFamily="50" charset="-128"/>
                <a:ea typeface="HGP創英角ｺﾞｼｯｸUB" pitchFamily="50" charset="-128"/>
              </a:rPr>
              <a:t>のサービス</a:t>
            </a:r>
            <a:r>
              <a:rPr lang="ja-JP" altLang="en-US" sz="2000" dirty="0" smtClean="0">
                <a:solidFill>
                  <a:srgbClr val="00B050"/>
                </a:solidFill>
                <a:latin typeface="HGP創英角ｺﾞｼｯｸUB" pitchFamily="50" charset="-128"/>
                <a:ea typeface="HGP創英角ｺﾞｼｯｸUB" pitchFamily="50" charset="-128"/>
              </a:rPr>
              <a:t>≫</a:t>
            </a:r>
            <a:endParaRPr kumimoji="1" lang="ja-JP" altLang="en-US" sz="2000" dirty="0">
              <a:solidFill>
                <a:srgbClr val="00B050"/>
              </a:solidFill>
              <a:latin typeface="HGP創英角ｺﾞｼｯｸUB" pitchFamily="50" charset="-128"/>
              <a:ea typeface="HGP創英角ｺﾞｼｯｸUB" pitchFamily="50" charset="-128"/>
            </a:endParaRPr>
          </a:p>
        </p:txBody>
      </p:sp>
      <p:sp>
        <p:nvSpPr>
          <p:cNvPr id="18" name="正方形/長方形 17"/>
          <p:cNvSpPr/>
          <p:nvPr/>
        </p:nvSpPr>
        <p:spPr>
          <a:xfrm>
            <a:off x="44624" y="2699792"/>
            <a:ext cx="1152128" cy="504056"/>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rgbClr val="00B050"/>
                </a:solidFill>
                <a:latin typeface="+mn-ea"/>
              </a:rPr>
              <a:t>会社概要</a:t>
            </a:r>
            <a:endParaRPr lang="en-US" altLang="ja-JP" sz="900" dirty="0" smtClean="0">
              <a:solidFill>
                <a:srgbClr val="00B050"/>
              </a:solidFill>
              <a:latin typeface="+mn-ea"/>
            </a:endParaRPr>
          </a:p>
        </p:txBody>
      </p:sp>
      <p:cxnSp>
        <p:nvCxnSpPr>
          <p:cNvPr id="24" name="直線コネクタ 23"/>
          <p:cNvCxnSpPr/>
          <p:nvPr/>
        </p:nvCxnSpPr>
        <p:spPr>
          <a:xfrm>
            <a:off x="260648" y="2123728"/>
            <a:ext cx="62646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図表 25"/>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21"/>
          <p:cNvGrpSpPr/>
          <p:nvPr/>
        </p:nvGrpSpPr>
        <p:grpSpPr>
          <a:xfrm>
            <a:off x="2564904" y="251520"/>
            <a:ext cx="4711143" cy="677108"/>
            <a:chOff x="2564904" y="251520"/>
            <a:chExt cx="4711143" cy="677108"/>
          </a:xfrm>
        </p:grpSpPr>
        <p:sp>
          <p:nvSpPr>
            <p:cNvPr id="27" name="正方形/長方形 26"/>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28" name="テキスト ボックス 27"/>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29" name="正方形/長方形 28"/>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30" name="正方形/長方形 29"/>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31" name="テキスト ボックス 30"/>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32" name="図表 31"/>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9" name="テキスト ボックス 38"/>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53" name="正方形/長方形 52"/>
          <p:cNvSpPr/>
          <p:nvPr/>
        </p:nvSpPr>
        <p:spPr>
          <a:xfrm>
            <a:off x="44624" y="320384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rgbClr val="00B050"/>
                </a:solidFill>
                <a:latin typeface="+mn-ea"/>
              </a:rPr>
              <a:t>沿革</a:t>
            </a:r>
            <a:endParaRPr lang="en-US" altLang="ja-JP" sz="900" dirty="0" smtClean="0">
              <a:solidFill>
                <a:srgbClr val="00B050"/>
              </a:solidFill>
              <a:latin typeface="+mn-ea"/>
            </a:endParaRPr>
          </a:p>
        </p:txBody>
      </p:sp>
      <p:sp>
        <p:nvSpPr>
          <p:cNvPr id="54" name="正方形/長方形 53"/>
          <p:cNvSpPr/>
          <p:nvPr/>
        </p:nvSpPr>
        <p:spPr>
          <a:xfrm>
            <a:off x="44624" y="2195736"/>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rgbClr val="00B050"/>
                </a:solidFill>
                <a:latin typeface="+mn-ea"/>
              </a:rPr>
              <a:t>コーポレートメッセージ</a:t>
            </a:r>
            <a:endParaRPr lang="en-US" altLang="ja-JP" sz="900" dirty="0" smtClean="0">
              <a:solidFill>
                <a:srgbClr val="00B050"/>
              </a:solidFill>
              <a:latin typeface="+mn-ea"/>
            </a:endParaRPr>
          </a:p>
        </p:txBody>
      </p:sp>
      <p:graphicFrame>
        <p:nvGraphicFramePr>
          <p:cNvPr id="55" name="表 54"/>
          <p:cNvGraphicFramePr>
            <a:graphicFrameLocks noGrp="1"/>
          </p:cNvGraphicFramePr>
          <p:nvPr/>
        </p:nvGraphicFramePr>
        <p:xfrm>
          <a:off x="1556791" y="3497249"/>
          <a:ext cx="4536504" cy="5513492"/>
        </p:xfrm>
        <a:graphic>
          <a:graphicData uri="http://schemas.openxmlformats.org/drawingml/2006/table">
            <a:tbl>
              <a:tblPr/>
              <a:tblGrid>
                <a:gridCol w="1512168"/>
                <a:gridCol w="1512168"/>
                <a:gridCol w="1512168"/>
              </a:tblGrid>
              <a:tr h="155036">
                <a:tc>
                  <a:txBody>
                    <a:bodyPr/>
                    <a:lstStyle/>
                    <a:p>
                      <a:pPr algn="ctr" fontAlgn="ctr"/>
                      <a:r>
                        <a:rPr lang="ja-JP" altLang="en-US" sz="1100" b="1" i="0" u="none" strike="noStrike" dirty="0">
                          <a:solidFill>
                            <a:srgbClr val="000000"/>
                          </a:solidFill>
                          <a:latin typeface="Verdana"/>
                        </a:rPr>
                        <a:t>会社名</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ja-JP" altLang="en-US" sz="1100" b="0" i="0" u="none" strike="noStrike">
                          <a:solidFill>
                            <a:srgbClr val="333333"/>
                          </a:solidFill>
                          <a:latin typeface="Verdana"/>
                        </a:rPr>
                        <a:t>マーチャント・サポート株式会社</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155036">
                <a:tc rowSpan="2">
                  <a:txBody>
                    <a:bodyPr/>
                    <a:lstStyle/>
                    <a:p>
                      <a:pPr algn="ctr" fontAlgn="ctr"/>
                      <a:r>
                        <a:rPr lang="ja-JP" altLang="en-US" sz="1100" b="1" i="0" u="none" strike="noStrike" dirty="0">
                          <a:solidFill>
                            <a:srgbClr val="000000"/>
                          </a:solidFill>
                          <a:latin typeface="Verdana"/>
                        </a:rPr>
                        <a:t>所在地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ja-JP" altLang="en-US" sz="1100" b="0" i="0" u="none" strike="noStrike">
                          <a:solidFill>
                            <a:srgbClr val="333333"/>
                          </a:solidFill>
                          <a:latin typeface="Verdana"/>
                        </a:rPr>
                        <a:t>〒</a:t>
                      </a:r>
                      <a:r>
                        <a:rPr lang="en-US" altLang="ja-JP" sz="1100" b="0" i="0" u="none" strike="noStrike">
                          <a:solidFill>
                            <a:srgbClr val="333333"/>
                          </a:solidFill>
                          <a:latin typeface="Verdana"/>
                        </a:rPr>
                        <a:t>160-0023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357536">
                <a:tc vMerge="1">
                  <a:txBody>
                    <a:bodyPr/>
                    <a:lstStyle/>
                    <a:p>
                      <a:endParaRPr kumimoji="1" lang="ja-JP" altLang="en-US"/>
                    </a:p>
                  </a:txBody>
                  <a:tcPr/>
                </a:tc>
                <a:tc gridSpan="2">
                  <a:txBody>
                    <a:bodyPr/>
                    <a:lstStyle/>
                    <a:p>
                      <a:pPr algn="l" fontAlgn="ctr"/>
                      <a:r>
                        <a:rPr lang="ja-JP" altLang="en-US" sz="1100" b="0" i="0" u="none" strike="noStrike" dirty="0">
                          <a:solidFill>
                            <a:srgbClr val="333333"/>
                          </a:solidFill>
                          <a:latin typeface="Verdana"/>
                        </a:rPr>
                        <a:t>東京都新宿区西新宿</a:t>
                      </a:r>
                      <a:r>
                        <a:rPr lang="en-US" altLang="ja-JP" sz="1100" b="0" i="0" u="none" strike="noStrike" dirty="0">
                          <a:solidFill>
                            <a:srgbClr val="333333"/>
                          </a:solidFill>
                          <a:latin typeface="Verdana"/>
                        </a:rPr>
                        <a:t>6-12-1 </a:t>
                      </a:r>
                      <a:r>
                        <a:rPr lang="ja-JP" altLang="en-US" sz="1100" b="0" i="0" u="none" strike="noStrike" dirty="0">
                          <a:solidFill>
                            <a:srgbClr val="333333"/>
                          </a:solidFill>
                          <a:latin typeface="Verdana"/>
                        </a:rPr>
                        <a:t>パークウエスト</a:t>
                      </a:r>
                      <a:r>
                        <a:rPr lang="en-US" altLang="ja-JP" sz="1100" b="0" i="0" u="none" strike="noStrike" dirty="0">
                          <a:solidFill>
                            <a:srgbClr val="333333"/>
                          </a:solidFill>
                          <a:latin typeface="Verdana"/>
                        </a:rPr>
                        <a:t>12F</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155036">
                <a:tc>
                  <a:txBody>
                    <a:bodyPr/>
                    <a:lstStyle/>
                    <a:p>
                      <a:pPr algn="ctr" fontAlgn="ctr"/>
                      <a:r>
                        <a:rPr lang="ja-JP" altLang="en-US" sz="1100" b="1" i="0" u="none" strike="noStrike">
                          <a:solidFill>
                            <a:srgbClr val="000000"/>
                          </a:solidFill>
                          <a:latin typeface="Verdana"/>
                        </a:rPr>
                        <a:t>代表取締役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ja-JP" altLang="en-US" sz="1100" b="0" i="0" u="none" strike="noStrike">
                          <a:solidFill>
                            <a:srgbClr val="333333"/>
                          </a:solidFill>
                          <a:latin typeface="Verdana"/>
                        </a:rPr>
                        <a:t>東山　正彦</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451625">
                <a:tc rowSpan="2">
                  <a:txBody>
                    <a:bodyPr/>
                    <a:lstStyle/>
                    <a:p>
                      <a:pPr algn="ctr" fontAlgn="ctr"/>
                      <a:r>
                        <a:rPr lang="ja-JP" altLang="en-US" sz="1100" b="1" i="0" u="none" strike="noStrike">
                          <a:solidFill>
                            <a:srgbClr val="000000"/>
                          </a:solidFill>
                          <a:latin typeface="Verdana"/>
                        </a:rPr>
                        <a:t>株主構成</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en-US" sz="1100" b="0" i="0" u="sng" strike="noStrike">
                          <a:solidFill>
                            <a:srgbClr val="0000FF"/>
                          </a:solidFill>
                          <a:latin typeface="ＭＳ Ｐゴシック"/>
                          <a:hlinkClick r:id="rId12"/>
                        </a:rPr>
                        <a:t>Hi Sun Technology (China) Limited （</a:t>
                      </a:r>
                      <a:r>
                        <a:rPr lang="ja-JP" altLang="en-US" sz="1100" b="0" i="0" u="sng" strike="noStrike">
                          <a:solidFill>
                            <a:srgbClr val="0000FF"/>
                          </a:solidFill>
                          <a:latin typeface="ＭＳ Ｐゴシック"/>
                          <a:hlinkClick r:id="rId12"/>
                        </a:rPr>
                        <a:t>高陽科技（中国）有限公司）</a:t>
                      </a:r>
                      <a:endParaRPr lang="ja-JP" altLang="en-US" sz="1100" b="0" i="0" u="sng" strike="noStrike">
                        <a:solidFill>
                          <a:srgbClr val="0000FF"/>
                        </a:solidFill>
                        <a:latin typeface="ＭＳ Ｐゴシック"/>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357536">
                <a:tc vMerge="1">
                  <a:txBody>
                    <a:bodyPr/>
                    <a:lstStyle/>
                    <a:p>
                      <a:endParaRPr kumimoji="1" lang="ja-JP" altLang="en-US"/>
                    </a:p>
                  </a:txBody>
                  <a:tcPr/>
                </a:tc>
                <a:tc gridSpan="2">
                  <a:txBody>
                    <a:bodyPr/>
                    <a:lstStyle/>
                    <a:p>
                      <a:pPr algn="l" fontAlgn="ctr"/>
                      <a:r>
                        <a:rPr lang="ja-JP" altLang="en-US" sz="1100" b="0" i="0" u="none" strike="noStrike">
                          <a:solidFill>
                            <a:srgbClr val="333333"/>
                          </a:solidFill>
                          <a:latin typeface="Verdana"/>
                        </a:rPr>
                        <a:t>＜香港証券取引所上場　証券コード</a:t>
                      </a:r>
                      <a:r>
                        <a:rPr lang="en-US" altLang="ja-JP" sz="1100" b="0" i="0" u="none" strike="noStrike">
                          <a:solidFill>
                            <a:srgbClr val="333333"/>
                          </a:solidFill>
                          <a:latin typeface="Verdana"/>
                        </a:rPr>
                        <a:t>0818</a:t>
                      </a:r>
                      <a:r>
                        <a:rPr lang="ja-JP" altLang="en-US" sz="1100" b="0" i="0" u="none" strike="noStrike">
                          <a:solidFill>
                            <a:srgbClr val="333333"/>
                          </a:solidFill>
                          <a:latin typeface="Verdana"/>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155036">
                <a:tc>
                  <a:txBody>
                    <a:bodyPr/>
                    <a:lstStyle/>
                    <a:p>
                      <a:pPr algn="ctr" fontAlgn="ctr"/>
                      <a:r>
                        <a:rPr lang="ja-JP" altLang="en-US" sz="1100" b="1" i="0" u="none" strike="noStrike">
                          <a:solidFill>
                            <a:srgbClr val="000000"/>
                          </a:solidFill>
                          <a:latin typeface="Verdana"/>
                        </a:rPr>
                        <a:t>資本金</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en-US" altLang="ja-JP" sz="1100" b="0" i="0" u="none" strike="noStrike">
                          <a:solidFill>
                            <a:srgbClr val="333333"/>
                          </a:solidFill>
                          <a:latin typeface="Verdana"/>
                        </a:rPr>
                        <a:t>68,000,000</a:t>
                      </a:r>
                      <a:r>
                        <a:rPr lang="ja-JP" altLang="en-US" sz="1100" b="0" i="0" u="none" strike="noStrike">
                          <a:solidFill>
                            <a:srgbClr val="333333"/>
                          </a:solidFill>
                          <a:latin typeface="Verdana"/>
                        </a:rPr>
                        <a:t>円</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155036">
                <a:tc>
                  <a:txBody>
                    <a:bodyPr/>
                    <a:lstStyle/>
                    <a:p>
                      <a:pPr algn="ctr" fontAlgn="ctr"/>
                      <a:r>
                        <a:rPr lang="ja-JP" altLang="en-US" sz="1100" b="1" i="0" u="none" strike="noStrike">
                          <a:solidFill>
                            <a:srgbClr val="000000"/>
                          </a:solidFill>
                          <a:latin typeface="Verdana"/>
                        </a:rPr>
                        <a:t>設立年月日</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en-US" altLang="zh-TW" sz="1100" b="0" i="0" u="none" strike="noStrike">
                          <a:solidFill>
                            <a:srgbClr val="333333"/>
                          </a:solidFill>
                          <a:latin typeface="Verdana"/>
                        </a:rPr>
                        <a:t>2005</a:t>
                      </a:r>
                      <a:r>
                        <a:rPr lang="zh-TW" altLang="en-US" sz="1100" b="0" i="0" u="none" strike="noStrike">
                          <a:solidFill>
                            <a:srgbClr val="333333"/>
                          </a:solidFill>
                          <a:latin typeface="Verdana"/>
                        </a:rPr>
                        <a:t>年</a:t>
                      </a:r>
                      <a:r>
                        <a:rPr lang="en-US" altLang="zh-TW" sz="1100" b="0" i="0" u="none" strike="noStrike">
                          <a:solidFill>
                            <a:srgbClr val="333333"/>
                          </a:solidFill>
                          <a:latin typeface="Verdana"/>
                        </a:rPr>
                        <a:t>4</a:t>
                      </a:r>
                      <a:r>
                        <a:rPr lang="zh-TW" altLang="en-US" sz="1100" b="0" i="0" u="none" strike="noStrike">
                          <a:solidFill>
                            <a:srgbClr val="333333"/>
                          </a:solidFill>
                          <a:latin typeface="Verdana"/>
                        </a:rPr>
                        <a:t>月（事業開始）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595893">
                <a:tc>
                  <a:txBody>
                    <a:bodyPr/>
                    <a:lstStyle/>
                    <a:p>
                      <a:pPr algn="ctr" fontAlgn="ctr"/>
                      <a:r>
                        <a:rPr lang="ja-JP" altLang="en-US" sz="1100" b="1" i="0" u="none" strike="noStrike">
                          <a:solidFill>
                            <a:srgbClr val="000000"/>
                          </a:solidFill>
                          <a:latin typeface="Verdana"/>
                        </a:rPr>
                        <a:t>事業内容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ja-JP" altLang="en-US" sz="1100" b="0" i="0" u="none" strike="noStrike">
                          <a:solidFill>
                            <a:srgbClr val="333333"/>
                          </a:solidFill>
                          <a:latin typeface="Verdana"/>
                        </a:rPr>
                        <a:t>加盟店募集代行業務、早期決済支払代行業務、システムの保守・運用業務</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238358">
                <a:tc rowSpan="3">
                  <a:txBody>
                    <a:bodyPr/>
                    <a:lstStyle/>
                    <a:p>
                      <a:pPr algn="ctr" fontAlgn="ctr"/>
                      <a:r>
                        <a:rPr lang="ja-JP" altLang="en-US" sz="1100" b="1" i="0" u="none" strike="noStrike">
                          <a:solidFill>
                            <a:srgbClr val="000000"/>
                          </a:solidFill>
                          <a:latin typeface="Verdana"/>
                        </a:rPr>
                        <a:t>主要取引カード会社</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ja-JP" altLang="en-US" sz="1100" b="0" i="0" u="none" strike="noStrike">
                          <a:solidFill>
                            <a:srgbClr val="333333"/>
                          </a:solidFill>
                          <a:latin typeface="Verdana"/>
                        </a:rPr>
                        <a:t>株式会社東京クレジットサービス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238358">
                <a:tc vMerge="1">
                  <a:txBody>
                    <a:bodyPr/>
                    <a:lstStyle/>
                    <a:p>
                      <a:endParaRPr kumimoji="1" lang="ja-JP" altLang="en-US"/>
                    </a:p>
                  </a:txBody>
                  <a:tcPr/>
                </a:tc>
                <a:tc gridSpan="2">
                  <a:txBody>
                    <a:bodyPr/>
                    <a:lstStyle/>
                    <a:p>
                      <a:pPr algn="l" fontAlgn="ctr"/>
                      <a:r>
                        <a:rPr lang="ja-JP" altLang="en-US" sz="1100" b="0" i="0" u="none" strike="noStrike">
                          <a:solidFill>
                            <a:srgbClr val="333333"/>
                          </a:solidFill>
                          <a:latin typeface="Verdana"/>
                        </a:rPr>
                        <a:t>トヨタファイナンス株式会社</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238358">
                <a:tc vMerge="1">
                  <a:txBody>
                    <a:bodyPr/>
                    <a:lstStyle/>
                    <a:p>
                      <a:endParaRPr kumimoji="1" lang="ja-JP" altLang="en-US"/>
                    </a:p>
                  </a:txBody>
                  <a:tcPr/>
                </a:tc>
                <a:tc gridSpan="2">
                  <a:txBody>
                    <a:bodyPr/>
                    <a:lstStyle/>
                    <a:p>
                      <a:pPr algn="l" fontAlgn="ctr"/>
                      <a:r>
                        <a:rPr lang="ja-JP" altLang="en-US" sz="1100" b="0" i="0" u="none" strike="noStrike">
                          <a:solidFill>
                            <a:srgbClr val="333333"/>
                          </a:solidFill>
                          <a:latin typeface="Verdana"/>
                        </a:rPr>
                        <a:t>楽天カード株式会社</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357536">
                <a:tc rowSpan="3">
                  <a:txBody>
                    <a:bodyPr/>
                    <a:lstStyle/>
                    <a:p>
                      <a:pPr algn="ctr" fontAlgn="ctr"/>
                      <a:r>
                        <a:rPr lang="ja-JP" altLang="en-US" sz="1100" b="1" i="0" u="none" strike="noStrike">
                          <a:solidFill>
                            <a:srgbClr val="000000"/>
                          </a:solidFill>
                          <a:latin typeface="Verdana"/>
                        </a:rPr>
                        <a:t>主要取引先</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en-US" altLang="ja-JP" sz="1100" b="0" i="0" u="none" strike="noStrike" dirty="0">
                          <a:solidFill>
                            <a:srgbClr val="333333"/>
                          </a:solidFill>
                          <a:latin typeface="Verdana"/>
                        </a:rPr>
                        <a:t>GMO</a:t>
                      </a:r>
                      <a:r>
                        <a:rPr lang="ja-JP" altLang="en-US" sz="1100" b="0" i="0" u="none" strike="noStrike" dirty="0">
                          <a:solidFill>
                            <a:srgbClr val="333333"/>
                          </a:solidFill>
                          <a:latin typeface="Verdana"/>
                        </a:rPr>
                        <a:t>ペイメントゲートウェイ株式会社</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238358">
                <a:tc vMerge="1">
                  <a:txBody>
                    <a:bodyPr/>
                    <a:lstStyle/>
                    <a:p>
                      <a:endParaRPr kumimoji="1" lang="ja-JP" altLang="en-US"/>
                    </a:p>
                  </a:txBody>
                  <a:tcPr/>
                </a:tc>
                <a:tc gridSpan="2">
                  <a:txBody>
                    <a:bodyPr/>
                    <a:lstStyle/>
                    <a:p>
                      <a:pPr algn="l" fontAlgn="ctr"/>
                      <a:r>
                        <a:rPr lang="ja-JP" altLang="en-US" sz="1100" b="0" i="0" u="none" strike="noStrike">
                          <a:solidFill>
                            <a:srgbClr val="333333"/>
                          </a:solidFill>
                          <a:latin typeface="Verdana"/>
                        </a:rPr>
                        <a:t>株式会社</a:t>
                      </a:r>
                      <a:r>
                        <a:rPr lang="en-US" altLang="ja-JP" sz="1100" b="0" i="0" u="none" strike="noStrike">
                          <a:solidFill>
                            <a:srgbClr val="333333"/>
                          </a:solidFill>
                          <a:latin typeface="Verdana"/>
                        </a:rPr>
                        <a:t>NTT</a:t>
                      </a:r>
                      <a:r>
                        <a:rPr lang="ja-JP" altLang="en-US" sz="1100" b="0" i="0" u="none" strike="noStrike">
                          <a:solidFill>
                            <a:srgbClr val="333333"/>
                          </a:solidFill>
                          <a:latin typeface="Verdana"/>
                        </a:rPr>
                        <a:t>データ</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357536">
                <a:tc vMerge="1">
                  <a:txBody>
                    <a:bodyPr/>
                    <a:lstStyle/>
                    <a:p>
                      <a:endParaRPr kumimoji="1" lang="ja-JP" altLang="en-US"/>
                    </a:p>
                  </a:txBody>
                  <a:tcPr/>
                </a:tc>
                <a:tc gridSpan="2">
                  <a:txBody>
                    <a:bodyPr/>
                    <a:lstStyle/>
                    <a:p>
                      <a:pPr algn="l" fontAlgn="ctr"/>
                      <a:r>
                        <a:rPr lang="en-US" altLang="ja-JP" sz="1100" b="0" i="0" u="none" strike="noStrike">
                          <a:solidFill>
                            <a:srgbClr val="333333"/>
                          </a:solidFill>
                          <a:latin typeface="Verdana"/>
                        </a:rPr>
                        <a:t>MS</a:t>
                      </a:r>
                      <a:r>
                        <a:rPr lang="ja-JP" altLang="en-US" sz="1100" b="0" i="0" u="none" strike="noStrike">
                          <a:solidFill>
                            <a:srgbClr val="333333"/>
                          </a:solidFill>
                          <a:latin typeface="Verdana"/>
                        </a:rPr>
                        <a:t>カ</a:t>
                      </a:r>
                      <a:r>
                        <a:rPr lang="en-US" altLang="ja-JP" sz="1100" b="0" i="0" u="none" strike="noStrike">
                          <a:solidFill>
                            <a:srgbClr val="333333"/>
                          </a:solidFill>
                          <a:latin typeface="Verdana"/>
                        </a:rPr>
                        <a:t>―</a:t>
                      </a:r>
                      <a:r>
                        <a:rPr lang="ja-JP" altLang="en-US" sz="1100" b="0" i="0" u="none" strike="noStrike">
                          <a:solidFill>
                            <a:srgbClr val="333333"/>
                          </a:solidFill>
                          <a:latin typeface="Verdana"/>
                        </a:rPr>
                        <a:t>クレジット株式会社（</a:t>
                      </a:r>
                      <a:r>
                        <a:rPr lang="en-US" altLang="ja-JP" sz="1100" b="0" i="0" u="none" strike="noStrike">
                          <a:solidFill>
                            <a:srgbClr val="333333"/>
                          </a:solidFill>
                          <a:latin typeface="Verdana"/>
                        </a:rPr>
                        <a:t>100%</a:t>
                      </a:r>
                      <a:r>
                        <a:rPr lang="ja-JP" altLang="en-US" sz="1100" b="0" i="0" u="none" strike="noStrike">
                          <a:solidFill>
                            <a:srgbClr val="333333"/>
                          </a:solidFill>
                          <a:latin typeface="Verdana"/>
                        </a:rPr>
                        <a:t>出資子会社）</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310071">
                <a:tc>
                  <a:txBody>
                    <a:bodyPr/>
                    <a:lstStyle/>
                    <a:p>
                      <a:pPr algn="ctr" fontAlgn="ctr"/>
                      <a:r>
                        <a:rPr lang="ja-JP" altLang="en-US" sz="1100" b="1" i="0" u="none" strike="noStrike">
                          <a:solidFill>
                            <a:srgbClr val="000000"/>
                          </a:solidFill>
                          <a:latin typeface="Verdana"/>
                        </a:rPr>
                        <a:t>アクワイヤリング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a:solidFill>
                            <a:srgbClr val="000000"/>
                          </a:solidFill>
                          <a:latin typeface="ＭＳ Ｐゴシック"/>
                        </a:rPr>
                        <a:t>VISA</a:t>
                      </a:r>
                      <a:r>
                        <a:rPr lang="ja-JP" altLang="en-US" sz="1100" b="0" i="0" u="none" strike="noStrike">
                          <a:solidFill>
                            <a:srgbClr val="000000"/>
                          </a:solidFill>
                          <a:latin typeface="ＭＳ Ｐゴシック"/>
                        </a:rPr>
                        <a:t>アクワイヤリングエージェント（</a:t>
                      </a:r>
                      <a:r>
                        <a:rPr lang="en-US" altLang="ja-JP" sz="1100" b="0" i="0" u="none" strike="noStrike">
                          <a:solidFill>
                            <a:srgbClr val="000000"/>
                          </a:solidFill>
                          <a:latin typeface="ＭＳ Ｐゴシック"/>
                        </a:rPr>
                        <a:t>AA</a:t>
                      </a:r>
                      <a:r>
                        <a:rPr lang="ja-JP" altLang="en-US" sz="1100" b="0" i="0" u="none" strike="noStrike">
                          <a:solidFill>
                            <a:srgbClr val="000000"/>
                          </a:solidFill>
                          <a:latin typeface="ＭＳ Ｐゴシック"/>
                        </a:rPr>
                        <a:t>）登録</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en-US" sz="400" b="0" i="0" u="none" strike="noStrike" dirty="0">
                          <a:solidFill>
                            <a:srgbClr val="000000"/>
                          </a:solidFill>
                          <a:latin typeface="ＭＳ Ｐゴシック"/>
                        </a:rPr>
                        <a:t>No. 8500005</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55036">
                <a:tc>
                  <a:txBody>
                    <a:bodyPr/>
                    <a:lstStyle/>
                    <a:p>
                      <a:pPr algn="ctr" fontAlgn="ctr"/>
                      <a:r>
                        <a:rPr lang="ja-JP" altLang="en-US" sz="1100" b="1" i="0" u="none" strike="noStrike">
                          <a:solidFill>
                            <a:srgbClr val="000000"/>
                          </a:solidFill>
                          <a:latin typeface="Verdana"/>
                        </a:rPr>
                        <a:t>エージェント登録</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sz="400" b="0" i="0" u="none" strike="noStrike">
                          <a:solidFill>
                            <a:srgbClr val="000000"/>
                          </a:solidFill>
                          <a:latin typeface="ＭＳ Ｐゴシック"/>
                        </a:rPr>
                        <a:t>No. 8000016</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r>
              <a:tr h="155036">
                <a:tc>
                  <a:txBody>
                    <a:bodyPr/>
                    <a:lstStyle/>
                    <a:p>
                      <a:pPr algn="ctr" fontAlgn="ctr"/>
                      <a:r>
                        <a:rPr lang="ja-JP" altLang="en-US" sz="1100" b="0" i="0" u="none" strike="noStrike">
                          <a:solidFill>
                            <a:srgbClr val="000000"/>
                          </a:solidFill>
                          <a:latin typeface="ＭＳ Ｐゴシック"/>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latin typeface="ＭＳ Ｐゴシック"/>
                        </a:rPr>
                        <a:t>　</a:t>
                      </a:r>
                    </a:p>
                  </a:txBody>
                  <a:tcPr marL="0" marR="0" marT="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US" sz="400" b="0" i="0" u="none" strike="noStrike" dirty="0">
                          <a:solidFill>
                            <a:srgbClr val="000000"/>
                          </a:solidFill>
                          <a:latin typeface="ＭＳ Ｐゴシック"/>
                        </a:rPr>
                        <a:t>No. 2900005</a:t>
                      </a: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55036">
                <a:tc rowSpan="3">
                  <a:txBody>
                    <a:bodyPr/>
                    <a:lstStyle/>
                    <a:p>
                      <a:pPr algn="ctr" fontAlgn="ctr"/>
                      <a:r>
                        <a:rPr lang="ja-JP" altLang="en-US" sz="1100" b="1" i="0" u="none" strike="noStrike">
                          <a:solidFill>
                            <a:srgbClr val="000000"/>
                          </a:solidFill>
                          <a:latin typeface="Verdana"/>
                        </a:rPr>
                        <a:t>取引銀行</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ctr"/>
                      <a:r>
                        <a:rPr lang="zh-TW" altLang="en-US" sz="1100" b="0" i="0" u="none" strike="noStrike" dirty="0">
                          <a:solidFill>
                            <a:srgbClr val="333333"/>
                          </a:solidFill>
                          <a:latin typeface="Verdana"/>
                        </a:rPr>
                        <a:t>三井住友銀行</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155036">
                <a:tc vMerge="1">
                  <a:txBody>
                    <a:bodyPr/>
                    <a:lstStyle/>
                    <a:p>
                      <a:endParaRPr kumimoji="1" lang="ja-JP" altLang="en-US"/>
                    </a:p>
                  </a:txBody>
                  <a:tcPr/>
                </a:tc>
                <a:tc gridSpan="2">
                  <a:txBody>
                    <a:bodyPr/>
                    <a:lstStyle/>
                    <a:p>
                      <a:pPr algn="l" fontAlgn="ctr"/>
                      <a:r>
                        <a:rPr lang="ja-JP" altLang="en-US" sz="1100" b="0" i="0" u="none" strike="noStrike">
                          <a:solidFill>
                            <a:srgbClr val="333333"/>
                          </a:solidFill>
                          <a:latin typeface="Verdana"/>
                        </a:rPr>
                        <a:t>みずほ銀行</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r h="238358">
                <a:tc vMerge="1">
                  <a:txBody>
                    <a:bodyPr/>
                    <a:lstStyle/>
                    <a:p>
                      <a:endParaRPr kumimoji="1" lang="ja-JP" altLang="en-US"/>
                    </a:p>
                  </a:txBody>
                  <a:tcPr/>
                </a:tc>
                <a:tc gridSpan="2">
                  <a:txBody>
                    <a:bodyPr/>
                    <a:lstStyle/>
                    <a:p>
                      <a:pPr algn="l" fontAlgn="ctr"/>
                      <a:r>
                        <a:rPr lang="zh-TW" altLang="en-US" sz="1100" b="0" i="0" u="none" strike="noStrike" dirty="0">
                          <a:solidFill>
                            <a:srgbClr val="333333"/>
                          </a:solidFill>
                          <a:latin typeface="Verdana"/>
                        </a:rPr>
                        <a:t>三菱東京ＵＦＪ銀行</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r>
            </a:tbl>
          </a:graphicData>
        </a:graphic>
      </p:graphicFrame>
      <p:sp>
        <p:nvSpPr>
          <p:cNvPr id="56" name="正方形/長方形 55"/>
          <p:cNvSpPr/>
          <p:nvPr/>
        </p:nvSpPr>
        <p:spPr>
          <a:xfrm>
            <a:off x="1556792" y="2987824"/>
            <a:ext cx="4536504" cy="43204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ysClr val="windowText" lastClr="000000"/>
                </a:solidFill>
              </a:rPr>
              <a:t>会社概要</a:t>
            </a:r>
            <a:endParaRPr kumimoji="1" lang="ja-JP" altLang="en-US" sz="2400" b="1" dirty="0">
              <a:solidFill>
                <a:sysClr val="windowText" lastClr="000000"/>
              </a:solidFill>
            </a:endParaRPr>
          </a:p>
        </p:txBody>
      </p:sp>
      <p:sp>
        <p:nvSpPr>
          <p:cNvPr id="57" name="正方形/長方形 56"/>
          <p:cNvSpPr/>
          <p:nvPr/>
        </p:nvSpPr>
        <p:spPr>
          <a:xfrm>
            <a:off x="1556792" y="2195736"/>
            <a:ext cx="453650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00B050"/>
                </a:solidFill>
              </a:rPr>
              <a:t>写真</a:t>
            </a:r>
            <a:endParaRPr kumimoji="1" lang="en-US" altLang="ja-JP" dirty="0" smtClean="0">
              <a:solidFill>
                <a:srgbClr val="00B05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403648" y="251520"/>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サービス画面</a:t>
            </a:r>
            <a:endParaRPr kumimoji="1" lang="ja-JP" altLang="en-US" dirty="0">
              <a:solidFill>
                <a:srgbClr val="FF0000"/>
              </a:solidFill>
            </a:endParaRPr>
          </a:p>
        </p:txBody>
      </p:sp>
      <p:sp>
        <p:nvSpPr>
          <p:cNvPr id="15" name="テキスト ボックス 14"/>
          <p:cNvSpPr txBox="1"/>
          <p:nvPr/>
        </p:nvSpPr>
        <p:spPr>
          <a:xfrm>
            <a:off x="548680" y="1691680"/>
            <a:ext cx="3783408"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a:t>
            </a:r>
            <a:r>
              <a:rPr kumimoji="1" lang="en-US" altLang="ja-JP" sz="2000" dirty="0" smtClean="0">
                <a:latin typeface="HGP創英角ｺﾞｼｯｸUB" pitchFamily="50" charset="-128"/>
                <a:ea typeface="HGP創英角ｺﾞｼｯｸUB" pitchFamily="50" charset="-128"/>
              </a:rPr>
              <a:t>Merchant Support</a:t>
            </a:r>
            <a:r>
              <a:rPr kumimoji="1" lang="ja-JP" altLang="en-US" sz="2000" dirty="0" smtClean="0">
                <a:latin typeface="HGP創英角ｺﾞｼｯｸUB" pitchFamily="50" charset="-128"/>
                <a:ea typeface="HGP創英角ｺﾞｼｯｸUB" pitchFamily="50" charset="-128"/>
              </a:rPr>
              <a:t>のサービス</a:t>
            </a:r>
            <a:r>
              <a:rPr lang="ja-JP" altLang="en-US"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18" name="正方形/長方形 17"/>
          <p:cNvSpPr/>
          <p:nvPr/>
        </p:nvSpPr>
        <p:spPr>
          <a:xfrm>
            <a:off x="44624" y="2699792"/>
            <a:ext cx="1152128" cy="504056"/>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rgbClr val="00B050"/>
                </a:solidFill>
                <a:latin typeface="+mn-ea"/>
              </a:rPr>
              <a:t>会社概要</a:t>
            </a:r>
            <a:endParaRPr lang="en-US" altLang="ja-JP" sz="900" dirty="0" smtClean="0">
              <a:solidFill>
                <a:srgbClr val="00B050"/>
              </a:solidFill>
              <a:latin typeface="+mn-ea"/>
            </a:endParaRPr>
          </a:p>
        </p:txBody>
      </p:sp>
      <p:cxnSp>
        <p:nvCxnSpPr>
          <p:cNvPr id="24" name="直線コネクタ 23"/>
          <p:cNvCxnSpPr/>
          <p:nvPr/>
        </p:nvCxnSpPr>
        <p:spPr>
          <a:xfrm>
            <a:off x="260648" y="2123728"/>
            <a:ext cx="62646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図表 25"/>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21"/>
          <p:cNvGrpSpPr/>
          <p:nvPr/>
        </p:nvGrpSpPr>
        <p:grpSpPr>
          <a:xfrm>
            <a:off x="2564904" y="251520"/>
            <a:ext cx="4711143" cy="677108"/>
            <a:chOff x="2564904" y="251520"/>
            <a:chExt cx="4711143" cy="677108"/>
          </a:xfrm>
        </p:grpSpPr>
        <p:sp>
          <p:nvSpPr>
            <p:cNvPr id="27" name="正方形/長方形 26"/>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28" name="テキスト ボックス 27"/>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29" name="正方形/長方形 28"/>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30" name="正方形/長方形 29"/>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31" name="テキスト ボックス 30"/>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32" name="図表 31"/>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9" name="テキスト ボックス 38"/>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53" name="正方形/長方形 52"/>
          <p:cNvSpPr/>
          <p:nvPr/>
        </p:nvSpPr>
        <p:spPr>
          <a:xfrm>
            <a:off x="44624" y="320384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rgbClr val="00B050"/>
                </a:solidFill>
                <a:latin typeface="+mn-ea"/>
              </a:rPr>
              <a:t>沿革</a:t>
            </a:r>
            <a:endParaRPr lang="en-US" altLang="ja-JP" sz="900" dirty="0" smtClean="0">
              <a:solidFill>
                <a:srgbClr val="00B050"/>
              </a:solidFill>
              <a:latin typeface="+mn-ea"/>
            </a:endParaRPr>
          </a:p>
        </p:txBody>
      </p:sp>
      <p:sp>
        <p:nvSpPr>
          <p:cNvPr id="54" name="正方形/長方形 53"/>
          <p:cNvSpPr/>
          <p:nvPr/>
        </p:nvSpPr>
        <p:spPr>
          <a:xfrm>
            <a:off x="44624" y="2195736"/>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rgbClr val="00B050"/>
                </a:solidFill>
                <a:latin typeface="+mn-ea"/>
              </a:rPr>
              <a:t>コーポレートメッセージ</a:t>
            </a:r>
            <a:endParaRPr lang="en-US" altLang="ja-JP" sz="900" dirty="0" smtClean="0">
              <a:solidFill>
                <a:srgbClr val="00B050"/>
              </a:solidFill>
              <a:latin typeface="+mn-ea"/>
            </a:endParaRPr>
          </a:p>
        </p:txBody>
      </p:sp>
      <p:sp>
        <p:nvSpPr>
          <p:cNvPr id="56" name="正方形/長方形 55"/>
          <p:cNvSpPr/>
          <p:nvPr/>
        </p:nvSpPr>
        <p:spPr>
          <a:xfrm>
            <a:off x="1556792" y="2987824"/>
            <a:ext cx="4536504" cy="43204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ysClr val="windowText" lastClr="000000"/>
                </a:solidFill>
              </a:rPr>
              <a:t>沿革</a:t>
            </a:r>
            <a:endParaRPr kumimoji="1" lang="ja-JP" altLang="en-US" sz="2400" b="1" dirty="0">
              <a:solidFill>
                <a:sysClr val="windowText" lastClr="000000"/>
              </a:solidFill>
            </a:endParaRPr>
          </a:p>
        </p:txBody>
      </p:sp>
      <p:sp>
        <p:nvSpPr>
          <p:cNvPr id="57" name="正方形/長方形 56"/>
          <p:cNvSpPr/>
          <p:nvPr/>
        </p:nvSpPr>
        <p:spPr>
          <a:xfrm>
            <a:off x="1556792" y="2195736"/>
            <a:ext cx="453650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写真</a:t>
            </a:r>
            <a:endParaRPr kumimoji="1" lang="en-US" altLang="ja-JP" dirty="0" smtClean="0"/>
          </a:p>
        </p:txBody>
      </p:sp>
      <p:graphicFrame>
        <p:nvGraphicFramePr>
          <p:cNvPr id="21" name="表 20"/>
          <p:cNvGraphicFramePr>
            <a:graphicFrameLocks noGrp="1"/>
          </p:cNvGraphicFramePr>
          <p:nvPr/>
        </p:nvGraphicFramePr>
        <p:xfrm>
          <a:off x="1556792" y="3491880"/>
          <a:ext cx="4536504" cy="5338742"/>
        </p:xfrm>
        <a:graphic>
          <a:graphicData uri="http://schemas.openxmlformats.org/drawingml/2006/table">
            <a:tbl>
              <a:tblPr/>
              <a:tblGrid>
                <a:gridCol w="936104"/>
                <a:gridCol w="3600400"/>
              </a:tblGrid>
              <a:tr h="122215">
                <a:tc>
                  <a:txBody>
                    <a:bodyPr/>
                    <a:lstStyle/>
                    <a:p>
                      <a:pPr algn="l" fontAlgn="ctr"/>
                      <a:r>
                        <a:rPr lang="en-US" altLang="ja-JP" sz="800" b="1" i="0" u="none" strike="noStrike">
                          <a:solidFill>
                            <a:srgbClr val="000000"/>
                          </a:solidFill>
                          <a:latin typeface="Verdana"/>
                        </a:rPr>
                        <a:t>2004</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4</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800" b="0" i="0" u="none" strike="noStrike">
                          <a:solidFill>
                            <a:srgbClr val="000000"/>
                          </a:solidFill>
                          <a:latin typeface="Verdana"/>
                        </a:rPr>
                        <a:t>設立</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31">
                <a:tc>
                  <a:txBody>
                    <a:bodyPr/>
                    <a:lstStyle/>
                    <a:p>
                      <a:pPr algn="l" fontAlgn="ctr"/>
                      <a:r>
                        <a:rPr lang="en-US" altLang="ja-JP" sz="800" b="1" i="0" u="none" strike="noStrike">
                          <a:solidFill>
                            <a:srgbClr val="000000"/>
                          </a:solidFill>
                          <a:latin typeface="Verdana"/>
                        </a:rPr>
                        <a:t>2004</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9</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800" b="0" i="0" u="none" strike="noStrike">
                          <a:solidFill>
                            <a:srgbClr val="000000"/>
                          </a:solidFill>
                          <a:latin typeface="Verdana"/>
                        </a:rPr>
                        <a:t>(</a:t>
                      </a:r>
                      <a:r>
                        <a:rPr lang="ja-JP" altLang="en-US" sz="800" b="0" i="0" u="none" strike="noStrike">
                          <a:solidFill>
                            <a:srgbClr val="000000"/>
                          </a:solidFill>
                          <a:latin typeface="Verdana"/>
                        </a:rPr>
                        <a:t>株</a:t>
                      </a:r>
                      <a:r>
                        <a:rPr lang="en-US" altLang="ja-JP" sz="800" b="0" i="0" u="none" strike="noStrike">
                          <a:solidFill>
                            <a:srgbClr val="000000"/>
                          </a:solidFill>
                          <a:latin typeface="Verdana"/>
                        </a:rPr>
                        <a:t>)</a:t>
                      </a:r>
                      <a:r>
                        <a:rPr lang="ja-JP" altLang="en-US" sz="800" b="0" i="0" u="none" strike="noStrike">
                          <a:solidFill>
                            <a:srgbClr val="000000"/>
                          </a:solidFill>
                          <a:latin typeface="Verdana"/>
                        </a:rPr>
                        <a:t>東京クレジットサービスと加盟店募集代行契約締結</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2215">
                <a:tc rowSpan="2">
                  <a:txBody>
                    <a:bodyPr/>
                    <a:lstStyle/>
                    <a:p>
                      <a:pPr algn="l" fontAlgn="ctr"/>
                      <a:r>
                        <a:rPr lang="en-US" altLang="ja-JP" sz="800" b="1" i="0" u="none" strike="noStrike">
                          <a:solidFill>
                            <a:srgbClr val="000000"/>
                          </a:solidFill>
                          <a:latin typeface="Verdana"/>
                        </a:rPr>
                        <a:t>2005</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4</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800" b="0" i="0" u="none" strike="noStrike">
                          <a:solidFill>
                            <a:srgbClr val="000000"/>
                          </a:solidFill>
                          <a:latin typeface="Verdana"/>
                        </a:rPr>
                        <a:t>カード加盟店募集開始（事業開始）</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31">
                <a:tc vMerge="1">
                  <a:txBody>
                    <a:bodyPr/>
                    <a:lstStyle/>
                    <a:p>
                      <a:endParaRPr kumimoji="1" lang="ja-JP" altLang="en-US"/>
                    </a:p>
                  </a:txBody>
                  <a:tcPr/>
                </a:tc>
                <a:tc>
                  <a:txBody>
                    <a:bodyPr/>
                    <a:lstStyle/>
                    <a:p>
                      <a:pPr algn="l" fontAlgn="ctr"/>
                      <a:r>
                        <a:rPr lang="en-US" altLang="ja-JP" sz="800" b="0" i="0" u="none" strike="noStrike">
                          <a:solidFill>
                            <a:srgbClr val="000000"/>
                          </a:solidFill>
                          <a:latin typeface="Verdana"/>
                        </a:rPr>
                        <a:t>GP</a:t>
                      </a:r>
                      <a:r>
                        <a:rPr lang="ja-JP" altLang="en-US" sz="800" b="0" i="0" u="none" strike="noStrike">
                          <a:solidFill>
                            <a:srgbClr val="000000"/>
                          </a:solidFill>
                          <a:latin typeface="Verdana"/>
                        </a:rPr>
                        <a:t>ネットからのデータ取得開始</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2215">
                <a:tc>
                  <a:txBody>
                    <a:bodyPr/>
                    <a:lstStyle/>
                    <a:p>
                      <a:pPr algn="l" fontAlgn="ctr"/>
                      <a:r>
                        <a:rPr lang="en-US" altLang="ja-JP" sz="800" b="1" i="0" u="none" strike="noStrike">
                          <a:solidFill>
                            <a:srgbClr val="000000"/>
                          </a:solidFill>
                          <a:latin typeface="Verdana"/>
                        </a:rPr>
                        <a:t>2005</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5</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800" b="0" i="0" u="none" strike="noStrike">
                          <a:solidFill>
                            <a:srgbClr val="000000"/>
                          </a:solidFill>
                          <a:latin typeface="Verdana"/>
                        </a:rPr>
                        <a:t>店舗向け早期決済サービス開始</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6646">
                <a:tc>
                  <a:txBody>
                    <a:bodyPr/>
                    <a:lstStyle/>
                    <a:p>
                      <a:pPr algn="l" fontAlgn="ctr"/>
                      <a:r>
                        <a:rPr lang="en-US" altLang="ja-JP" sz="800" b="1" i="0" u="none" strike="noStrike">
                          <a:solidFill>
                            <a:srgbClr val="000000"/>
                          </a:solidFill>
                          <a:latin typeface="Verdana"/>
                        </a:rPr>
                        <a:t>2005</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12</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800" b="0" i="0" u="none" strike="noStrike">
                          <a:solidFill>
                            <a:srgbClr val="000000"/>
                          </a:solidFill>
                          <a:latin typeface="Verdana"/>
                        </a:rPr>
                        <a:t>INFOX</a:t>
                      </a:r>
                      <a:r>
                        <a:rPr lang="ja-JP" altLang="en-US" sz="800" b="0" i="0" u="none" strike="noStrike">
                          <a:solidFill>
                            <a:srgbClr val="000000"/>
                          </a:solidFill>
                          <a:latin typeface="Verdana"/>
                        </a:rPr>
                        <a:t>ネットからのデータ取得開始</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853">
                <a:tc rowSpan="3">
                  <a:txBody>
                    <a:bodyPr/>
                    <a:lstStyle/>
                    <a:p>
                      <a:pPr algn="l" fontAlgn="ctr"/>
                      <a:r>
                        <a:rPr lang="en-US" altLang="ja-JP" sz="800" b="1" i="0" u="none" strike="noStrike">
                          <a:solidFill>
                            <a:srgbClr val="000000"/>
                          </a:solidFill>
                          <a:latin typeface="Verdana"/>
                        </a:rPr>
                        <a:t>2006</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12</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800" b="0" i="0" u="none" strike="noStrike">
                          <a:solidFill>
                            <a:srgbClr val="000000"/>
                          </a:solidFill>
                          <a:latin typeface="Verdana"/>
                        </a:rPr>
                        <a:t>日本カードネットワークからのデータ取得開始</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3131">
                <a:tc vMerge="1">
                  <a:txBody>
                    <a:bodyPr/>
                    <a:lstStyle/>
                    <a:p>
                      <a:endParaRPr kumimoji="1" lang="ja-JP" altLang="en-US"/>
                    </a:p>
                  </a:txBody>
                  <a:tcPr/>
                </a:tc>
                <a:tc>
                  <a:txBody>
                    <a:bodyPr/>
                    <a:lstStyle/>
                    <a:p>
                      <a:pPr algn="l" fontAlgn="ctr"/>
                      <a:r>
                        <a:rPr lang="ja-JP" altLang="en-US" sz="800" b="0" i="0" u="none" strike="noStrike">
                          <a:solidFill>
                            <a:srgbClr val="000000"/>
                          </a:solidFill>
                          <a:latin typeface="Verdana"/>
                        </a:rPr>
                        <a:t>トヨタファイナンス</a:t>
                      </a:r>
                      <a:r>
                        <a:rPr lang="en-US" altLang="ja-JP" sz="800" b="0" i="0" u="none" strike="noStrike">
                          <a:solidFill>
                            <a:srgbClr val="000000"/>
                          </a:solidFill>
                          <a:latin typeface="Verdana"/>
                        </a:rPr>
                        <a:t>(</a:t>
                      </a:r>
                      <a:r>
                        <a:rPr lang="ja-JP" altLang="en-US" sz="800" b="0" i="0" u="none" strike="noStrike">
                          <a:solidFill>
                            <a:srgbClr val="000000"/>
                          </a:solidFill>
                          <a:latin typeface="Verdana"/>
                        </a:rPr>
                        <a:t>株</a:t>
                      </a:r>
                      <a:r>
                        <a:rPr lang="en-US" altLang="ja-JP" sz="800" b="0" i="0" u="none" strike="noStrike">
                          <a:solidFill>
                            <a:srgbClr val="000000"/>
                          </a:solidFill>
                          <a:latin typeface="Verdana"/>
                        </a:rPr>
                        <a:t>)</a:t>
                      </a:r>
                      <a:r>
                        <a:rPr lang="ja-JP" altLang="en-US" sz="800" b="0" i="0" u="none" strike="noStrike">
                          <a:solidFill>
                            <a:srgbClr val="000000"/>
                          </a:solidFill>
                          <a:latin typeface="Verdana"/>
                        </a:rPr>
                        <a:t>との加盟店募集代行契約締結</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6646">
                <a:tc vMerge="1">
                  <a:txBody>
                    <a:bodyPr/>
                    <a:lstStyle/>
                    <a:p>
                      <a:endParaRPr kumimoji="1" lang="ja-JP" altLang="en-US"/>
                    </a:p>
                  </a:txBody>
                  <a:tcPr/>
                </a:tc>
                <a:tc>
                  <a:txBody>
                    <a:bodyPr/>
                    <a:lstStyle/>
                    <a:p>
                      <a:pPr algn="l" fontAlgn="ctr"/>
                      <a:r>
                        <a:rPr lang="ja-JP" altLang="en-US" sz="800" b="0" i="0" u="none" strike="noStrike">
                          <a:solidFill>
                            <a:srgbClr val="000000"/>
                          </a:solidFill>
                          <a:latin typeface="Verdana"/>
                        </a:rPr>
                        <a:t>本店事務所を港区六本木</a:t>
                      </a:r>
                      <a:r>
                        <a:rPr lang="en-US" altLang="ja-JP" sz="800" b="0" i="0" u="none" strike="noStrike">
                          <a:solidFill>
                            <a:srgbClr val="000000"/>
                          </a:solidFill>
                          <a:latin typeface="Verdana"/>
                        </a:rPr>
                        <a:t>6-10-1</a:t>
                      </a:r>
                      <a:r>
                        <a:rPr lang="ja-JP" altLang="en-US" sz="800" b="0" i="0" u="none" strike="noStrike">
                          <a:solidFill>
                            <a:srgbClr val="000000"/>
                          </a:solidFill>
                          <a:latin typeface="Verdana"/>
                        </a:rPr>
                        <a:t>六本木ヒルズへ移転</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31">
                <a:tc>
                  <a:txBody>
                    <a:bodyPr/>
                    <a:lstStyle/>
                    <a:p>
                      <a:pPr algn="l" fontAlgn="ctr"/>
                      <a:r>
                        <a:rPr lang="en-US" altLang="ja-JP" sz="800" b="1" i="0" u="none" strike="noStrike">
                          <a:solidFill>
                            <a:srgbClr val="000000"/>
                          </a:solidFill>
                          <a:latin typeface="Verdana"/>
                        </a:rPr>
                        <a:t>2007</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8</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800" b="0" i="0" u="none" strike="noStrike">
                          <a:solidFill>
                            <a:srgbClr val="000000"/>
                          </a:solidFill>
                          <a:latin typeface="Verdana"/>
                        </a:rPr>
                        <a:t>E</a:t>
                      </a:r>
                      <a:r>
                        <a:rPr lang="ja-JP" altLang="en-US" sz="800" b="0" i="0" u="none" strike="noStrike">
                          <a:solidFill>
                            <a:srgbClr val="000000"/>
                          </a:solidFill>
                          <a:latin typeface="Verdana"/>
                        </a:rPr>
                        <a:t>コマース向け包括加盟店契約を締結し、早期決済サービス開始</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31">
                <a:tc>
                  <a:txBody>
                    <a:bodyPr/>
                    <a:lstStyle/>
                    <a:p>
                      <a:pPr algn="l" fontAlgn="ctr"/>
                      <a:r>
                        <a:rPr lang="en-US" altLang="ja-JP" sz="800" b="1" i="0" u="none" strike="noStrike">
                          <a:solidFill>
                            <a:srgbClr val="000000"/>
                          </a:solidFill>
                          <a:latin typeface="Verdana"/>
                        </a:rPr>
                        <a:t>2007</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9</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800" b="0" i="0" u="none" strike="noStrike">
                          <a:solidFill>
                            <a:srgbClr val="000000"/>
                          </a:solidFill>
                          <a:latin typeface="Verdana"/>
                        </a:rPr>
                        <a:t>ITC</a:t>
                      </a:r>
                      <a:r>
                        <a:rPr lang="ja-JP" altLang="en-US" sz="800" b="0" i="0" u="none" strike="noStrike">
                          <a:solidFill>
                            <a:srgbClr val="000000"/>
                          </a:solidFill>
                          <a:latin typeface="Verdana"/>
                        </a:rPr>
                        <a:t>クレジット</a:t>
                      </a:r>
                      <a:r>
                        <a:rPr lang="en-US" altLang="ja-JP" sz="800" b="0" i="0" u="none" strike="noStrike">
                          <a:solidFill>
                            <a:srgbClr val="000000"/>
                          </a:solidFill>
                          <a:latin typeface="Verdana"/>
                        </a:rPr>
                        <a:t>(</a:t>
                      </a:r>
                      <a:r>
                        <a:rPr lang="ja-JP" altLang="en-US" sz="800" b="0" i="0" u="none" strike="noStrike">
                          <a:solidFill>
                            <a:srgbClr val="000000"/>
                          </a:solidFill>
                          <a:latin typeface="Verdana"/>
                        </a:rPr>
                        <a:t>株</a:t>
                      </a:r>
                      <a:r>
                        <a:rPr lang="en-US" altLang="ja-JP" sz="800" b="0" i="0" u="none" strike="noStrike">
                          <a:solidFill>
                            <a:srgbClr val="000000"/>
                          </a:solidFill>
                          <a:latin typeface="Verdana"/>
                        </a:rPr>
                        <a:t>)</a:t>
                      </a:r>
                      <a:r>
                        <a:rPr lang="ja-JP" altLang="en-US" sz="800" b="0" i="0" u="none" strike="noStrike">
                          <a:solidFill>
                            <a:srgbClr val="000000"/>
                          </a:solidFill>
                          <a:latin typeface="Verdana"/>
                        </a:rPr>
                        <a:t>へ出資し、自動車関連加盟店への早期決済サービス業務を受託</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11076">
                <a:tc>
                  <a:txBody>
                    <a:bodyPr/>
                    <a:lstStyle/>
                    <a:p>
                      <a:pPr algn="l" fontAlgn="ctr"/>
                      <a:r>
                        <a:rPr lang="en-US" altLang="ja-JP" sz="800" b="1" i="0" u="none" strike="noStrike">
                          <a:solidFill>
                            <a:srgbClr val="000000"/>
                          </a:solidFill>
                          <a:latin typeface="Verdana"/>
                        </a:rPr>
                        <a:t>2008</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6</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800" b="0" i="0" u="none" strike="noStrike">
                          <a:solidFill>
                            <a:srgbClr val="000000"/>
                          </a:solidFill>
                          <a:latin typeface="Verdana"/>
                        </a:rPr>
                        <a:t>サイバーソース</a:t>
                      </a:r>
                      <a:r>
                        <a:rPr lang="en-US" altLang="ja-JP" sz="800" b="0" i="0" u="none" strike="noStrike">
                          <a:solidFill>
                            <a:srgbClr val="000000"/>
                          </a:solidFill>
                          <a:latin typeface="Verdana"/>
                        </a:rPr>
                        <a:t>(</a:t>
                      </a:r>
                      <a:r>
                        <a:rPr lang="ja-JP" altLang="en-US" sz="800" b="0" i="0" u="none" strike="noStrike">
                          <a:solidFill>
                            <a:srgbClr val="000000"/>
                          </a:solidFill>
                          <a:latin typeface="Verdana"/>
                        </a:rPr>
                        <a:t>株</a:t>
                      </a:r>
                      <a:r>
                        <a:rPr lang="en-US" altLang="ja-JP" sz="800" b="0" i="0" u="none" strike="noStrike">
                          <a:solidFill>
                            <a:srgbClr val="000000"/>
                          </a:solidFill>
                          <a:latin typeface="Verdana"/>
                        </a:rPr>
                        <a:t>)</a:t>
                      </a:r>
                      <a:r>
                        <a:rPr lang="ja-JP" altLang="en-US" sz="800" b="0" i="0" u="none" strike="noStrike">
                          <a:solidFill>
                            <a:srgbClr val="000000"/>
                          </a:solidFill>
                          <a:latin typeface="Verdana"/>
                        </a:rPr>
                        <a:t>と提携し、 同社の早期決済業務受託を開始</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31">
                <a:tc>
                  <a:txBody>
                    <a:bodyPr/>
                    <a:lstStyle/>
                    <a:p>
                      <a:pPr algn="l" fontAlgn="ctr"/>
                      <a:r>
                        <a:rPr lang="en-US" altLang="ja-JP" sz="800" b="1" i="0" u="none" strike="noStrike">
                          <a:solidFill>
                            <a:srgbClr val="000000"/>
                          </a:solidFill>
                          <a:latin typeface="Verdana"/>
                        </a:rPr>
                        <a:t>2010</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11</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800" b="0" i="0" u="none" strike="noStrike">
                          <a:solidFill>
                            <a:srgbClr val="000000"/>
                          </a:solidFill>
                          <a:latin typeface="Verdana"/>
                        </a:rPr>
                        <a:t>関連会社マーチャント・キャピタル（有）を会社分割により統合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31">
                <a:tc>
                  <a:txBody>
                    <a:bodyPr/>
                    <a:lstStyle/>
                    <a:p>
                      <a:pPr algn="l" fontAlgn="ctr"/>
                      <a:r>
                        <a:rPr lang="en-US" altLang="ja-JP" sz="800" b="1" i="0" u="none" strike="noStrike">
                          <a:solidFill>
                            <a:srgbClr val="000000"/>
                          </a:solidFill>
                          <a:latin typeface="Verdana"/>
                        </a:rPr>
                        <a:t>2011</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5</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800" b="0" i="0" u="none" strike="noStrike">
                          <a:solidFill>
                            <a:srgbClr val="000000"/>
                          </a:solidFill>
                          <a:latin typeface="Verdana"/>
                        </a:rPr>
                        <a:t>本店を新宿区西新宿</a:t>
                      </a:r>
                      <a:r>
                        <a:rPr lang="en-US" altLang="ja-JP" sz="800" b="0" i="0" u="none" strike="noStrike">
                          <a:solidFill>
                            <a:srgbClr val="000000"/>
                          </a:solidFill>
                          <a:latin typeface="Verdana"/>
                        </a:rPr>
                        <a:t>1-25-1</a:t>
                      </a:r>
                      <a:r>
                        <a:rPr lang="ja-JP" altLang="en-US" sz="800" b="0" i="0" u="none" strike="noStrike">
                          <a:solidFill>
                            <a:srgbClr val="000000"/>
                          </a:solidFill>
                          <a:latin typeface="Verdana"/>
                        </a:rPr>
                        <a:t>新宿センタービルへ移転</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31">
                <a:tc rowSpan="2">
                  <a:txBody>
                    <a:bodyPr/>
                    <a:lstStyle/>
                    <a:p>
                      <a:pPr algn="l" fontAlgn="ctr"/>
                      <a:r>
                        <a:rPr lang="en-US" altLang="ja-JP" sz="800" b="1" i="0" u="none" strike="noStrike">
                          <a:solidFill>
                            <a:srgbClr val="000000"/>
                          </a:solidFill>
                          <a:latin typeface="Verdana"/>
                        </a:rPr>
                        <a:t>2012</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3</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800" b="0" i="0" u="none" strike="noStrike">
                          <a:solidFill>
                            <a:srgbClr val="000000"/>
                          </a:solidFill>
                          <a:latin typeface="Verdana"/>
                        </a:rPr>
                        <a:t>ITC</a:t>
                      </a:r>
                      <a:r>
                        <a:rPr lang="ja-JP" altLang="en-US" sz="800" b="0" i="0" u="none" strike="noStrike">
                          <a:solidFill>
                            <a:srgbClr val="000000"/>
                          </a:solidFill>
                          <a:latin typeface="Verdana"/>
                        </a:rPr>
                        <a:t>クレジット</a:t>
                      </a:r>
                      <a:r>
                        <a:rPr lang="en-US" altLang="ja-JP" sz="800" b="0" i="0" u="none" strike="noStrike">
                          <a:solidFill>
                            <a:srgbClr val="000000"/>
                          </a:solidFill>
                          <a:latin typeface="Verdana"/>
                        </a:rPr>
                        <a:t>(</a:t>
                      </a:r>
                      <a:r>
                        <a:rPr lang="ja-JP" altLang="en-US" sz="800" b="0" i="0" u="none" strike="noStrike">
                          <a:solidFill>
                            <a:srgbClr val="000000"/>
                          </a:solidFill>
                          <a:latin typeface="Verdana"/>
                        </a:rPr>
                        <a:t>株</a:t>
                      </a:r>
                      <a:r>
                        <a:rPr lang="en-US" altLang="ja-JP" sz="800" b="0" i="0" u="none" strike="noStrike">
                          <a:solidFill>
                            <a:srgbClr val="000000"/>
                          </a:solidFill>
                          <a:latin typeface="Verdana"/>
                        </a:rPr>
                        <a:t>)</a:t>
                      </a:r>
                      <a:r>
                        <a:rPr lang="ja-JP" altLang="en-US" sz="800" b="0" i="0" u="none" strike="noStrike">
                          <a:solidFill>
                            <a:srgbClr val="000000"/>
                          </a:solidFill>
                          <a:latin typeface="Verdana"/>
                        </a:rPr>
                        <a:t>を</a:t>
                      </a:r>
                      <a:r>
                        <a:rPr lang="en-US" altLang="ja-JP" sz="800" b="0" i="0" u="none" strike="noStrike">
                          <a:solidFill>
                            <a:srgbClr val="000000"/>
                          </a:solidFill>
                          <a:latin typeface="Verdana"/>
                        </a:rPr>
                        <a:t>100</a:t>
                      </a:r>
                      <a:r>
                        <a:rPr lang="ja-JP" altLang="en-US" sz="800" b="0" i="0" u="none" strike="noStrike">
                          <a:solidFill>
                            <a:srgbClr val="000000"/>
                          </a:solidFill>
                          <a:latin typeface="Verdana"/>
                        </a:rPr>
                        <a:t>％子会社化</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6646">
                <a:tc vMerge="1">
                  <a:txBody>
                    <a:bodyPr/>
                    <a:lstStyle/>
                    <a:p>
                      <a:endParaRPr kumimoji="1" lang="ja-JP" altLang="en-US"/>
                    </a:p>
                  </a:txBody>
                  <a:tcPr/>
                </a:tc>
                <a:tc>
                  <a:txBody>
                    <a:bodyPr/>
                    <a:lstStyle/>
                    <a:p>
                      <a:pPr algn="l" fontAlgn="ctr"/>
                      <a:r>
                        <a:rPr lang="ja-JP" altLang="en-US" sz="800" b="0" i="0" u="none" strike="noStrike">
                          <a:solidFill>
                            <a:srgbClr val="000000"/>
                          </a:solidFill>
                          <a:latin typeface="Verdana"/>
                        </a:rPr>
                        <a:t>（</a:t>
                      </a:r>
                      <a:r>
                        <a:rPr lang="en-US" altLang="ja-JP" sz="800" b="0" i="0" u="none" strike="noStrike">
                          <a:solidFill>
                            <a:srgbClr val="000000"/>
                          </a:solidFill>
                          <a:latin typeface="Verdana"/>
                        </a:rPr>
                        <a:t>2013</a:t>
                      </a:r>
                      <a:r>
                        <a:rPr lang="ja-JP" altLang="en-US" sz="800" b="0" i="0" u="none" strike="noStrike">
                          <a:solidFill>
                            <a:srgbClr val="000000"/>
                          </a:solidFill>
                          <a:latin typeface="Verdana"/>
                        </a:rPr>
                        <a:t>年</a:t>
                      </a:r>
                      <a:r>
                        <a:rPr lang="en-US" altLang="ja-JP" sz="800" b="0" i="0" u="none" strike="noStrike">
                          <a:solidFill>
                            <a:srgbClr val="000000"/>
                          </a:solidFill>
                          <a:latin typeface="Verdana"/>
                        </a:rPr>
                        <a:t>1</a:t>
                      </a:r>
                      <a:r>
                        <a:rPr lang="ja-JP" altLang="en-US" sz="800" b="0" i="0" u="none" strike="noStrike">
                          <a:solidFill>
                            <a:srgbClr val="000000"/>
                          </a:solidFill>
                          <a:latin typeface="Verdana"/>
                        </a:rPr>
                        <a:t>月に社名を</a:t>
                      </a:r>
                      <a:r>
                        <a:rPr lang="en-US" altLang="ja-JP" sz="800" b="0" i="0" u="none" strike="noStrike">
                          <a:solidFill>
                            <a:srgbClr val="000000"/>
                          </a:solidFill>
                          <a:latin typeface="Verdana"/>
                        </a:rPr>
                        <a:t>MS</a:t>
                      </a:r>
                      <a:r>
                        <a:rPr lang="ja-JP" altLang="en-US" sz="800" b="0" i="0" u="none" strike="noStrike">
                          <a:solidFill>
                            <a:srgbClr val="000000"/>
                          </a:solidFill>
                          <a:latin typeface="Verdana"/>
                        </a:rPr>
                        <a:t>カークレジット</a:t>
                      </a:r>
                      <a:r>
                        <a:rPr lang="en-US" altLang="ja-JP" sz="800" b="0" i="0" u="none" strike="noStrike">
                          <a:solidFill>
                            <a:srgbClr val="000000"/>
                          </a:solidFill>
                          <a:latin typeface="Verdana"/>
                        </a:rPr>
                        <a:t>(</a:t>
                      </a:r>
                      <a:r>
                        <a:rPr lang="ja-JP" altLang="en-US" sz="800" b="0" i="0" u="none" strike="noStrike">
                          <a:solidFill>
                            <a:srgbClr val="000000"/>
                          </a:solidFill>
                          <a:latin typeface="Verdana"/>
                        </a:rPr>
                        <a:t>株</a:t>
                      </a:r>
                      <a:r>
                        <a:rPr lang="en-US" altLang="ja-JP" sz="800" b="0" i="0" u="none" strike="noStrike">
                          <a:solidFill>
                            <a:srgbClr val="000000"/>
                          </a:solidFill>
                          <a:latin typeface="Verdana"/>
                        </a:rPr>
                        <a:t>)</a:t>
                      </a:r>
                      <a:r>
                        <a:rPr lang="ja-JP" altLang="en-US" sz="800" b="0" i="0" u="none" strike="noStrike">
                          <a:solidFill>
                            <a:srgbClr val="000000"/>
                          </a:solidFill>
                          <a:latin typeface="Verdana"/>
                        </a:rPr>
                        <a:t>へ変更）</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4431">
                <a:tc>
                  <a:txBody>
                    <a:bodyPr/>
                    <a:lstStyle/>
                    <a:p>
                      <a:pPr algn="l" fontAlgn="ctr"/>
                      <a:r>
                        <a:rPr lang="en-US" altLang="ja-JP" sz="800" b="1" i="0" u="none" strike="noStrike">
                          <a:solidFill>
                            <a:srgbClr val="000000"/>
                          </a:solidFill>
                          <a:latin typeface="Verdana"/>
                        </a:rPr>
                        <a:t>2012</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12</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800" b="0" i="0" u="none" strike="noStrike">
                          <a:solidFill>
                            <a:srgbClr val="000000"/>
                          </a:solidFill>
                          <a:latin typeface="Verdana"/>
                        </a:rPr>
                        <a:t>楽天カード</a:t>
                      </a:r>
                      <a:r>
                        <a:rPr lang="en-US" altLang="ja-JP" sz="800" b="0" i="0" u="none" strike="noStrike">
                          <a:solidFill>
                            <a:srgbClr val="000000"/>
                          </a:solidFill>
                          <a:latin typeface="Verdana"/>
                        </a:rPr>
                        <a:t>(</a:t>
                      </a:r>
                      <a:r>
                        <a:rPr lang="ja-JP" altLang="en-US" sz="800" b="0" i="0" u="none" strike="noStrike">
                          <a:solidFill>
                            <a:srgbClr val="000000"/>
                          </a:solidFill>
                          <a:latin typeface="Verdana"/>
                        </a:rPr>
                        <a:t>株</a:t>
                      </a:r>
                      <a:r>
                        <a:rPr lang="en-US" altLang="ja-JP" sz="800" b="0" i="0" u="none" strike="noStrike">
                          <a:solidFill>
                            <a:srgbClr val="000000"/>
                          </a:solidFill>
                          <a:latin typeface="Verdana"/>
                        </a:rPr>
                        <a:t>)</a:t>
                      </a:r>
                      <a:r>
                        <a:rPr lang="ja-JP" altLang="en-US" sz="800" b="0" i="0" u="none" strike="noStrike">
                          <a:solidFill>
                            <a:srgbClr val="000000"/>
                          </a:solidFill>
                          <a:latin typeface="Verdana"/>
                        </a:rPr>
                        <a:t>との加盟店募集契約締結</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6646">
                <a:tc>
                  <a:txBody>
                    <a:bodyPr/>
                    <a:lstStyle/>
                    <a:p>
                      <a:pPr algn="l" fontAlgn="ctr"/>
                      <a:r>
                        <a:rPr lang="en-US" altLang="ja-JP" sz="800" b="1" i="0" u="none" strike="noStrike">
                          <a:solidFill>
                            <a:srgbClr val="000000"/>
                          </a:solidFill>
                          <a:latin typeface="Verdana"/>
                        </a:rPr>
                        <a:t>2015</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1</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a:solidFill>
                            <a:srgbClr val="000000"/>
                          </a:solidFill>
                          <a:latin typeface="Verdana"/>
                        </a:rPr>
                        <a:t>PAX Global</a:t>
                      </a:r>
                      <a:r>
                        <a:rPr lang="ja-JP" altLang="en-US" sz="800" b="0" i="0" u="none" strike="noStrike">
                          <a:solidFill>
                            <a:srgbClr val="000000"/>
                          </a:solidFill>
                          <a:latin typeface="Verdana"/>
                        </a:rPr>
                        <a:t>社製端末機の取扱開始</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853">
                <a:tc>
                  <a:txBody>
                    <a:bodyPr/>
                    <a:lstStyle/>
                    <a:p>
                      <a:pPr algn="l" fontAlgn="ctr"/>
                      <a:r>
                        <a:rPr lang="en-US" altLang="ja-JP" sz="800" b="1" i="0" u="none" strike="noStrike">
                          <a:solidFill>
                            <a:srgbClr val="000000"/>
                          </a:solidFill>
                          <a:latin typeface="Verdana"/>
                        </a:rPr>
                        <a:t>2015</a:t>
                      </a:r>
                      <a:r>
                        <a:rPr lang="ja-JP" altLang="en-US" sz="800" b="1" i="0" u="none" strike="noStrike">
                          <a:solidFill>
                            <a:srgbClr val="000000"/>
                          </a:solidFill>
                          <a:latin typeface="Verdana"/>
                        </a:rPr>
                        <a:t>年　</a:t>
                      </a:r>
                      <a:r>
                        <a:rPr lang="en-US" altLang="ja-JP" sz="800" b="1" i="0" u="none" strike="noStrike">
                          <a:solidFill>
                            <a:srgbClr val="000000"/>
                          </a:solidFill>
                          <a:latin typeface="Verdana"/>
                        </a:rPr>
                        <a:t>11</a:t>
                      </a:r>
                      <a:r>
                        <a:rPr lang="ja-JP" altLang="en-US" sz="800" b="1" i="0" u="none" strike="noStrike">
                          <a:solidFill>
                            <a:srgbClr val="000000"/>
                          </a:solidFill>
                          <a:latin typeface="Verdana"/>
                        </a:rPr>
                        <a:t>月</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800" b="0" i="0" u="none" strike="noStrike" dirty="0">
                          <a:solidFill>
                            <a:srgbClr val="000000"/>
                          </a:solidFill>
                          <a:latin typeface="Verdana"/>
                        </a:rPr>
                        <a:t>本店を新宿区西新宿</a:t>
                      </a:r>
                      <a:r>
                        <a:rPr lang="en-US" altLang="ja-JP" sz="800" b="0" i="0" u="none" strike="noStrike" dirty="0">
                          <a:solidFill>
                            <a:srgbClr val="000000"/>
                          </a:solidFill>
                          <a:latin typeface="Verdana"/>
                        </a:rPr>
                        <a:t>6-12-1 </a:t>
                      </a:r>
                      <a:r>
                        <a:rPr lang="ja-JP" altLang="en-US" sz="800" b="0" i="0" u="none" strike="noStrike" dirty="0">
                          <a:solidFill>
                            <a:srgbClr val="000000"/>
                          </a:solidFill>
                          <a:latin typeface="Verdana"/>
                        </a:rPr>
                        <a:t>パークウエスト</a:t>
                      </a:r>
                      <a:r>
                        <a:rPr lang="en-US" altLang="ja-JP" sz="800" b="0" i="0" u="none" strike="noStrike" dirty="0">
                          <a:solidFill>
                            <a:srgbClr val="000000"/>
                          </a:solidFill>
                          <a:latin typeface="Verdana"/>
                        </a:rPr>
                        <a:t>12F</a:t>
                      </a:r>
                      <a:r>
                        <a:rPr lang="ja-JP" altLang="en-US" sz="800" b="0" i="0" u="none" strike="noStrike" dirty="0">
                          <a:solidFill>
                            <a:srgbClr val="000000"/>
                          </a:solidFill>
                          <a:latin typeface="Verdana"/>
                        </a:rPr>
                        <a:t>へ移転</a:t>
                      </a:r>
                    </a:p>
                  </a:txBody>
                  <a:tcPr marL="3679" marR="3679" marT="36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403648" y="251520"/>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サービス画面</a:t>
            </a:r>
            <a:endParaRPr kumimoji="1" lang="ja-JP" altLang="en-US" dirty="0">
              <a:solidFill>
                <a:srgbClr val="FF0000"/>
              </a:solidFill>
            </a:endParaRPr>
          </a:p>
        </p:txBody>
      </p:sp>
      <p:sp>
        <p:nvSpPr>
          <p:cNvPr id="15" name="テキスト ボックス 14"/>
          <p:cNvSpPr txBox="1"/>
          <p:nvPr/>
        </p:nvSpPr>
        <p:spPr>
          <a:xfrm>
            <a:off x="548680" y="1691680"/>
            <a:ext cx="3783408"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a:t>
            </a:r>
            <a:r>
              <a:rPr kumimoji="1" lang="en-US" altLang="ja-JP" sz="2000" dirty="0" smtClean="0">
                <a:latin typeface="HGP創英角ｺﾞｼｯｸUB" pitchFamily="50" charset="-128"/>
                <a:ea typeface="HGP創英角ｺﾞｼｯｸUB" pitchFamily="50" charset="-128"/>
              </a:rPr>
              <a:t>Merchant Support</a:t>
            </a:r>
            <a:r>
              <a:rPr kumimoji="1" lang="ja-JP" altLang="en-US" sz="2000" dirty="0" smtClean="0">
                <a:latin typeface="HGP創英角ｺﾞｼｯｸUB" pitchFamily="50" charset="-128"/>
                <a:ea typeface="HGP創英角ｺﾞｼｯｸUB" pitchFamily="50" charset="-128"/>
              </a:rPr>
              <a:t>のサービス</a:t>
            </a:r>
            <a:r>
              <a:rPr lang="ja-JP" altLang="en-US"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16" name="正方形/長方形 15"/>
          <p:cNvSpPr/>
          <p:nvPr/>
        </p:nvSpPr>
        <p:spPr>
          <a:xfrm>
            <a:off x="44624" y="5076056"/>
            <a:ext cx="115212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900" dirty="0" err="1" smtClean="0">
                <a:solidFill>
                  <a:schemeClr val="tx1"/>
                </a:solidFill>
                <a:latin typeface="+mn-ea"/>
              </a:rPr>
              <a:t>WeChat</a:t>
            </a:r>
            <a:r>
              <a:rPr kumimoji="1" lang="ja-JP" altLang="en-US" sz="900" dirty="0" smtClean="0">
                <a:solidFill>
                  <a:schemeClr val="tx1"/>
                </a:solidFill>
                <a:latin typeface="+mn-ea"/>
              </a:rPr>
              <a:t> </a:t>
            </a:r>
            <a:r>
              <a:rPr kumimoji="1" lang="en-US" altLang="ja-JP" sz="900" dirty="0" smtClean="0">
                <a:solidFill>
                  <a:schemeClr val="tx1"/>
                </a:solidFill>
                <a:latin typeface="+mn-ea"/>
              </a:rPr>
              <a:t>pay</a:t>
            </a:r>
            <a:endParaRPr kumimoji="1" lang="ja-JP" altLang="en-US" sz="900" dirty="0">
              <a:solidFill>
                <a:schemeClr val="tx1"/>
              </a:solidFill>
              <a:latin typeface="+mn-ea"/>
            </a:endParaRPr>
          </a:p>
        </p:txBody>
      </p:sp>
      <p:sp>
        <p:nvSpPr>
          <p:cNvPr id="17" name="正方形/長方形 16"/>
          <p:cNvSpPr/>
          <p:nvPr/>
        </p:nvSpPr>
        <p:spPr>
          <a:xfrm>
            <a:off x="44624" y="6300316"/>
            <a:ext cx="1152128" cy="7200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800" dirty="0" smtClean="0">
                <a:solidFill>
                  <a:schemeClr val="tx1"/>
                </a:solidFill>
                <a:latin typeface="+mn-ea"/>
              </a:rPr>
              <a:t>WeChat</a:t>
            </a:r>
            <a:r>
              <a:rPr kumimoji="1" lang="ja-JP" altLang="en-US" sz="800" dirty="0" smtClean="0">
                <a:solidFill>
                  <a:schemeClr val="tx1"/>
                </a:solidFill>
                <a:latin typeface="+mn-ea"/>
              </a:rPr>
              <a:t>広告</a:t>
            </a:r>
            <a:endParaRPr kumimoji="1" lang="en-US" altLang="ja-JP" sz="800" dirty="0" smtClean="0">
              <a:solidFill>
                <a:schemeClr val="tx1"/>
              </a:solidFill>
              <a:latin typeface="+mn-ea"/>
            </a:endParaRPr>
          </a:p>
          <a:p>
            <a:r>
              <a:rPr kumimoji="1" lang="ja-JP" altLang="en-US" sz="800" dirty="0" smtClean="0">
                <a:solidFill>
                  <a:schemeClr val="tx1"/>
                </a:solidFill>
                <a:latin typeface="+mn-ea"/>
              </a:rPr>
              <a:t>        プロモーション</a:t>
            </a:r>
            <a:endParaRPr kumimoji="1" lang="en-US" altLang="ja-JP" sz="800" dirty="0" smtClean="0">
              <a:solidFill>
                <a:schemeClr val="tx1"/>
              </a:solidFill>
              <a:latin typeface="+mn-ea"/>
            </a:endParaRPr>
          </a:p>
          <a:p>
            <a:r>
              <a:rPr lang="en-US" altLang="ja-JP" sz="800" dirty="0" smtClean="0">
                <a:solidFill>
                  <a:schemeClr val="tx1"/>
                </a:solidFill>
                <a:latin typeface="+mn-ea"/>
              </a:rPr>
              <a:t>(</a:t>
            </a:r>
            <a:r>
              <a:rPr lang="ja-JP" altLang="en-US" sz="700" dirty="0" smtClean="0">
                <a:solidFill>
                  <a:schemeClr val="tx1"/>
                </a:solidFill>
                <a:latin typeface="+mn-ea"/>
              </a:rPr>
              <a:t>公式アカウント作成</a:t>
            </a:r>
            <a:r>
              <a:rPr lang="en-US" altLang="ja-JP" sz="800" dirty="0" smtClean="0">
                <a:solidFill>
                  <a:schemeClr val="tx1"/>
                </a:solidFill>
                <a:latin typeface="+mn-ea"/>
              </a:rPr>
              <a:t>)</a:t>
            </a:r>
            <a:endParaRPr kumimoji="1" lang="ja-JP" altLang="en-US" sz="800" dirty="0">
              <a:solidFill>
                <a:schemeClr val="tx1"/>
              </a:solidFill>
              <a:latin typeface="+mn-ea"/>
            </a:endParaRPr>
          </a:p>
        </p:txBody>
      </p:sp>
      <p:sp>
        <p:nvSpPr>
          <p:cNvPr id="18" name="正方形/長方形 17"/>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smtClean="0">
                <a:solidFill>
                  <a:schemeClr val="tx1"/>
                </a:solidFill>
                <a:latin typeface="+mn-ea"/>
              </a:rPr>
              <a:t>クレジットカード</a:t>
            </a:r>
            <a:r>
              <a:rPr lang="ja-JP" altLang="en-US" sz="900" dirty="0" smtClean="0">
                <a:solidFill>
                  <a:schemeClr val="tx1"/>
                </a:solidFill>
                <a:latin typeface="+mn-ea"/>
              </a:rPr>
              <a:t>決済</a:t>
            </a:r>
            <a:endParaRPr kumimoji="1" lang="en-US" altLang="ja-JP" sz="900" dirty="0" smtClean="0">
              <a:solidFill>
                <a:schemeClr val="tx1"/>
              </a:solidFill>
              <a:latin typeface="+mn-ea"/>
            </a:endParaRPr>
          </a:p>
          <a:p>
            <a:r>
              <a:rPr lang="ja-JP" altLang="en-US" sz="900" dirty="0" smtClean="0">
                <a:solidFill>
                  <a:schemeClr val="tx1"/>
                </a:solidFill>
                <a:latin typeface="+mn-ea"/>
              </a:rPr>
              <a:t>（早期）</a:t>
            </a:r>
            <a:r>
              <a:rPr kumimoji="1" lang="ja-JP" altLang="en-US" sz="900" dirty="0" smtClean="0">
                <a:solidFill>
                  <a:schemeClr val="tx1"/>
                </a:solidFill>
                <a:latin typeface="+mn-ea"/>
              </a:rPr>
              <a:t>＜店舗＞</a:t>
            </a:r>
            <a:endParaRPr kumimoji="1" lang="ja-JP" altLang="en-US" sz="900" dirty="0">
              <a:solidFill>
                <a:schemeClr val="tx1"/>
              </a:solidFill>
              <a:latin typeface="+mn-ea"/>
            </a:endParaRPr>
          </a:p>
        </p:txBody>
      </p:sp>
      <p:sp>
        <p:nvSpPr>
          <p:cNvPr id="19" name="正方形/長方形 18"/>
          <p:cNvSpPr/>
          <p:nvPr/>
        </p:nvSpPr>
        <p:spPr>
          <a:xfrm>
            <a:off x="44624" y="3563888"/>
            <a:ext cx="1152128"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smtClean="0">
                <a:solidFill>
                  <a:schemeClr val="tx1"/>
                </a:solidFill>
                <a:latin typeface="+mn-ea"/>
              </a:rPr>
              <a:t>クレジットカード</a:t>
            </a:r>
            <a:r>
              <a:rPr lang="ja-JP" altLang="en-US" sz="900" dirty="0" smtClean="0">
                <a:solidFill>
                  <a:schemeClr val="tx1"/>
                </a:solidFill>
                <a:latin typeface="+mn-ea"/>
              </a:rPr>
              <a:t>決済</a:t>
            </a:r>
            <a:endParaRPr kumimoji="1" lang="en-US" altLang="ja-JP" sz="900" dirty="0" smtClean="0">
              <a:solidFill>
                <a:schemeClr val="tx1"/>
              </a:solidFill>
              <a:latin typeface="+mn-ea"/>
            </a:endParaRPr>
          </a:p>
          <a:p>
            <a:r>
              <a:rPr lang="ja-JP" altLang="en-US" sz="900" dirty="0" smtClean="0">
                <a:solidFill>
                  <a:schemeClr val="tx1"/>
                </a:solidFill>
                <a:latin typeface="+mn-ea"/>
              </a:rPr>
              <a:t>（早期）</a:t>
            </a:r>
            <a:r>
              <a:rPr kumimoji="1" lang="ja-JP" altLang="en-US" sz="900" dirty="0" smtClean="0">
                <a:solidFill>
                  <a:schemeClr val="tx1"/>
                </a:solidFill>
                <a:latin typeface="+mn-ea"/>
              </a:rPr>
              <a:t>＜</a:t>
            </a:r>
            <a:r>
              <a:rPr lang="en-US" altLang="ja-JP" sz="900" dirty="0" smtClean="0">
                <a:solidFill>
                  <a:schemeClr val="tx1"/>
                </a:solidFill>
                <a:latin typeface="+mn-ea"/>
              </a:rPr>
              <a:t>WEB</a:t>
            </a:r>
            <a:r>
              <a:rPr kumimoji="1" lang="ja-JP" altLang="en-US" sz="900" dirty="0" smtClean="0">
                <a:solidFill>
                  <a:schemeClr val="tx1"/>
                </a:solidFill>
                <a:latin typeface="+mn-ea"/>
              </a:rPr>
              <a:t>＞</a:t>
            </a:r>
            <a:endParaRPr kumimoji="1" lang="ja-JP" altLang="en-US" sz="900" dirty="0">
              <a:solidFill>
                <a:schemeClr val="tx1"/>
              </a:solidFill>
              <a:latin typeface="+mn-ea"/>
            </a:endParaRPr>
          </a:p>
        </p:txBody>
      </p:sp>
      <p:cxnSp>
        <p:nvCxnSpPr>
          <p:cNvPr id="24" name="直線コネクタ 23"/>
          <p:cNvCxnSpPr/>
          <p:nvPr/>
        </p:nvCxnSpPr>
        <p:spPr>
          <a:xfrm>
            <a:off x="260648" y="2123728"/>
            <a:ext cx="62646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図表 25"/>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21"/>
          <p:cNvGrpSpPr/>
          <p:nvPr/>
        </p:nvGrpSpPr>
        <p:grpSpPr>
          <a:xfrm>
            <a:off x="2564904" y="251520"/>
            <a:ext cx="4711143" cy="677108"/>
            <a:chOff x="2564904" y="251520"/>
            <a:chExt cx="4711143" cy="677108"/>
          </a:xfrm>
        </p:grpSpPr>
        <p:sp>
          <p:nvSpPr>
            <p:cNvPr id="27" name="正方形/長方形 26"/>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28" name="テキスト ボックス 27"/>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29" name="正方形/長方形 28"/>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30" name="正方形/長方形 29"/>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31" name="テキスト ボックス 30"/>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32" name="図表 31"/>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3" name="グループ化 39"/>
          <p:cNvGrpSpPr/>
          <p:nvPr/>
        </p:nvGrpSpPr>
        <p:grpSpPr>
          <a:xfrm>
            <a:off x="-19368" y="8153236"/>
            <a:ext cx="2296240" cy="883260"/>
            <a:chOff x="0" y="5868144"/>
            <a:chExt cx="2566386" cy="883260"/>
          </a:xfrm>
        </p:grpSpPr>
        <p:sp>
          <p:nvSpPr>
            <p:cNvPr id="34" name="正方形/長方形 33"/>
            <p:cNvSpPr/>
            <p:nvPr/>
          </p:nvSpPr>
          <p:spPr>
            <a:xfrm>
              <a:off x="21647" y="5887308"/>
              <a:ext cx="1340767" cy="8640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000" dirty="0" smtClean="0">
                <a:solidFill>
                  <a:schemeClr val="tx1"/>
                </a:solidFill>
                <a:latin typeface="+mn-ea"/>
              </a:endParaRPr>
            </a:p>
            <a:p>
              <a:endParaRPr lang="en-US" altLang="ja-JP" sz="1000" dirty="0" smtClean="0">
                <a:solidFill>
                  <a:schemeClr val="tx1"/>
                </a:solidFill>
                <a:latin typeface="+mn-ea"/>
              </a:endParaRPr>
            </a:p>
          </p:txBody>
        </p:sp>
        <p:sp>
          <p:nvSpPr>
            <p:cNvPr id="35" name="テキスト ボックス 34"/>
            <p:cNvSpPr txBox="1"/>
            <p:nvPr/>
          </p:nvSpPr>
          <p:spPr>
            <a:xfrm>
              <a:off x="49522" y="5868144"/>
              <a:ext cx="1374509" cy="369332"/>
            </a:xfrm>
            <a:prstGeom prst="rect">
              <a:avLst/>
            </a:prstGeom>
            <a:noFill/>
          </p:spPr>
          <p:txBody>
            <a:bodyPr wrap="none" rtlCol="0">
              <a:spAutoFit/>
            </a:bodyPr>
            <a:lstStyle/>
            <a:p>
              <a:r>
                <a:rPr lang="ja-JP" altLang="en-US" sz="900" dirty="0" smtClean="0"/>
                <a:t>自動車関連業界</a:t>
              </a:r>
              <a:endParaRPr lang="en-US" altLang="ja-JP" sz="900" dirty="0" smtClean="0"/>
            </a:p>
            <a:p>
              <a:r>
                <a:rPr lang="ja-JP" altLang="en-US" sz="900" dirty="0" smtClean="0"/>
                <a:t>　　早期決済サービス</a:t>
              </a:r>
              <a:endParaRPr kumimoji="1" lang="ja-JP" altLang="en-US" sz="900" dirty="0"/>
            </a:p>
          </p:txBody>
        </p:sp>
        <p:sp>
          <p:nvSpPr>
            <p:cNvPr id="36" name="テキスト ボックス 35"/>
            <p:cNvSpPr txBox="1"/>
            <p:nvPr/>
          </p:nvSpPr>
          <p:spPr>
            <a:xfrm>
              <a:off x="0" y="6228184"/>
              <a:ext cx="2566386" cy="400110"/>
            </a:xfrm>
            <a:prstGeom prst="rect">
              <a:avLst/>
            </a:prstGeom>
            <a:noFill/>
          </p:spPr>
          <p:txBody>
            <a:bodyPr wrap="square" rtlCol="0">
              <a:spAutoFit/>
            </a:bodyPr>
            <a:lstStyle/>
            <a:p>
              <a:r>
                <a:rPr kumimoji="1" lang="en-US" altLang="ja-JP" sz="1000" dirty="0" smtClean="0">
                  <a:latin typeface="HGP創英角ｺﾞｼｯｸUB" pitchFamily="50" charset="-128"/>
                  <a:ea typeface="HGP創英角ｺﾞｼｯｸUB" pitchFamily="50" charset="-128"/>
                </a:rPr>
                <a:t>MS</a:t>
              </a:r>
              <a:r>
                <a:rPr kumimoji="1" lang="ja-JP" altLang="en-US" sz="1000" dirty="0" smtClean="0">
                  <a:latin typeface="HGP創英角ｺﾞｼｯｸUB" pitchFamily="50" charset="-128"/>
                  <a:ea typeface="HGP創英角ｺﾞｼｯｸUB" pitchFamily="50" charset="-128"/>
                </a:rPr>
                <a:t>カークレジット</a:t>
              </a:r>
              <a:endParaRPr kumimoji="1" lang="en-US" altLang="ja-JP" sz="1000" dirty="0" smtClean="0">
                <a:latin typeface="HGP創英角ｺﾞｼｯｸUB" pitchFamily="50" charset="-128"/>
                <a:ea typeface="HGP創英角ｺﾞｼｯｸUB" pitchFamily="50" charset="-128"/>
              </a:endParaRPr>
            </a:p>
            <a:p>
              <a:r>
                <a:rPr lang="ja-JP" altLang="en-US" sz="1000" dirty="0" smtClean="0">
                  <a:latin typeface="HGP創英角ｺﾞｼｯｸUB" pitchFamily="50" charset="-128"/>
                  <a:ea typeface="HGP創英角ｺﾞｼｯｸUB" pitchFamily="50" charset="-128"/>
                </a:rPr>
                <a:t>　　　　　　　株式会社</a:t>
              </a:r>
              <a:endParaRPr kumimoji="1" lang="ja-JP" altLang="en-US" sz="1000" dirty="0">
                <a:latin typeface="HGP創英角ｺﾞｼｯｸUB" pitchFamily="50" charset="-128"/>
                <a:ea typeface="HGP創英角ｺﾞｼｯｸUB" pitchFamily="50" charset="-128"/>
              </a:endParaRPr>
            </a:p>
          </p:txBody>
        </p:sp>
      </p:grpSp>
      <p:sp>
        <p:nvSpPr>
          <p:cNvPr id="39" name="テキスト ボックス 38"/>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41" name="正方形/長方形 40"/>
          <p:cNvSpPr/>
          <p:nvPr/>
        </p:nvSpPr>
        <p:spPr>
          <a:xfrm>
            <a:off x="142160" y="262778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42" name="正方形/長方形 41"/>
          <p:cNvSpPr/>
          <p:nvPr/>
        </p:nvSpPr>
        <p:spPr>
          <a:xfrm>
            <a:off x="142160" y="284380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3" name="正方形/長方形 42"/>
          <p:cNvSpPr/>
          <p:nvPr/>
        </p:nvSpPr>
        <p:spPr>
          <a:xfrm>
            <a:off x="142160" y="3059832"/>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44" name="正方形/長方形 43"/>
          <p:cNvSpPr/>
          <p:nvPr/>
        </p:nvSpPr>
        <p:spPr>
          <a:xfrm>
            <a:off x="142160" y="327585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46" name="正方形/長方形 45"/>
          <p:cNvSpPr/>
          <p:nvPr/>
        </p:nvSpPr>
        <p:spPr>
          <a:xfrm>
            <a:off x="142160" y="4139952"/>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47" name="正方形/長方形 46"/>
          <p:cNvSpPr/>
          <p:nvPr/>
        </p:nvSpPr>
        <p:spPr>
          <a:xfrm>
            <a:off x="142160" y="435597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8" name="正方形/長方形 47"/>
          <p:cNvSpPr/>
          <p:nvPr/>
        </p:nvSpPr>
        <p:spPr>
          <a:xfrm>
            <a:off x="142160" y="457200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49" name="正方形/長方形 48"/>
          <p:cNvSpPr/>
          <p:nvPr/>
        </p:nvSpPr>
        <p:spPr>
          <a:xfrm>
            <a:off x="142160" y="478802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50" name="正方形/長方形 49"/>
          <p:cNvSpPr/>
          <p:nvPr/>
        </p:nvSpPr>
        <p:spPr>
          <a:xfrm>
            <a:off x="154860" y="543609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51" name="正方形/長方形 50"/>
          <p:cNvSpPr/>
          <p:nvPr/>
        </p:nvSpPr>
        <p:spPr>
          <a:xfrm>
            <a:off x="142160" y="702039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dirty="0" smtClean="0">
                <a:solidFill>
                  <a:schemeClr val="tx1"/>
                </a:solidFill>
                <a:latin typeface="+mn-ea"/>
              </a:rPr>
              <a:t>特徴・メリット</a:t>
            </a:r>
            <a:endParaRPr lang="en-US" altLang="ja-JP" sz="800" dirty="0" smtClean="0">
              <a:solidFill>
                <a:schemeClr val="tx1"/>
              </a:solidFill>
              <a:latin typeface="+mn-ea"/>
            </a:endParaRPr>
          </a:p>
        </p:txBody>
      </p:sp>
      <p:sp>
        <p:nvSpPr>
          <p:cNvPr id="33" name="正方形/長方形 32"/>
          <p:cNvSpPr/>
          <p:nvPr/>
        </p:nvSpPr>
        <p:spPr>
          <a:xfrm>
            <a:off x="154732" y="565212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37" name="正方形/長方形 36"/>
          <p:cNvSpPr/>
          <p:nvPr/>
        </p:nvSpPr>
        <p:spPr>
          <a:xfrm>
            <a:off x="154732" y="5868144"/>
            <a:ext cx="1041292" cy="216024"/>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38" name="正方形/長方形 37"/>
          <p:cNvSpPr/>
          <p:nvPr/>
        </p:nvSpPr>
        <p:spPr>
          <a:xfrm>
            <a:off x="146952" y="608416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40" name="正方形/長方形 39"/>
          <p:cNvSpPr/>
          <p:nvPr/>
        </p:nvSpPr>
        <p:spPr>
          <a:xfrm>
            <a:off x="149812" y="723642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5" name="正方形/長方形 44"/>
          <p:cNvSpPr/>
          <p:nvPr/>
        </p:nvSpPr>
        <p:spPr>
          <a:xfrm>
            <a:off x="149812" y="745244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52" name="正方形/長方形 51"/>
          <p:cNvSpPr/>
          <p:nvPr/>
        </p:nvSpPr>
        <p:spPr>
          <a:xfrm>
            <a:off x="142032" y="766846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53" name="正方形/長方形 52"/>
          <p:cNvSpPr/>
          <p:nvPr/>
        </p:nvSpPr>
        <p:spPr>
          <a:xfrm>
            <a:off x="1484784" y="2123728"/>
            <a:ext cx="5184576" cy="7200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1484784" y="2123728"/>
            <a:ext cx="2687285" cy="630942"/>
          </a:xfrm>
          <a:prstGeom prst="rect">
            <a:avLst/>
          </a:prstGeom>
          <a:noFill/>
        </p:spPr>
        <p:txBody>
          <a:bodyPr wrap="square" rtlCol="0">
            <a:spAutoFit/>
          </a:bodyPr>
          <a:lstStyle/>
          <a:p>
            <a:pPr algn="ctr"/>
            <a:r>
              <a:rPr lang="en-US" altLang="ja-JP" sz="1100" dirty="0" smtClean="0"/>
              <a:t>WeChat Pay</a:t>
            </a:r>
            <a:endParaRPr lang="ja-JP" altLang="en-US" sz="1100" dirty="0" smtClean="0"/>
          </a:p>
          <a:p>
            <a:pPr algn="ctr"/>
            <a:r>
              <a:rPr lang="ja-JP" altLang="en-US" sz="2400" dirty="0" smtClean="0">
                <a:latin typeface="HGP創英角ｺﾞｼｯｸUB" pitchFamily="50" charset="-128"/>
                <a:ea typeface="HGP創英角ｺﾞｼｯｸUB" pitchFamily="50" charset="-128"/>
              </a:rPr>
              <a:t>導入までの流れ</a:t>
            </a:r>
          </a:p>
        </p:txBody>
      </p:sp>
      <p:sp>
        <p:nvSpPr>
          <p:cNvPr id="57" name="正方形/長方形 56"/>
          <p:cNvSpPr/>
          <p:nvPr/>
        </p:nvSpPr>
        <p:spPr>
          <a:xfrm>
            <a:off x="1484784" y="2950753"/>
            <a:ext cx="5184576" cy="32510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p:cNvSpPr txBox="1"/>
          <p:nvPr/>
        </p:nvSpPr>
        <p:spPr>
          <a:xfrm>
            <a:off x="1556792" y="2972819"/>
            <a:ext cx="1789272" cy="246221"/>
          </a:xfrm>
          <a:prstGeom prst="rect">
            <a:avLst/>
          </a:prstGeom>
          <a:noFill/>
        </p:spPr>
        <p:txBody>
          <a:bodyPr wrap="none" rtlCol="0">
            <a:spAutoFit/>
          </a:bodyPr>
          <a:lstStyle/>
          <a:p>
            <a:r>
              <a:rPr kumimoji="1" lang="ja-JP" altLang="en-US" sz="1000" dirty="0" smtClean="0"/>
              <a:t>むずかしい手続きは一切不要</a:t>
            </a:r>
            <a:endParaRPr kumimoji="1" lang="ja-JP" altLang="en-US" sz="1000" dirty="0"/>
          </a:p>
        </p:txBody>
      </p:sp>
      <p:sp>
        <p:nvSpPr>
          <p:cNvPr id="60" name="テキスト ボックス 59"/>
          <p:cNvSpPr txBox="1"/>
          <p:nvPr/>
        </p:nvSpPr>
        <p:spPr>
          <a:xfrm>
            <a:off x="1484784" y="3347864"/>
            <a:ext cx="5373216" cy="707886"/>
          </a:xfrm>
          <a:prstGeom prst="rect">
            <a:avLst/>
          </a:prstGeom>
          <a:noFill/>
        </p:spPr>
        <p:txBody>
          <a:bodyPr wrap="square" rtlCol="0">
            <a:spAutoFit/>
          </a:bodyPr>
          <a:lstStyle/>
          <a:p>
            <a:r>
              <a:rPr lang="en-US" altLang="ja-JP" sz="1000" dirty="0" err="1" smtClean="0"/>
              <a:t>WeChat</a:t>
            </a:r>
            <a:r>
              <a:rPr lang="ja-JP" altLang="en-US" sz="1000" dirty="0" smtClean="0"/>
              <a:t>　</a:t>
            </a:r>
            <a:r>
              <a:rPr lang="en-US" altLang="ja-JP" sz="1000" dirty="0" smtClean="0">
                <a:solidFill>
                  <a:srgbClr val="00B050"/>
                </a:solidFill>
              </a:rPr>
              <a:t>pay</a:t>
            </a:r>
            <a:r>
              <a:rPr lang="ja-JP" altLang="en-US" sz="1000" dirty="0" smtClean="0"/>
              <a:t>を導入するためには、</a:t>
            </a:r>
            <a:r>
              <a:rPr lang="en-US" altLang="ja-JP" sz="1000" dirty="0" smtClean="0"/>
              <a:t>WeChat</a:t>
            </a:r>
            <a:r>
              <a:rPr lang="ja-JP" altLang="en-US" sz="1000" dirty="0" smtClean="0"/>
              <a:t>本体から認可を受けている代理店を通すしか方法はございません。</a:t>
            </a:r>
            <a:endParaRPr lang="en-US" altLang="ja-JP" sz="1000" dirty="0" smtClean="0"/>
          </a:p>
          <a:p>
            <a:r>
              <a:rPr lang="ja-JP" altLang="en-US" sz="1000" dirty="0" smtClean="0"/>
              <a:t>マーチャント・サポートでは、ワンストップで申込から導入、利用後のご入金まで請け負っておりますので、企業様の管理やオペレーションを統一できます。</a:t>
            </a:r>
            <a:endParaRPr lang="en-US" altLang="ja-JP" sz="1000" dirty="0" smtClean="0"/>
          </a:p>
        </p:txBody>
      </p:sp>
      <p:sp>
        <p:nvSpPr>
          <p:cNvPr id="61" name="テキスト ボックス 60"/>
          <p:cNvSpPr txBox="1"/>
          <p:nvPr/>
        </p:nvSpPr>
        <p:spPr>
          <a:xfrm>
            <a:off x="1124744" y="4644008"/>
            <a:ext cx="5513048" cy="600164"/>
          </a:xfrm>
          <a:prstGeom prst="rect">
            <a:avLst/>
          </a:prstGeom>
          <a:noFill/>
        </p:spPr>
        <p:txBody>
          <a:bodyPr wrap="square" rtlCol="0">
            <a:spAutoFit/>
          </a:bodyPr>
          <a:lstStyle/>
          <a:p>
            <a:pPr lvl="1" eaLnBrk="0" fontAlgn="base" hangingPunct="0">
              <a:spcBef>
                <a:spcPct val="0"/>
              </a:spcBef>
              <a:spcAft>
                <a:spcPct val="0"/>
              </a:spcAft>
            </a:pPr>
            <a:r>
              <a:rPr lang="ja-JP" altLang="en-US" sz="1100" dirty="0" smtClean="0">
                <a:latin typeface="Arial" pitchFamily="34" charset="0"/>
                <a:ea typeface="ＭＳ Ｐゴシック" pitchFamily="50" charset="-128"/>
                <a:cs typeface="ＭＳ Ｐゴシック" pitchFamily="50" charset="-128"/>
              </a:rPr>
              <a:t>所定の申込書をご提出いただくだけで完了です。</a:t>
            </a:r>
            <a:endParaRPr lang="en-US" altLang="ja-JP" sz="1100" dirty="0" smtClean="0">
              <a:latin typeface="Arial" pitchFamily="34" charset="0"/>
              <a:ea typeface="ＭＳ Ｐゴシック" pitchFamily="50" charset="-128"/>
              <a:cs typeface="ＭＳ Ｐゴシック" pitchFamily="50" charset="-128"/>
            </a:endParaRPr>
          </a:p>
          <a:p>
            <a:pPr lvl="1" eaLnBrk="0" fontAlgn="base" hangingPunct="0">
              <a:spcBef>
                <a:spcPct val="0"/>
              </a:spcBef>
              <a:spcAft>
                <a:spcPct val="0"/>
              </a:spcAft>
            </a:pPr>
            <a:r>
              <a:rPr lang="ja-JP" altLang="ja-JP" sz="1100" dirty="0" smtClean="0">
                <a:latin typeface="Arial" pitchFamily="34" charset="0"/>
                <a:ea typeface="ＭＳ Ｐゴシック" pitchFamily="50" charset="-128"/>
                <a:cs typeface="ＭＳ Ｐゴシック" pitchFamily="50" charset="-128"/>
              </a:rPr>
              <a:t>お申込はマーチャント・サポートが取次を行うので面倒な手続きは一切ありません。</a:t>
            </a:r>
            <a:endParaRPr lang="en-US" altLang="ja-JP" sz="1100" dirty="0" smtClean="0">
              <a:latin typeface="Arial" pitchFamily="34" charset="0"/>
              <a:ea typeface="ＭＳ Ｐゴシック" pitchFamily="50" charset="-128"/>
              <a:cs typeface="ＭＳ Ｐゴシック" pitchFamily="50" charset="-128"/>
            </a:endParaRPr>
          </a:p>
          <a:p>
            <a:pPr lvl="1" eaLnBrk="0" fontAlgn="base" hangingPunct="0">
              <a:spcBef>
                <a:spcPct val="0"/>
              </a:spcBef>
              <a:spcAft>
                <a:spcPct val="0"/>
              </a:spcAft>
            </a:pPr>
            <a:r>
              <a:rPr lang="ja-JP" altLang="ja-JP" sz="1100" dirty="0" smtClean="0">
                <a:latin typeface="Arial" pitchFamily="34" charset="0"/>
                <a:ea typeface="ＭＳ Ｐゴシック" pitchFamily="50" charset="-128"/>
                <a:cs typeface="ＭＳ Ｐゴシック" pitchFamily="50" charset="-128"/>
              </a:rPr>
              <a:t>なお、加盟登録に費用は発生しません（無料）。</a:t>
            </a:r>
          </a:p>
        </p:txBody>
      </p:sp>
      <p:sp>
        <p:nvSpPr>
          <p:cNvPr id="62" name="正方形/長方形 61"/>
          <p:cNvSpPr/>
          <p:nvPr/>
        </p:nvSpPr>
        <p:spPr>
          <a:xfrm>
            <a:off x="1556792" y="4385823"/>
            <a:ext cx="316835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solidFill>
                  <a:schemeClr val="tx1"/>
                </a:solidFill>
                <a:latin typeface="HGP創英角ｺﾞｼｯｸUB" pitchFamily="50" charset="-128"/>
                <a:ea typeface="HGP創英角ｺﾞｼｯｸUB" pitchFamily="50" charset="-128"/>
              </a:rPr>
              <a:t>１</a:t>
            </a:r>
            <a:r>
              <a:rPr lang="en-US" altLang="ja-JP" sz="1400" dirty="0" smtClean="0">
                <a:solidFill>
                  <a:schemeClr val="tx1"/>
                </a:solidFill>
                <a:latin typeface="HGP創英角ｺﾞｼｯｸUB" pitchFamily="50" charset="-128"/>
                <a:ea typeface="HGP創英角ｺﾞｼｯｸUB" pitchFamily="50" charset="-128"/>
              </a:rPr>
              <a:t>. </a:t>
            </a:r>
            <a:r>
              <a:rPr lang="ja-JP" altLang="en-US" sz="1400" dirty="0" smtClean="0">
                <a:solidFill>
                  <a:schemeClr val="tx1"/>
                </a:solidFill>
                <a:latin typeface="HGP創英角ｺﾞｼｯｸUB" pitchFamily="50" charset="-128"/>
                <a:ea typeface="HGP創英角ｺﾞｼｯｸUB" pitchFamily="50" charset="-128"/>
              </a:rPr>
              <a:t>お申込</a:t>
            </a:r>
            <a:endParaRPr kumimoji="1" lang="ja-JP" altLang="en-US" sz="1400" dirty="0">
              <a:solidFill>
                <a:schemeClr val="tx1"/>
              </a:solidFill>
              <a:latin typeface="HGP創英角ｺﾞｼｯｸUB" pitchFamily="50" charset="-128"/>
              <a:ea typeface="HGP創英角ｺﾞｼｯｸUB" pitchFamily="50" charset="-128"/>
            </a:endParaRPr>
          </a:p>
        </p:txBody>
      </p:sp>
      <p:sp>
        <p:nvSpPr>
          <p:cNvPr id="63" name="下矢印 62"/>
          <p:cNvSpPr/>
          <p:nvPr/>
        </p:nvSpPr>
        <p:spPr>
          <a:xfrm>
            <a:off x="3789040" y="5508104"/>
            <a:ext cx="432048" cy="288032"/>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1556792" y="5868144"/>
            <a:ext cx="316835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smtClean="0">
                <a:solidFill>
                  <a:schemeClr val="tx1"/>
                </a:solidFill>
                <a:latin typeface="HGP創英角ｺﾞｼｯｸUB" pitchFamily="50" charset="-128"/>
                <a:ea typeface="HGP創英角ｺﾞｼｯｸUB" pitchFamily="50" charset="-128"/>
              </a:rPr>
              <a:t>2. </a:t>
            </a:r>
            <a:r>
              <a:rPr lang="ja-JP" altLang="en-US" sz="1400" dirty="0" smtClean="0">
                <a:solidFill>
                  <a:schemeClr val="tx1"/>
                </a:solidFill>
                <a:latin typeface="HGP創英角ｺﾞｼｯｸUB" pitchFamily="50" charset="-128"/>
                <a:ea typeface="HGP創英角ｺﾞｼｯｸUB" pitchFamily="50" charset="-128"/>
              </a:rPr>
              <a:t>審査</a:t>
            </a:r>
            <a:endParaRPr kumimoji="1" lang="ja-JP" altLang="en-US" sz="1400" dirty="0">
              <a:solidFill>
                <a:schemeClr val="tx1"/>
              </a:solidFill>
              <a:latin typeface="HGP創英角ｺﾞｼｯｸUB" pitchFamily="50" charset="-128"/>
              <a:ea typeface="HGP創英角ｺﾞｼｯｸUB" pitchFamily="50" charset="-128"/>
            </a:endParaRPr>
          </a:p>
        </p:txBody>
      </p:sp>
      <p:sp>
        <p:nvSpPr>
          <p:cNvPr id="65" name="テキスト ボックス 64"/>
          <p:cNvSpPr txBox="1"/>
          <p:nvPr/>
        </p:nvSpPr>
        <p:spPr>
          <a:xfrm>
            <a:off x="1570975" y="6156176"/>
            <a:ext cx="4488729" cy="553998"/>
          </a:xfrm>
          <a:prstGeom prst="rect">
            <a:avLst/>
          </a:prstGeom>
          <a:noFill/>
        </p:spPr>
        <p:txBody>
          <a:bodyPr wrap="none" rtlCol="0">
            <a:spAutoFit/>
          </a:bodyPr>
          <a:lstStyle/>
          <a:p>
            <a:r>
              <a:rPr lang="ja-JP" altLang="en-US" sz="1000" dirty="0" smtClean="0"/>
              <a:t>マーチャント・サポート及び</a:t>
            </a:r>
            <a:r>
              <a:rPr lang="en-US" altLang="ja-JP" sz="1000" dirty="0" smtClean="0"/>
              <a:t>WeChat</a:t>
            </a:r>
            <a:r>
              <a:rPr lang="ja-JP" altLang="en-US" sz="1000" dirty="0" smtClean="0"/>
              <a:t>本体にて、</a:t>
            </a:r>
            <a:endParaRPr lang="en-US" altLang="ja-JP" sz="1000" dirty="0" smtClean="0"/>
          </a:p>
          <a:p>
            <a:r>
              <a:rPr lang="ja-JP" altLang="en-US" sz="1000" dirty="0" smtClean="0"/>
              <a:t>　　　　　　　　　　　　　事業内容や取扱商材などについて審査がございます。</a:t>
            </a:r>
            <a:endParaRPr lang="en-US" altLang="ja-JP" sz="1000" dirty="0" smtClean="0"/>
          </a:p>
          <a:p>
            <a:r>
              <a:rPr lang="ja-JP" altLang="en-US" sz="1000" dirty="0" smtClean="0"/>
              <a:t>通常、審査には約</a:t>
            </a:r>
            <a:r>
              <a:rPr lang="en-US" altLang="ja-JP" sz="1000" dirty="0" smtClean="0"/>
              <a:t>10</a:t>
            </a:r>
            <a:r>
              <a:rPr lang="ja-JP" altLang="en-US" sz="1000" dirty="0" smtClean="0"/>
              <a:t>日ほどかかります。なお、審査費用は発生しません（無料）。</a:t>
            </a:r>
            <a:endParaRPr kumimoji="1" lang="ja-JP" altLang="en-US" sz="1000" dirty="0"/>
          </a:p>
        </p:txBody>
      </p:sp>
      <p:sp>
        <p:nvSpPr>
          <p:cNvPr id="66" name="下矢印 65"/>
          <p:cNvSpPr/>
          <p:nvPr/>
        </p:nvSpPr>
        <p:spPr>
          <a:xfrm>
            <a:off x="3789040" y="6732240"/>
            <a:ext cx="432048" cy="288032"/>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1556792" y="8100392"/>
            <a:ext cx="316835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smtClean="0">
                <a:solidFill>
                  <a:schemeClr val="tx1"/>
                </a:solidFill>
                <a:latin typeface="HGP創英角ｺﾞｼｯｸUB" pitchFamily="50" charset="-128"/>
                <a:ea typeface="HGP創英角ｺﾞｼｯｸUB" pitchFamily="50" charset="-128"/>
              </a:rPr>
              <a:t>3. WeChat</a:t>
            </a:r>
            <a:r>
              <a:rPr lang="ja-JP" altLang="en-US" sz="1400" dirty="0" smtClean="0">
                <a:solidFill>
                  <a:schemeClr val="tx1"/>
                </a:solidFill>
                <a:latin typeface="HGP創英角ｺﾞｼｯｸUB" pitchFamily="50" charset="-128"/>
                <a:ea typeface="HGP創英角ｺﾞｼｯｸUB" pitchFamily="50" charset="-128"/>
              </a:rPr>
              <a:t>決済サービス開始</a:t>
            </a:r>
            <a:endParaRPr kumimoji="1" lang="ja-JP" altLang="en-US" sz="1400" dirty="0">
              <a:solidFill>
                <a:schemeClr val="tx1"/>
              </a:solidFill>
              <a:latin typeface="HGP創英角ｺﾞｼｯｸUB" pitchFamily="50" charset="-128"/>
              <a:ea typeface="HGP創英角ｺﾞｼｯｸUB" pitchFamily="50" charset="-128"/>
            </a:endParaRPr>
          </a:p>
        </p:txBody>
      </p:sp>
      <p:sp>
        <p:nvSpPr>
          <p:cNvPr id="68" name="テキスト ボックス 67"/>
          <p:cNvSpPr txBox="1"/>
          <p:nvPr/>
        </p:nvSpPr>
        <p:spPr>
          <a:xfrm>
            <a:off x="1556792" y="8328610"/>
            <a:ext cx="3948517" cy="553998"/>
          </a:xfrm>
          <a:prstGeom prst="rect">
            <a:avLst/>
          </a:prstGeom>
          <a:noFill/>
        </p:spPr>
        <p:txBody>
          <a:bodyPr wrap="none" rtlCol="0">
            <a:spAutoFit/>
          </a:bodyPr>
          <a:lstStyle/>
          <a:p>
            <a:r>
              <a:rPr kumimoji="1" lang="ja-JP" altLang="en-US" sz="1000" dirty="0" smtClean="0"/>
              <a:t>管理</a:t>
            </a:r>
            <a:r>
              <a:rPr kumimoji="1" lang="en-US" altLang="ja-JP" sz="1000" dirty="0" smtClean="0"/>
              <a:t>ID</a:t>
            </a:r>
            <a:r>
              <a:rPr kumimoji="1" lang="ja-JP" altLang="en-US" sz="1000" dirty="0" smtClean="0"/>
              <a:t>やログイン</a:t>
            </a:r>
            <a:r>
              <a:rPr kumimoji="1" lang="en-US" altLang="ja-JP" sz="1000" dirty="0" smtClean="0"/>
              <a:t>ID</a:t>
            </a:r>
            <a:r>
              <a:rPr kumimoji="1" lang="ja-JP" altLang="en-US" sz="1000" dirty="0" smtClean="0"/>
              <a:t>が通知されましたら即日ご利用が可能になります。</a:t>
            </a:r>
            <a:endParaRPr kumimoji="1" lang="en-US" altLang="ja-JP" sz="1000" dirty="0" smtClean="0"/>
          </a:p>
          <a:p>
            <a:r>
              <a:rPr lang="ja-JP" altLang="en-US" sz="1000" dirty="0" smtClean="0"/>
              <a:t>（お申込書提出から約</a:t>
            </a:r>
            <a:r>
              <a:rPr lang="en-US" altLang="ja-JP" sz="1000" dirty="0" smtClean="0"/>
              <a:t>1</a:t>
            </a:r>
            <a:r>
              <a:rPr lang="ja-JP" altLang="en-US" sz="1000" dirty="0" smtClean="0"/>
              <a:t>～</a:t>
            </a:r>
            <a:r>
              <a:rPr lang="en-US" altLang="ja-JP" sz="1000" dirty="0" smtClean="0"/>
              <a:t>1.5</a:t>
            </a:r>
            <a:r>
              <a:rPr lang="ja-JP" altLang="en-US" sz="1000" dirty="0" smtClean="0"/>
              <a:t>ヵ月）</a:t>
            </a:r>
            <a:endParaRPr kumimoji="1" lang="en-US" altLang="ja-JP" sz="1000" dirty="0" smtClean="0"/>
          </a:p>
          <a:p>
            <a:endParaRPr kumimoji="1" lang="ja-JP" altLang="en-US" sz="1000" dirty="0"/>
          </a:p>
        </p:txBody>
      </p:sp>
      <p:sp>
        <p:nvSpPr>
          <p:cNvPr id="69" name="正方形/長方形 68"/>
          <p:cNvSpPr/>
          <p:nvPr/>
        </p:nvSpPr>
        <p:spPr>
          <a:xfrm>
            <a:off x="1556792" y="7092280"/>
            <a:ext cx="316835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smtClean="0">
                <a:solidFill>
                  <a:schemeClr val="tx1"/>
                </a:solidFill>
                <a:latin typeface="HGP創英角ｺﾞｼｯｸUB" pitchFamily="50" charset="-128"/>
                <a:ea typeface="HGP創英角ｺﾞｼｯｸUB" pitchFamily="50" charset="-128"/>
              </a:rPr>
              <a:t>3. </a:t>
            </a:r>
            <a:r>
              <a:rPr lang="ja-JP" altLang="en-US" sz="1400" dirty="0" smtClean="0">
                <a:solidFill>
                  <a:schemeClr val="tx1"/>
                </a:solidFill>
                <a:latin typeface="HGP創英角ｺﾞｼｯｸUB" pitchFamily="50" charset="-128"/>
                <a:ea typeface="HGP創英角ｺﾞｼｯｸUB" pitchFamily="50" charset="-128"/>
              </a:rPr>
              <a:t>店舗様での導入環境準備</a:t>
            </a:r>
            <a:endParaRPr kumimoji="1" lang="ja-JP" altLang="en-US" sz="1400" dirty="0">
              <a:solidFill>
                <a:schemeClr val="tx1"/>
              </a:solidFill>
              <a:latin typeface="HGP創英角ｺﾞｼｯｸUB" pitchFamily="50" charset="-128"/>
              <a:ea typeface="HGP創英角ｺﾞｼｯｸUB" pitchFamily="50" charset="-128"/>
            </a:endParaRPr>
          </a:p>
        </p:txBody>
      </p:sp>
      <p:sp>
        <p:nvSpPr>
          <p:cNvPr id="70" name="テキスト ボックス 69"/>
          <p:cNvSpPr txBox="1"/>
          <p:nvPr/>
        </p:nvSpPr>
        <p:spPr>
          <a:xfrm>
            <a:off x="1556792" y="7402378"/>
            <a:ext cx="4745210" cy="400110"/>
          </a:xfrm>
          <a:prstGeom prst="rect">
            <a:avLst/>
          </a:prstGeom>
          <a:noFill/>
        </p:spPr>
        <p:txBody>
          <a:bodyPr wrap="none" rtlCol="0">
            <a:spAutoFit/>
          </a:bodyPr>
          <a:lstStyle/>
          <a:p>
            <a:r>
              <a:rPr kumimoji="1" lang="ja-JP" altLang="en-US" sz="1000" dirty="0" smtClean="0"/>
              <a:t>店舗様では導入に向けて店舗環境を整えていただく必要があるケースがございます。</a:t>
            </a:r>
            <a:endParaRPr kumimoji="1" lang="en-US" altLang="ja-JP" sz="1000" dirty="0" smtClean="0"/>
          </a:p>
          <a:p>
            <a:r>
              <a:rPr lang="ja-JP" altLang="en-US" sz="1000" dirty="0" smtClean="0"/>
              <a:t>　（決済用</a:t>
            </a:r>
            <a:r>
              <a:rPr lang="en-US" altLang="ja-JP" sz="1000" dirty="0" err="1" smtClean="0"/>
              <a:t>iPad</a:t>
            </a:r>
            <a:r>
              <a:rPr lang="ja-JP" altLang="en-US" sz="1000" dirty="0" smtClean="0"/>
              <a:t>のご準備など）</a:t>
            </a:r>
            <a:endParaRPr kumimoji="1" lang="ja-JP" altLang="en-US" sz="1000" dirty="0"/>
          </a:p>
        </p:txBody>
      </p:sp>
      <p:sp>
        <p:nvSpPr>
          <p:cNvPr id="71" name="下矢印 70"/>
          <p:cNvSpPr/>
          <p:nvPr/>
        </p:nvSpPr>
        <p:spPr>
          <a:xfrm>
            <a:off x="3789040" y="7812360"/>
            <a:ext cx="432048" cy="288032"/>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403648" y="251520"/>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サービス画面</a:t>
            </a:r>
            <a:endParaRPr kumimoji="1" lang="ja-JP" altLang="en-US" dirty="0">
              <a:solidFill>
                <a:srgbClr val="FF0000"/>
              </a:solidFill>
            </a:endParaRPr>
          </a:p>
        </p:txBody>
      </p:sp>
      <p:sp>
        <p:nvSpPr>
          <p:cNvPr id="15" name="テキスト ボックス 14"/>
          <p:cNvSpPr txBox="1"/>
          <p:nvPr/>
        </p:nvSpPr>
        <p:spPr>
          <a:xfrm>
            <a:off x="548680" y="1691680"/>
            <a:ext cx="3783408"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a:t>
            </a:r>
            <a:r>
              <a:rPr kumimoji="1" lang="en-US" altLang="ja-JP" sz="2000" dirty="0" smtClean="0">
                <a:latin typeface="HGP創英角ｺﾞｼｯｸUB" pitchFamily="50" charset="-128"/>
                <a:ea typeface="HGP創英角ｺﾞｼｯｸUB" pitchFamily="50" charset="-128"/>
              </a:rPr>
              <a:t>Merchant Support</a:t>
            </a:r>
            <a:r>
              <a:rPr kumimoji="1" lang="ja-JP" altLang="en-US" sz="2000" dirty="0" smtClean="0">
                <a:latin typeface="HGP創英角ｺﾞｼｯｸUB" pitchFamily="50" charset="-128"/>
                <a:ea typeface="HGP創英角ｺﾞｼｯｸUB" pitchFamily="50" charset="-128"/>
              </a:rPr>
              <a:t>のサービス</a:t>
            </a:r>
            <a:r>
              <a:rPr lang="ja-JP" altLang="en-US"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16" name="正方形/長方形 15"/>
          <p:cNvSpPr/>
          <p:nvPr/>
        </p:nvSpPr>
        <p:spPr>
          <a:xfrm>
            <a:off x="44624" y="5076056"/>
            <a:ext cx="115212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900" dirty="0" err="1" smtClean="0">
                <a:solidFill>
                  <a:schemeClr val="tx1"/>
                </a:solidFill>
                <a:latin typeface="+mn-ea"/>
              </a:rPr>
              <a:t>WeChat</a:t>
            </a:r>
            <a:r>
              <a:rPr kumimoji="1" lang="ja-JP" altLang="en-US" sz="900" dirty="0" smtClean="0">
                <a:solidFill>
                  <a:schemeClr val="tx1"/>
                </a:solidFill>
                <a:latin typeface="+mn-ea"/>
              </a:rPr>
              <a:t> </a:t>
            </a:r>
            <a:r>
              <a:rPr kumimoji="1" lang="en-US" altLang="ja-JP" sz="900" dirty="0" smtClean="0">
                <a:solidFill>
                  <a:schemeClr val="tx1"/>
                </a:solidFill>
                <a:latin typeface="+mn-ea"/>
              </a:rPr>
              <a:t>pay</a:t>
            </a:r>
            <a:endParaRPr kumimoji="1" lang="ja-JP" altLang="en-US" sz="900" dirty="0">
              <a:solidFill>
                <a:schemeClr val="tx1"/>
              </a:solidFill>
              <a:latin typeface="+mn-ea"/>
            </a:endParaRPr>
          </a:p>
        </p:txBody>
      </p:sp>
      <p:sp>
        <p:nvSpPr>
          <p:cNvPr id="17" name="正方形/長方形 16"/>
          <p:cNvSpPr/>
          <p:nvPr/>
        </p:nvSpPr>
        <p:spPr>
          <a:xfrm>
            <a:off x="44624" y="6300316"/>
            <a:ext cx="1152128" cy="7200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800" dirty="0" smtClean="0">
                <a:solidFill>
                  <a:schemeClr val="tx1"/>
                </a:solidFill>
                <a:latin typeface="+mn-ea"/>
              </a:rPr>
              <a:t>WeChat</a:t>
            </a:r>
            <a:r>
              <a:rPr kumimoji="1" lang="ja-JP" altLang="en-US" sz="800" dirty="0" smtClean="0">
                <a:solidFill>
                  <a:schemeClr val="tx1"/>
                </a:solidFill>
                <a:latin typeface="+mn-ea"/>
              </a:rPr>
              <a:t>広告</a:t>
            </a:r>
            <a:endParaRPr kumimoji="1" lang="en-US" altLang="ja-JP" sz="800" dirty="0" smtClean="0">
              <a:solidFill>
                <a:schemeClr val="tx1"/>
              </a:solidFill>
              <a:latin typeface="+mn-ea"/>
            </a:endParaRPr>
          </a:p>
          <a:p>
            <a:r>
              <a:rPr kumimoji="1" lang="ja-JP" altLang="en-US" sz="800" dirty="0" smtClean="0">
                <a:solidFill>
                  <a:schemeClr val="tx1"/>
                </a:solidFill>
                <a:latin typeface="+mn-ea"/>
              </a:rPr>
              <a:t>        プロモーション</a:t>
            </a:r>
            <a:endParaRPr kumimoji="1" lang="en-US" altLang="ja-JP" sz="800" dirty="0" smtClean="0">
              <a:solidFill>
                <a:schemeClr val="tx1"/>
              </a:solidFill>
              <a:latin typeface="+mn-ea"/>
            </a:endParaRPr>
          </a:p>
          <a:p>
            <a:r>
              <a:rPr lang="en-US" altLang="ja-JP" sz="800" dirty="0" smtClean="0">
                <a:solidFill>
                  <a:schemeClr val="tx1"/>
                </a:solidFill>
                <a:latin typeface="+mn-ea"/>
              </a:rPr>
              <a:t>(</a:t>
            </a:r>
            <a:r>
              <a:rPr lang="ja-JP" altLang="en-US" sz="700" dirty="0" smtClean="0">
                <a:solidFill>
                  <a:schemeClr val="tx1"/>
                </a:solidFill>
                <a:latin typeface="+mn-ea"/>
              </a:rPr>
              <a:t>公式アカウント作成</a:t>
            </a:r>
            <a:r>
              <a:rPr lang="en-US" altLang="ja-JP" sz="800" dirty="0" smtClean="0">
                <a:solidFill>
                  <a:schemeClr val="tx1"/>
                </a:solidFill>
                <a:latin typeface="+mn-ea"/>
              </a:rPr>
              <a:t>)</a:t>
            </a:r>
            <a:endParaRPr kumimoji="1" lang="ja-JP" altLang="en-US" sz="800" dirty="0">
              <a:solidFill>
                <a:schemeClr val="tx1"/>
              </a:solidFill>
              <a:latin typeface="+mn-ea"/>
            </a:endParaRPr>
          </a:p>
        </p:txBody>
      </p:sp>
      <p:sp>
        <p:nvSpPr>
          <p:cNvPr id="18" name="正方形/長方形 17"/>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smtClean="0">
                <a:solidFill>
                  <a:schemeClr val="tx1"/>
                </a:solidFill>
                <a:latin typeface="+mn-ea"/>
              </a:rPr>
              <a:t>クレジットカード</a:t>
            </a:r>
            <a:r>
              <a:rPr lang="ja-JP" altLang="en-US" sz="900" dirty="0" smtClean="0">
                <a:solidFill>
                  <a:schemeClr val="tx1"/>
                </a:solidFill>
                <a:latin typeface="+mn-ea"/>
              </a:rPr>
              <a:t>決済</a:t>
            </a:r>
            <a:endParaRPr kumimoji="1" lang="en-US" altLang="ja-JP" sz="900" dirty="0" smtClean="0">
              <a:solidFill>
                <a:schemeClr val="tx1"/>
              </a:solidFill>
              <a:latin typeface="+mn-ea"/>
            </a:endParaRPr>
          </a:p>
          <a:p>
            <a:r>
              <a:rPr lang="ja-JP" altLang="en-US" sz="900" dirty="0" smtClean="0">
                <a:solidFill>
                  <a:schemeClr val="tx1"/>
                </a:solidFill>
                <a:latin typeface="+mn-ea"/>
              </a:rPr>
              <a:t>（早期）</a:t>
            </a:r>
            <a:r>
              <a:rPr kumimoji="1" lang="ja-JP" altLang="en-US" sz="900" dirty="0" smtClean="0">
                <a:solidFill>
                  <a:schemeClr val="tx1"/>
                </a:solidFill>
                <a:latin typeface="+mn-ea"/>
              </a:rPr>
              <a:t>＜店舗＞</a:t>
            </a:r>
            <a:endParaRPr kumimoji="1" lang="ja-JP" altLang="en-US" sz="900" dirty="0">
              <a:solidFill>
                <a:schemeClr val="tx1"/>
              </a:solidFill>
              <a:latin typeface="+mn-ea"/>
            </a:endParaRPr>
          </a:p>
        </p:txBody>
      </p:sp>
      <p:sp>
        <p:nvSpPr>
          <p:cNvPr id="19" name="正方形/長方形 18"/>
          <p:cNvSpPr/>
          <p:nvPr/>
        </p:nvSpPr>
        <p:spPr>
          <a:xfrm>
            <a:off x="44624" y="3563888"/>
            <a:ext cx="1152128"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smtClean="0">
                <a:solidFill>
                  <a:schemeClr val="tx1"/>
                </a:solidFill>
                <a:latin typeface="+mn-ea"/>
              </a:rPr>
              <a:t>クレジットカード</a:t>
            </a:r>
            <a:r>
              <a:rPr lang="ja-JP" altLang="en-US" sz="900" dirty="0" smtClean="0">
                <a:solidFill>
                  <a:schemeClr val="tx1"/>
                </a:solidFill>
                <a:latin typeface="+mn-ea"/>
              </a:rPr>
              <a:t>決済</a:t>
            </a:r>
            <a:endParaRPr kumimoji="1" lang="en-US" altLang="ja-JP" sz="900" dirty="0" smtClean="0">
              <a:solidFill>
                <a:schemeClr val="tx1"/>
              </a:solidFill>
              <a:latin typeface="+mn-ea"/>
            </a:endParaRPr>
          </a:p>
          <a:p>
            <a:r>
              <a:rPr lang="ja-JP" altLang="en-US" sz="900" dirty="0" smtClean="0">
                <a:solidFill>
                  <a:schemeClr val="tx1"/>
                </a:solidFill>
                <a:latin typeface="+mn-ea"/>
              </a:rPr>
              <a:t>（早期）</a:t>
            </a:r>
            <a:r>
              <a:rPr kumimoji="1" lang="ja-JP" altLang="en-US" sz="900" dirty="0" smtClean="0">
                <a:solidFill>
                  <a:schemeClr val="tx1"/>
                </a:solidFill>
                <a:latin typeface="+mn-ea"/>
              </a:rPr>
              <a:t>＜</a:t>
            </a:r>
            <a:r>
              <a:rPr lang="en-US" altLang="ja-JP" sz="900" dirty="0" smtClean="0">
                <a:solidFill>
                  <a:schemeClr val="tx1"/>
                </a:solidFill>
                <a:latin typeface="+mn-ea"/>
              </a:rPr>
              <a:t>WEB</a:t>
            </a:r>
            <a:r>
              <a:rPr kumimoji="1" lang="ja-JP" altLang="en-US" sz="900" dirty="0" smtClean="0">
                <a:solidFill>
                  <a:schemeClr val="tx1"/>
                </a:solidFill>
                <a:latin typeface="+mn-ea"/>
              </a:rPr>
              <a:t>＞</a:t>
            </a:r>
            <a:endParaRPr kumimoji="1" lang="ja-JP" altLang="en-US" sz="900" dirty="0">
              <a:solidFill>
                <a:schemeClr val="tx1"/>
              </a:solidFill>
              <a:latin typeface="+mn-ea"/>
            </a:endParaRPr>
          </a:p>
        </p:txBody>
      </p:sp>
      <p:cxnSp>
        <p:nvCxnSpPr>
          <p:cNvPr id="24" name="直線コネクタ 23"/>
          <p:cNvCxnSpPr/>
          <p:nvPr/>
        </p:nvCxnSpPr>
        <p:spPr>
          <a:xfrm>
            <a:off x="260648" y="2123728"/>
            <a:ext cx="62646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図表 25"/>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21"/>
          <p:cNvGrpSpPr/>
          <p:nvPr/>
        </p:nvGrpSpPr>
        <p:grpSpPr>
          <a:xfrm>
            <a:off x="2564904" y="251520"/>
            <a:ext cx="4711143" cy="677108"/>
            <a:chOff x="2564904" y="251520"/>
            <a:chExt cx="4711143" cy="677108"/>
          </a:xfrm>
        </p:grpSpPr>
        <p:sp>
          <p:nvSpPr>
            <p:cNvPr id="27" name="正方形/長方形 26"/>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28" name="テキスト ボックス 27"/>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29" name="正方形/長方形 28"/>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30" name="正方形/長方形 29"/>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31" name="テキスト ボックス 30"/>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32" name="図表 31"/>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3" name="グループ化 39"/>
          <p:cNvGrpSpPr/>
          <p:nvPr/>
        </p:nvGrpSpPr>
        <p:grpSpPr>
          <a:xfrm>
            <a:off x="-19368" y="8153236"/>
            <a:ext cx="2296240" cy="883260"/>
            <a:chOff x="0" y="5868144"/>
            <a:chExt cx="2566386" cy="883260"/>
          </a:xfrm>
        </p:grpSpPr>
        <p:sp>
          <p:nvSpPr>
            <p:cNvPr id="34" name="正方形/長方形 33"/>
            <p:cNvSpPr/>
            <p:nvPr/>
          </p:nvSpPr>
          <p:spPr>
            <a:xfrm>
              <a:off x="21647" y="5887308"/>
              <a:ext cx="1340767" cy="8640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000" dirty="0" smtClean="0">
                <a:solidFill>
                  <a:schemeClr val="tx1"/>
                </a:solidFill>
                <a:latin typeface="+mn-ea"/>
              </a:endParaRPr>
            </a:p>
            <a:p>
              <a:endParaRPr lang="en-US" altLang="ja-JP" sz="1000" dirty="0" smtClean="0">
                <a:solidFill>
                  <a:schemeClr val="tx1"/>
                </a:solidFill>
                <a:latin typeface="+mn-ea"/>
              </a:endParaRPr>
            </a:p>
          </p:txBody>
        </p:sp>
        <p:sp>
          <p:nvSpPr>
            <p:cNvPr id="35" name="テキスト ボックス 34"/>
            <p:cNvSpPr txBox="1"/>
            <p:nvPr/>
          </p:nvSpPr>
          <p:spPr>
            <a:xfrm>
              <a:off x="49522" y="5868144"/>
              <a:ext cx="1374509" cy="369332"/>
            </a:xfrm>
            <a:prstGeom prst="rect">
              <a:avLst/>
            </a:prstGeom>
            <a:noFill/>
          </p:spPr>
          <p:txBody>
            <a:bodyPr wrap="none" rtlCol="0">
              <a:spAutoFit/>
            </a:bodyPr>
            <a:lstStyle/>
            <a:p>
              <a:r>
                <a:rPr lang="ja-JP" altLang="en-US" sz="900" dirty="0" smtClean="0"/>
                <a:t>自動車関連業界</a:t>
              </a:r>
              <a:endParaRPr lang="en-US" altLang="ja-JP" sz="900" dirty="0" smtClean="0"/>
            </a:p>
            <a:p>
              <a:r>
                <a:rPr lang="ja-JP" altLang="en-US" sz="900" dirty="0" smtClean="0"/>
                <a:t>　　早期決済サービス</a:t>
              </a:r>
              <a:endParaRPr kumimoji="1" lang="ja-JP" altLang="en-US" sz="900" dirty="0"/>
            </a:p>
          </p:txBody>
        </p:sp>
        <p:sp>
          <p:nvSpPr>
            <p:cNvPr id="36" name="テキスト ボックス 35"/>
            <p:cNvSpPr txBox="1"/>
            <p:nvPr/>
          </p:nvSpPr>
          <p:spPr>
            <a:xfrm>
              <a:off x="0" y="6228184"/>
              <a:ext cx="2566386" cy="400110"/>
            </a:xfrm>
            <a:prstGeom prst="rect">
              <a:avLst/>
            </a:prstGeom>
            <a:noFill/>
          </p:spPr>
          <p:txBody>
            <a:bodyPr wrap="square" rtlCol="0">
              <a:spAutoFit/>
            </a:bodyPr>
            <a:lstStyle/>
            <a:p>
              <a:r>
                <a:rPr kumimoji="1" lang="en-US" altLang="ja-JP" sz="1000" dirty="0" smtClean="0">
                  <a:latin typeface="HGP創英角ｺﾞｼｯｸUB" pitchFamily="50" charset="-128"/>
                  <a:ea typeface="HGP創英角ｺﾞｼｯｸUB" pitchFamily="50" charset="-128"/>
                </a:rPr>
                <a:t>MS</a:t>
              </a:r>
              <a:r>
                <a:rPr kumimoji="1" lang="ja-JP" altLang="en-US" sz="1000" dirty="0" smtClean="0">
                  <a:latin typeface="HGP創英角ｺﾞｼｯｸUB" pitchFamily="50" charset="-128"/>
                  <a:ea typeface="HGP創英角ｺﾞｼｯｸUB" pitchFamily="50" charset="-128"/>
                </a:rPr>
                <a:t>カークレジット</a:t>
              </a:r>
              <a:endParaRPr kumimoji="1" lang="en-US" altLang="ja-JP" sz="1000" dirty="0" smtClean="0">
                <a:latin typeface="HGP創英角ｺﾞｼｯｸUB" pitchFamily="50" charset="-128"/>
                <a:ea typeface="HGP創英角ｺﾞｼｯｸUB" pitchFamily="50" charset="-128"/>
              </a:endParaRPr>
            </a:p>
            <a:p>
              <a:r>
                <a:rPr lang="ja-JP" altLang="en-US" sz="1000" dirty="0" smtClean="0">
                  <a:latin typeface="HGP創英角ｺﾞｼｯｸUB" pitchFamily="50" charset="-128"/>
                  <a:ea typeface="HGP創英角ｺﾞｼｯｸUB" pitchFamily="50" charset="-128"/>
                </a:rPr>
                <a:t>　　　　　　　株式会社</a:t>
              </a:r>
              <a:endParaRPr kumimoji="1" lang="ja-JP" altLang="en-US" sz="1000" dirty="0">
                <a:latin typeface="HGP創英角ｺﾞｼｯｸUB" pitchFamily="50" charset="-128"/>
                <a:ea typeface="HGP創英角ｺﾞｼｯｸUB" pitchFamily="50" charset="-128"/>
              </a:endParaRPr>
            </a:p>
          </p:txBody>
        </p:sp>
      </p:grpSp>
      <p:sp>
        <p:nvSpPr>
          <p:cNvPr id="39" name="テキスト ボックス 38"/>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41" name="正方形/長方形 40"/>
          <p:cNvSpPr/>
          <p:nvPr/>
        </p:nvSpPr>
        <p:spPr>
          <a:xfrm>
            <a:off x="142160" y="262778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42" name="正方形/長方形 41"/>
          <p:cNvSpPr/>
          <p:nvPr/>
        </p:nvSpPr>
        <p:spPr>
          <a:xfrm>
            <a:off x="142160" y="284380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3" name="正方形/長方形 42"/>
          <p:cNvSpPr/>
          <p:nvPr/>
        </p:nvSpPr>
        <p:spPr>
          <a:xfrm>
            <a:off x="142160" y="3059832"/>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44" name="正方形/長方形 43"/>
          <p:cNvSpPr/>
          <p:nvPr/>
        </p:nvSpPr>
        <p:spPr>
          <a:xfrm>
            <a:off x="142160" y="327585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46" name="正方形/長方形 45"/>
          <p:cNvSpPr/>
          <p:nvPr/>
        </p:nvSpPr>
        <p:spPr>
          <a:xfrm>
            <a:off x="142160" y="4139952"/>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47" name="正方形/長方形 46"/>
          <p:cNvSpPr/>
          <p:nvPr/>
        </p:nvSpPr>
        <p:spPr>
          <a:xfrm>
            <a:off x="142160" y="435597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8" name="正方形/長方形 47"/>
          <p:cNvSpPr/>
          <p:nvPr/>
        </p:nvSpPr>
        <p:spPr>
          <a:xfrm>
            <a:off x="142160" y="457200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49" name="正方形/長方形 48"/>
          <p:cNvSpPr/>
          <p:nvPr/>
        </p:nvSpPr>
        <p:spPr>
          <a:xfrm>
            <a:off x="142160" y="478802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50" name="正方形/長方形 49"/>
          <p:cNvSpPr/>
          <p:nvPr/>
        </p:nvSpPr>
        <p:spPr>
          <a:xfrm>
            <a:off x="154860" y="543609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51" name="正方形/長方形 50"/>
          <p:cNvSpPr/>
          <p:nvPr/>
        </p:nvSpPr>
        <p:spPr>
          <a:xfrm>
            <a:off x="142160" y="702039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dirty="0" smtClean="0">
                <a:solidFill>
                  <a:schemeClr val="tx1"/>
                </a:solidFill>
                <a:latin typeface="+mn-ea"/>
              </a:rPr>
              <a:t>特徴・メリット</a:t>
            </a:r>
            <a:endParaRPr lang="en-US" altLang="ja-JP" sz="800" dirty="0" smtClean="0">
              <a:solidFill>
                <a:schemeClr val="tx1"/>
              </a:solidFill>
              <a:latin typeface="+mn-ea"/>
            </a:endParaRPr>
          </a:p>
        </p:txBody>
      </p:sp>
      <p:sp>
        <p:nvSpPr>
          <p:cNvPr id="33" name="正方形/長方形 32"/>
          <p:cNvSpPr/>
          <p:nvPr/>
        </p:nvSpPr>
        <p:spPr>
          <a:xfrm>
            <a:off x="154732" y="565212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37" name="正方形/長方形 36"/>
          <p:cNvSpPr/>
          <p:nvPr/>
        </p:nvSpPr>
        <p:spPr>
          <a:xfrm>
            <a:off x="154732" y="586814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38" name="正方形/長方形 37"/>
          <p:cNvSpPr/>
          <p:nvPr/>
        </p:nvSpPr>
        <p:spPr>
          <a:xfrm>
            <a:off x="146952" y="6084168"/>
            <a:ext cx="1041292" cy="216024"/>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40" name="正方形/長方形 39"/>
          <p:cNvSpPr/>
          <p:nvPr/>
        </p:nvSpPr>
        <p:spPr>
          <a:xfrm>
            <a:off x="149812" y="723642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5" name="正方形/長方形 44"/>
          <p:cNvSpPr/>
          <p:nvPr/>
        </p:nvSpPr>
        <p:spPr>
          <a:xfrm>
            <a:off x="149812" y="745244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52" name="正方形/長方形 51"/>
          <p:cNvSpPr/>
          <p:nvPr/>
        </p:nvSpPr>
        <p:spPr>
          <a:xfrm>
            <a:off x="142032" y="766846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53" name="正方形/長方形 52"/>
          <p:cNvSpPr/>
          <p:nvPr/>
        </p:nvSpPr>
        <p:spPr>
          <a:xfrm>
            <a:off x="1484784" y="2123728"/>
            <a:ext cx="5184576" cy="7200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1484784" y="2123728"/>
            <a:ext cx="2687285" cy="630942"/>
          </a:xfrm>
          <a:prstGeom prst="rect">
            <a:avLst/>
          </a:prstGeom>
          <a:noFill/>
        </p:spPr>
        <p:txBody>
          <a:bodyPr wrap="square" rtlCol="0">
            <a:spAutoFit/>
          </a:bodyPr>
          <a:lstStyle/>
          <a:p>
            <a:pPr algn="ctr"/>
            <a:r>
              <a:rPr lang="en-US" altLang="ja-JP" sz="1100" dirty="0" smtClean="0"/>
              <a:t>WeChat Pay</a:t>
            </a:r>
            <a:endParaRPr lang="ja-JP" altLang="en-US" sz="1100" dirty="0" smtClean="0"/>
          </a:p>
          <a:p>
            <a:pPr algn="ctr"/>
            <a:r>
              <a:rPr lang="en-US" altLang="ja-JP" sz="2400" dirty="0" smtClean="0">
                <a:latin typeface="HGP創英角ｺﾞｼｯｸUB" pitchFamily="50" charset="-128"/>
                <a:ea typeface="HGP創英角ｺﾞｼｯｸUB" pitchFamily="50" charset="-128"/>
              </a:rPr>
              <a:t>FAQ</a:t>
            </a:r>
          </a:p>
        </p:txBody>
      </p:sp>
      <p:graphicFrame>
        <p:nvGraphicFramePr>
          <p:cNvPr id="55" name="表 54"/>
          <p:cNvGraphicFramePr>
            <a:graphicFrameLocks noGrp="1"/>
          </p:cNvGraphicFramePr>
          <p:nvPr/>
        </p:nvGraphicFramePr>
        <p:xfrm>
          <a:off x="1484784" y="2987837"/>
          <a:ext cx="5112567" cy="10226040"/>
        </p:xfrm>
        <a:graphic>
          <a:graphicData uri="http://schemas.openxmlformats.org/drawingml/2006/table">
            <a:tbl>
              <a:tblPr/>
              <a:tblGrid>
                <a:gridCol w="2614116"/>
                <a:gridCol w="120966"/>
                <a:gridCol w="120966"/>
                <a:gridCol w="120966"/>
                <a:gridCol w="120966"/>
                <a:gridCol w="613333"/>
                <a:gridCol w="613333"/>
                <a:gridCol w="87906"/>
                <a:gridCol w="87906"/>
                <a:gridCol w="612109"/>
              </a:tblGrid>
              <a:tr h="82067">
                <a:tc gridSpan="5">
                  <a:txBody>
                    <a:bodyPr/>
                    <a:lstStyle/>
                    <a:p>
                      <a:pPr indent="127000" algn="l">
                        <a:spcAft>
                          <a:spcPts val="0"/>
                        </a:spcAft>
                      </a:pPr>
                      <a:r>
                        <a:rPr lang="en-US" sz="800" kern="0" dirty="0">
                          <a:solidFill>
                            <a:srgbClr val="00B050"/>
                          </a:solidFill>
                          <a:latin typeface="ＭＳ ゴシック"/>
                          <a:ea typeface="ＭＳ 明朝"/>
                          <a:cs typeface="ＭＳ Ｐゴシック"/>
                        </a:rPr>
                        <a:t>1</a:t>
                      </a:r>
                      <a:r>
                        <a:rPr lang="ja-JP" sz="800" kern="0" dirty="0" err="1">
                          <a:solidFill>
                            <a:srgbClr val="00B050"/>
                          </a:solidFill>
                          <a:latin typeface="Century"/>
                          <a:ea typeface="ＭＳ ゴシック"/>
                          <a:cs typeface="ＭＳ Ｐゴシック"/>
                        </a:rPr>
                        <a:t>、</a:t>
                      </a:r>
                      <a:r>
                        <a:rPr lang="ja-JP" sz="800" kern="0" dirty="0">
                          <a:solidFill>
                            <a:srgbClr val="00B050"/>
                          </a:solidFill>
                          <a:latin typeface="Century"/>
                          <a:ea typeface="Times New Roman"/>
                          <a:cs typeface="Times New Roman"/>
                        </a:rPr>
                        <a:t> </a:t>
                      </a:r>
                      <a:r>
                        <a:rPr lang="ja-JP" sz="800" kern="0" dirty="0">
                          <a:solidFill>
                            <a:srgbClr val="00B050"/>
                          </a:solidFill>
                          <a:latin typeface="Century"/>
                          <a:ea typeface="ＭＳ ゴシック"/>
                          <a:cs typeface="ＭＳ Ｐゴシック"/>
                        </a:rPr>
                        <a:t>日本人のお客様が利用されることはありますか？</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7">
                  <a:txBody>
                    <a:bodyPr/>
                    <a:lstStyle/>
                    <a:p>
                      <a:pPr indent="127000" algn="l">
                        <a:spcAft>
                          <a:spcPts val="0"/>
                        </a:spcAft>
                      </a:pPr>
                      <a:r>
                        <a:rPr lang="ja-JP" sz="800" kern="0" dirty="0">
                          <a:solidFill>
                            <a:srgbClr val="00B050"/>
                          </a:solidFill>
                          <a:latin typeface="Century"/>
                          <a:ea typeface="ＭＳ ゴシック"/>
                          <a:cs typeface="ＭＳ Ｐゴシック"/>
                        </a:rPr>
                        <a:t>→</a:t>
                      </a:r>
                      <a:r>
                        <a:rPr lang="en-US" sz="800" kern="0" dirty="0" err="1">
                          <a:solidFill>
                            <a:srgbClr val="00B050"/>
                          </a:solidFill>
                          <a:latin typeface="Century"/>
                          <a:ea typeface="ＭＳ ゴシック"/>
                          <a:cs typeface="ＭＳ Ｐゴシック"/>
                        </a:rPr>
                        <a:t>WeChat</a:t>
                      </a:r>
                      <a:r>
                        <a:rPr lang="en-US" sz="800" kern="0" dirty="0">
                          <a:solidFill>
                            <a:srgbClr val="00B050"/>
                          </a:solidFill>
                          <a:latin typeface="Century"/>
                          <a:ea typeface="ＭＳ ゴシック"/>
                          <a:cs typeface="ＭＳ Ｐゴシック"/>
                        </a:rPr>
                        <a:t> Pay</a:t>
                      </a:r>
                      <a:r>
                        <a:rPr lang="ja-JP" sz="800" kern="0" dirty="0">
                          <a:solidFill>
                            <a:srgbClr val="00B050"/>
                          </a:solidFill>
                          <a:latin typeface="Century"/>
                          <a:ea typeface="ＭＳ ゴシック"/>
                          <a:cs typeface="ＭＳ Ｐゴシック"/>
                        </a:rPr>
                        <a:t>は中国の銀行口座と紐付ける必要がございますので、</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5">
                  <a:txBody>
                    <a:bodyPr/>
                    <a:lstStyle/>
                    <a:p>
                      <a:pPr indent="127000" algn="l">
                        <a:spcAft>
                          <a:spcPts val="0"/>
                        </a:spcAft>
                      </a:pPr>
                      <a:r>
                        <a:rPr lang="ja-JP" sz="800" kern="0" dirty="0">
                          <a:solidFill>
                            <a:srgbClr val="00B050"/>
                          </a:solidFill>
                          <a:latin typeface="Century"/>
                          <a:ea typeface="ＭＳ ゴシック"/>
                          <a:cs typeface="ＭＳ Ｐゴシック"/>
                        </a:rPr>
                        <a:t>　日本人が通常使う可能性は極めて低いです。</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3">
                  <a:txBody>
                    <a:bodyPr/>
                    <a:lstStyle/>
                    <a:p>
                      <a:pPr indent="127000" algn="l">
                        <a:spcAft>
                          <a:spcPts val="0"/>
                        </a:spcAft>
                      </a:pPr>
                      <a:r>
                        <a:rPr lang="en-US" sz="800" kern="0" dirty="0">
                          <a:solidFill>
                            <a:srgbClr val="00B050"/>
                          </a:solidFill>
                          <a:latin typeface="ＭＳ ゴシック"/>
                          <a:ea typeface="ＭＳ 明朝"/>
                          <a:cs typeface="ＭＳ Ｐゴシック"/>
                        </a:rPr>
                        <a:t>2</a:t>
                      </a:r>
                      <a:r>
                        <a:rPr lang="ja-JP" sz="800" kern="0" dirty="0" err="1">
                          <a:solidFill>
                            <a:srgbClr val="00B050"/>
                          </a:solidFill>
                          <a:latin typeface="Century"/>
                          <a:ea typeface="ＭＳ ゴシック"/>
                          <a:cs typeface="ＭＳ Ｐゴシック"/>
                        </a:rPr>
                        <a:t>、</a:t>
                      </a:r>
                      <a:r>
                        <a:rPr lang="ja-JP" sz="800" kern="0" dirty="0">
                          <a:solidFill>
                            <a:srgbClr val="00B050"/>
                          </a:solidFill>
                          <a:latin typeface="Century"/>
                          <a:ea typeface="Times New Roman"/>
                          <a:cs typeface="Times New Roman"/>
                        </a:rPr>
                        <a:t> </a:t>
                      </a:r>
                      <a:r>
                        <a:rPr lang="ja-JP" sz="800" kern="0" dirty="0">
                          <a:solidFill>
                            <a:srgbClr val="00B050"/>
                          </a:solidFill>
                          <a:latin typeface="Century"/>
                          <a:ea typeface="ＭＳ ゴシック"/>
                          <a:cs typeface="ＭＳ Ｐゴシック"/>
                        </a:rPr>
                        <a:t>上限金額はいくらですか？</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7">
                  <a:txBody>
                    <a:bodyPr/>
                    <a:lstStyle/>
                    <a:p>
                      <a:pPr indent="127000" algn="l">
                        <a:spcAft>
                          <a:spcPts val="0"/>
                        </a:spcAft>
                      </a:pPr>
                      <a:r>
                        <a:rPr lang="ja-JP" sz="800" kern="0">
                          <a:solidFill>
                            <a:srgbClr val="00B050"/>
                          </a:solidFill>
                          <a:latin typeface="Century"/>
                          <a:ea typeface="ＭＳ ゴシック"/>
                          <a:cs typeface="ＭＳ Ｐゴシック"/>
                        </a:rPr>
                        <a:t>→</a:t>
                      </a:r>
                      <a:r>
                        <a:rPr lang="en-US" sz="800" kern="0">
                          <a:solidFill>
                            <a:srgbClr val="00B050"/>
                          </a:solidFill>
                          <a:latin typeface="Century"/>
                          <a:ea typeface="ＭＳ ゴシック"/>
                          <a:cs typeface="ＭＳ Ｐゴシック"/>
                        </a:rPr>
                        <a:t>WeChat</a:t>
                      </a:r>
                      <a:r>
                        <a:rPr lang="ja-JP" sz="800" kern="0">
                          <a:solidFill>
                            <a:srgbClr val="00B050"/>
                          </a:solidFill>
                          <a:latin typeface="Century"/>
                          <a:ea typeface="ＭＳ ゴシック"/>
                          <a:cs typeface="ＭＳ Ｐゴシック"/>
                        </a:rPr>
                        <a:t>に設定した銀行口座の設定によって異なります。（最大</a:t>
                      </a:r>
                      <a:r>
                        <a:rPr lang="en-US" sz="800" kern="0">
                          <a:solidFill>
                            <a:srgbClr val="00B050"/>
                          </a:solidFill>
                          <a:latin typeface="Century"/>
                          <a:ea typeface="ＭＳ ゴシック"/>
                          <a:cs typeface="ＭＳ Ｐゴシック"/>
                        </a:rPr>
                        <a:t>10</a:t>
                      </a:r>
                      <a:r>
                        <a:rPr lang="ja-JP" sz="800" kern="0">
                          <a:solidFill>
                            <a:srgbClr val="00B050"/>
                          </a:solidFill>
                          <a:latin typeface="Century"/>
                          <a:ea typeface="ＭＳ ゴシック"/>
                          <a:cs typeface="ＭＳ Ｐゴシック"/>
                        </a:rPr>
                        <a:t>口座）</a:t>
                      </a:r>
                      <a:endParaRPr lang="ja-JP" sz="900" kern="10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6">
                  <a:txBody>
                    <a:bodyPr/>
                    <a:lstStyle/>
                    <a:p>
                      <a:pPr indent="127000" algn="l">
                        <a:spcAft>
                          <a:spcPts val="0"/>
                        </a:spcAft>
                      </a:pPr>
                      <a:r>
                        <a:rPr lang="ja-JP" sz="800" kern="0" dirty="0">
                          <a:solidFill>
                            <a:srgbClr val="00B050"/>
                          </a:solidFill>
                          <a:latin typeface="Century"/>
                          <a:ea typeface="ＭＳ ゴシック"/>
                          <a:cs typeface="ＭＳ Ｐゴシック"/>
                        </a:rPr>
                        <a:t>　</a:t>
                      </a:r>
                      <a:r>
                        <a:rPr lang="en-US" sz="800" kern="0" dirty="0">
                          <a:solidFill>
                            <a:srgbClr val="00B050"/>
                          </a:solidFill>
                          <a:latin typeface="Century"/>
                          <a:ea typeface="ＭＳ ゴシック"/>
                          <a:cs typeface="ＭＳ Ｐゴシック"/>
                        </a:rPr>
                        <a:t>1</a:t>
                      </a:r>
                      <a:r>
                        <a:rPr lang="ja-JP" sz="800" kern="0" dirty="0">
                          <a:solidFill>
                            <a:srgbClr val="00B050"/>
                          </a:solidFill>
                          <a:latin typeface="Century"/>
                          <a:ea typeface="ＭＳ ゴシック"/>
                          <a:cs typeface="ＭＳ Ｐゴシック"/>
                        </a:rPr>
                        <a:t>日あたり</a:t>
                      </a:r>
                      <a:r>
                        <a:rPr lang="en-US" sz="800" kern="0" dirty="0">
                          <a:solidFill>
                            <a:srgbClr val="00B050"/>
                          </a:solidFill>
                          <a:latin typeface="Century"/>
                          <a:ea typeface="ＭＳ ゴシック"/>
                          <a:cs typeface="ＭＳ Ｐゴシック"/>
                        </a:rPr>
                        <a:t>1</a:t>
                      </a:r>
                      <a:r>
                        <a:rPr lang="ja-JP" sz="800" kern="0" dirty="0">
                          <a:solidFill>
                            <a:srgbClr val="00B050"/>
                          </a:solidFill>
                          <a:latin typeface="Century"/>
                          <a:ea typeface="ＭＳ ゴシック"/>
                          <a:cs typeface="ＭＳ Ｐゴシック"/>
                        </a:rPr>
                        <a:t>口座の限度額約</a:t>
                      </a:r>
                      <a:r>
                        <a:rPr lang="en-US" sz="800" kern="0" dirty="0">
                          <a:solidFill>
                            <a:srgbClr val="00B050"/>
                          </a:solidFill>
                          <a:latin typeface="Century"/>
                          <a:ea typeface="ＭＳ ゴシック"/>
                          <a:cs typeface="ＭＳ Ｐゴシック"/>
                        </a:rPr>
                        <a:t>1</a:t>
                      </a:r>
                      <a:r>
                        <a:rPr lang="ja-JP" sz="800" kern="0" dirty="0">
                          <a:solidFill>
                            <a:srgbClr val="00B050"/>
                          </a:solidFill>
                          <a:latin typeface="Century"/>
                          <a:ea typeface="ＭＳ ゴシック"/>
                          <a:cs typeface="ＭＳ Ｐゴシック"/>
                        </a:rPr>
                        <a:t>万元～</a:t>
                      </a:r>
                      <a:r>
                        <a:rPr lang="en-US" sz="800" kern="0" dirty="0">
                          <a:solidFill>
                            <a:srgbClr val="00B050"/>
                          </a:solidFill>
                          <a:latin typeface="Century"/>
                          <a:ea typeface="ＭＳ ゴシック"/>
                          <a:cs typeface="ＭＳ Ｐゴシック"/>
                        </a:rPr>
                        <a:t>5</a:t>
                      </a:r>
                      <a:r>
                        <a:rPr lang="ja-JP" sz="800" kern="0" dirty="0">
                          <a:solidFill>
                            <a:srgbClr val="00B050"/>
                          </a:solidFill>
                          <a:latin typeface="Century"/>
                          <a:ea typeface="ＭＳ ゴシック"/>
                          <a:cs typeface="ＭＳ Ｐゴシック"/>
                        </a:rPr>
                        <a:t>万元（</a:t>
                      </a:r>
                      <a:r>
                        <a:rPr lang="en-US" sz="800" kern="0" dirty="0">
                          <a:solidFill>
                            <a:srgbClr val="00B050"/>
                          </a:solidFill>
                          <a:latin typeface="Century"/>
                          <a:ea typeface="ＭＳ ゴシック"/>
                          <a:cs typeface="ＭＳ Ｐゴシック"/>
                        </a:rPr>
                        <a:t>1</a:t>
                      </a:r>
                      <a:r>
                        <a:rPr lang="ja-JP" sz="800" kern="0" dirty="0">
                          <a:solidFill>
                            <a:srgbClr val="00B050"/>
                          </a:solidFill>
                          <a:latin typeface="Century"/>
                          <a:ea typeface="ＭＳ ゴシック"/>
                          <a:cs typeface="ＭＳ Ｐゴシック"/>
                        </a:rPr>
                        <a:t>万元</a:t>
                      </a:r>
                      <a:r>
                        <a:rPr lang="en-US" sz="800" kern="0" dirty="0">
                          <a:solidFill>
                            <a:srgbClr val="00B050"/>
                          </a:solidFill>
                          <a:latin typeface="Century"/>
                          <a:ea typeface="ＭＳ ゴシック"/>
                          <a:cs typeface="ＭＳ Ｐゴシック"/>
                        </a:rPr>
                        <a:t>=</a:t>
                      </a:r>
                      <a:r>
                        <a:rPr lang="ja-JP" sz="800" kern="0" dirty="0">
                          <a:solidFill>
                            <a:srgbClr val="00B050"/>
                          </a:solidFill>
                          <a:latin typeface="Century"/>
                          <a:ea typeface="ＭＳ ゴシック"/>
                          <a:cs typeface="ＭＳ Ｐゴシック"/>
                        </a:rPr>
                        <a:t>約</a:t>
                      </a:r>
                      <a:r>
                        <a:rPr lang="en-US" sz="800" kern="0" dirty="0">
                          <a:solidFill>
                            <a:srgbClr val="00B050"/>
                          </a:solidFill>
                          <a:latin typeface="Century"/>
                          <a:ea typeface="ＭＳ ゴシック"/>
                          <a:cs typeface="ＭＳ Ｐゴシック"/>
                        </a:rPr>
                        <a:t>16</a:t>
                      </a:r>
                      <a:r>
                        <a:rPr lang="ja-JP" sz="800" kern="0" dirty="0">
                          <a:solidFill>
                            <a:srgbClr val="00B050"/>
                          </a:solidFill>
                          <a:latin typeface="Century"/>
                          <a:ea typeface="ＭＳ ゴシック"/>
                          <a:cs typeface="ＭＳ Ｐゴシック"/>
                        </a:rPr>
                        <a:t>万円）</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4">
                  <a:txBody>
                    <a:bodyPr/>
                    <a:lstStyle/>
                    <a:p>
                      <a:pPr indent="127000" algn="l">
                        <a:spcAft>
                          <a:spcPts val="0"/>
                        </a:spcAft>
                      </a:pPr>
                      <a:r>
                        <a:rPr lang="ja-JP" sz="800" kern="0" dirty="0">
                          <a:solidFill>
                            <a:srgbClr val="00B050"/>
                          </a:solidFill>
                          <a:latin typeface="Century"/>
                          <a:ea typeface="ＭＳ ゴシック"/>
                          <a:cs typeface="ＭＳ Ｐゴシック"/>
                        </a:rPr>
                        <a:t>※為替レートによって変動があります</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5">
                  <a:txBody>
                    <a:bodyPr/>
                    <a:lstStyle/>
                    <a:p>
                      <a:pPr indent="127000" algn="l">
                        <a:spcAft>
                          <a:spcPts val="0"/>
                        </a:spcAft>
                      </a:pPr>
                      <a:r>
                        <a:rPr lang="en-US" sz="800" kern="0" dirty="0">
                          <a:solidFill>
                            <a:srgbClr val="00B050"/>
                          </a:solidFill>
                          <a:latin typeface="ＭＳ ゴシック"/>
                          <a:ea typeface="ＭＳ 明朝"/>
                          <a:cs typeface="ＭＳ Ｐゴシック"/>
                        </a:rPr>
                        <a:t>3</a:t>
                      </a:r>
                      <a:r>
                        <a:rPr lang="ja-JP" sz="800" kern="0" dirty="0" err="1">
                          <a:solidFill>
                            <a:srgbClr val="00B050"/>
                          </a:solidFill>
                          <a:latin typeface="Century"/>
                          <a:ea typeface="ＭＳ ゴシック"/>
                          <a:cs typeface="ＭＳ Ｐゴシック"/>
                        </a:rPr>
                        <a:t>、</a:t>
                      </a:r>
                      <a:r>
                        <a:rPr lang="ja-JP" sz="800" kern="0" dirty="0">
                          <a:solidFill>
                            <a:srgbClr val="00B050"/>
                          </a:solidFill>
                          <a:latin typeface="Century"/>
                          <a:ea typeface="Times New Roman"/>
                          <a:cs typeface="Times New Roman"/>
                        </a:rPr>
                        <a:t> </a:t>
                      </a:r>
                      <a:r>
                        <a:rPr lang="ja-JP" sz="800" kern="0" dirty="0">
                          <a:solidFill>
                            <a:srgbClr val="00B050"/>
                          </a:solidFill>
                          <a:latin typeface="Century"/>
                          <a:ea typeface="ＭＳ ゴシック"/>
                          <a:cs typeface="ＭＳ Ｐゴシック"/>
                        </a:rPr>
                        <a:t>中国の観光客以外で利用される方はいますか？</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5">
                  <a:txBody>
                    <a:bodyPr/>
                    <a:lstStyle/>
                    <a:p>
                      <a:pPr indent="127000" algn="l">
                        <a:spcAft>
                          <a:spcPts val="0"/>
                        </a:spcAft>
                      </a:pPr>
                      <a:r>
                        <a:rPr lang="ja-JP" sz="800" kern="0" dirty="0">
                          <a:solidFill>
                            <a:srgbClr val="00B050"/>
                          </a:solidFill>
                          <a:latin typeface="Century"/>
                          <a:ea typeface="ＭＳ ゴシック"/>
                          <a:cs typeface="ＭＳ Ｐゴシック"/>
                        </a:rPr>
                        <a:t>→基本的には中国人観光客が利用する決済手段です。</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3">
                  <a:txBody>
                    <a:bodyPr/>
                    <a:lstStyle/>
                    <a:p>
                      <a:pPr indent="127000" algn="l">
                        <a:spcAft>
                          <a:spcPts val="0"/>
                        </a:spcAft>
                      </a:pPr>
                      <a:r>
                        <a:rPr lang="en-US" sz="800" kern="0" dirty="0">
                          <a:solidFill>
                            <a:srgbClr val="00B050"/>
                          </a:solidFill>
                          <a:latin typeface="ＭＳ ゴシック"/>
                          <a:ea typeface="ＭＳ 明朝"/>
                          <a:cs typeface="ＭＳ Ｐゴシック"/>
                        </a:rPr>
                        <a:t>4</a:t>
                      </a:r>
                      <a:r>
                        <a:rPr lang="ja-JP" sz="800" kern="0" dirty="0" err="1">
                          <a:solidFill>
                            <a:srgbClr val="00B050"/>
                          </a:solidFill>
                          <a:latin typeface="Century"/>
                          <a:ea typeface="ＭＳ ゴシック"/>
                          <a:cs typeface="ＭＳ Ｐゴシック"/>
                        </a:rPr>
                        <a:t>、</a:t>
                      </a:r>
                      <a:r>
                        <a:rPr lang="ja-JP" sz="800" kern="0" dirty="0">
                          <a:solidFill>
                            <a:srgbClr val="00B050"/>
                          </a:solidFill>
                          <a:latin typeface="Century"/>
                          <a:ea typeface="Times New Roman"/>
                          <a:cs typeface="Times New Roman"/>
                        </a:rPr>
                        <a:t> </a:t>
                      </a:r>
                      <a:r>
                        <a:rPr lang="ja-JP" sz="800" kern="0" dirty="0">
                          <a:solidFill>
                            <a:srgbClr val="00B050"/>
                          </a:solidFill>
                          <a:latin typeface="Century"/>
                          <a:ea typeface="ＭＳ ゴシック"/>
                          <a:cs typeface="ＭＳ Ｐゴシック"/>
                        </a:rPr>
                        <a:t>分割払いはできますか？</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4">
                  <a:txBody>
                    <a:bodyPr/>
                    <a:lstStyle/>
                    <a:p>
                      <a:pPr indent="127000" algn="l">
                        <a:spcAft>
                          <a:spcPts val="0"/>
                        </a:spcAft>
                      </a:pPr>
                      <a:r>
                        <a:rPr lang="ja-JP" sz="800" kern="0" dirty="0">
                          <a:solidFill>
                            <a:srgbClr val="00B050"/>
                          </a:solidFill>
                          <a:latin typeface="Century"/>
                          <a:ea typeface="ＭＳ ゴシック"/>
                          <a:cs typeface="ＭＳ Ｐゴシック"/>
                        </a:rPr>
                        <a:t>→一括払いの利用のみとなります。</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6">
                  <a:txBody>
                    <a:bodyPr/>
                    <a:lstStyle/>
                    <a:p>
                      <a:pPr indent="127000" algn="l">
                        <a:spcAft>
                          <a:spcPts val="0"/>
                        </a:spcAft>
                      </a:pPr>
                      <a:r>
                        <a:rPr lang="en-US" sz="800" kern="0" dirty="0">
                          <a:solidFill>
                            <a:srgbClr val="00B050"/>
                          </a:solidFill>
                          <a:latin typeface="ＭＳ ゴシック"/>
                          <a:ea typeface="ＭＳ 明朝"/>
                          <a:cs typeface="ＭＳ Ｐゴシック"/>
                        </a:rPr>
                        <a:t>5</a:t>
                      </a:r>
                      <a:r>
                        <a:rPr lang="ja-JP" sz="800" kern="0" dirty="0" err="1">
                          <a:solidFill>
                            <a:srgbClr val="00B050"/>
                          </a:solidFill>
                          <a:latin typeface="Century"/>
                          <a:ea typeface="ＭＳ ゴシック"/>
                          <a:cs typeface="ＭＳ Ｐゴシック"/>
                        </a:rPr>
                        <a:t>、</a:t>
                      </a:r>
                      <a:r>
                        <a:rPr lang="ja-JP" sz="800" kern="0" dirty="0">
                          <a:solidFill>
                            <a:srgbClr val="00B050"/>
                          </a:solidFill>
                          <a:latin typeface="Century"/>
                          <a:ea typeface="Times New Roman"/>
                          <a:cs typeface="Times New Roman"/>
                        </a:rPr>
                        <a:t> </a:t>
                      </a:r>
                      <a:r>
                        <a:rPr lang="ja-JP" sz="800" kern="0" dirty="0">
                          <a:solidFill>
                            <a:srgbClr val="00B050"/>
                          </a:solidFill>
                          <a:latin typeface="Century"/>
                          <a:ea typeface="ＭＳ ゴシック"/>
                          <a:cs typeface="ＭＳ Ｐゴシック"/>
                        </a:rPr>
                        <a:t>お客様が帰られたあとの金額訂正や取り消しはできますか？</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7">
                  <a:txBody>
                    <a:bodyPr/>
                    <a:lstStyle/>
                    <a:p>
                      <a:pPr indent="127000" algn="l">
                        <a:spcAft>
                          <a:spcPts val="0"/>
                        </a:spcAft>
                      </a:pPr>
                      <a:r>
                        <a:rPr lang="ja-JP" sz="800" kern="0" dirty="0">
                          <a:solidFill>
                            <a:srgbClr val="00B050"/>
                          </a:solidFill>
                          <a:latin typeface="Century"/>
                          <a:ea typeface="ＭＳ ゴシック"/>
                          <a:cs typeface="ＭＳ Ｐゴシック"/>
                        </a:rPr>
                        <a:t>→決済された金額から差し引く形での金額訂正と取り消しは可能です。</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6">
                  <a:txBody>
                    <a:bodyPr/>
                    <a:lstStyle/>
                    <a:p>
                      <a:pPr indent="127000" algn="l">
                        <a:spcAft>
                          <a:spcPts val="0"/>
                        </a:spcAft>
                      </a:pPr>
                      <a:r>
                        <a:rPr lang="ja-JP" sz="800" kern="0" dirty="0">
                          <a:solidFill>
                            <a:srgbClr val="00B050"/>
                          </a:solidFill>
                          <a:latin typeface="Century"/>
                          <a:ea typeface="ＭＳ ゴシック"/>
                          <a:cs typeface="ＭＳ Ｐゴシック"/>
                        </a:rPr>
                        <a:t>決済された金額以上に追加請求することはできません。</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5">
                  <a:txBody>
                    <a:bodyPr/>
                    <a:lstStyle/>
                    <a:p>
                      <a:pPr indent="127000" algn="l">
                        <a:spcAft>
                          <a:spcPts val="0"/>
                        </a:spcAft>
                      </a:pPr>
                      <a:r>
                        <a:rPr lang="en-US" sz="800" kern="0" dirty="0">
                          <a:solidFill>
                            <a:srgbClr val="00B050"/>
                          </a:solidFill>
                          <a:latin typeface="ＭＳ ゴシック"/>
                          <a:ea typeface="ＭＳ 明朝"/>
                          <a:cs typeface="ＭＳ Ｐゴシック"/>
                        </a:rPr>
                        <a:t>6</a:t>
                      </a:r>
                      <a:r>
                        <a:rPr lang="ja-JP" sz="800" kern="0" dirty="0" err="1">
                          <a:solidFill>
                            <a:srgbClr val="00B050"/>
                          </a:solidFill>
                          <a:latin typeface="Century"/>
                          <a:ea typeface="ＭＳ ゴシック"/>
                          <a:cs typeface="ＭＳ Ｐゴシック"/>
                        </a:rPr>
                        <a:t>、</a:t>
                      </a:r>
                      <a:r>
                        <a:rPr lang="ja-JP" sz="800" kern="0" dirty="0">
                          <a:solidFill>
                            <a:srgbClr val="00B050"/>
                          </a:solidFill>
                          <a:latin typeface="Century"/>
                          <a:ea typeface="Times New Roman"/>
                          <a:cs typeface="Times New Roman"/>
                        </a:rPr>
                        <a:t> </a:t>
                      </a:r>
                      <a:r>
                        <a:rPr lang="ja-JP" sz="800" kern="0" dirty="0">
                          <a:solidFill>
                            <a:srgbClr val="00B050"/>
                          </a:solidFill>
                          <a:latin typeface="Century"/>
                          <a:ea typeface="ＭＳ ゴシック"/>
                          <a:cs typeface="ＭＳ Ｐゴシック"/>
                        </a:rPr>
                        <a:t>売上のキャンセルはいつまでできますか？</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7">
                  <a:txBody>
                    <a:bodyPr/>
                    <a:lstStyle/>
                    <a:p>
                      <a:pPr indent="127000" algn="l">
                        <a:spcAft>
                          <a:spcPts val="0"/>
                        </a:spcAft>
                      </a:pPr>
                      <a:r>
                        <a:rPr lang="ja-JP" sz="800" kern="0" dirty="0">
                          <a:solidFill>
                            <a:srgbClr val="00B050"/>
                          </a:solidFill>
                          <a:latin typeface="Century"/>
                          <a:ea typeface="ＭＳ ゴシック"/>
                          <a:cs typeface="ＭＳ Ｐゴシック"/>
                        </a:rPr>
                        <a:t>→決済完了後、一週間以内であれば金額訂正や取り消しが可能です。</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8">
                  <a:txBody>
                    <a:bodyPr/>
                    <a:lstStyle/>
                    <a:p>
                      <a:pPr indent="127000" algn="l">
                        <a:spcAft>
                          <a:spcPts val="0"/>
                        </a:spcAft>
                      </a:pPr>
                      <a:r>
                        <a:rPr lang="ja-JP" sz="800" kern="0" dirty="0">
                          <a:solidFill>
                            <a:srgbClr val="00B050"/>
                          </a:solidFill>
                          <a:latin typeface="Century"/>
                          <a:ea typeface="ＭＳ ゴシック"/>
                          <a:cs typeface="ＭＳ Ｐゴシック"/>
                        </a:rPr>
                        <a:t>　一週間以上期間が空いてしまう場合にはまず当社へお問い合わせください。</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2">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r>
              <a:tr h="82067">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4">
                  <a:txBody>
                    <a:bodyPr/>
                    <a:lstStyle/>
                    <a:p>
                      <a:pPr algn="l">
                        <a:spcAft>
                          <a:spcPts val="0"/>
                        </a:spcAft>
                      </a:pPr>
                      <a:r>
                        <a:rPr lang="ja-JP" sz="800" kern="0" dirty="0">
                          <a:solidFill>
                            <a:srgbClr val="00B050"/>
                          </a:solidFill>
                          <a:latin typeface="Century"/>
                          <a:ea typeface="ＭＳ ゴシック"/>
                          <a:cs typeface="ＭＳ Ｐゴシック"/>
                        </a:rPr>
                        <a:t>　</a:t>
                      </a:r>
                      <a:r>
                        <a:rPr lang="en-US" sz="800" kern="0" dirty="0">
                          <a:solidFill>
                            <a:srgbClr val="00B050"/>
                          </a:solidFill>
                          <a:latin typeface="Century"/>
                          <a:ea typeface="ＭＳ ゴシック"/>
                          <a:cs typeface="ＭＳ Ｐゴシック"/>
                        </a:rPr>
                        <a:t>7</a:t>
                      </a:r>
                      <a:r>
                        <a:rPr lang="ja-JP" sz="800" kern="0" dirty="0" err="1">
                          <a:solidFill>
                            <a:srgbClr val="00B050"/>
                          </a:solidFill>
                          <a:latin typeface="Century"/>
                          <a:ea typeface="ＭＳ ゴシック"/>
                          <a:cs typeface="ＭＳ Ｐゴシック"/>
                        </a:rPr>
                        <a:t>、</a:t>
                      </a:r>
                      <a:r>
                        <a:rPr lang="ja-JP" sz="800" kern="0" dirty="0">
                          <a:solidFill>
                            <a:srgbClr val="00B050"/>
                          </a:solidFill>
                          <a:latin typeface="Century"/>
                          <a:ea typeface="ＭＳ ゴシック"/>
                          <a:cs typeface="ＭＳ Ｐゴシック"/>
                        </a:rPr>
                        <a:t>チャージバックは発生しますか？</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9">
                  <a:txBody>
                    <a:bodyPr/>
                    <a:lstStyle/>
                    <a:p>
                      <a:pPr algn="l">
                        <a:spcAft>
                          <a:spcPts val="0"/>
                        </a:spcAft>
                      </a:pPr>
                      <a:r>
                        <a:rPr lang="ja-JP" sz="800" kern="0" dirty="0">
                          <a:solidFill>
                            <a:srgbClr val="00B050"/>
                          </a:solidFill>
                          <a:latin typeface="Century"/>
                          <a:ea typeface="ＭＳ ゴシック"/>
                          <a:cs typeface="ＭＳ Ｐゴシック"/>
                        </a:rPr>
                        <a:t>　　→お客様の</a:t>
                      </a:r>
                      <a:r>
                        <a:rPr lang="en-US" sz="800" kern="0" dirty="0">
                          <a:solidFill>
                            <a:srgbClr val="00B050"/>
                          </a:solidFill>
                          <a:latin typeface="Century"/>
                          <a:ea typeface="ＭＳ ゴシック"/>
                          <a:cs typeface="ＭＳ Ｐゴシック"/>
                        </a:rPr>
                        <a:t>QR</a:t>
                      </a:r>
                      <a:r>
                        <a:rPr lang="ja-JP" sz="800" kern="0" dirty="0">
                          <a:solidFill>
                            <a:srgbClr val="00B050"/>
                          </a:solidFill>
                          <a:latin typeface="Century"/>
                          <a:ea typeface="ＭＳ ゴシック"/>
                          <a:cs typeface="ＭＳ Ｐゴシック"/>
                        </a:rPr>
                        <a:t>コードを読み取る関係上、チャージバックの可能性は極めて少ないです。</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r>
              <a:tr h="82067">
                <a:tc gridSpan="9">
                  <a:txBody>
                    <a:bodyPr/>
                    <a:lstStyle/>
                    <a:p>
                      <a:pPr algn="l">
                        <a:spcAft>
                          <a:spcPts val="0"/>
                        </a:spcAft>
                      </a:pPr>
                      <a:r>
                        <a:rPr lang="ja-JP" sz="800" kern="0" dirty="0">
                          <a:solidFill>
                            <a:srgbClr val="00B050"/>
                          </a:solidFill>
                          <a:latin typeface="Century"/>
                          <a:ea typeface="ＭＳ ゴシック"/>
                          <a:cs typeface="ＭＳ Ｐゴシック"/>
                        </a:rPr>
                        <a:t>　　　</a:t>
                      </a:r>
                      <a:r>
                        <a:rPr lang="en-US" sz="800" kern="0" dirty="0">
                          <a:solidFill>
                            <a:srgbClr val="00B050"/>
                          </a:solidFill>
                          <a:latin typeface="Century"/>
                          <a:ea typeface="ＭＳ ゴシック"/>
                          <a:cs typeface="ＭＳ Ｐゴシック"/>
                        </a:rPr>
                        <a:t>QR</a:t>
                      </a:r>
                      <a:r>
                        <a:rPr lang="ja-JP" sz="800" kern="0" dirty="0">
                          <a:solidFill>
                            <a:srgbClr val="00B050"/>
                          </a:solidFill>
                          <a:latin typeface="Century"/>
                          <a:ea typeface="ＭＳ ゴシック"/>
                          <a:cs typeface="ＭＳ Ｐゴシック"/>
                        </a:rPr>
                        <a:t>コードは一定時間毎に自動的に更新され以前の</a:t>
                      </a:r>
                      <a:r>
                        <a:rPr lang="en-US" sz="800" kern="0" dirty="0">
                          <a:solidFill>
                            <a:srgbClr val="00B050"/>
                          </a:solidFill>
                          <a:latin typeface="Century"/>
                          <a:ea typeface="ＭＳ ゴシック"/>
                          <a:cs typeface="ＭＳ Ｐゴシック"/>
                        </a:rPr>
                        <a:t>QR</a:t>
                      </a:r>
                      <a:r>
                        <a:rPr lang="ja-JP" sz="800" kern="0" dirty="0">
                          <a:solidFill>
                            <a:srgbClr val="00B050"/>
                          </a:solidFill>
                          <a:latin typeface="Century"/>
                          <a:ea typeface="ＭＳ ゴシック"/>
                          <a:cs typeface="ＭＳ Ｐゴシック"/>
                        </a:rPr>
                        <a:t>コードは利用できなくなります。</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r>
              <a:tr h="82067">
                <a:tc gridSpan="7">
                  <a:txBody>
                    <a:bodyPr/>
                    <a:lstStyle/>
                    <a:p>
                      <a:pPr algn="l">
                        <a:spcAft>
                          <a:spcPts val="0"/>
                        </a:spcAft>
                      </a:pPr>
                      <a:r>
                        <a:rPr lang="ja-JP" sz="800" kern="0" dirty="0">
                          <a:solidFill>
                            <a:srgbClr val="00B050"/>
                          </a:solidFill>
                          <a:latin typeface="Century"/>
                          <a:ea typeface="ＭＳ ゴシック"/>
                          <a:cs typeface="ＭＳ Ｐゴシック"/>
                        </a:rPr>
                        <a:t>　　　また、一度利用した</a:t>
                      </a:r>
                      <a:r>
                        <a:rPr lang="en-US" sz="800" kern="0" dirty="0">
                          <a:solidFill>
                            <a:srgbClr val="00B050"/>
                          </a:solidFill>
                          <a:latin typeface="Century"/>
                          <a:ea typeface="ＭＳ ゴシック"/>
                          <a:cs typeface="ＭＳ Ｐゴシック"/>
                        </a:rPr>
                        <a:t>QR</a:t>
                      </a:r>
                      <a:r>
                        <a:rPr lang="ja-JP" sz="800" kern="0" dirty="0">
                          <a:solidFill>
                            <a:srgbClr val="00B050"/>
                          </a:solidFill>
                          <a:latin typeface="Century"/>
                          <a:ea typeface="ＭＳ ゴシック"/>
                          <a:cs typeface="ＭＳ Ｐゴシック"/>
                        </a:rPr>
                        <a:t>コードでニ度目の決済をすることもできません。</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5">
                  <a:txBody>
                    <a:bodyPr/>
                    <a:lstStyle/>
                    <a:p>
                      <a:pPr indent="127000" algn="l">
                        <a:spcAft>
                          <a:spcPts val="0"/>
                        </a:spcAft>
                      </a:pPr>
                      <a:r>
                        <a:rPr lang="en-US" sz="800" kern="0" dirty="0">
                          <a:solidFill>
                            <a:srgbClr val="00B050"/>
                          </a:solidFill>
                          <a:latin typeface="ＭＳ ゴシック"/>
                          <a:ea typeface="ＭＳ 明朝"/>
                          <a:cs typeface="ＭＳ Ｐゴシック"/>
                        </a:rPr>
                        <a:t>8</a:t>
                      </a:r>
                      <a:r>
                        <a:rPr lang="ja-JP" sz="800" kern="0" dirty="0" err="1">
                          <a:solidFill>
                            <a:srgbClr val="00B050"/>
                          </a:solidFill>
                          <a:latin typeface="Century"/>
                          <a:ea typeface="ＭＳ ゴシック"/>
                          <a:cs typeface="ＭＳ Ｐゴシック"/>
                        </a:rPr>
                        <a:t>、</a:t>
                      </a:r>
                      <a:r>
                        <a:rPr lang="ja-JP" sz="800" kern="0" dirty="0">
                          <a:solidFill>
                            <a:srgbClr val="00B050"/>
                          </a:solidFill>
                          <a:latin typeface="Century"/>
                          <a:ea typeface="Times New Roman"/>
                          <a:cs typeface="Times New Roman"/>
                        </a:rPr>
                        <a:t> </a:t>
                      </a:r>
                      <a:r>
                        <a:rPr lang="ja-JP" sz="800" kern="0" dirty="0">
                          <a:solidFill>
                            <a:srgbClr val="00B050"/>
                          </a:solidFill>
                          <a:latin typeface="Century"/>
                          <a:ea typeface="ＭＳ ゴシック"/>
                          <a:cs typeface="ＭＳ Ｐゴシック"/>
                        </a:rPr>
                        <a:t>申込みから導入までどの位期間がかかりますか？</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9">
                  <a:txBody>
                    <a:bodyPr/>
                    <a:lstStyle/>
                    <a:p>
                      <a:pPr indent="127000" algn="l">
                        <a:spcAft>
                          <a:spcPts val="0"/>
                        </a:spcAft>
                      </a:pPr>
                      <a:r>
                        <a:rPr lang="ja-JP" sz="800" kern="0" dirty="0">
                          <a:solidFill>
                            <a:srgbClr val="00B050"/>
                          </a:solidFill>
                          <a:latin typeface="Century"/>
                          <a:ea typeface="ＭＳ ゴシック"/>
                          <a:cs typeface="ＭＳ Ｐゴシック"/>
                        </a:rPr>
                        <a:t>→申込書受領から約</a:t>
                      </a:r>
                      <a:r>
                        <a:rPr lang="en-US" sz="800" kern="0" dirty="0">
                          <a:solidFill>
                            <a:srgbClr val="00B050"/>
                          </a:solidFill>
                          <a:latin typeface="Century"/>
                          <a:ea typeface="ＭＳ ゴシック"/>
                          <a:cs typeface="ＭＳ Ｐゴシック"/>
                        </a:rPr>
                        <a:t>1.5</a:t>
                      </a:r>
                      <a:r>
                        <a:rPr lang="ja-JP" sz="800" kern="0" dirty="0">
                          <a:solidFill>
                            <a:srgbClr val="00B050"/>
                          </a:solidFill>
                          <a:latin typeface="Century"/>
                          <a:ea typeface="ＭＳ ゴシック"/>
                          <a:cs typeface="ＭＳ Ｐゴシック"/>
                        </a:rPr>
                        <a:t>ヵ月です。（※申込件数が多い場合には遅れることもございます）</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r>
              <a:tr h="82067">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5">
                  <a:txBody>
                    <a:bodyPr/>
                    <a:lstStyle/>
                    <a:p>
                      <a:pPr indent="127000" algn="l">
                        <a:spcAft>
                          <a:spcPts val="0"/>
                        </a:spcAft>
                      </a:pPr>
                      <a:r>
                        <a:rPr lang="en-US" sz="800" kern="0">
                          <a:solidFill>
                            <a:srgbClr val="00B050"/>
                          </a:solidFill>
                          <a:latin typeface="ＭＳ ゴシック"/>
                          <a:ea typeface="ＭＳ 明朝"/>
                          <a:cs typeface="ＭＳ Ｐゴシック"/>
                        </a:rPr>
                        <a:t>9</a:t>
                      </a:r>
                      <a:r>
                        <a:rPr lang="ja-JP" sz="800" kern="0">
                          <a:solidFill>
                            <a:srgbClr val="00B050"/>
                          </a:solidFill>
                          <a:latin typeface="Century"/>
                          <a:ea typeface="ＭＳ ゴシック"/>
                          <a:cs typeface="ＭＳ Ｐゴシック"/>
                        </a:rPr>
                        <a:t>、</a:t>
                      </a:r>
                      <a:r>
                        <a:rPr lang="ja-JP" sz="800" kern="0">
                          <a:solidFill>
                            <a:srgbClr val="00B050"/>
                          </a:solidFill>
                          <a:latin typeface="Century"/>
                          <a:ea typeface="Times New Roman"/>
                          <a:cs typeface="Times New Roman"/>
                        </a:rPr>
                        <a:t> </a:t>
                      </a:r>
                      <a:r>
                        <a:rPr lang="en-US" sz="800" kern="0">
                          <a:solidFill>
                            <a:srgbClr val="00B050"/>
                          </a:solidFill>
                          <a:latin typeface="ＭＳ ゴシック"/>
                          <a:ea typeface="ＭＳ 明朝"/>
                          <a:cs typeface="ＭＳ Ｐゴシック"/>
                        </a:rPr>
                        <a:t>WeChat Pay</a:t>
                      </a:r>
                      <a:r>
                        <a:rPr lang="ja-JP" sz="800" kern="0">
                          <a:solidFill>
                            <a:srgbClr val="00B050"/>
                          </a:solidFill>
                          <a:latin typeface="Century"/>
                          <a:ea typeface="ＭＳ ゴシック"/>
                          <a:cs typeface="ＭＳ Ｐゴシック"/>
                        </a:rPr>
                        <a:t>を利用できない業種はありますか？</a:t>
                      </a:r>
                      <a:endParaRPr lang="ja-JP" sz="900" kern="10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6">
                  <a:txBody>
                    <a:bodyPr/>
                    <a:lstStyle/>
                    <a:p>
                      <a:pPr indent="127000" algn="l">
                        <a:spcAft>
                          <a:spcPts val="0"/>
                        </a:spcAft>
                      </a:pPr>
                      <a:r>
                        <a:rPr lang="ja-JP" sz="800" kern="0">
                          <a:solidFill>
                            <a:srgbClr val="00B050"/>
                          </a:solidFill>
                          <a:latin typeface="Century"/>
                          <a:ea typeface="ＭＳ ゴシック"/>
                          <a:cs typeface="ＭＳ Ｐゴシック"/>
                        </a:rPr>
                        <a:t>→基本的にはどんな業態・業種でも審査をすることは可能です。</a:t>
                      </a:r>
                      <a:endParaRPr lang="ja-JP" sz="900" kern="10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7">
                  <a:txBody>
                    <a:bodyPr/>
                    <a:lstStyle/>
                    <a:p>
                      <a:pPr indent="127000" algn="l">
                        <a:spcAft>
                          <a:spcPts val="0"/>
                        </a:spcAft>
                      </a:pPr>
                      <a:r>
                        <a:rPr lang="ja-JP" sz="800" kern="0" dirty="0">
                          <a:solidFill>
                            <a:srgbClr val="00B050"/>
                          </a:solidFill>
                          <a:latin typeface="Century"/>
                          <a:ea typeface="ＭＳ ゴシック"/>
                          <a:cs typeface="ＭＳ Ｐゴシック"/>
                        </a:rPr>
                        <a:t>　審査によってはご期待に添えない場合もございますのでご了承ください。</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5">
                  <a:txBody>
                    <a:bodyPr/>
                    <a:lstStyle/>
                    <a:p>
                      <a:pPr algn="l">
                        <a:spcAft>
                          <a:spcPts val="0"/>
                        </a:spcAft>
                      </a:pPr>
                      <a:r>
                        <a:rPr lang="ja-JP" sz="800" kern="0" dirty="0">
                          <a:solidFill>
                            <a:srgbClr val="00B050"/>
                          </a:solidFill>
                          <a:latin typeface="Century"/>
                          <a:ea typeface="ＭＳ ゴシック"/>
                          <a:cs typeface="ＭＳ Ｐゴシック"/>
                        </a:rPr>
                        <a:t>　</a:t>
                      </a:r>
                      <a:r>
                        <a:rPr lang="en-US" sz="800" kern="0" dirty="0">
                          <a:solidFill>
                            <a:srgbClr val="00B050"/>
                          </a:solidFill>
                          <a:latin typeface="Century"/>
                          <a:ea typeface="ＭＳ ゴシック"/>
                          <a:cs typeface="ＭＳ Ｐゴシック"/>
                        </a:rPr>
                        <a:t>10</a:t>
                      </a:r>
                      <a:r>
                        <a:rPr lang="ja-JP" sz="800" kern="0" dirty="0" err="1">
                          <a:solidFill>
                            <a:srgbClr val="00B050"/>
                          </a:solidFill>
                          <a:latin typeface="Century"/>
                          <a:ea typeface="ＭＳ ゴシック"/>
                          <a:cs typeface="ＭＳ Ｐゴシック"/>
                        </a:rPr>
                        <a:t>、</a:t>
                      </a:r>
                      <a:r>
                        <a:rPr lang="ja-JP" sz="800" kern="0" dirty="0">
                          <a:solidFill>
                            <a:srgbClr val="00B050"/>
                          </a:solidFill>
                          <a:latin typeface="Century"/>
                          <a:ea typeface="ＭＳ ゴシック"/>
                          <a:cs typeface="ＭＳ Ｐゴシック"/>
                        </a:rPr>
                        <a:t>個人事業主でも申し込みはできますか？</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4">
                  <a:txBody>
                    <a:bodyPr/>
                    <a:lstStyle/>
                    <a:p>
                      <a:pPr algn="l">
                        <a:spcAft>
                          <a:spcPts val="0"/>
                        </a:spcAft>
                      </a:pPr>
                      <a:r>
                        <a:rPr lang="ja-JP" sz="800" kern="0" dirty="0">
                          <a:solidFill>
                            <a:srgbClr val="00B050"/>
                          </a:solidFill>
                          <a:latin typeface="Century"/>
                          <a:ea typeface="ＭＳ ゴシック"/>
                          <a:cs typeface="ＭＳ Ｐゴシック"/>
                        </a:rPr>
                        <a:t>　　→はい。個人事業主の方でもお申込頂けます。</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5">
                  <a:txBody>
                    <a:bodyPr/>
                    <a:lstStyle/>
                    <a:p>
                      <a:pPr algn="l">
                        <a:spcAft>
                          <a:spcPts val="0"/>
                        </a:spcAft>
                      </a:pPr>
                      <a:r>
                        <a:rPr lang="ja-JP" sz="800" kern="0" dirty="0">
                          <a:solidFill>
                            <a:srgbClr val="00B050"/>
                          </a:solidFill>
                          <a:latin typeface="Century"/>
                          <a:ea typeface="ＭＳ ゴシック"/>
                          <a:cs typeface="ＭＳ Ｐゴシック"/>
                        </a:rPr>
                        <a:t>　</a:t>
                      </a:r>
                      <a:r>
                        <a:rPr lang="en-US" sz="800" kern="0" dirty="0">
                          <a:solidFill>
                            <a:srgbClr val="00B050"/>
                          </a:solidFill>
                          <a:latin typeface="Century"/>
                          <a:ea typeface="ＭＳ ゴシック"/>
                          <a:cs typeface="ＭＳ Ｐゴシック"/>
                        </a:rPr>
                        <a:t>11</a:t>
                      </a:r>
                      <a:r>
                        <a:rPr lang="ja-JP" sz="800" kern="0" dirty="0" err="1">
                          <a:solidFill>
                            <a:srgbClr val="00B050"/>
                          </a:solidFill>
                          <a:latin typeface="Century"/>
                          <a:ea typeface="ＭＳ ゴシック"/>
                          <a:cs typeface="ＭＳ Ｐゴシック"/>
                        </a:rPr>
                        <a:t>、</a:t>
                      </a:r>
                      <a:r>
                        <a:rPr lang="en-US" sz="800" kern="0" dirty="0" err="1">
                          <a:solidFill>
                            <a:srgbClr val="00B050"/>
                          </a:solidFill>
                          <a:latin typeface="Century"/>
                          <a:ea typeface="ＭＳ ゴシック"/>
                          <a:cs typeface="ＭＳ Ｐゴシック"/>
                        </a:rPr>
                        <a:t>WeChat</a:t>
                      </a:r>
                      <a:r>
                        <a:rPr lang="en-US" sz="800" kern="0" dirty="0">
                          <a:solidFill>
                            <a:srgbClr val="00B050"/>
                          </a:solidFill>
                          <a:latin typeface="Century"/>
                          <a:ea typeface="ＭＳ ゴシック"/>
                          <a:cs typeface="ＭＳ Ｐゴシック"/>
                        </a:rPr>
                        <a:t> Pay</a:t>
                      </a:r>
                      <a:r>
                        <a:rPr lang="ja-JP" sz="800" kern="0" dirty="0">
                          <a:solidFill>
                            <a:srgbClr val="00B050"/>
                          </a:solidFill>
                          <a:latin typeface="Century"/>
                          <a:ea typeface="ＭＳ ゴシック"/>
                          <a:cs typeface="ＭＳ Ｐゴシック"/>
                        </a:rPr>
                        <a:t>はどこで申し込みができますか？</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7">
                  <a:txBody>
                    <a:bodyPr/>
                    <a:lstStyle/>
                    <a:p>
                      <a:pPr algn="l">
                        <a:spcAft>
                          <a:spcPts val="0"/>
                        </a:spcAft>
                      </a:pPr>
                      <a:r>
                        <a:rPr lang="ja-JP" sz="800" kern="0" dirty="0">
                          <a:solidFill>
                            <a:srgbClr val="00B050"/>
                          </a:solidFill>
                          <a:latin typeface="Century"/>
                          <a:ea typeface="ＭＳ ゴシック"/>
                          <a:cs typeface="ＭＳ Ｐゴシック"/>
                        </a:rPr>
                        <a:t>　　→日本で活動している</a:t>
                      </a:r>
                      <a:r>
                        <a:rPr lang="en-US" sz="800" kern="0" dirty="0" err="1">
                          <a:solidFill>
                            <a:srgbClr val="00B050"/>
                          </a:solidFill>
                          <a:latin typeface="Century"/>
                          <a:ea typeface="ＭＳ ゴシック"/>
                          <a:cs typeface="ＭＳ Ｐゴシック"/>
                        </a:rPr>
                        <a:t>WeChat</a:t>
                      </a:r>
                      <a:r>
                        <a:rPr lang="ja-JP" sz="800" kern="0" dirty="0">
                          <a:solidFill>
                            <a:srgbClr val="00B050"/>
                          </a:solidFill>
                          <a:latin typeface="Century"/>
                          <a:ea typeface="ＭＳ ゴシック"/>
                          <a:cs typeface="ＭＳ Ｐゴシック"/>
                        </a:rPr>
                        <a:t>代理店へお申込みをする必要がございます。</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4">
                  <a:txBody>
                    <a:bodyPr/>
                    <a:lstStyle/>
                    <a:p>
                      <a:pPr algn="l">
                        <a:spcAft>
                          <a:spcPts val="0"/>
                        </a:spcAft>
                      </a:pPr>
                      <a:r>
                        <a:rPr lang="ja-JP" sz="800" kern="0" dirty="0">
                          <a:solidFill>
                            <a:srgbClr val="00B050"/>
                          </a:solidFill>
                          <a:latin typeface="Century"/>
                          <a:ea typeface="ＭＳ ゴシック"/>
                          <a:cs typeface="ＭＳ Ｐゴシック"/>
                        </a:rPr>
                        <a:t>　</a:t>
                      </a:r>
                      <a:r>
                        <a:rPr lang="en-US" sz="800" kern="0" dirty="0">
                          <a:solidFill>
                            <a:srgbClr val="00B050"/>
                          </a:solidFill>
                          <a:latin typeface="Century"/>
                          <a:ea typeface="ＭＳ ゴシック"/>
                          <a:cs typeface="ＭＳ Ｐゴシック"/>
                        </a:rPr>
                        <a:t>12</a:t>
                      </a:r>
                      <a:r>
                        <a:rPr lang="ja-JP" sz="800" kern="0" dirty="0" err="1">
                          <a:solidFill>
                            <a:srgbClr val="00B050"/>
                          </a:solidFill>
                          <a:latin typeface="Century"/>
                          <a:ea typeface="ＭＳ ゴシック"/>
                          <a:cs typeface="ＭＳ Ｐゴシック"/>
                        </a:rPr>
                        <a:t>、</a:t>
                      </a:r>
                      <a:r>
                        <a:rPr lang="ja-JP" sz="800" kern="0" dirty="0">
                          <a:solidFill>
                            <a:srgbClr val="00B050"/>
                          </a:solidFill>
                          <a:latin typeface="Century"/>
                          <a:ea typeface="ＭＳ ゴシック"/>
                          <a:cs typeface="ＭＳ Ｐゴシック"/>
                        </a:rPr>
                        <a:t>導入に費用はかかりますか？</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3">
                  <a:txBody>
                    <a:bodyPr/>
                    <a:lstStyle/>
                    <a:p>
                      <a:pPr algn="l">
                        <a:spcAft>
                          <a:spcPts val="0"/>
                        </a:spcAft>
                      </a:pPr>
                      <a:r>
                        <a:rPr lang="ja-JP" sz="800" kern="0">
                          <a:solidFill>
                            <a:srgbClr val="00B050"/>
                          </a:solidFill>
                          <a:latin typeface="Century"/>
                          <a:ea typeface="ＭＳ ゴシック"/>
                          <a:cs typeface="ＭＳ Ｐゴシック"/>
                        </a:rPr>
                        <a:t>　　→費用は一切かかりません。</a:t>
                      </a:r>
                      <a:endParaRPr lang="ja-JP" sz="900" kern="10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5">
                  <a:txBody>
                    <a:bodyPr/>
                    <a:lstStyle/>
                    <a:p>
                      <a:pPr algn="l">
                        <a:spcAft>
                          <a:spcPts val="0"/>
                        </a:spcAft>
                      </a:pPr>
                      <a:r>
                        <a:rPr lang="ja-JP" sz="800" kern="0">
                          <a:solidFill>
                            <a:srgbClr val="00B050"/>
                          </a:solidFill>
                          <a:latin typeface="Century"/>
                          <a:ea typeface="ＭＳ ゴシック"/>
                          <a:cs typeface="ＭＳ Ｐゴシック"/>
                        </a:rPr>
                        <a:t>　</a:t>
                      </a:r>
                      <a:r>
                        <a:rPr lang="en-US" sz="800" kern="0">
                          <a:solidFill>
                            <a:srgbClr val="00B050"/>
                          </a:solidFill>
                          <a:latin typeface="Century"/>
                          <a:ea typeface="ＭＳ ゴシック"/>
                          <a:cs typeface="ＭＳ Ｐゴシック"/>
                        </a:rPr>
                        <a:t>13</a:t>
                      </a:r>
                      <a:r>
                        <a:rPr lang="ja-JP" sz="800" kern="0">
                          <a:solidFill>
                            <a:srgbClr val="00B050"/>
                          </a:solidFill>
                          <a:latin typeface="Century"/>
                          <a:ea typeface="ＭＳ ゴシック"/>
                          <a:cs typeface="ＭＳ Ｐゴシック"/>
                        </a:rPr>
                        <a:t>、決済手数料以外に費用はかかりますか？</a:t>
                      </a:r>
                      <a:endParaRPr lang="ja-JP" sz="900" kern="10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3">
                  <a:txBody>
                    <a:bodyPr/>
                    <a:lstStyle/>
                    <a:p>
                      <a:pPr algn="l">
                        <a:spcAft>
                          <a:spcPts val="0"/>
                        </a:spcAft>
                      </a:pPr>
                      <a:r>
                        <a:rPr lang="ja-JP" sz="800" kern="0">
                          <a:solidFill>
                            <a:srgbClr val="00B050"/>
                          </a:solidFill>
                          <a:latin typeface="Century"/>
                          <a:ea typeface="ＭＳ ゴシック"/>
                          <a:cs typeface="ＭＳ Ｐゴシック"/>
                        </a:rPr>
                        <a:t>　　→費用は一切かかりません。</a:t>
                      </a:r>
                      <a:endParaRPr lang="ja-JP" sz="900" kern="10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7">
                  <a:txBody>
                    <a:bodyPr/>
                    <a:lstStyle/>
                    <a:p>
                      <a:pPr algn="l">
                        <a:spcAft>
                          <a:spcPts val="0"/>
                        </a:spcAft>
                      </a:pPr>
                      <a:r>
                        <a:rPr lang="ja-JP" sz="800" kern="0">
                          <a:solidFill>
                            <a:srgbClr val="00B050"/>
                          </a:solidFill>
                          <a:latin typeface="Century"/>
                          <a:ea typeface="ＭＳ ゴシック"/>
                          <a:cs typeface="ＭＳ Ｐゴシック"/>
                        </a:rPr>
                        <a:t>　　　ただし、</a:t>
                      </a:r>
                      <a:r>
                        <a:rPr lang="en-US" sz="800" kern="0">
                          <a:solidFill>
                            <a:srgbClr val="00B050"/>
                          </a:solidFill>
                          <a:latin typeface="Century"/>
                          <a:ea typeface="ＭＳ ゴシック"/>
                          <a:cs typeface="ＭＳ Ｐゴシック"/>
                        </a:rPr>
                        <a:t>iPad</a:t>
                      </a:r>
                      <a:r>
                        <a:rPr lang="ja-JP" sz="800" kern="0">
                          <a:solidFill>
                            <a:srgbClr val="00B050"/>
                          </a:solidFill>
                          <a:latin typeface="Century"/>
                          <a:ea typeface="ＭＳ ゴシック"/>
                          <a:cs typeface="ＭＳ Ｐゴシック"/>
                        </a:rPr>
                        <a:t>と通信環境を整えていただく必要はございます。</a:t>
                      </a:r>
                      <a:endParaRPr lang="ja-JP" sz="900" kern="10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4">
                  <a:txBody>
                    <a:bodyPr/>
                    <a:lstStyle/>
                    <a:p>
                      <a:pPr algn="l">
                        <a:spcAft>
                          <a:spcPts val="0"/>
                        </a:spcAft>
                      </a:pPr>
                      <a:r>
                        <a:rPr lang="ja-JP" sz="800" kern="0">
                          <a:solidFill>
                            <a:srgbClr val="00B050"/>
                          </a:solidFill>
                          <a:latin typeface="Century"/>
                          <a:ea typeface="ＭＳ ゴシック"/>
                          <a:cs typeface="ＭＳ Ｐゴシック"/>
                        </a:rPr>
                        <a:t>　</a:t>
                      </a:r>
                      <a:r>
                        <a:rPr lang="en-US" sz="800" kern="0">
                          <a:solidFill>
                            <a:srgbClr val="00B050"/>
                          </a:solidFill>
                          <a:latin typeface="Century"/>
                          <a:ea typeface="ＭＳ ゴシック"/>
                          <a:cs typeface="ＭＳ Ｐゴシック"/>
                        </a:rPr>
                        <a:t>14</a:t>
                      </a:r>
                      <a:r>
                        <a:rPr lang="ja-JP" sz="800" kern="0">
                          <a:solidFill>
                            <a:srgbClr val="00B050"/>
                          </a:solidFill>
                          <a:latin typeface="Century"/>
                          <a:ea typeface="ＭＳ ゴシック"/>
                          <a:cs typeface="ＭＳ Ｐゴシック"/>
                        </a:rPr>
                        <a:t>、どういう通信環境が必要ですか？</a:t>
                      </a:r>
                      <a:endParaRPr lang="ja-JP" sz="900" kern="10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6">
                  <a:txBody>
                    <a:bodyPr/>
                    <a:lstStyle/>
                    <a:p>
                      <a:pPr algn="l">
                        <a:spcAft>
                          <a:spcPts val="0"/>
                        </a:spcAft>
                      </a:pPr>
                      <a:r>
                        <a:rPr lang="ja-JP" sz="800" kern="0">
                          <a:solidFill>
                            <a:srgbClr val="00B050"/>
                          </a:solidFill>
                          <a:latin typeface="Century"/>
                          <a:ea typeface="ＭＳ ゴシック"/>
                          <a:cs typeface="ＭＳ Ｐゴシック"/>
                        </a:rPr>
                        <a:t>　　→</a:t>
                      </a:r>
                      <a:r>
                        <a:rPr lang="en-US" sz="800" kern="0">
                          <a:solidFill>
                            <a:srgbClr val="00B050"/>
                          </a:solidFill>
                          <a:latin typeface="Century"/>
                          <a:ea typeface="ＭＳ ゴシック"/>
                          <a:cs typeface="ＭＳ Ｐゴシック"/>
                        </a:rPr>
                        <a:t>iPad</a:t>
                      </a:r>
                      <a:r>
                        <a:rPr lang="ja-JP" sz="800" kern="0">
                          <a:solidFill>
                            <a:srgbClr val="00B050"/>
                          </a:solidFill>
                          <a:latin typeface="Century"/>
                          <a:ea typeface="ＭＳ ゴシック"/>
                          <a:cs typeface="ＭＳ Ｐゴシック"/>
                        </a:rPr>
                        <a:t>が通信できる環境が必要です。　（</a:t>
                      </a:r>
                      <a:r>
                        <a:rPr lang="en-US" sz="800" kern="0">
                          <a:solidFill>
                            <a:srgbClr val="00B050"/>
                          </a:solidFill>
                          <a:latin typeface="Century"/>
                          <a:ea typeface="ＭＳ ゴシック"/>
                          <a:cs typeface="ＭＳ Ｐゴシック"/>
                        </a:rPr>
                        <a:t>WiFi</a:t>
                      </a:r>
                      <a:r>
                        <a:rPr lang="ja-JP" sz="800" kern="0">
                          <a:solidFill>
                            <a:srgbClr val="00B050"/>
                          </a:solidFill>
                          <a:latin typeface="Century"/>
                          <a:ea typeface="ＭＳ ゴシック"/>
                          <a:cs typeface="ＭＳ Ｐゴシック"/>
                        </a:rPr>
                        <a:t>など）</a:t>
                      </a:r>
                      <a:endParaRPr lang="ja-JP" sz="900" kern="10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4">
                  <a:txBody>
                    <a:bodyPr/>
                    <a:lstStyle/>
                    <a:p>
                      <a:pPr algn="l">
                        <a:spcAft>
                          <a:spcPts val="0"/>
                        </a:spcAft>
                      </a:pPr>
                      <a:r>
                        <a:rPr lang="ja-JP" sz="800" kern="0">
                          <a:solidFill>
                            <a:srgbClr val="00B050"/>
                          </a:solidFill>
                          <a:latin typeface="Century"/>
                          <a:ea typeface="ＭＳ ゴシック"/>
                          <a:cs typeface="ＭＳ Ｐゴシック"/>
                        </a:rPr>
                        <a:t>　</a:t>
                      </a:r>
                      <a:r>
                        <a:rPr lang="en-US" sz="800" kern="0">
                          <a:solidFill>
                            <a:srgbClr val="00B050"/>
                          </a:solidFill>
                          <a:latin typeface="Century"/>
                          <a:ea typeface="ＭＳ ゴシック"/>
                          <a:cs typeface="ＭＳ Ｐゴシック"/>
                        </a:rPr>
                        <a:t>15</a:t>
                      </a:r>
                      <a:r>
                        <a:rPr lang="ja-JP" sz="800" kern="0">
                          <a:solidFill>
                            <a:srgbClr val="00B050"/>
                          </a:solidFill>
                          <a:latin typeface="Century"/>
                          <a:ea typeface="ＭＳ ゴシック"/>
                          <a:cs typeface="ＭＳ Ｐゴシック"/>
                        </a:rPr>
                        <a:t>、紙の伝票は印刷されますか？</a:t>
                      </a:r>
                      <a:endParaRPr lang="ja-JP" sz="900" kern="10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6">
                  <a:txBody>
                    <a:bodyPr/>
                    <a:lstStyle/>
                    <a:p>
                      <a:pPr algn="l">
                        <a:spcAft>
                          <a:spcPts val="0"/>
                        </a:spcAft>
                      </a:pPr>
                      <a:r>
                        <a:rPr lang="ja-JP" sz="800" kern="0">
                          <a:solidFill>
                            <a:srgbClr val="00B050"/>
                          </a:solidFill>
                          <a:latin typeface="Century"/>
                          <a:ea typeface="ＭＳ ゴシック"/>
                          <a:cs typeface="ＭＳ Ｐゴシック"/>
                        </a:rPr>
                        <a:t>　　→プリンターを別途購入していただく必要がございます。</a:t>
                      </a:r>
                      <a:endParaRPr lang="ja-JP" sz="900" kern="10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7">
                  <a:txBody>
                    <a:bodyPr/>
                    <a:lstStyle/>
                    <a:p>
                      <a:pPr indent="127000" algn="l">
                        <a:spcAft>
                          <a:spcPts val="0"/>
                        </a:spcAft>
                      </a:pPr>
                      <a:r>
                        <a:rPr lang="en-US" sz="800" kern="0">
                          <a:solidFill>
                            <a:srgbClr val="00B050"/>
                          </a:solidFill>
                          <a:latin typeface="ＭＳ ゴシック"/>
                          <a:ea typeface="ＭＳ 明朝"/>
                          <a:cs typeface="ＭＳ Ｐゴシック"/>
                        </a:rPr>
                        <a:t>16</a:t>
                      </a:r>
                      <a:r>
                        <a:rPr lang="ja-JP" sz="800" kern="0">
                          <a:solidFill>
                            <a:srgbClr val="00B050"/>
                          </a:solidFill>
                          <a:latin typeface="Century"/>
                          <a:ea typeface="ＭＳ ゴシック"/>
                          <a:cs typeface="ＭＳ Ｐゴシック"/>
                        </a:rPr>
                        <a:t>、</a:t>
                      </a:r>
                      <a:r>
                        <a:rPr lang="ja-JP" sz="800" kern="0">
                          <a:solidFill>
                            <a:srgbClr val="00B050"/>
                          </a:solidFill>
                          <a:latin typeface="Century"/>
                          <a:ea typeface="Times New Roman"/>
                          <a:cs typeface="Times New Roman"/>
                        </a:rPr>
                        <a:t> </a:t>
                      </a:r>
                      <a:r>
                        <a:rPr lang="en-US" sz="800" kern="0">
                          <a:solidFill>
                            <a:srgbClr val="00B050"/>
                          </a:solidFill>
                          <a:latin typeface="ＭＳ ゴシック"/>
                          <a:ea typeface="ＭＳ 明朝"/>
                          <a:cs typeface="ＭＳ Ｐゴシック"/>
                        </a:rPr>
                        <a:t>WeChat Pay</a:t>
                      </a:r>
                      <a:r>
                        <a:rPr lang="ja-JP" sz="800" kern="0">
                          <a:solidFill>
                            <a:srgbClr val="00B050"/>
                          </a:solidFill>
                          <a:latin typeface="Century"/>
                          <a:ea typeface="ＭＳ ゴシック"/>
                          <a:cs typeface="ＭＳ Ｐゴシック"/>
                        </a:rPr>
                        <a:t>で決済した売上はどういうタイミングで振り込まれますか？</a:t>
                      </a:r>
                      <a:endParaRPr lang="ja-JP" sz="900" kern="10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9">
                  <a:txBody>
                    <a:bodyPr/>
                    <a:lstStyle/>
                    <a:p>
                      <a:pPr indent="127000" algn="l">
                        <a:spcAft>
                          <a:spcPts val="0"/>
                        </a:spcAft>
                      </a:pPr>
                      <a:r>
                        <a:rPr lang="ja-JP" sz="800" kern="0">
                          <a:solidFill>
                            <a:srgbClr val="00B050"/>
                          </a:solidFill>
                          <a:latin typeface="Century"/>
                          <a:ea typeface="ＭＳ ゴシック"/>
                          <a:cs typeface="ＭＳ Ｐゴシック"/>
                        </a:rPr>
                        <a:t>→マーチャント・サポートより</a:t>
                      </a:r>
                      <a:r>
                        <a:rPr lang="en-US" sz="800" kern="0">
                          <a:solidFill>
                            <a:srgbClr val="00B050"/>
                          </a:solidFill>
                          <a:latin typeface="Century"/>
                          <a:ea typeface="ＭＳ ゴシック"/>
                          <a:cs typeface="ＭＳ Ｐゴシック"/>
                        </a:rPr>
                        <a:t>15</a:t>
                      </a:r>
                      <a:r>
                        <a:rPr lang="ja-JP" sz="800" kern="0">
                          <a:solidFill>
                            <a:srgbClr val="00B050"/>
                          </a:solidFill>
                          <a:latin typeface="Century"/>
                          <a:ea typeface="ＭＳ ゴシック"/>
                          <a:cs typeface="ＭＳ Ｐゴシック"/>
                        </a:rPr>
                        <a:t>日締め→月末</a:t>
                      </a:r>
                      <a:r>
                        <a:rPr lang="en-US" sz="800" kern="0">
                          <a:solidFill>
                            <a:srgbClr val="00B050"/>
                          </a:solidFill>
                          <a:latin typeface="Century"/>
                          <a:ea typeface="ＭＳ ゴシック"/>
                          <a:cs typeface="ＭＳ Ｐゴシック"/>
                        </a:rPr>
                        <a:t>/</a:t>
                      </a:r>
                      <a:r>
                        <a:rPr lang="ja-JP" sz="800" kern="0">
                          <a:solidFill>
                            <a:srgbClr val="00B050"/>
                          </a:solidFill>
                          <a:latin typeface="Century"/>
                          <a:ea typeface="ＭＳ ゴシック"/>
                          <a:cs typeface="ＭＳ Ｐゴシック"/>
                        </a:rPr>
                        <a:t>月末締め→翌</a:t>
                      </a:r>
                      <a:r>
                        <a:rPr lang="en-US" sz="800" kern="0">
                          <a:solidFill>
                            <a:srgbClr val="00B050"/>
                          </a:solidFill>
                          <a:latin typeface="Century"/>
                          <a:ea typeface="ＭＳ ゴシック"/>
                          <a:cs typeface="ＭＳ Ｐゴシック"/>
                        </a:rPr>
                        <a:t>15</a:t>
                      </a:r>
                      <a:r>
                        <a:rPr lang="ja-JP" sz="800" kern="0">
                          <a:solidFill>
                            <a:srgbClr val="00B050"/>
                          </a:solidFill>
                          <a:latin typeface="Century"/>
                          <a:ea typeface="ＭＳ ゴシック"/>
                          <a:cs typeface="ＭＳ Ｐゴシック"/>
                        </a:rPr>
                        <a:t>日にお振込みいたします。</a:t>
                      </a:r>
                      <a:endParaRPr lang="ja-JP" sz="900" kern="10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r>
              <a:tr h="82067">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3">
                  <a:txBody>
                    <a:bodyPr/>
                    <a:lstStyle/>
                    <a:p>
                      <a:pPr algn="l">
                        <a:spcAft>
                          <a:spcPts val="0"/>
                        </a:spcAft>
                      </a:pPr>
                      <a:r>
                        <a:rPr lang="ja-JP" sz="800" kern="0">
                          <a:solidFill>
                            <a:srgbClr val="00B050"/>
                          </a:solidFill>
                          <a:latin typeface="Century"/>
                          <a:ea typeface="ＭＳ ゴシック"/>
                          <a:cs typeface="ＭＳ Ｐゴシック"/>
                        </a:rPr>
                        <a:t>　</a:t>
                      </a:r>
                      <a:r>
                        <a:rPr lang="en-US" sz="800" kern="0">
                          <a:solidFill>
                            <a:srgbClr val="00B050"/>
                          </a:solidFill>
                          <a:latin typeface="Century"/>
                          <a:ea typeface="ＭＳ ゴシック"/>
                          <a:cs typeface="ＭＳ Ｐゴシック"/>
                        </a:rPr>
                        <a:t>17</a:t>
                      </a:r>
                      <a:r>
                        <a:rPr lang="ja-JP" sz="800" kern="0">
                          <a:solidFill>
                            <a:srgbClr val="00B050"/>
                          </a:solidFill>
                          <a:latin typeface="Century"/>
                          <a:ea typeface="ＭＳ ゴシック"/>
                          <a:cs typeface="ＭＳ Ｐゴシック"/>
                        </a:rPr>
                        <a:t>、明細書は届きますか？</a:t>
                      </a:r>
                      <a:endParaRPr lang="ja-JP" sz="900" kern="10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4">
                  <a:txBody>
                    <a:bodyPr/>
                    <a:lstStyle/>
                    <a:p>
                      <a:pPr algn="l">
                        <a:spcAft>
                          <a:spcPts val="0"/>
                        </a:spcAft>
                      </a:pPr>
                      <a:r>
                        <a:rPr lang="ja-JP" sz="800" kern="0">
                          <a:solidFill>
                            <a:srgbClr val="00B050"/>
                          </a:solidFill>
                          <a:latin typeface="Century"/>
                          <a:ea typeface="ＭＳ ゴシック"/>
                          <a:cs typeface="ＭＳ Ｐゴシック"/>
                        </a:rPr>
                        <a:t>　　→明細には</a:t>
                      </a:r>
                      <a:r>
                        <a:rPr lang="en-US" sz="800" kern="0">
                          <a:solidFill>
                            <a:srgbClr val="00B050"/>
                          </a:solidFill>
                          <a:latin typeface="Century"/>
                          <a:ea typeface="ＭＳ ゴシック"/>
                          <a:cs typeface="ＭＳ Ｐゴシック"/>
                        </a:rPr>
                        <a:t>2</a:t>
                      </a:r>
                      <a:r>
                        <a:rPr lang="ja-JP" sz="800" kern="0">
                          <a:solidFill>
                            <a:srgbClr val="00B050"/>
                          </a:solidFill>
                          <a:latin typeface="Century"/>
                          <a:ea typeface="ＭＳ ゴシック"/>
                          <a:cs typeface="ＭＳ Ｐゴシック"/>
                        </a:rPr>
                        <a:t>種類ございます。</a:t>
                      </a:r>
                      <a:endParaRPr lang="ja-JP" sz="900" kern="10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8">
                  <a:txBody>
                    <a:bodyPr/>
                    <a:lstStyle/>
                    <a:p>
                      <a:pPr indent="381000" algn="l">
                        <a:spcAft>
                          <a:spcPts val="0"/>
                        </a:spcAft>
                      </a:pPr>
                      <a:r>
                        <a:rPr lang="ja-JP" sz="800" kern="0">
                          <a:solidFill>
                            <a:srgbClr val="00B050"/>
                          </a:solidFill>
                          <a:latin typeface="Century"/>
                          <a:ea typeface="ＭＳ ゴシック"/>
                          <a:cs typeface="ＭＳ Ｐゴシック"/>
                        </a:rPr>
                        <a:t>①</a:t>
                      </a:r>
                      <a:r>
                        <a:rPr lang="en-US" sz="800" kern="0">
                          <a:solidFill>
                            <a:srgbClr val="00B050"/>
                          </a:solidFill>
                          <a:latin typeface="Times New Roman"/>
                          <a:ea typeface="ＭＳ ゴシック"/>
                          <a:cs typeface="Times New Roman"/>
                        </a:rPr>
                        <a:t>  </a:t>
                      </a:r>
                      <a:r>
                        <a:rPr lang="en-US" sz="800" kern="0">
                          <a:solidFill>
                            <a:srgbClr val="00B050"/>
                          </a:solidFill>
                          <a:latin typeface="ＭＳ ゴシック"/>
                          <a:ea typeface="ＭＳ 明朝"/>
                          <a:cs typeface="ＭＳ Ｐゴシック"/>
                        </a:rPr>
                        <a:t>WEB</a:t>
                      </a:r>
                      <a:r>
                        <a:rPr lang="ja-JP" sz="800" kern="0">
                          <a:solidFill>
                            <a:srgbClr val="00B050"/>
                          </a:solidFill>
                          <a:latin typeface="Century"/>
                          <a:ea typeface="ＭＳ ゴシック"/>
                          <a:cs typeface="ＭＳ Ｐゴシック"/>
                        </a:rPr>
                        <a:t>明細　：　リアルタイムでの利用状況を確認することが可能です。</a:t>
                      </a:r>
                      <a:endParaRPr lang="ja-JP" sz="900" kern="10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2">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r>
              <a:tr h="74947">
                <a:tc gridSpan="10">
                  <a:txBody>
                    <a:bodyPr/>
                    <a:lstStyle/>
                    <a:p>
                      <a:pPr indent="381000" algn="l">
                        <a:spcAft>
                          <a:spcPts val="0"/>
                        </a:spcAft>
                      </a:pPr>
                      <a:r>
                        <a:rPr lang="ja-JP" sz="800" kern="0">
                          <a:solidFill>
                            <a:srgbClr val="00B050"/>
                          </a:solidFill>
                          <a:latin typeface="Century"/>
                          <a:ea typeface="ＭＳ ゴシック"/>
                          <a:cs typeface="ＭＳ Ｐゴシック"/>
                        </a:rPr>
                        <a:t>②</a:t>
                      </a:r>
                      <a:r>
                        <a:rPr lang="en-US" sz="800" kern="0">
                          <a:solidFill>
                            <a:srgbClr val="00B050"/>
                          </a:solidFill>
                          <a:latin typeface="Times New Roman"/>
                          <a:ea typeface="ＭＳ ゴシック"/>
                          <a:cs typeface="Times New Roman"/>
                        </a:rPr>
                        <a:t>  </a:t>
                      </a:r>
                      <a:r>
                        <a:rPr lang="ja-JP" sz="800" kern="0">
                          <a:solidFill>
                            <a:srgbClr val="00B050"/>
                          </a:solidFill>
                          <a:latin typeface="Century"/>
                          <a:ea typeface="ＭＳ ゴシック"/>
                          <a:cs typeface="ＭＳ Ｐゴシック"/>
                        </a:rPr>
                        <a:t>月次明細　：　当月の</a:t>
                      </a:r>
                      <a:r>
                        <a:rPr lang="en-US" sz="800" kern="0">
                          <a:solidFill>
                            <a:srgbClr val="00B050"/>
                          </a:solidFill>
                          <a:latin typeface="Century"/>
                          <a:ea typeface="ＭＳ ゴシック"/>
                          <a:cs typeface="ＭＳ Ｐゴシック"/>
                        </a:rPr>
                        <a:t>15</a:t>
                      </a:r>
                      <a:r>
                        <a:rPr lang="ja-JP" sz="800" kern="0">
                          <a:solidFill>
                            <a:srgbClr val="00B050"/>
                          </a:solidFill>
                          <a:latin typeface="Century"/>
                          <a:ea typeface="ＭＳ ゴシック"/>
                          <a:cs typeface="ＭＳ Ｐゴシック"/>
                        </a:rPr>
                        <a:t>日と月末にお支払いの金額を</a:t>
                      </a:r>
                      <a:r>
                        <a:rPr lang="en-US" sz="800" kern="0">
                          <a:solidFill>
                            <a:srgbClr val="00B050"/>
                          </a:solidFill>
                          <a:latin typeface="Century"/>
                          <a:ea typeface="ＭＳ ゴシック"/>
                          <a:cs typeface="ＭＳ Ｐゴシック"/>
                        </a:rPr>
                        <a:t>E</a:t>
                      </a:r>
                      <a:r>
                        <a:rPr lang="ja-JP" sz="800" kern="0">
                          <a:solidFill>
                            <a:srgbClr val="00B050"/>
                          </a:solidFill>
                          <a:latin typeface="Century"/>
                          <a:ea typeface="ＭＳ ゴシック"/>
                          <a:cs typeface="ＭＳ Ｐゴシック"/>
                        </a:rPr>
                        <a:t>メールで配信することが可能です（メールには</a:t>
                      </a:r>
                      <a:r>
                        <a:rPr lang="en-US" sz="800" kern="0">
                          <a:solidFill>
                            <a:srgbClr val="00B050"/>
                          </a:solidFill>
                          <a:latin typeface="Century"/>
                          <a:ea typeface="ＭＳ ゴシック"/>
                          <a:cs typeface="ＭＳ Ｐゴシック"/>
                        </a:rPr>
                        <a:t>PDF</a:t>
                      </a:r>
                      <a:r>
                        <a:rPr lang="ja-JP" sz="800" kern="0">
                          <a:solidFill>
                            <a:srgbClr val="00B050"/>
                          </a:solidFill>
                          <a:latin typeface="Century"/>
                          <a:ea typeface="ＭＳ ゴシック"/>
                          <a:cs typeface="ＭＳ Ｐゴシック"/>
                        </a:rPr>
                        <a:t>ファイルで明細を添付させていただきます）。</a:t>
                      </a:r>
                      <a:endParaRPr lang="ja-JP" sz="900" kern="10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82067">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3">
                  <a:txBody>
                    <a:bodyPr/>
                    <a:lstStyle/>
                    <a:p>
                      <a:pPr algn="l">
                        <a:spcAft>
                          <a:spcPts val="0"/>
                        </a:spcAft>
                      </a:pPr>
                      <a:r>
                        <a:rPr lang="en-US" sz="800" kern="0">
                          <a:solidFill>
                            <a:srgbClr val="00B050"/>
                          </a:solidFill>
                          <a:latin typeface="ＭＳ ゴシック"/>
                          <a:ea typeface="ＭＳ 明朝"/>
                          <a:cs typeface="ＭＳ Ｐゴシック"/>
                        </a:rPr>
                        <a:t>18</a:t>
                      </a:r>
                      <a:r>
                        <a:rPr lang="ja-JP" sz="800" kern="0">
                          <a:solidFill>
                            <a:srgbClr val="00B050"/>
                          </a:solidFill>
                          <a:latin typeface="Century"/>
                          <a:ea typeface="ＭＳ ゴシック"/>
                          <a:cs typeface="ＭＳ Ｐゴシック"/>
                        </a:rPr>
                        <a:t>、販促ツールはもらえますか？</a:t>
                      </a:r>
                      <a:endParaRPr lang="ja-JP" sz="900" kern="10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7">
                  <a:txBody>
                    <a:bodyPr/>
                    <a:lstStyle/>
                    <a:p>
                      <a:pPr algn="l">
                        <a:spcAft>
                          <a:spcPts val="0"/>
                        </a:spcAft>
                      </a:pPr>
                      <a:r>
                        <a:rPr lang="ja-JP" sz="800" kern="0">
                          <a:solidFill>
                            <a:srgbClr val="00B050"/>
                          </a:solidFill>
                          <a:latin typeface="Century"/>
                          <a:ea typeface="ＭＳ ゴシック"/>
                          <a:cs typeface="ＭＳ Ｐゴシック"/>
                        </a:rPr>
                        <a:t>　　→ございます。ステッカー・翻訳ガイド（必要と想定される言葉を中国語に訳した表）</a:t>
                      </a:r>
                      <a:endParaRPr lang="ja-JP" sz="900" kern="10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5">
                  <a:txBody>
                    <a:bodyPr/>
                    <a:lstStyle/>
                    <a:p>
                      <a:pPr algn="l">
                        <a:spcAft>
                          <a:spcPts val="0"/>
                        </a:spcAft>
                      </a:pPr>
                      <a:r>
                        <a:rPr lang="en-US" sz="800" kern="0">
                          <a:solidFill>
                            <a:srgbClr val="00B050"/>
                          </a:solidFill>
                          <a:latin typeface="ＭＳ ゴシック"/>
                          <a:ea typeface="ＭＳ 明朝"/>
                          <a:cs typeface="ＭＳ Ｐゴシック"/>
                        </a:rPr>
                        <a:t>19</a:t>
                      </a:r>
                      <a:r>
                        <a:rPr lang="ja-JP" sz="800" kern="0">
                          <a:solidFill>
                            <a:srgbClr val="00B050"/>
                          </a:solidFill>
                          <a:latin typeface="Century"/>
                          <a:ea typeface="ＭＳ ゴシック"/>
                          <a:cs typeface="ＭＳ Ｐゴシック"/>
                        </a:rPr>
                        <a:t>、</a:t>
                      </a:r>
                      <a:r>
                        <a:rPr lang="en-US" sz="800" kern="0">
                          <a:solidFill>
                            <a:srgbClr val="00B050"/>
                          </a:solidFill>
                          <a:latin typeface="Century"/>
                          <a:ea typeface="ＭＳ ゴシック"/>
                          <a:cs typeface="ＭＳ Ｐゴシック"/>
                        </a:rPr>
                        <a:t>ID</a:t>
                      </a:r>
                      <a:r>
                        <a:rPr lang="ja-JP" sz="800" kern="0">
                          <a:solidFill>
                            <a:srgbClr val="00B050"/>
                          </a:solidFill>
                          <a:latin typeface="Century"/>
                          <a:ea typeface="ＭＳ ゴシック"/>
                          <a:cs typeface="ＭＳ Ｐゴシック"/>
                        </a:rPr>
                        <a:t>やパスワードを忘れた場合はどうなりますか？</a:t>
                      </a:r>
                      <a:endParaRPr lang="ja-JP" sz="900" kern="10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74947">
                <a:tc gridSpan="10">
                  <a:txBody>
                    <a:bodyPr/>
                    <a:lstStyle/>
                    <a:p>
                      <a:pPr algn="l">
                        <a:spcAft>
                          <a:spcPts val="0"/>
                        </a:spcAft>
                      </a:pPr>
                      <a:r>
                        <a:rPr lang="ja-JP" sz="800" kern="0">
                          <a:solidFill>
                            <a:srgbClr val="00B050"/>
                          </a:solidFill>
                          <a:latin typeface="Century"/>
                          <a:ea typeface="ＭＳ ゴシック"/>
                          <a:cs typeface="ＭＳ Ｐゴシック"/>
                        </a:rPr>
                        <a:t>　　→当社からお送りしているパスワードを店舗様で変更している場合にはパスワードリセットが必要になります。リセットには数日かかります。</a:t>
                      </a:r>
                      <a:endParaRPr lang="ja-JP" sz="900" kern="10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82067">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4">
                  <a:txBody>
                    <a:bodyPr/>
                    <a:lstStyle/>
                    <a:p>
                      <a:pPr algn="l">
                        <a:spcAft>
                          <a:spcPts val="0"/>
                        </a:spcAft>
                      </a:pPr>
                      <a:r>
                        <a:rPr lang="en-US" sz="800" kern="0">
                          <a:solidFill>
                            <a:srgbClr val="00B050"/>
                          </a:solidFill>
                          <a:latin typeface="ＭＳ ゴシック"/>
                          <a:ea typeface="ＭＳ 明朝"/>
                          <a:cs typeface="ＭＳ Ｐゴシック"/>
                        </a:rPr>
                        <a:t>20</a:t>
                      </a:r>
                      <a:r>
                        <a:rPr lang="ja-JP" sz="800" kern="0">
                          <a:solidFill>
                            <a:srgbClr val="00B050"/>
                          </a:solidFill>
                          <a:latin typeface="Century"/>
                          <a:ea typeface="ＭＳ ゴシック"/>
                          <a:cs typeface="ＭＳ Ｐゴシック"/>
                        </a:rPr>
                        <a:t>、決済画面は中国語で表示されますか？</a:t>
                      </a:r>
                      <a:endParaRPr lang="ja-JP" sz="900" kern="10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6">
                  <a:txBody>
                    <a:bodyPr/>
                    <a:lstStyle/>
                    <a:p>
                      <a:pPr algn="l">
                        <a:spcAft>
                          <a:spcPts val="0"/>
                        </a:spcAft>
                      </a:pPr>
                      <a:r>
                        <a:rPr lang="ja-JP" sz="800" kern="0">
                          <a:solidFill>
                            <a:srgbClr val="00B050"/>
                          </a:solidFill>
                          <a:latin typeface="Century"/>
                          <a:ea typeface="ＭＳ ゴシック"/>
                          <a:cs typeface="ＭＳ Ｐゴシック"/>
                        </a:rPr>
                        <a:t>　　→お店の方が確認をする</a:t>
                      </a:r>
                      <a:r>
                        <a:rPr lang="en-US" sz="800" kern="0">
                          <a:solidFill>
                            <a:srgbClr val="00B050"/>
                          </a:solidFill>
                          <a:latin typeface="Century"/>
                          <a:ea typeface="ＭＳ ゴシック"/>
                          <a:cs typeface="ＭＳ Ｐゴシック"/>
                        </a:rPr>
                        <a:t>iPad</a:t>
                      </a:r>
                      <a:r>
                        <a:rPr lang="ja-JP" sz="800" kern="0">
                          <a:solidFill>
                            <a:srgbClr val="00B050"/>
                          </a:solidFill>
                          <a:latin typeface="Century"/>
                          <a:ea typeface="ＭＳ ゴシック"/>
                          <a:cs typeface="ＭＳ Ｐゴシック"/>
                        </a:rPr>
                        <a:t>画面は日本語表記です。</a:t>
                      </a:r>
                      <a:endParaRPr lang="ja-JP" sz="900" kern="10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dirty="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4">
                  <a:txBody>
                    <a:bodyPr/>
                    <a:lstStyle/>
                    <a:p>
                      <a:pPr algn="l">
                        <a:spcAft>
                          <a:spcPts val="0"/>
                        </a:spcAft>
                      </a:pPr>
                      <a:r>
                        <a:rPr lang="en-US" sz="800" kern="0">
                          <a:solidFill>
                            <a:srgbClr val="00B050"/>
                          </a:solidFill>
                          <a:latin typeface="ＭＳ ゴシック"/>
                          <a:ea typeface="ＭＳ 明朝"/>
                          <a:cs typeface="ＭＳ Ｐゴシック"/>
                        </a:rPr>
                        <a:t>21</a:t>
                      </a:r>
                      <a:r>
                        <a:rPr lang="ja-JP" sz="800" kern="0">
                          <a:solidFill>
                            <a:srgbClr val="00B050"/>
                          </a:solidFill>
                          <a:latin typeface="Century"/>
                          <a:ea typeface="ＭＳ ゴシック"/>
                          <a:cs typeface="ＭＳ Ｐゴシック"/>
                        </a:rPr>
                        <a:t>、問い合わせ窓口はありますか？</a:t>
                      </a:r>
                      <a:endParaRPr lang="ja-JP" sz="900" kern="10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a:txBody>
                    <a:bodyPr/>
                    <a:lstStyle/>
                    <a:p>
                      <a:endParaRPr lang="ja-JP" sz="900" kern="100">
                        <a:solidFill>
                          <a:srgbClr val="00B050"/>
                        </a:solidFill>
                        <a:latin typeface="Century"/>
                      </a:endParaRPr>
                    </a:p>
                  </a:txBody>
                  <a:tcPr marL="15310" marR="15310" marT="0" marB="0" anchor="ctr">
                    <a:lnL>
                      <a:noFill/>
                    </a:lnL>
                    <a:lnR>
                      <a:noFill/>
                    </a:lnR>
                    <a:lnT>
                      <a:noFill/>
                    </a:lnT>
                    <a:lnB>
                      <a:noFill/>
                    </a:lnB>
                  </a:tcPr>
                </a:tc>
                <a:tc gridSpan="3">
                  <a:txBody>
                    <a:bodyPr/>
                    <a:lstStyle/>
                    <a:p>
                      <a:pPr algn="just">
                        <a:spcAft>
                          <a:spcPts val="0"/>
                        </a:spcAft>
                      </a:pPr>
                      <a:r>
                        <a:rPr lang="ja-JP" sz="900" kern="10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r h="82067">
                <a:tc gridSpan="7">
                  <a:txBody>
                    <a:bodyPr/>
                    <a:lstStyle/>
                    <a:p>
                      <a:pPr indent="127000" algn="l">
                        <a:spcAft>
                          <a:spcPts val="0"/>
                        </a:spcAft>
                      </a:pPr>
                      <a:r>
                        <a:rPr lang="ja-JP" sz="800" kern="0" dirty="0">
                          <a:solidFill>
                            <a:srgbClr val="00B050"/>
                          </a:solidFill>
                          <a:latin typeface="Century"/>
                          <a:ea typeface="ＭＳ ゴシック"/>
                          <a:cs typeface="ＭＳ Ｐゴシック"/>
                        </a:rPr>
                        <a:t>　　→当社へお問い合わせをお願いいたします。【</a:t>
                      </a:r>
                      <a:r>
                        <a:rPr lang="en-US" sz="800" kern="0" dirty="0">
                          <a:solidFill>
                            <a:srgbClr val="00B050"/>
                          </a:solidFill>
                          <a:latin typeface="Century"/>
                          <a:ea typeface="ＭＳ ゴシック"/>
                          <a:cs typeface="ＭＳ Ｐゴシック"/>
                        </a:rPr>
                        <a:t>03-6279-0521</a:t>
                      </a:r>
                      <a:r>
                        <a:rPr lang="ja-JP" sz="800" kern="0" dirty="0">
                          <a:solidFill>
                            <a:srgbClr val="00B050"/>
                          </a:solidFill>
                          <a:latin typeface="Century"/>
                          <a:ea typeface="ＭＳ ゴシック"/>
                          <a:cs typeface="ＭＳ Ｐゴシック"/>
                        </a:rPr>
                        <a:t>】</a:t>
                      </a:r>
                      <a:endParaRPr lang="ja-JP" sz="900" kern="100" dirty="0">
                        <a:solidFill>
                          <a:srgbClr val="00B050"/>
                        </a:solidFill>
                        <a:latin typeface="Century"/>
                        <a:ea typeface="ＭＳ 明朝"/>
                        <a:cs typeface="Times New Roman"/>
                      </a:endParaRPr>
                    </a:p>
                  </a:txBody>
                  <a:tcPr marL="15310" marR="1531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3">
                  <a:txBody>
                    <a:bodyPr/>
                    <a:lstStyle/>
                    <a:p>
                      <a:pPr algn="just">
                        <a:spcAft>
                          <a:spcPts val="0"/>
                        </a:spcAft>
                      </a:pPr>
                      <a:r>
                        <a:rPr lang="ja-JP" sz="900" kern="100" dirty="0">
                          <a:solidFill>
                            <a:srgbClr val="00B050"/>
                          </a:solidFill>
                          <a:latin typeface="Century"/>
                          <a:ea typeface="ＭＳ 明朝"/>
                          <a:cs typeface="Times New Roman"/>
                        </a:rPr>
                        <a:t> </a:t>
                      </a:r>
                    </a:p>
                  </a:txBody>
                  <a:tcPr marL="0" marR="0" marT="0" marB="0" anchor="ctr">
                    <a:lnL>
                      <a:noFill/>
                    </a:lnL>
                    <a:lnR>
                      <a:noFill/>
                    </a:lnR>
                    <a:lnT>
                      <a:noFill/>
                    </a:lnT>
                    <a:lnB>
                      <a:noFill/>
                    </a:lnB>
                  </a:tcPr>
                </a:tc>
                <a:tc hMerge="1">
                  <a:txBody>
                    <a:bodyPr/>
                    <a:lstStyle/>
                    <a:p>
                      <a:endParaRPr kumimoji="1" lang="ja-JP" altLang="en-US"/>
                    </a:p>
                  </a:txBody>
                  <a:tcPr/>
                </a:tc>
                <a:tc hMerge="1">
                  <a:txBody>
                    <a:bodyPr/>
                    <a:lstStyle/>
                    <a:p>
                      <a:endParaRPr kumimoji="1" lang="ja-JP" altLang="en-US"/>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403648" y="251520"/>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サービス画面</a:t>
            </a:r>
            <a:endParaRPr kumimoji="1" lang="ja-JP" altLang="en-US" dirty="0">
              <a:solidFill>
                <a:srgbClr val="FF0000"/>
              </a:solidFill>
            </a:endParaRPr>
          </a:p>
        </p:txBody>
      </p:sp>
      <p:sp>
        <p:nvSpPr>
          <p:cNvPr id="15" name="テキスト ボックス 14"/>
          <p:cNvSpPr txBox="1"/>
          <p:nvPr/>
        </p:nvSpPr>
        <p:spPr>
          <a:xfrm>
            <a:off x="548680" y="1691680"/>
            <a:ext cx="3783408"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a:t>
            </a:r>
            <a:r>
              <a:rPr kumimoji="1" lang="en-US" altLang="ja-JP" sz="2000" dirty="0" smtClean="0">
                <a:latin typeface="HGP創英角ｺﾞｼｯｸUB" pitchFamily="50" charset="-128"/>
                <a:ea typeface="HGP創英角ｺﾞｼｯｸUB" pitchFamily="50" charset="-128"/>
              </a:rPr>
              <a:t>Merchant Support</a:t>
            </a:r>
            <a:r>
              <a:rPr kumimoji="1" lang="ja-JP" altLang="en-US" sz="2000" dirty="0" smtClean="0">
                <a:latin typeface="HGP創英角ｺﾞｼｯｸUB" pitchFamily="50" charset="-128"/>
                <a:ea typeface="HGP創英角ｺﾞｼｯｸUB" pitchFamily="50" charset="-128"/>
              </a:rPr>
              <a:t>のサービス</a:t>
            </a:r>
            <a:r>
              <a:rPr lang="ja-JP" altLang="en-US"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18" name="正方形/長方形 17"/>
          <p:cNvSpPr/>
          <p:nvPr/>
        </p:nvSpPr>
        <p:spPr>
          <a:xfrm>
            <a:off x="44624" y="2123728"/>
            <a:ext cx="1152128" cy="504056"/>
          </a:xfrm>
          <a:prstGeom prst="rect">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smtClean="0">
                <a:solidFill>
                  <a:schemeClr val="tx1"/>
                </a:solidFill>
                <a:latin typeface="+mn-ea"/>
              </a:rPr>
              <a:t>クレジットカード</a:t>
            </a:r>
            <a:r>
              <a:rPr lang="ja-JP" altLang="en-US" sz="900" dirty="0" smtClean="0">
                <a:solidFill>
                  <a:schemeClr val="tx1"/>
                </a:solidFill>
                <a:latin typeface="+mn-ea"/>
              </a:rPr>
              <a:t>決済</a:t>
            </a:r>
            <a:endParaRPr kumimoji="1" lang="en-US" altLang="ja-JP" sz="900" dirty="0" smtClean="0">
              <a:solidFill>
                <a:schemeClr val="tx1"/>
              </a:solidFill>
              <a:latin typeface="+mn-ea"/>
            </a:endParaRPr>
          </a:p>
          <a:p>
            <a:r>
              <a:rPr lang="ja-JP" altLang="en-US" sz="900" dirty="0" smtClean="0">
                <a:solidFill>
                  <a:schemeClr val="tx1"/>
                </a:solidFill>
                <a:latin typeface="+mn-ea"/>
              </a:rPr>
              <a:t>（早期）</a:t>
            </a:r>
            <a:r>
              <a:rPr kumimoji="1" lang="ja-JP" altLang="en-US" sz="900" dirty="0" smtClean="0">
                <a:solidFill>
                  <a:schemeClr val="tx1"/>
                </a:solidFill>
                <a:latin typeface="+mn-ea"/>
              </a:rPr>
              <a:t>＜店舗＞</a:t>
            </a:r>
            <a:endParaRPr kumimoji="1" lang="ja-JP" altLang="en-US" sz="900" dirty="0">
              <a:solidFill>
                <a:schemeClr val="tx1"/>
              </a:solidFill>
              <a:latin typeface="+mn-ea"/>
            </a:endParaRPr>
          </a:p>
        </p:txBody>
      </p:sp>
      <p:sp>
        <p:nvSpPr>
          <p:cNvPr id="19" name="正方形/長方形 18"/>
          <p:cNvSpPr/>
          <p:nvPr/>
        </p:nvSpPr>
        <p:spPr>
          <a:xfrm>
            <a:off x="44624" y="3563888"/>
            <a:ext cx="1152128"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smtClean="0">
                <a:solidFill>
                  <a:schemeClr val="tx1"/>
                </a:solidFill>
                <a:latin typeface="+mn-ea"/>
              </a:rPr>
              <a:t>クレジットカード</a:t>
            </a:r>
            <a:r>
              <a:rPr lang="ja-JP" altLang="en-US" sz="900" dirty="0" smtClean="0">
                <a:solidFill>
                  <a:schemeClr val="tx1"/>
                </a:solidFill>
                <a:latin typeface="+mn-ea"/>
              </a:rPr>
              <a:t>決済</a:t>
            </a:r>
            <a:endParaRPr kumimoji="1" lang="en-US" altLang="ja-JP" sz="900" dirty="0" smtClean="0">
              <a:solidFill>
                <a:schemeClr val="tx1"/>
              </a:solidFill>
              <a:latin typeface="+mn-ea"/>
            </a:endParaRPr>
          </a:p>
          <a:p>
            <a:r>
              <a:rPr lang="ja-JP" altLang="en-US" sz="900" dirty="0" smtClean="0">
                <a:solidFill>
                  <a:schemeClr val="tx1"/>
                </a:solidFill>
                <a:latin typeface="+mn-ea"/>
              </a:rPr>
              <a:t>（早期）</a:t>
            </a:r>
            <a:r>
              <a:rPr kumimoji="1" lang="ja-JP" altLang="en-US" sz="900" dirty="0" smtClean="0">
                <a:solidFill>
                  <a:schemeClr val="tx1"/>
                </a:solidFill>
                <a:latin typeface="+mn-ea"/>
              </a:rPr>
              <a:t>＜</a:t>
            </a:r>
            <a:r>
              <a:rPr lang="en-US" altLang="ja-JP" sz="900" dirty="0" smtClean="0">
                <a:solidFill>
                  <a:schemeClr val="tx1"/>
                </a:solidFill>
                <a:latin typeface="+mn-ea"/>
              </a:rPr>
              <a:t>WEB</a:t>
            </a:r>
            <a:r>
              <a:rPr kumimoji="1" lang="ja-JP" altLang="en-US" sz="900" dirty="0" smtClean="0">
                <a:solidFill>
                  <a:schemeClr val="tx1"/>
                </a:solidFill>
                <a:latin typeface="+mn-ea"/>
              </a:rPr>
              <a:t>＞</a:t>
            </a:r>
            <a:endParaRPr kumimoji="1" lang="ja-JP" altLang="en-US" sz="900" dirty="0">
              <a:solidFill>
                <a:schemeClr val="tx1"/>
              </a:solidFill>
              <a:latin typeface="+mn-ea"/>
            </a:endParaRPr>
          </a:p>
        </p:txBody>
      </p:sp>
      <p:cxnSp>
        <p:nvCxnSpPr>
          <p:cNvPr id="24" name="直線コネクタ 23"/>
          <p:cNvCxnSpPr/>
          <p:nvPr/>
        </p:nvCxnSpPr>
        <p:spPr>
          <a:xfrm>
            <a:off x="260648" y="2123728"/>
            <a:ext cx="62646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図表 25"/>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21"/>
          <p:cNvGrpSpPr/>
          <p:nvPr/>
        </p:nvGrpSpPr>
        <p:grpSpPr>
          <a:xfrm>
            <a:off x="2564904" y="251520"/>
            <a:ext cx="4711143" cy="677108"/>
            <a:chOff x="2564904" y="251520"/>
            <a:chExt cx="4711143" cy="677108"/>
          </a:xfrm>
        </p:grpSpPr>
        <p:sp>
          <p:nvSpPr>
            <p:cNvPr id="27" name="正方形/長方形 26"/>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28" name="テキスト ボックス 27"/>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29" name="正方形/長方形 28"/>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30" name="正方形/長方形 29"/>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31" name="テキスト ボックス 30"/>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32" name="図表 31"/>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3" name="グループ化 39"/>
          <p:cNvGrpSpPr/>
          <p:nvPr/>
        </p:nvGrpSpPr>
        <p:grpSpPr>
          <a:xfrm>
            <a:off x="-73992" y="7649180"/>
            <a:ext cx="2296240" cy="864096"/>
            <a:chOff x="0" y="5868144"/>
            <a:chExt cx="2566386" cy="864096"/>
          </a:xfrm>
        </p:grpSpPr>
        <p:sp>
          <p:nvSpPr>
            <p:cNvPr id="34" name="正方形/長方形 33"/>
            <p:cNvSpPr/>
            <p:nvPr/>
          </p:nvSpPr>
          <p:spPr>
            <a:xfrm>
              <a:off x="72008" y="5868144"/>
              <a:ext cx="1340768" cy="8640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050" dirty="0" smtClean="0">
                <a:solidFill>
                  <a:schemeClr val="tx1"/>
                </a:solidFill>
                <a:latin typeface="+mn-ea"/>
              </a:endParaRPr>
            </a:p>
            <a:p>
              <a:endParaRPr lang="en-US" altLang="ja-JP" sz="1050" dirty="0" smtClean="0">
                <a:solidFill>
                  <a:schemeClr val="tx1"/>
                </a:solidFill>
                <a:latin typeface="+mn-ea"/>
              </a:endParaRPr>
            </a:p>
          </p:txBody>
        </p:sp>
        <p:sp>
          <p:nvSpPr>
            <p:cNvPr id="35" name="テキスト ボックス 34"/>
            <p:cNvSpPr txBox="1"/>
            <p:nvPr/>
          </p:nvSpPr>
          <p:spPr>
            <a:xfrm>
              <a:off x="49522" y="5868144"/>
              <a:ext cx="1345240" cy="400110"/>
            </a:xfrm>
            <a:prstGeom prst="rect">
              <a:avLst/>
            </a:prstGeom>
            <a:noFill/>
          </p:spPr>
          <p:txBody>
            <a:bodyPr wrap="none" rtlCol="0">
              <a:spAutoFit/>
            </a:bodyPr>
            <a:lstStyle/>
            <a:p>
              <a:r>
                <a:rPr lang="ja-JP" altLang="en-US" sz="1000" dirty="0" smtClean="0"/>
                <a:t>自動車関連業界</a:t>
              </a:r>
              <a:endParaRPr lang="en-US" altLang="ja-JP" sz="1000" dirty="0" smtClean="0"/>
            </a:p>
            <a:p>
              <a:r>
                <a:rPr lang="ja-JP" altLang="en-US" sz="1000" dirty="0" smtClean="0"/>
                <a:t>　　早期決済サービス</a:t>
              </a:r>
              <a:endParaRPr kumimoji="1" lang="ja-JP" altLang="en-US" sz="1000" dirty="0"/>
            </a:p>
          </p:txBody>
        </p:sp>
        <p:sp>
          <p:nvSpPr>
            <p:cNvPr id="36" name="テキスト ボックス 35"/>
            <p:cNvSpPr txBox="1"/>
            <p:nvPr/>
          </p:nvSpPr>
          <p:spPr>
            <a:xfrm>
              <a:off x="0" y="6228184"/>
              <a:ext cx="2566386" cy="430887"/>
            </a:xfrm>
            <a:prstGeom prst="rect">
              <a:avLst/>
            </a:prstGeom>
            <a:noFill/>
          </p:spPr>
          <p:txBody>
            <a:bodyPr wrap="square" rtlCol="0">
              <a:spAutoFit/>
            </a:bodyPr>
            <a:lstStyle/>
            <a:p>
              <a:r>
                <a:rPr kumimoji="1" lang="en-US" altLang="ja-JP" sz="1050" dirty="0" smtClean="0">
                  <a:latin typeface="HGP創英角ｺﾞｼｯｸUB" pitchFamily="50" charset="-128"/>
                  <a:ea typeface="HGP創英角ｺﾞｼｯｸUB" pitchFamily="50" charset="-128"/>
                </a:rPr>
                <a:t>MS</a:t>
              </a:r>
              <a:r>
                <a:rPr kumimoji="1" lang="ja-JP" altLang="en-US" sz="1050" dirty="0" smtClean="0">
                  <a:latin typeface="HGP創英角ｺﾞｼｯｸUB" pitchFamily="50" charset="-128"/>
                  <a:ea typeface="HGP創英角ｺﾞｼｯｸUB" pitchFamily="50" charset="-128"/>
                </a:rPr>
                <a:t>カークレジット</a:t>
              </a:r>
              <a:endParaRPr kumimoji="1" lang="en-US" altLang="ja-JP" sz="1050" dirty="0" smtClean="0">
                <a:latin typeface="HGP創英角ｺﾞｼｯｸUB" pitchFamily="50" charset="-128"/>
                <a:ea typeface="HGP創英角ｺﾞｼｯｸUB" pitchFamily="50" charset="-128"/>
              </a:endParaRPr>
            </a:p>
            <a:p>
              <a:r>
                <a:rPr lang="ja-JP" altLang="en-US" sz="1050" dirty="0" smtClean="0">
                  <a:latin typeface="HGP創英角ｺﾞｼｯｸUB" pitchFamily="50" charset="-128"/>
                  <a:ea typeface="HGP創英角ｺﾞｼｯｸUB" pitchFamily="50" charset="-128"/>
                </a:rPr>
                <a:t>　　　　　　　株式会社</a:t>
              </a:r>
              <a:endParaRPr kumimoji="1" lang="ja-JP" altLang="en-US" sz="1050" dirty="0">
                <a:latin typeface="HGP創英角ｺﾞｼｯｸUB" pitchFamily="50" charset="-128"/>
                <a:ea typeface="HGP創英角ｺﾞｼｯｸUB" pitchFamily="50" charset="-128"/>
              </a:endParaRPr>
            </a:p>
          </p:txBody>
        </p:sp>
      </p:grpSp>
      <p:sp>
        <p:nvSpPr>
          <p:cNvPr id="39" name="テキスト ボックス 38"/>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41" name="正方形/長方形 40"/>
          <p:cNvSpPr/>
          <p:nvPr/>
        </p:nvSpPr>
        <p:spPr>
          <a:xfrm>
            <a:off x="142160" y="262778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42" name="正方形/長方形 41"/>
          <p:cNvSpPr/>
          <p:nvPr/>
        </p:nvSpPr>
        <p:spPr>
          <a:xfrm>
            <a:off x="142160" y="284380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3" name="正方形/長方形 42"/>
          <p:cNvSpPr/>
          <p:nvPr/>
        </p:nvSpPr>
        <p:spPr>
          <a:xfrm>
            <a:off x="142160" y="3059832"/>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44" name="正方形/長方形 43"/>
          <p:cNvSpPr/>
          <p:nvPr/>
        </p:nvSpPr>
        <p:spPr>
          <a:xfrm>
            <a:off x="142160" y="327585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46" name="正方形/長方形 45"/>
          <p:cNvSpPr/>
          <p:nvPr/>
        </p:nvSpPr>
        <p:spPr>
          <a:xfrm>
            <a:off x="142160" y="4139952"/>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47" name="正方形/長方形 46"/>
          <p:cNvSpPr/>
          <p:nvPr/>
        </p:nvSpPr>
        <p:spPr>
          <a:xfrm>
            <a:off x="142160" y="435597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8" name="正方形/長方形 47"/>
          <p:cNvSpPr/>
          <p:nvPr/>
        </p:nvSpPr>
        <p:spPr>
          <a:xfrm>
            <a:off x="142160" y="457200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49" name="正方形/長方形 48"/>
          <p:cNvSpPr/>
          <p:nvPr/>
        </p:nvSpPr>
        <p:spPr>
          <a:xfrm>
            <a:off x="142160" y="478802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86" name="正方形/長方形 85"/>
          <p:cNvSpPr/>
          <p:nvPr/>
        </p:nvSpPr>
        <p:spPr>
          <a:xfrm>
            <a:off x="1181318" y="2147828"/>
            <a:ext cx="5593958" cy="1584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p:cNvSpPr txBox="1"/>
          <p:nvPr/>
        </p:nvSpPr>
        <p:spPr>
          <a:xfrm>
            <a:off x="2708920" y="3083932"/>
            <a:ext cx="3621293" cy="677108"/>
          </a:xfrm>
          <a:prstGeom prst="rect">
            <a:avLst/>
          </a:prstGeom>
          <a:noFill/>
        </p:spPr>
        <p:txBody>
          <a:bodyPr wrap="square" rtlCol="0">
            <a:spAutoFit/>
          </a:bodyPr>
          <a:lstStyle/>
          <a:p>
            <a:pPr algn="ctr"/>
            <a:r>
              <a:rPr lang="en-US" altLang="ja-JP" sz="2400" dirty="0" smtClean="0">
                <a:latin typeface="HGP創英角ｺﾞｼｯｸUB" pitchFamily="50" charset="-128"/>
                <a:ea typeface="HGP創英角ｺﾞｼｯｸUB" pitchFamily="50" charset="-128"/>
              </a:rPr>
              <a:t>WeChat</a:t>
            </a:r>
            <a:r>
              <a:rPr lang="ja-JP" altLang="en-US" sz="2400" dirty="0" smtClean="0">
                <a:latin typeface="HGP創英角ｺﾞｼｯｸUB" pitchFamily="50" charset="-128"/>
                <a:ea typeface="HGP創英角ｺﾞｼｯｸUB" pitchFamily="50" charset="-128"/>
              </a:rPr>
              <a:t>広告プロモーション</a:t>
            </a:r>
          </a:p>
          <a:p>
            <a:pPr algn="ctr"/>
            <a:r>
              <a:rPr lang="ja-JP" altLang="en-US" sz="1400" dirty="0" smtClean="0">
                <a:solidFill>
                  <a:srgbClr val="00B050"/>
                </a:solidFill>
                <a:latin typeface="HGP創英角ｺﾞｼｯｸUB" pitchFamily="50" charset="-128"/>
                <a:ea typeface="HGP創英角ｺﾞｼｯｸUB" pitchFamily="50" charset="-128"/>
              </a:rPr>
              <a:t>効果的に自社広告を拡散</a:t>
            </a:r>
            <a:endParaRPr kumimoji="1" lang="ja-JP" altLang="en-US" sz="1400" dirty="0">
              <a:solidFill>
                <a:srgbClr val="00B050"/>
              </a:solidFill>
              <a:latin typeface="HGP創英角ｺﾞｼｯｸUB" pitchFamily="50" charset="-128"/>
              <a:ea typeface="HGP創英角ｺﾞｼｯｸUB" pitchFamily="50" charset="-128"/>
            </a:endParaRPr>
          </a:p>
        </p:txBody>
      </p:sp>
      <p:sp>
        <p:nvSpPr>
          <p:cNvPr id="88" name="円/楕円 87"/>
          <p:cNvSpPr/>
          <p:nvPr/>
        </p:nvSpPr>
        <p:spPr>
          <a:xfrm>
            <a:off x="4579032" y="2219836"/>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直線矢印コネクタ 88"/>
          <p:cNvCxnSpPr/>
          <p:nvPr/>
        </p:nvCxnSpPr>
        <p:spPr>
          <a:xfrm flipV="1">
            <a:off x="4745628" y="2232193"/>
            <a:ext cx="72008" cy="7200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 name="テキスト ボックス 89"/>
          <p:cNvSpPr txBox="1"/>
          <p:nvPr/>
        </p:nvSpPr>
        <p:spPr>
          <a:xfrm>
            <a:off x="4313299" y="2352109"/>
            <a:ext cx="1428596" cy="584775"/>
          </a:xfrm>
          <a:prstGeom prst="rect">
            <a:avLst/>
          </a:prstGeom>
          <a:noFill/>
        </p:spPr>
        <p:txBody>
          <a:bodyPr wrap="none" rtlCol="0">
            <a:spAutoFit/>
          </a:bodyPr>
          <a:lstStyle/>
          <a:p>
            <a:pPr algn="ctr"/>
            <a:r>
              <a:rPr lang="en-US" altLang="ja-JP" sz="1600" dirty="0" smtClean="0">
                <a:solidFill>
                  <a:srgbClr val="FF0000"/>
                </a:solidFill>
                <a:latin typeface="HGP創英角ｺﾞｼｯｸUB" pitchFamily="50" charset="-128"/>
                <a:ea typeface="HGP創英角ｺﾞｼｯｸUB" pitchFamily="50" charset="-128"/>
              </a:rPr>
              <a:t>SNS</a:t>
            </a:r>
          </a:p>
          <a:p>
            <a:pPr algn="ctr"/>
            <a:r>
              <a:rPr lang="ja-JP" altLang="en-US" sz="1600" dirty="0" smtClean="0">
                <a:solidFill>
                  <a:srgbClr val="00B050"/>
                </a:solidFill>
                <a:latin typeface="HGP創英角ｺﾞｼｯｸUB" pitchFamily="50" charset="-128"/>
                <a:ea typeface="HGP創英角ｺﾞｼｯｸUB" pitchFamily="50" charset="-128"/>
              </a:rPr>
              <a:t>公式アカウント</a:t>
            </a:r>
            <a:endParaRPr lang="en-US" altLang="ja-JP" sz="1600" dirty="0" smtClean="0">
              <a:solidFill>
                <a:srgbClr val="00B050"/>
              </a:solidFill>
              <a:latin typeface="HGP創英角ｺﾞｼｯｸUB" pitchFamily="50" charset="-128"/>
              <a:ea typeface="HGP創英角ｺﾞｼｯｸUB" pitchFamily="50" charset="-128"/>
            </a:endParaRPr>
          </a:p>
        </p:txBody>
      </p:sp>
      <p:sp>
        <p:nvSpPr>
          <p:cNvPr id="91" name="フリーフォーム 90"/>
          <p:cNvSpPr/>
          <p:nvPr/>
        </p:nvSpPr>
        <p:spPr>
          <a:xfrm>
            <a:off x="1109310" y="2146891"/>
            <a:ext cx="1682578" cy="1569308"/>
          </a:xfrm>
          <a:custGeom>
            <a:avLst/>
            <a:gdLst>
              <a:gd name="connsiteX0" fmla="*/ 1682578 w 1682578"/>
              <a:gd name="connsiteY0" fmla="*/ 0 h 1569308"/>
              <a:gd name="connsiteX1" fmla="*/ 113270 w 1682578"/>
              <a:gd name="connsiteY1" fmla="*/ 679622 h 1569308"/>
              <a:gd name="connsiteX2" fmla="*/ 1002957 w 1682578"/>
              <a:gd name="connsiteY2" fmla="*/ 1569308 h 1569308"/>
            </a:gdLst>
            <a:ahLst/>
            <a:cxnLst>
              <a:cxn ang="0">
                <a:pos x="connsiteX0" y="connsiteY0"/>
              </a:cxn>
              <a:cxn ang="0">
                <a:pos x="connsiteX1" y="connsiteY1"/>
              </a:cxn>
              <a:cxn ang="0">
                <a:pos x="connsiteX2" y="connsiteY2"/>
              </a:cxn>
            </a:cxnLst>
            <a:rect l="l" t="t" r="r" b="b"/>
            <a:pathLst>
              <a:path w="1682578" h="1569308">
                <a:moveTo>
                  <a:pt x="1682578" y="0"/>
                </a:moveTo>
                <a:cubicBezTo>
                  <a:pt x="954559" y="209035"/>
                  <a:pt x="226540" y="418071"/>
                  <a:pt x="113270" y="679622"/>
                </a:cubicBezTo>
                <a:cubicBezTo>
                  <a:pt x="0" y="941173"/>
                  <a:pt x="501478" y="1255240"/>
                  <a:pt x="1002957" y="1569308"/>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2" name="フリーフォーム 91"/>
          <p:cNvSpPr/>
          <p:nvPr/>
        </p:nvSpPr>
        <p:spPr>
          <a:xfrm>
            <a:off x="5704155" y="2146891"/>
            <a:ext cx="1153297" cy="1594022"/>
          </a:xfrm>
          <a:custGeom>
            <a:avLst/>
            <a:gdLst>
              <a:gd name="connsiteX0" fmla="*/ 0 w 1153297"/>
              <a:gd name="connsiteY0" fmla="*/ 0 h 1594022"/>
              <a:gd name="connsiteX1" fmla="*/ 1062681 w 1153297"/>
              <a:gd name="connsiteY1" fmla="*/ 531340 h 1594022"/>
              <a:gd name="connsiteX2" fmla="*/ 543697 w 1153297"/>
              <a:gd name="connsiteY2" fmla="*/ 1594022 h 1594022"/>
              <a:gd name="connsiteX3" fmla="*/ 543697 w 1153297"/>
              <a:gd name="connsiteY3" fmla="*/ 1594022 h 1594022"/>
            </a:gdLst>
            <a:ahLst/>
            <a:cxnLst>
              <a:cxn ang="0">
                <a:pos x="connsiteX0" y="connsiteY0"/>
              </a:cxn>
              <a:cxn ang="0">
                <a:pos x="connsiteX1" y="connsiteY1"/>
              </a:cxn>
              <a:cxn ang="0">
                <a:pos x="connsiteX2" y="connsiteY2"/>
              </a:cxn>
              <a:cxn ang="0">
                <a:pos x="connsiteX3" y="connsiteY3"/>
              </a:cxn>
            </a:cxnLst>
            <a:rect l="l" t="t" r="r" b="b"/>
            <a:pathLst>
              <a:path w="1153297" h="1594022">
                <a:moveTo>
                  <a:pt x="0" y="0"/>
                </a:moveTo>
                <a:cubicBezTo>
                  <a:pt x="486032" y="132835"/>
                  <a:pt x="972065" y="265670"/>
                  <a:pt x="1062681" y="531340"/>
                </a:cubicBezTo>
                <a:cubicBezTo>
                  <a:pt x="1153297" y="797010"/>
                  <a:pt x="543697" y="1594022"/>
                  <a:pt x="543697" y="1594022"/>
                </a:cubicBezTo>
                <a:lnTo>
                  <a:pt x="543697" y="1594022"/>
                </a:ln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3" name="テキスト ボックス 92"/>
          <p:cNvSpPr txBox="1"/>
          <p:nvPr/>
        </p:nvSpPr>
        <p:spPr>
          <a:xfrm>
            <a:off x="1124744" y="3741003"/>
            <a:ext cx="5733256" cy="830997"/>
          </a:xfrm>
          <a:prstGeom prst="rect">
            <a:avLst/>
          </a:prstGeom>
          <a:noFill/>
        </p:spPr>
        <p:txBody>
          <a:bodyPr wrap="square" rtlCol="0">
            <a:spAutoFit/>
          </a:bodyPr>
          <a:lstStyle/>
          <a:p>
            <a:r>
              <a:rPr lang="ja-JP" altLang="en-US" sz="1200" b="1" dirty="0" smtClean="0">
                <a:solidFill>
                  <a:srgbClr val="FF0000"/>
                </a:solidFill>
                <a:latin typeface="+mn-ea"/>
              </a:rPr>
              <a:t>更なる集客を可能にした、中国最大級の</a:t>
            </a:r>
            <a:r>
              <a:rPr lang="en-US" altLang="ja-JP" sz="1200" b="1" dirty="0" smtClean="0">
                <a:solidFill>
                  <a:srgbClr val="FF0000"/>
                </a:solidFill>
                <a:latin typeface="+mn-ea"/>
              </a:rPr>
              <a:t>SNS</a:t>
            </a:r>
            <a:r>
              <a:rPr lang="ja-JP" altLang="en-US" sz="1200" b="1" dirty="0" smtClean="0">
                <a:solidFill>
                  <a:srgbClr val="FF0000"/>
                </a:solidFill>
                <a:latin typeface="+mn-ea"/>
              </a:rPr>
              <a:t>広告サービスです。</a:t>
            </a:r>
            <a:endParaRPr lang="en-US" altLang="ja-JP" sz="1200" b="1" dirty="0" smtClean="0">
              <a:solidFill>
                <a:srgbClr val="FF0000"/>
              </a:solidFill>
              <a:latin typeface="+mn-ea"/>
            </a:endParaRPr>
          </a:p>
          <a:p>
            <a:r>
              <a:rPr lang="ja-JP" altLang="en-US" sz="1200" b="1" dirty="0" smtClean="0">
                <a:solidFill>
                  <a:srgbClr val="FF0000"/>
                </a:solidFill>
                <a:latin typeface="+mn-ea"/>
              </a:rPr>
              <a:t>ユーザー同士の個人ネットワークを介し、新機軸の広告展開を実現します。人気アカウントへの出稿も可能です。顧客層拡大のチャンスが広がります。</a:t>
            </a:r>
            <a:endParaRPr lang="en-US" altLang="ja-JP" sz="1200" b="1" dirty="0" smtClean="0">
              <a:solidFill>
                <a:srgbClr val="FF0000"/>
              </a:solidFill>
              <a:latin typeface="+mn-ea"/>
            </a:endParaRPr>
          </a:p>
          <a:p>
            <a:endParaRPr lang="en-US" altLang="ja-JP" sz="1200" b="1" dirty="0" smtClean="0">
              <a:solidFill>
                <a:srgbClr val="FF0000"/>
              </a:solidFill>
              <a:latin typeface="+mn-ea"/>
            </a:endParaRPr>
          </a:p>
        </p:txBody>
      </p:sp>
      <p:grpSp>
        <p:nvGrpSpPr>
          <p:cNvPr id="6" name="グループ化 126"/>
          <p:cNvGrpSpPr/>
          <p:nvPr/>
        </p:nvGrpSpPr>
        <p:grpSpPr>
          <a:xfrm>
            <a:off x="5406715" y="8174070"/>
            <a:ext cx="144016" cy="144016"/>
            <a:chOff x="945791" y="4522572"/>
            <a:chExt cx="144016" cy="144016"/>
          </a:xfrm>
        </p:grpSpPr>
        <p:sp>
          <p:nvSpPr>
            <p:cNvPr id="54" name="二等辺三角形 53"/>
            <p:cNvSpPr/>
            <p:nvPr/>
          </p:nvSpPr>
          <p:spPr>
            <a:xfrm rot="5400000">
              <a:off x="987439" y="4556386"/>
              <a:ext cx="83132" cy="7166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5" name="正方形/長方形 54"/>
            <p:cNvSpPr/>
            <p:nvPr/>
          </p:nvSpPr>
          <p:spPr>
            <a:xfrm>
              <a:off x="945791" y="4522572"/>
              <a:ext cx="144016" cy="144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grpSp>
        <p:nvGrpSpPr>
          <p:cNvPr id="52" name="グループ化 117"/>
          <p:cNvGrpSpPr/>
          <p:nvPr/>
        </p:nvGrpSpPr>
        <p:grpSpPr>
          <a:xfrm>
            <a:off x="1268760" y="4644008"/>
            <a:ext cx="5574134" cy="3816424"/>
            <a:chOff x="1239242" y="4716016"/>
            <a:chExt cx="5574134" cy="3816424"/>
          </a:xfrm>
        </p:grpSpPr>
        <p:sp>
          <p:nvSpPr>
            <p:cNvPr id="53" name="正方形/長方形 52"/>
            <p:cNvSpPr/>
            <p:nvPr/>
          </p:nvSpPr>
          <p:spPr>
            <a:xfrm>
              <a:off x="1372054" y="4716016"/>
              <a:ext cx="1584176"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latin typeface="HGP創英角ｺﾞｼｯｸUB" pitchFamily="50" charset="-128"/>
                  <a:ea typeface="HGP創英角ｺﾞｼｯｸUB" pitchFamily="50" charset="-128"/>
                </a:rPr>
                <a:t>サービスの特徴</a:t>
              </a:r>
              <a:endParaRPr kumimoji="1" lang="ja-JP" altLang="en-US" sz="1400" dirty="0">
                <a:solidFill>
                  <a:schemeClr val="tx1"/>
                </a:solidFill>
                <a:latin typeface="HGP創英角ｺﾞｼｯｸUB" pitchFamily="50" charset="-128"/>
                <a:ea typeface="HGP創英角ｺﾞｼｯｸUB" pitchFamily="50" charset="-128"/>
              </a:endParaRPr>
            </a:p>
          </p:txBody>
        </p:sp>
        <p:sp>
          <p:nvSpPr>
            <p:cNvPr id="56" name="テキスト ボックス 55"/>
            <p:cNvSpPr txBox="1"/>
            <p:nvPr/>
          </p:nvSpPr>
          <p:spPr>
            <a:xfrm>
              <a:off x="1243644" y="5165040"/>
              <a:ext cx="4610558" cy="276999"/>
            </a:xfrm>
            <a:prstGeom prst="rect">
              <a:avLst/>
            </a:prstGeom>
            <a:noFill/>
          </p:spPr>
          <p:txBody>
            <a:bodyPr wrap="none" rtlCol="0">
              <a:spAutoFit/>
            </a:bodyPr>
            <a:lstStyle/>
            <a:p>
              <a:r>
                <a:rPr lang="ja-JP" altLang="en-US" sz="1200" b="1" u="sng" dirty="0" smtClean="0"/>
                <a:t>その</a:t>
              </a:r>
              <a:r>
                <a:rPr lang="en-US" altLang="ja-JP" sz="1200" b="1" u="sng" dirty="0" smtClean="0"/>
                <a:t>1</a:t>
              </a:r>
              <a:r>
                <a:rPr lang="ja-JP" altLang="en-US" sz="1200" b="1" u="sng" dirty="0" err="1" smtClean="0"/>
                <a:t>．</a:t>
              </a:r>
              <a:r>
                <a:rPr lang="ja-JP" altLang="en-US" sz="1200" b="1" u="sng" dirty="0" smtClean="0"/>
                <a:t>中国で急成長している</a:t>
              </a:r>
              <a:r>
                <a:rPr lang="en-US" altLang="ja-JP" sz="1200" b="1" u="sng" dirty="0" smtClean="0"/>
                <a:t>SNS</a:t>
              </a:r>
              <a:r>
                <a:rPr lang="ja-JP" altLang="en-US" sz="1200" b="1" u="sng" dirty="0" smtClean="0"/>
                <a:t>プラットフォームへ広告配信が可能</a:t>
              </a:r>
              <a:endParaRPr lang="ja-JP" altLang="ja-JP" sz="1000" dirty="0"/>
            </a:p>
          </p:txBody>
        </p:sp>
        <p:sp>
          <p:nvSpPr>
            <p:cNvPr id="57" name="正方形/長方形 56"/>
            <p:cNvSpPr/>
            <p:nvPr/>
          </p:nvSpPr>
          <p:spPr>
            <a:xfrm>
              <a:off x="5733256" y="5508104"/>
              <a:ext cx="1080120"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詳細はこちら</a:t>
              </a:r>
              <a:endParaRPr kumimoji="1" lang="ja-JP" altLang="en-US" sz="1200" dirty="0">
                <a:solidFill>
                  <a:schemeClr val="tx1"/>
                </a:solidFill>
              </a:endParaRPr>
            </a:p>
          </p:txBody>
        </p:sp>
        <p:sp>
          <p:nvSpPr>
            <p:cNvPr id="58" name="テキスト ボックス 57"/>
            <p:cNvSpPr txBox="1"/>
            <p:nvPr/>
          </p:nvSpPr>
          <p:spPr>
            <a:xfrm>
              <a:off x="1239242" y="6487760"/>
              <a:ext cx="5214376" cy="276999"/>
            </a:xfrm>
            <a:prstGeom prst="rect">
              <a:avLst/>
            </a:prstGeom>
            <a:noFill/>
          </p:spPr>
          <p:txBody>
            <a:bodyPr wrap="none" rtlCol="0">
              <a:spAutoFit/>
            </a:bodyPr>
            <a:lstStyle/>
            <a:p>
              <a:r>
                <a:rPr lang="ja-JP" altLang="en-US" sz="1200" b="1" u="sng" dirty="0" smtClean="0"/>
                <a:t>その</a:t>
              </a:r>
              <a:r>
                <a:rPr lang="en-US" altLang="ja-JP" sz="1200" b="1" u="sng" dirty="0" smtClean="0"/>
                <a:t>2</a:t>
              </a:r>
              <a:r>
                <a:rPr lang="ja-JP" altLang="en-US" sz="1200" b="1" u="sng" dirty="0" err="1" smtClean="0"/>
                <a:t>．</a:t>
              </a:r>
              <a:r>
                <a:rPr lang="ja-JP" altLang="en-US" sz="1200" b="1" u="sng" dirty="0" smtClean="0"/>
                <a:t>マーチャント・サポートは企業様の</a:t>
              </a:r>
              <a:r>
                <a:rPr lang="en-US" altLang="ja-JP" sz="1200" b="1" u="sng" dirty="0" smtClean="0"/>
                <a:t>WeChat</a:t>
              </a:r>
              <a:r>
                <a:rPr lang="ja-JP" altLang="en-US" sz="1200" b="1" u="sng" dirty="0" smtClean="0"/>
                <a:t>認証の公式アカウントを取得</a:t>
              </a:r>
            </a:p>
          </p:txBody>
        </p:sp>
        <p:sp>
          <p:nvSpPr>
            <p:cNvPr id="59" name="正方形/長方形 58"/>
            <p:cNvSpPr/>
            <p:nvPr/>
          </p:nvSpPr>
          <p:spPr>
            <a:xfrm>
              <a:off x="5733256" y="6876256"/>
              <a:ext cx="1080120"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詳細はこちら</a:t>
              </a:r>
              <a:endParaRPr kumimoji="1" lang="ja-JP" altLang="en-US" sz="1200" dirty="0">
                <a:solidFill>
                  <a:schemeClr val="tx1"/>
                </a:solidFill>
              </a:endParaRPr>
            </a:p>
          </p:txBody>
        </p:sp>
        <p:sp>
          <p:nvSpPr>
            <p:cNvPr id="60" name="正方形/長方形 59"/>
            <p:cNvSpPr/>
            <p:nvPr/>
          </p:nvSpPr>
          <p:spPr>
            <a:xfrm>
              <a:off x="5476581" y="8286219"/>
              <a:ext cx="1289135" cy="246221"/>
            </a:xfrm>
            <a:prstGeom prst="rect">
              <a:avLst/>
            </a:prstGeom>
          </p:spPr>
          <p:txBody>
            <a:bodyPr wrap="none">
              <a:spAutoFit/>
            </a:bodyPr>
            <a:lstStyle/>
            <a:p>
              <a:r>
                <a:rPr lang="ja-JP" altLang="en-US" sz="1000" dirty="0" smtClean="0"/>
                <a:t>ページの先頭に戻る</a:t>
              </a:r>
              <a:endParaRPr lang="ja-JP" altLang="en-US" sz="1000" dirty="0"/>
            </a:p>
          </p:txBody>
        </p:sp>
      </p:grpSp>
      <p:grpSp>
        <p:nvGrpSpPr>
          <p:cNvPr id="61" name="グループ化 126"/>
          <p:cNvGrpSpPr/>
          <p:nvPr/>
        </p:nvGrpSpPr>
        <p:grpSpPr>
          <a:xfrm>
            <a:off x="7668481" y="5869814"/>
            <a:ext cx="144016" cy="144016"/>
            <a:chOff x="945791" y="4522572"/>
            <a:chExt cx="144016" cy="144016"/>
          </a:xfrm>
        </p:grpSpPr>
        <p:sp>
          <p:nvSpPr>
            <p:cNvPr id="62" name="二等辺三角形 61"/>
            <p:cNvSpPr/>
            <p:nvPr/>
          </p:nvSpPr>
          <p:spPr>
            <a:xfrm rot="5400000">
              <a:off x="987439" y="4556386"/>
              <a:ext cx="83132" cy="7166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3" name="正方形/長方形 62"/>
            <p:cNvSpPr/>
            <p:nvPr/>
          </p:nvSpPr>
          <p:spPr>
            <a:xfrm>
              <a:off x="945791" y="4522572"/>
              <a:ext cx="144016" cy="144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sp>
        <p:nvSpPr>
          <p:cNvPr id="74" name="正方形/長方形 73"/>
          <p:cNvSpPr/>
          <p:nvPr/>
        </p:nvSpPr>
        <p:spPr>
          <a:xfrm>
            <a:off x="44624" y="5076056"/>
            <a:ext cx="115212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900" dirty="0" err="1" smtClean="0">
                <a:solidFill>
                  <a:schemeClr val="tx1"/>
                </a:solidFill>
                <a:latin typeface="+mn-ea"/>
              </a:rPr>
              <a:t>WeChat</a:t>
            </a:r>
            <a:r>
              <a:rPr kumimoji="1" lang="ja-JP" altLang="en-US" sz="900" dirty="0" smtClean="0">
                <a:solidFill>
                  <a:srgbClr val="00B050"/>
                </a:solidFill>
                <a:latin typeface="+mn-ea"/>
              </a:rPr>
              <a:t> </a:t>
            </a:r>
            <a:r>
              <a:rPr kumimoji="1" lang="en-US" altLang="ja-JP" sz="900" dirty="0" smtClean="0">
                <a:solidFill>
                  <a:srgbClr val="00B050"/>
                </a:solidFill>
                <a:latin typeface="+mn-ea"/>
              </a:rPr>
              <a:t>Pay</a:t>
            </a:r>
            <a:endParaRPr kumimoji="1" lang="ja-JP" altLang="en-US" sz="900" dirty="0">
              <a:solidFill>
                <a:srgbClr val="00B050"/>
              </a:solidFill>
              <a:latin typeface="+mn-ea"/>
            </a:endParaRPr>
          </a:p>
        </p:txBody>
      </p:sp>
      <p:sp>
        <p:nvSpPr>
          <p:cNvPr id="75" name="正方形/長方形 74"/>
          <p:cNvSpPr/>
          <p:nvPr/>
        </p:nvSpPr>
        <p:spPr>
          <a:xfrm>
            <a:off x="44624" y="6300316"/>
            <a:ext cx="1152128" cy="72008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800" dirty="0" smtClean="0">
                <a:solidFill>
                  <a:schemeClr val="tx1"/>
                </a:solidFill>
                <a:latin typeface="+mn-ea"/>
              </a:rPr>
              <a:t>WeChat</a:t>
            </a:r>
            <a:r>
              <a:rPr kumimoji="1" lang="ja-JP" altLang="en-US" sz="800" dirty="0" smtClean="0">
                <a:solidFill>
                  <a:schemeClr val="tx1"/>
                </a:solidFill>
                <a:latin typeface="+mn-ea"/>
              </a:rPr>
              <a:t>広告</a:t>
            </a:r>
            <a:endParaRPr kumimoji="1" lang="en-US" altLang="ja-JP" sz="800" dirty="0" smtClean="0">
              <a:solidFill>
                <a:schemeClr val="tx1"/>
              </a:solidFill>
              <a:latin typeface="+mn-ea"/>
            </a:endParaRPr>
          </a:p>
          <a:p>
            <a:r>
              <a:rPr kumimoji="1" lang="ja-JP" altLang="en-US" sz="800" dirty="0" smtClean="0">
                <a:solidFill>
                  <a:schemeClr val="tx1"/>
                </a:solidFill>
                <a:latin typeface="+mn-ea"/>
              </a:rPr>
              <a:t>        プロモーション</a:t>
            </a:r>
            <a:endParaRPr kumimoji="1" lang="en-US" altLang="ja-JP" sz="800" dirty="0" smtClean="0">
              <a:solidFill>
                <a:schemeClr val="tx1"/>
              </a:solidFill>
              <a:latin typeface="+mn-ea"/>
            </a:endParaRPr>
          </a:p>
          <a:p>
            <a:r>
              <a:rPr lang="en-US" altLang="ja-JP" sz="800" dirty="0" smtClean="0">
                <a:solidFill>
                  <a:schemeClr val="tx1"/>
                </a:solidFill>
                <a:latin typeface="+mn-ea"/>
              </a:rPr>
              <a:t>(</a:t>
            </a:r>
            <a:r>
              <a:rPr lang="ja-JP" altLang="en-US" sz="700" dirty="0" smtClean="0">
                <a:solidFill>
                  <a:schemeClr val="tx1"/>
                </a:solidFill>
                <a:latin typeface="+mn-ea"/>
              </a:rPr>
              <a:t>公式アカウント作成</a:t>
            </a:r>
            <a:r>
              <a:rPr lang="en-US" altLang="ja-JP" sz="800" dirty="0" smtClean="0">
                <a:solidFill>
                  <a:schemeClr val="tx1"/>
                </a:solidFill>
                <a:latin typeface="+mn-ea"/>
              </a:rPr>
              <a:t>)</a:t>
            </a:r>
            <a:endParaRPr kumimoji="1" lang="ja-JP" altLang="en-US" sz="800" dirty="0">
              <a:solidFill>
                <a:schemeClr val="tx1"/>
              </a:solidFill>
              <a:latin typeface="+mn-ea"/>
            </a:endParaRPr>
          </a:p>
        </p:txBody>
      </p:sp>
      <p:sp>
        <p:nvSpPr>
          <p:cNvPr id="76" name="正方形/長方形 75"/>
          <p:cNvSpPr/>
          <p:nvPr/>
        </p:nvSpPr>
        <p:spPr>
          <a:xfrm>
            <a:off x="154860" y="543609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77" name="正方形/長方形 76"/>
          <p:cNvSpPr/>
          <p:nvPr/>
        </p:nvSpPr>
        <p:spPr>
          <a:xfrm>
            <a:off x="142160" y="702039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dirty="0" smtClean="0">
                <a:solidFill>
                  <a:schemeClr val="tx1"/>
                </a:solidFill>
                <a:latin typeface="+mn-ea"/>
              </a:rPr>
              <a:t>特徴・メリット</a:t>
            </a:r>
            <a:endParaRPr lang="en-US" altLang="ja-JP" sz="800" dirty="0" smtClean="0">
              <a:solidFill>
                <a:schemeClr val="tx1"/>
              </a:solidFill>
              <a:latin typeface="+mn-ea"/>
            </a:endParaRPr>
          </a:p>
        </p:txBody>
      </p:sp>
      <p:sp>
        <p:nvSpPr>
          <p:cNvPr id="78" name="正方形/長方形 77"/>
          <p:cNvSpPr/>
          <p:nvPr/>
        </p:nvSpPr>
        <p:spPr>
          <a:xfrm>
            <a:off x="154732" y="565212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79" name="正方形/長方形 78"/>
          <p:cNvSpPr/>
          <p:nvPr/>
        </p:nvSpPr>
        <p:spPr>
          <a:xfrm>
            <a:off x="154732" y="586814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80" name="正方形/長方形 79"/>
          <p:cNvSpPr/>
          <p:nvPr/>
        </p:nvSpPr>
        <p:spPr>
          <a:xfrm>
            <a:off x="146952" y="608416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81" name="正方形/長方形 80"/>
          <p:cNvSpPr/>
          <p:nvPr/>
        </p:nvSpPr>
        <p:spPr>
          <a:xfrm>
            <a:off x="149812" y="723642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82" name="正方形/長方形 81"/>
          <p:cNvSpPr/>
          <p:nvPr/>
        </p:nvSpPr>
        <p:spPr>
          <a:xfrm>
            <a:off x="149812" y="745244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83" name="正方形/長方形 82"/>
          <p:cNvSpPr/>
          <p:nvPr/>
        </p:nvSpPr>
        <p:spPr>
          <a:xfrm>
            <a:off x="142032" y="766846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84" name="正方形/長方形 83"/>
          <p:cNvSpPr/>
          <p:nvPr/>
        </p:nvSpPr>
        <p:spPr>
          <a:xfrm>
            <a:off x="1340768" y="5364088"/>
            <a:ext cx="4392488" cy="864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smtClean="0">
                <a:solidFill>
                  <a:schemeClr val="tx1"/>
                </a:solidFill>
              </a:rPr>
              <a:t>WeChat</a:t>
            </a:r>
            <a:r>
              <a:rPr kumimoji="1" lang="ja-JP" altLang="en-US" sz="1200" dirty="0" smtClean="0">
                <a:solidFill>
                  <a:schemeClr val="tx1"/>
                </a:solidFill>
              </a:rPr>
              <a:t>はユーザー数急成長中の</a:t>
            </a:r>
            <a:r>
              <a:rPr kumimoji="1" lang="en-US" altLang="ja-JP" sz="1200" dirty="0" smtClean="0">
                <a:solidFill>
                  <a:schemeClr val="tx1"/>
                </a:solidFill>
              </a:rPr>
              <a:t>SNS</a:t>
            </a:r>
            <a:r>
              <a:rPr kumimoji="1" lang="ja-JP" altLang="en-US" sz="1200" dirty="0" smtClean="0">
                <a:solidFill>
                  <a:schemeClr val="tx1"/>
                </a:solidFill>
              </a:rPr>
              <a:t>プラットフォームです。</a:t>
            </a:r>
            <a:endParaRPr kumimoji="1" lang="en-US" altLang="ja-JP" sz="1200" dirty="0" smtClean="0">
              <a:solidFill>
                <a:schemeClr val="tx1"/>
              </a:solidFill>
            </a:endParaRPr>
          </a:p>
          <a:p>
            <a:r>
              <a:rPr lang="ja-JP" altLang="en-US" sz="1200" dirty="0" smtClean="0">
                <a:solidFill>
                  <a:schemeClr val="tx1"/>
                </a:solidFill>
              </a:rPr>
              <a:t>広告の拡散力は非常に大きく強いため、情報発信による認知拡大やフォローによる企業ファンを増やすことで来店意欲を高めることが可能です。</a:t>
            </a:r>
            <a:endParaRPr kumimoji="1" lang="ja-JP" altLang="en-US" sz="1200" dirty="0">
              <a:solidFill>
                <a:schemeClr val="tx1"/>
              </a:solidFill>
            </a:endParaRPr>
          </a:p>
        </p:txBody>
      </p:sp>
      <p:sp>
        <p:nvSpPr>
          <p:cNvPr id="85" name="正方形/長方形 84"/>
          <p:cNvSpPr/>
          <p:nvPr/>
        </p:nvSpPr>
        <p:spPr>
          <a:xfrm>
            <a:off x="1340768" y="6732240"/>
            <a:ext cx="4392488"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solidFill>
                  <a:schemeClr val="tx1"/>
                </a:solidFill>
              </a:rPr>
              <a:t>マーチャント・サポートは企業様名義の</a:t>
            </a:r>
            <a:r>
              <a:rPr lang="en-US" altLang="ja-JP" sz="1200" dirty="0" smtClean="0">
                <a:solidFill>
                  <a:schemeClr val="tx1"/>
                </a:solidFill>
              </a:rPr>
              <a:t>WeChat</a:t>
            </a:r>
            <a:r>
              <a:rPr lang="ja-JP" altLang="en-US" sz="1200" dirty="0" smtClean="0">
                <a:solidFill>
                  <a:schemeClr val="tx1"/>
                </a:solidFill>
              </a:rPr>
              <a:t>承認公式アカウントを取得可能です。</a:t>
            </a:r>
            <a:endParaRPr kumimoji="1" lang="ja-JP" altLang="en-US" sz="12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角丸四角形 84"/>
          <p:cNvSpPr/>
          <p:nvPr/>
        </p:nvSpPr>
        <p:spPr>
          <a:xfrm>
            <a:off x="1268760" y="4211960"/>
            <a:ext cx="5400600" cy="208823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2403648" y="251520"/>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サービス画面</a:t>
            </a:r>
            <a:endParaRPr kumimoji="1" lang="ja-JP" altLang="en-US" dirty="0">
              <a:solidFill>
                <a:srgbClr val="FF0000"/>
              </a:solidFill>
            </a:endParaRPr>
          </a:p>
        </p:txBody>
      </p:sp>
      <p:sp>
        <p:nvSpPr>
          <p:cNvPr id="15" name="テキスト ボックス 14"/>
          <p:cNvSpPr txBox="1"/>
          <p:nvPr/>
        </p:nvSpPr>
        <p:spPr>
          <a:xfrm>
            <a:off x="548680" y="1691680"/>
            <a:ext cx="3783408"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a:t>
            </a:r>
            <a:r>
              <a:rPr kumimoji="1" lang="en-US" altLang="ja-JP" sz="2000" dirty="0" smtClean="0">
                <a:latin typeface="HGP創英角ｺﾞｼｯｸUB" pitchFamily="50" charset="-128"/>
                <a:ea typeface="HGP創英角ｺﾞｼｯｸUB" pitchFamily="50" charset="-128"/>
              </a:rPr>
              <a:t>Merchant Support</a:t>
            </a:r>
            <a:r>
              <a:rPr kumimoji="1" lang="ja-JP" altLang="en-US" sz="2000" dirty="0" smtClean="0">
                <a:latin typeface="HGP創英角ｺﾞｼｯｸUB" pitchFamily="50" charset="-128"/>
                <a:ea typeface="HGP創英角ｺﾞｼｯｸUB" pitchFamily="50" charset="-128"/>
              </a:rPr>
              <a:t>のサービス</a:t>
            </a:r>
            <a:r>
              <a:rPr lang="ja-JP" altLang="en-US"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16" name="正方形/長方形 15"/>
          <p:cNvSpPr/>
          <p:nvPr/>
        </p:nvSpPr>
        <p:spPr>
          <a:xfrm>
            <a:off x="44624" y="5076056"/>
            <a:ext cx="115212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900" dirty="0" smtClean="0">
                <a:solidFill>
                  <a:schemeClr val="tx1"/>
                </a:solidFill>
                <a:latin typeface="+mn-ea"/>
              </a:rPr>
              <a:t>WeChat Pay</a:t>
            </a:r>
            <a:endParaRPr kumimoji="1" lang="ja-JP" altLang="en-US" sz="900" dirty="0">
              <a:solidFill>
                <a:schemeClr val="tx1"/>
              </a:solidFill>
              <a:latin typeface="+mn-ea"/>
            </a:endParaRPr>
          </a:p>
        </p:txBody>
      </p:sp>
      <p:sp>
        <p:nvSpPr>
          <p:cNvPr id="17" name="正方形/長方形 16"/>
          <p:cNvSpPr/>
          <p:nvPr/>
        </p:nvSpPr>
        <p:spPr>
          <a:xfrm>
            <a:off x="44624" y="6300316"/>
            <a:ext cx="1152128" cy="7200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800" dirty="0" smtClean="0">
                <a:solidFill>
                  <a:schemeClr val="tx1"/>
                </a:solidFill>
                <a:latin typeface="+mn-ea"/>
              </a:rPr>
              <a:t>WeChat</a:t>
            </a:r>
            <a:r>
              <a:rPr kumimoji="1" lang="ja-JP" altLang="en-US" sz="800" dirty="0" smtClean="0">
                <a:solidFill>
                  <a:schemeClr val="tx1"/>
                </a:solidFill>
                <a:latin typeface="+mn-ea"/>
              </a:rPr>
              <a:t>広告</a:t>
            </a:r>
            <a:endParaRPr kumimoji="1" lang="en-US" altLang="ja-JP" sz="800" dirty="0" smtClean="0">
              <a:solidFill>
                <a:schemeClr val="tx1"/>
              </a:solidFill>
              <a:latin typeface="+mn-ea"/>
            </a:endParaRPr>
          </a:p>
          <a:p>
            <a:r>
              <a:rPr kumimoji="1" lang="ja-JP" altLang="en-US" sz="800" dirty="0" smtClean="0">
                <a:solidFill>
                  <a:schemeClr val="tx1"/>
                </a:solidFill>
                <a:latin typeface="+mn-ea"/>
              </a:rPr>
              <a:t>        プロモーション</a:t>
            </a:r>
            <a:endParaRPr kumimoji="1" lang="en-US" altLang="ja-JP" sz="800" dirty="0" smtClean="0">
              <a:solidFill>
                <a:schemeClr val="tx1"/>
              </a:solidFill>
              <a:latin typeface="+mn-ea"/>
            </a:endParaRPr>
          </a:p>
          <a:p>
            <a:r>
              <a:rPr lang="en-US" altLang="ja-JP" sz="800" dirty="0" smtClean="0">
                <a:solidFill>
                  <a:schemeClr val="tx1"/>
                </a:solidFill>
                <a:latin typeface="+mn-ea"/>
              </a:rPr>
              <a:t>(</a:t>
            </a:r>
            <a:r>
              <a:rPr lang="ja-JP" altLang="en-US" sz="700" dirty="0" smtClean="0">
                <a:solidFill>
                  <a:schemeClr val="tx1"/>
                </a:solidFill>
                <a:latin typeface="+mn-ea"/>
              </a:rPr>
              <a:t>公式アカウント作成</a:t>
            </a:r>
            <a:r>
              <a:rPr lang="en-US" altLang="ja-JP" sz="800" dirty="0" smtClean="0">
                <a:solidFill>
                  <a:schemeClr val="tx1"/>
                </a:solidFill>
                <a:latin typeface="+mn-ea"/>
              </a:rPr>
              <a:t>)</a:t>
            </a:r>
            <a:endParaRPr kumimoji="1" lang="ja-JP" altLang="en-US" sz="800" dirty="0">
              <a:solidFill>
                <a:schemeClr val="tx1"/>
              </a:solidFill>
              <a:latin typeface="+mn-ea"/>
            </a:endParaRPr>
          </a:p>
        </p:txBody>
      </p:sp>
      <p:sp>
        <p:nvSpPr>
          <p:cNvPr id="18" name="正方形/長方形 17"/>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smtClean="0">
                <a:solidFill>
                  <a:schemeClr val="tx1"/>
                </a:solidFill>
                <a:latin typeface="+mn-ea"/>
              </a:rPr>
              <a:t>クレジットカード</a:t>
            </a:r>
            <a:r>
              <a:rPr lang="ja-JP" altLang="en-US" sz="900" dirty="0" smtClean="0">
                <a:solidFill>
                  <a:schemeClr val="tx1"/>
                </a:solidFill>
                <a:latin typeface="+mn-ea"/>
              </a:rPr>
              <a:t>決済</a:t>
            </a:r>
            <a:endParaRPr kumimoji="1" lang="en-US" altLang="ja-JP" sz="900" dirty="0" smtClean="0">
              <a:solidFill>
                <a:schemeClr val="tx1"/>
              </a:solidFill>
              <a:latin typeface="+mn-ea"/>
            </a:endParaRPr>
          </a:p>
          <a:p>
            <a:r>
              <a:rPr lang="ja-JP" altLang="en-US" sz="900" dirty="0" smtClean="0">
                <a:solidFill>
                  <a:schemeClr val="tx1"/>
                </a:solidFill>
                <a:latin typeface="+mn-ea"/>
              </a:rPr>
              <a:t>（早期）</a:t>
            </a:r>
            <a:r>
              <a:rPr kumimoji="1" lang="ja-JP" altLang="en-US" sz="900" dirty="0" smtClean="0">
                <a:solidFill>
                  <a:schemeClr val="tx1"/>
                </a:solidFill>
                <a:latin typeface="+mn-ea"/>
              </a:rPr>
              <a:t>＜店舗＞</a:t>
            </a:r>
            <a:endParaRPr kumimoji="1" lang="ja-JP" altLang="en-US" sz="900" dirty="0">
              <a:solidFill>
                <a:schemeClr val="tx1"/>
              </a:solidFill>
              <a:latin typeface="+mn-ea"/>
            </a:endParaRPr>
          </a:p>
        </p:txBody>
      </p:sp>
      <p:sp>
        <p:nvSpPr>
          <p:cNvPr id="19" name="正方形/長方形 18"/>
          <p:cNvSpPr/>
          <p:nvPr/>
        </p:nvSpPr>
        <p:spPr>
          <a:xfrm>
            <a:off x="44624" y="3563888"/>
            <a:ext cx="1152128"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smtClean="0">
                <a:solidFill>
                  <a:schemeClr val="tx1"/>
                </a:solidFill>
                <a:latin typeface="+mn-ea"/>
              </a:rPr>
              <a:t>クレジットカード</a:t>
            </a:r>
            <a:r>
              <a:rPr lang="ja-JP" altLang="en-US" sz="900" dirty="0" smtClean="0">
                <a:solidFill>
                  <a:schemeClr val="tx1"/>
                </a:solidFill>
                <a:latin typeface="+mn-ea"/>
              </a:rPr>
              <a:t>決済</a:t>
            </a:r>
            <a:endParaRPr kumimoji="1" lang="en-US" altLang="ja-JP" sz="900" dirty="0" smtClean="0">
              <a:solidFill>
                <a:schemeClr val="tx1"/>
              </a:solidFill>
              <a:latin typeface="+mn-ea"/>
            </a:endParaRPr>
          </a:p>
          <a:p>
            <a:r>
              <a:rPr lang="ja-JP" altLang="en-US" sz="900" dirty="0" smtClean="0">
                <a:solidFill>
                  <a:schemeClr val="tx1"/>
                </a:solidFill>
                <a:latin typeface="+mn-ea"/>
              </a:rPr>
              <a:t>（早期）</a:t>
            </a:r>
            <a:r>
              <a:rPr kumimoji="1" lang="ja-JP" altLang="en-US" sz="900" dirty="0" smtClean="0">
                <a:solidFill>
                  <a:schemeClr val="tx1"/>
                </a:solidFill>
                <a:latin typeface="+mn-ea"/>
              </a:rPr>
              <a:t>＜</a:t>
            </a:r>
            <a:r>
              <a:rPr lang="en-US" altLang="ja-JP" sz="900" dirty="0" smtClean="0">
                <a:solidFill>
                  <a:schemeClr val="tx1"/>
                </a:solidFill>
                <a:latin typeface="+mn-ea"/>
              </a:rPr>
              <a:t>WEB</a:t>
            </a:r>
            <a:r>
              <a:rPr kumimoji="1" lang="ja-JP" altLang="en-US" sz="900" dirty="0" smtClean="0">
                <a:solidFill>
                  <a:schemeClr val="tx1"/>
                </a:solidFill>
                <a:latin typeface="+mn-ea"/>
              </a:rPr>
              <a:t>＞</a:t>
            </a:r>
            <a:endParaRPr kumimoji="1" lang="ja-JP" altLang="en-US" sz="900" dirty="0">
              <a:solidFill>
                <a:schemeClr val="tx1"/>
              </a:solidFill>
              <a:latin typeface="+mn-ea"/>
            </a:endParaRPr>
          </a:p>
        </p:txBody>
      </p:sp>
      <p:cxnSp>
        <p:nvCxnSpPr>
          <p:cNvPr id="24" name="直線コネクタ 23"/>
          <p:cNvCxnSpPr/>
          <p:nvPr/>
        </p:nvCxnSpPr>
        <p:spPr>
          <a:xfrm>
            <a:off x="260648" y="2123728"/>
            <a:ext cx="62646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図表 25"/>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21"/>
          <p:cNvGrpSpPr/>
          <p:nvPr/>
        </p:nvGrpSpPr>
        <p:grpSpPr>
          <a:xfrm>
            <a:off x="2564904" y="251520"/>
            <a:ext cx="4711143" cy="677108"/>
            <a:chOff x="2564904" y="251520"/>
            <a:chExt cx="4711143" cy="677108"/>
          </a:xfrm>
        </p:grpSpPr>
        <p:sp>
          <p:nvSpPr>
            <p:cNvPr id="27" name="正方形/長方形 26"/>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28" name="テキスト ボックス 27"/>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29" name="正方形/長方形 28"/>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30" name="正方形/長方形 29"/>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31" name="テキスト ボックス 30"/>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32" name="図表 31"/>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3" name="グループ化 39"/>
          <p:cNvGrpSpPr/>
          <p:nvPr/>
        </p:nvGrpSpPr>
        <p:grpSpPr>
          <a:xfrm>
            <a:off x="-19368" y="8153236"/>
            <a:ext cx="2296240" cy="883260"/>
            <a:chOff x="0" y="5868144"/>
            <a:chExt cx="2566386" cy="883260"/>
          </a:xfrm>
        </p:grpSpPr>
        <p:sp>
          <p:nvSpPr>
            <p:cNvPr id="34" name="正方形/長方形 33"/>
            <p:cNvSpPr/>
            <p:nvPr/>
          </p:nvSpPr>
          <p:spPr>
            <a:xfrm>
              <a:off x="21647" y="5887308"/>
              <a:ext cx="1340767" cy="8640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000" dirty="0" smtClean="0">
                <a:solidFill>
                  <a:schemeClr val="tx1"/>
                </a:solidFill>
                <a:latin typeface="+mn-ea"/>
              </a:endParaRPr>
            </a:p>
            <a:p>
              <a:endParaRPr lang="en-US" altLang="ja-JP" sz="1000" dirty="0" smtClean="0">
                <a:solidFill>
                  <a:schemeClr val="tx1"/>
                </a:solidFill>
                <a:latin typeface="+mn-ea"/>
              </a:endParaRPr>
            </a:p>
          </p:txBody>
        </p:sp>
        <p:sp>
          <p:nvSpPr>
            <p:cNvPr id="35" name="テキスト ボックス 34"/>
            <p:cNvSpPr txBox="1"/>
            <p:nvPr/>
          </p:nvSpPr>
          <p:spPr>
            <a:xfrm>
              <a:off x="49522" y="5868144"/>
              <a:ext cx="1374509" cy="369332"/>
            </a:xfrm>
            <a:prstGeom prst="rect">
              <a:avLst/>
            </a:prstGeom>
            <a:noFill/>
          </p:spPr>
          <p:txBody>
            <a:bodyPr wrap="none" rtlCol="0">
              <a:spAutoFit/>
            </a:bodyPr>
            <a:lstStyle/>
            <a:p>
              <a:r>
                <a:rPr lang="ja-JP" altLang="en-US" sz="900" dirty="0" smtClean="0"/>
                <a:t>自動車関連業界</a:t>
              </a:r>
              <a:endParaRPr lang="en-US" altLang="ja-JP" sz="900" dirty="0" smtClean="0"/>
            </a:p>
            <a:p>
              <a:r>
                <a:rPr lang="ja-JP" altLang="en-US" sz="900" dirty="0" smtClean="0"/>
                <a:t>　　早期決済サービス</a:t>
              </a:r>
              <a:endParaRPr kumimoji="1" lang="ja-JP" altLang="en-US" sz="900" dirty="0"/>
            </a:p>
          </p:txBody>
        </p:sp>
        <p:sp>
          <p:nvSpPr>
            <p:cNvPr id="36" name="テキスト ボックス 35"/>
            <p:cNvSpPr txBox="1"/>
            <p:nvPr/>
          </p:nvSpPr>
          <p:spPr>
            <a:xfrm>
              <a:off x="0" y="6228184"/>
              <a:ext cx="2566386" cy="400110"/>
            </a:xfrm>
            <a:prstGeom prst="rect">
              <a:avLst/>
            </a:prstGeom>
            <a:noFill/>
          </p:spPr>
          <p:txBody>
            <a:bodyPr wrap="square" rtlCol="0">
              <a:spAutoFit/>
            </a:bodyPr>
            <a:lstStyle/>
            <a:p>
              <a:r>
                <a:rPr kumimoji="1" lang="en-US" altLang="ja-JP" sz="1000" dirty="0" smtClean="0">
                  <a:latin typeface="HGP創英角ｺﾞｼｯｸUB" pitchFamily="50" charset="-128"/>
                  <a:ea typeface="HGP創英角ｺﾞｼｯｸUB" pitchFamily="50" charset="-128"/>
                </a:rPr>
                <a:t>MS</a:t>
              </a:r>
              <a:r>
                <a:rPr kumimoji="1" lang="ja-JP" altLang="en-US" sz="1000" dirty="0" smtClean="0">
                  <a:latin typeface="HGP創英角ｺﾞｼｯｸUB" pitchFamily="50" charset="-128"/>
                  <a:ea typeface="HGP創英角ｺﾞｼｯｸUB" pitchFamily="50" charset="-128"/>
                </a:rPr>
                <a:t>カークレジット</a:t>
              </a:r>
              <a:endParaRPr kumimoji="1" lang="en-US" altLang="ja-JP" sz="1000" dirty="0" smtClean="0">
                <a:latin typeface="HGP創英角ｺﾞｼｯｸUB" pitchFamily="50" charset="-128"/>
                <a:ea typeface="HGP創英角ｺﾞｼｯｸUB" pitchFamily="50" charset="-128"/>
              </a:endParaRPr>
            </a:p>
            <a:p>
              <a:r>
                <a:rPr lang="ja-JP" altLang="en-US" sz="1000" dirty="0" smtClean="0">
                  <a:latin typeface="HGP創英角ｺﾞｼｯｸUB" pitchFamily="50" charset="-128"/>
                  <a:ea typeface="HGP創英角ｺﾞｼｯｸUB" pitchFamily="50" charset="-128"/>
                </a:rPr>
                <a:t>　　　　　　　株式会社</a:t>
              </a:r>
              <a:endParaRPr kumimoji="1" lang="ja-JP" altLang="en-US" sz="1000" dirty="0">
                <a:latin typeface="HGP創英角ｺﾞｼｯｸUB" pitchFamily="50" charset="-128"/>
                <a:ea typeface="HGP創英角ｺﾞｼｯｸUB" pitchFamily="50" charset="-128"/>
              </a:endParaRPr>
            </a:p>
          </p:txBody>
        </p:sp>
      </p:grpSp>
      <p:sp>
        <p:nvSpPr>
          <p:cNvPr id="39" name="テキスト ボックス 38"/>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41" name="正方形/長方形 40"/>
          <p:cNvSpPr/>
          <p:nvPr/>
        </p:nvSpPr>
        <p:spPr>
          <a:xfrm>
            <a:off x="142160" y="262778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42" name="正方形/長方形 41"/>
          <p:cNvSpPr/>
          <p:nvPr/>
        </p:nvSpPr>
        <p:spPr>
          <a:xfrm>
            <a:off x="142160" y="284380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3" name="正方形/長方形 42"/>
          <p:cNvSpPr/>
          <p:nvPr/>
        </p:nvSpPr>
        <p:spPr>
          <a:xfrm>
            <a:off x="142160" y="3059832"/>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44" name="正方形/長方形 43"/>
          <p:cNvSpPr/>
          <p:nvPr/>
        </p:nvSpPr>
        <p:spPr>
          <a:xfrm>
            <a:off x="142160" y="327585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46" name="正方形/長方形 45"/>
          <p:cNvSpPr/>
          <p:nvPr/>
        </p:nvSpPr>
        <p:spPr>
          <a:xfrm>
            <a:off x="142160" y="4139952"/>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47" name="正方形/長方形 46"/>
          <p:cNvSpPr/>
          <p:nvPr/>
        </p:nvSpPr>
        <p:spPr>
          <a:xfrm>
            <a:off x="142160" y="435597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8" name="正方形/長方形 47"/>
          <p:cNvSpPr/>
          <p:nvPr/>
        </p:nvSpPr>
        <p:spPr>
          <a:xfrm>
            <a:off x="142160" y="457200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49" name="正方形/長方形 48"/>
          <p:cNvSpPr/>
          <p:nvPr/>
        </p:nvSpPr>
        <p:spPr>
          <a:xfrm>
            <a:off x="142160" y="478802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50" name="正方形/長方形 49"/>
          <p:cNvSpPr/>
          <p:nvPr/>
        </p:nvSpPr>
        <p:spPr>
          <a:xfrm>
            <a:off x="154860" y="543609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51" name="正方形/長方形 50"/>
          <p:cNvSpPr/>
          <p:nvPr/>
        </p:nvSpPr>
        <p:spPr>
          <a:xfrm>
            <a:off x="142160" y="7020396"/>
            <a:ext cx="1041292" cy="216024"/>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dirty="0" smtClean="0">
                <a:solidFill>
                  <a:schemeClr val="tx1"/>
                </a:solidFill>
                <a:latin typeface="+mn-ea"/>
              </a:rPr>
              <a:t>特徴・メリット</a:t>
            </a:r>
            <a:endParaRPr lang="en-US" altLang="ja-JP" sz="800" dirty="0" smtClean="0">
              <a:solidFill>
                <a:schemeClr val="tx1"/>
              </a:solidFill>
              <a:latin typeface="+mn-ea"/>
            </a:endParaRPr>
          </a:p>
        </p:txBody>
      </p:sp>
      <p:sp>
        <p:nvSpPr>
          <p:cNvPr id="33" name="正方形/長方形 32"/>
          <p:cNvSpPr/>
          <p:nvPr/>
        </p:nvSpPr>
        <p:spPr>
          <a:xfrm>
            <a:off x="154732" y="565212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37" name="正方形/長方形 36"/>
          <p:cNvSpPr/>
          <p:nvPr/>
        </p:nvSpPr>
        <p:spPr>
          <a:xfrm>
            <a:off x="154732" y="586814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38" name="正方形/長方形 37"/>
          <p:cNvSpPr/>
          <p:nvPr/>
        </p:nvSpPr>
        <p:spPr>
          <a:xfrm>
            <a:off x="146952" y="608416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40" name="正方形/長方形 39"/>
          <p:cNvSpPr/>
          <p:nvPr/>
        </p:nvSpPr>
        <p:spPr>
          <a:xfrm>
            <a:off x="149812" y="723642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5" name="正方形/長方形 44"/>
          <p:cNvSpPr/>
          <p:nvPr/>
        </p:nvSpPr>
        <p:spPr>
          <a:xfrm>
            <a:off x="149812" y="745244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52" name="正方形/長方形 51"/>
          <p:cNvSpPr/>
          <p:nvPr/>
        </p:nvSpPr>
        <p:spPr>
          <a:xfrm>
            <a:off x="142032" y="766846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53" name="正方形/長方形 52"/>
          <p:cNvSpPr/>
          <p:nvPr/>
        </p:nvSpPr>
        <p:spPr>
          <a:xfrm>
            <a:off x="1268760" y="2987824"/>
            <a:ext cx="5589240" cy="307777"/>
          </a:xfrm>
          <a:prstGeom prst="rect">
            <a:avLst/>
          </a:prstGeom>
        </p:spPr>
        <p:txBody>
          <a:bodyPr wrap="square">
            <a:spAutoFit/>
          </a:bodyPr>
          <a:lstStyle/>
          <a:p>
            <a:r>
              <a:rPr lang="ja-JP" altLang="en-US" sz="1400" b="1" u="sng" dirty="0" smtClean="0">
                <a:solidFill>
                  <a:srgbClr val="00B050"/>
                </a:solidFill>
              </a:rPr>
              <a:t>その</a:t>
            </a:r>
            <a:r>
              <a:rPr lang="en-US" altLang="ja-JP" sz="1400" b="1" u="sng" dirty="0" smtClean="0">
                <a:solidFill>
                  <a:srgbClr val="00B050"/>
                </a:solidFill>
              </a:rPr>
              <a:t>1</a:t>
            </a:r>
            <a:r>
              <a:rPr lang="ja-JP" altLang="en-US" sz="1400" b="1" u="sng" dirty="0" err="1" smtClean="0"/>
              <a:t>．</a:t>
            </a:r>
            <a:r>
              <a:rPr lang="ja-JP" altLang="en-US" sz="1400" b="1" u="sng" dirty="0" smtClean="0"/>
              <a:t>中国で急成長している</a:t>
            </a:r>
            <a:r>
              <a:rPr lang="en-US" altLang="ja-JP" sz="1400" b="1" u="sng" dirty="0" smtClean="0"/>
              <a:t>SNS</a:t>
            </a:r>
            <a:r>
              <a:rPr lang="ja-JP" altLang="en-US" sz="1400" b="1" u="sng" dirty="0" smtClean="0"/>
              <a:t>プラットフォームへ広告配信が可能</a:t>
            </a:r>
            <a:endParaRPr lang="ja-JP" altLang="ja-JP" sz="1050" dirty="0"/>
          </a:p>
        </p:txBody>
      </p:sp>
      <p:sp>
        <p:nvSpPr>
          <p:cNvPr id="55" name="正方形/長方形 54"/>
          <p:cNvSpPr/>
          <p:nvPr/>
        </p:nvSpPr>
        <p:spPr>
          <a:xfrm>
            <a:off x="1415330" y="2195736"/>
            <a:ext cx="5184576" cy="7200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p:cNvSpPr txBox="1"/>
          <p:nvPr/>
        </p:nvSpPr>
        <p:spPr>
          <a:xfrm>
            <a:off x="1415330" y="2195736"/>
            <a:ext cx="2687285" cy="630942"/>
          </a:xfrm>
          <a:prstGeom prst="rect">
            <a:avLst/>
          </a:prstGeom>
          <a:noFill/>
        </p:spPr>
        <p:txBody>
          <a:bodyPr wrap="square" rtlCol="0">
            <a:spAutoFit/>
          </a:bodyPr>
          <a:lstStyle/>
          <a:p>
            <a:r>
              <a:rPr lang="en-US" altLang="ja-JP" sz="1100" dirty="0" smtClean="0">
                <a:latin typeface="+mn-ea"/>
              </a:rPr>
              <a:t>WeChat</a:t>
            </a:r>
            <a:r>
              <a:rPr lang="ja-JP" altLang="en-US" sz="1100" dirty="0" smtClean="0">
                <a:latin typeface="+mn-ea"/>
              </a:rPr>
              <a:t>広告　</a:t>
            </a:r>
            <a:r>
              <a:rPr lang="ja-JP" altLang="en-US" sz="800" dirty="0" smtClean="0">
                <a:latin typeface="+mn-ea"/>
              </a:rPr>
              <a:t>公式アカウント作成</a:t>
            </a:r>
            <a:endParaRPr lang="en-US" altLang="ja-JP" sz="1100" dirty="0" smtClean="0">
              <a:latin typeface="+mn-ea"/>
            </a:endParaRPr>
          </a:p>
          <a:p>
            <a:pPr algn="ctr"/>
            <a:r>
              <a:rPr lang="ja-JP" altLang="en-US" sz="2400" dirty="0" smtClean="0">
                <a:latin typeface="HGP創英角ｺﾞｼｯｸUB" pitchFamily="50" charset="-128"/>
                <a:ea typeface="HGP創英角ｺﾞｼｯｸUB" pitchFamily="50" charset="-128"/>
              </a:rPr>
              <a:t>特徴・メリット</a:t>
            </a:r>
          </a:p>
        </p:txBody>
      </p:sp>
      <p:sp>
        <p:nvSpPr>
          <p:cNvPr id="57" name="フリーフォーム 56"/>
          <p:cNvSpPr/>
          <p:nvPr/>
        </p:nvSpPr>
        <p:spPr>
          <a:xfrm>
            <a:off x="5688516" y="2195736"/>
            <a:ext cx="930876" cy="387179"/>
          </a:xfrm>
          <a:custGeom>
            <a:avLst/>
            <a:gdLst>
              <a:gd name="connsiteX0" fmla="*/ 0 w 930876"/>
              <a:gd name="connsiteY0" fmla="*/ 0 h 387179"/>
              <a:gd name="connsiteX1" fmla="*/ 494270 w 930876"/>
              <a:gd name="connsiteY1" fmla="*/ 111211 h 387179"/>
              <a:gd name="connsiteX2" fmla="*/ 864973 w 930876"/>
              <a:gd name="connsiteY2" fmla="*/ 345990 h 387179"/>
              <a:gd name="connsiteX3" fmla="*/ 889686 w 930876"/>
              <a:gd name="connsiteY3" fmla="*/ 358346 h 387179"/>
            </a:gdLst>
            <a:ahLst/>
            <a:cxnLst>
              <a:cxn ang="0">
                <a:pos x="connsiteX0" y="connsiteY0"/>
              </a:cxn>
              <a:cxn ang="0">
                <a:pos x="connsiteX1" y="connsiteY1"/>
              </a:cxn>
              <a:cxn ang="0">
                <a:pos x="connsiteX2" y="connsiteY2"/>
              </a:cxn>
              <a:cxn ang="0">
                <a:pos x="connsiteX3" y="connsiteY3"/>
              </a:cxn>
            </a:cxnLst>
            <a:rect l="l" t="t" r="r" b="b"/>
            <a:pathLst>
              <a:path w="930876" h="387179">
                <a:moveTo>
                  <a:pt x="0" y="0"/>
                </a:moveTo>
                <a:cubicBezTo>
                  <a:pt x="175054" y="26773"/>
                  <a:pt x="350108" y="53546"/>
                  <a:pt x="494270" y="111211"/>
                </a:cubicBezTo>
                <a:cubicBezTo>
                  <a:pt x="638432" y="168876"/>
                  <a:pt x="799070" y="304801"/>
                  <a:pt x="864973" y="345990"/>
                </a:cubicBezTo>
                <a:cubicBezTo>
                  <a:pt x="930876" y="387179"/>
                  <a:pt x="910281" y="372762"/>
                  <a:pt x="889686" y="358346"/>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8" name="フリーフォーム 57"/>
          <p:cNvSpPr/>
          <p:nvPr/>
        </p:nvSpPr>
        <p:spPr>
          <a:xfrm>
            <a:off x="5182168" y="2209288"/>
            <a:ext cx="1433383" cy="605482"/>
          </a:xfrm>
          <a:custGeom>
            <a:avLst/>
            <a:gdLst>
              <a:gd name="connsiteX0" fmla="*/ 0 w 1433383"/>
              <a:gd name="connsiteY0" fmla="*/ 0 h 605482"/>
              <a:gd name="connsiteX1" fmla="*/ 778475 w 1433383"/>
              <a:gd name="connsiteY1" fmla="*/ 234779 h 605482"/>
              <a:gd name="connsiteX2" fmla="*/ 1433383 w 1433383"/>
              <a:gd name="connsiteY2" fmla="*/ 605482 h 605482"/>
            </a:gdLst>
            <a:ahLst/>
            <a:cxnLst>
              <a:cxn ang="0">
                <a:pos x="connsiteX0" y="connsiteY0"/>
              </a:cxn>
              <a:cxn ang="0">
                <a:pos x="connsiteX1" y="connsiteY1"/>
              </a:cxn>
              <a:cxn ang="0">
                <a:pos x="connsiteX2" y="connsiteY2"/>
              </a:cxn>
            </a:cxnLst>
            <a:rect l="l" t="t" r="r" b="b"/>
            <a:pathLst>
              <a:path w="1433383" h="605482">
                <a:moveTo>
                  <a:pt x="0" y="0"/>
                </a:moveTo>
                <a:cubicBezTo>
                  <a:pt x="269789" y="66932"/>
                  <a:pt x="539578" y="133865"/>
                  <a:pt x="778475" y="234779"/>
                </a:cubicBezTo>
                <a:cubicBezTo>
                  <a:pt x="1017372" y="335693"/>
                  <a:pt x="1225377" y="470587"/>
                  <a:pt x="1433383" y="605482"/>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9" name="直線コネクタ 58"/>
          <p:cNvCxnSpPr/>
          <p:nvPr/>
        </p:nvCxnSpPr>
        <p:spPr>
          <a:xfrm>
            <a:off x="1415330" y="2195736"/>
            <a:ext cx="518457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正方形/長方形 76"/>
          <p:cNvSpPr/>
          <p:nvPr/>
        </p:nvSpPr>
        <p:spPr>
          <a:xfrm>
            <a:off x="1340768" y="3275856"/>
            <a:ext cx="5256584" cy="864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smtClean="0">
                <a:solidFill>
                  <a:schemeClr val="tx1"/>
                </a:solidFill>
              </a:rPr>
              <a:t>WeChat</a:t>
            </a:r>
            <a:r>
              <a:rPr kumimoji="1" lang="ja-JP" altLang="en-US" sz="1200" dirty="0" smtClean="0">
                <a:solidFill>
                  <a:schemeClr val="tx1"/>
                </a:solidFill>
              </a:rPr>
              <a:t>はユーザー数急成長中の</a:t>
            </a:r>
            <a:r>
              <a:rPr kumimoji="1" lang="en-US" altLang="ja-JP" sz="1200" dirty="0" smtClean="0">
                <a:solidFill>
                  <a:schemeClr val="tx1"/>
                </a:solidFill>
              </a:rPr>
              <a:t>SNS</a:t>
            </a:r>
            <a:r>
              <a:rPr kumimoji="1" lang="ja-JP" altLang="en-US" sz="1200" dirty="0" smtClean="0">
                <a:solidFill>
                  <a:schemeClr val="tx1"/>
                </a:solidFill>
              </a:rPr>
              <a:t>プラットフォームです。</a:t>
            </a:r>
            <a:endParaRPr kumimoji="1" lang="en-US" altLang="ja-JP" sz="1200" dirty="0" smtClean="0">
              <a:solidFill>
                <a:schemeClr val="tx1"/>
              </a:solidFill>
            </a:endParaRPr>
          </a:p>
          <a:p>
            <a:r>
              <a:rPr lang="ja-JP" altLang="en-US" sz="1200" dirty="0" smtClean="0">
                <a:solidFill>
                  <a:schemeClr val="tx1"/>
                </a:solidFill>
              </a:rPr>
              <a:t>広告の拡散力は非常に大きく強いため、情報発信による認知拡大やフォローによる企業ファンを増やすことで来店意欲を高めることが可能です。</a:t>
            </a:r>
            <a:endParaRPr lang="en-US" altLang="ja-JP" sz="1200" dirty="0" smtClean="0">
              <a:solidFill>
                <a:schemeClr val="tx1"/>
              </a:solidFill>
            </a:endParaRPr>
          </a:p>
          <a:p>
            <a:r>
              <a:rPr kumimoji="1" lang="ja-JP" altLang="en-US" sz="1200" dirty="0" smtClean="0">
                <a:solidFill>
                  <a:schemeClr val="tx1"/>
                </a:solidFill>
              </a:rPr>
              <a:t>また、来店時に利用できるクーポンを発券することも可能です。</a:t>
            </a:r>
            <a:endParaRPr kumimoji="1" lang="ja-JP" altLang="en-US" sz="1200" dirty="0">
              <a:solidFill>
                <a:schemeClr val="tx1"/>
              </a:solidFill>
            </a:endParaRPr>
          </a:p>
        </p:txBody>
      </p:sp>
      <p:graphicFrame>
        <p:nvGraphicFramePr>
          <p:cNvPr id="78" name="図表 77"/>
          <p:cNvGraphicFramePr/>
          <p:nvPr/>
        </p:nvGraphicFramePr>
        <p:xfrm>
          <a:off x="1359024" y="4355976"/>
          <a:ext cx="5310336" cy="43204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79" name="右矢印 78"/>
          <p:cNvSpPr/>
          <p:nvPr/>
        </p:nvSpPr>
        <p:spPr>
          <a:xfrm>
            <a:off x="1412776" y="4932040"/>
            <a:ext cx="2736304" cy="288032"/>
          </a:xfrm>
          <a:prstGeom prst="rightArrow">
            <a:avLst>
              <a:gd name="adj1" fmla="val 1151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右矢印 79"/>
          <p:cNvSpPr/>
          <p:nvPr/>
        </p:nvSpPr>
        <p:spPr>
          <a:xfrm>
            <a:off x="2996952" y="5292080"/>
            <a:ext cx="2736304" cy="288032"/>
          </a:xfrm>
          <a:prstGeom prst="rightArrow">
            <a:avLst>
              <a:gd name="adj1" fmla="val 1151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右矢印 80"/>
          <p:cNvSpPr/>
          <p:nvPr/>
        </p:nvSpPr>
        <p:spPr>
          <a:xfrm>
            <a:off x="4941168" y="5652120"/>
            <a:ext cx="1656184" cy="288032"/>
          </a:xfrm>
          <a:prstGeom prst="rightArrow">
            <a:avLst>
              <a:gd name="adj1" fmla="val 1151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正方形/長方形 81"/>
          <p:cNvSpPr/>
          <p:nvPr/>
        </p:nvSpPr>
        <p:spPr>
          <a:xfrm>
            <a:off x="1340768" y="4860032"/>
            <a:ext cx="2664296"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solidFill>
                  <a:schemeClr val="tx1"/>
                </a:solidFill>
              </a:rPr>
              <a:t>WeChat</a:t>
            </a:r>
            <a:r>
              <a:rPr lang="ja-JP" altLang="en-US" sz="1200" dirty="0" smtClean="0">
                <a:solidFill>
                  <a:schemeClr val="tx1"/>
                </a:solidFill>
              </a:rPr>
              <a:t>広告　情報</a:t>
            </a:r>
            <a:r>
              <a:rPr kumimoji="1" lang="ja-JP" altLang="en-US" sz="1200" dirty="0" smtClean="0">
                <a:solidFill>
                  <a:schemeClr val="tx1"/>
                </a:solidFill>
              </a:rPr>
              <a:t>発信</a:t>
            </a:r>
            <a:endParaRPr kumimoji="1" lang="ja-JP" altLang="en-US" sz="1200" dirty="0"/>
          </a:p>
        </p:txBody>
      </p:sp>
      <p:sp>
        <p:nvSpPr>
          <p:cNvPr id="83" name="正方形/長方形 82"/>
          <p:cNvSpPr/>
          <p:nvPr/>
        </p:nvSpPr>
        <p:spPr>
          <a:xfrm>
            <a:off x="2924944" y="5220072"/>
            <a:ext cx="2664296"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solidFill>
                  <a:schemeClr val="tx1"/>
                </a:solidFill>
              </a:rPr>
              <a:t>WeChat</a:t>
            </a:r>
            <a:r>
              <a:rPr lang="ja-JP" altLang="en-US" sz="1200" dirty="0" smtClean="0">
                <a:solidFill>
                  <a:schemeClr val="tx1"/>
                </a:solidFill>
              </a:rPr>
              <a:t>広告　クーポン</a:t>
            </a:r>
            <a:endParaRPr kumimoji="1" lang="ja-JP" altLang="en-US" sz="1200" dirty="0"/>
          </a:p>
        </p:txBody>
      </p:sp>
      <p:sp>
        <p:nvSpPr>
          <p:cNvPr id="84" name="正方形/長方形 83"/>
          <p:cNvSpPr/>
          <p:nvPr/>
        </p:nvSpPr>
        <p:spPr>
          <a:xfrm>
            <a:off x="5085184" y="5580112"/>
            <a:ext cx="1368152"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solidFill>
                  <a:schemeClr val="tx1"/>
                </a:solidFill>
              </a:rPr>
              <a:t>WeChat</a:t>
            </a:r>
            <a:r>
              <a:rPr lang="ja-JP" altLang="en-US" sz="1200" dirty="0" smtClean="0">
                <a:solidFill>
                  <a:schemeClr val="tx1"/>
                </a:solidFill>
              </a:rPr>
              <a:t> </a:t>
            </a:r>
            <a:r>
              <a:rPr lang="en-US" altLang="ja-JP" sz="1200" dirty="0" smtClean="0">
                <a:solidFill>
                  <a:schemeClr val="tx1"/>
                </a:solidFill>
              </a:rPr>
              <a:t>Pay</a:t>
            </a:r>
          </a:p>
        </p:txBody>
      </p:sp>
      <p:sp>
        <p:nvSpPr>
          <p:cNvPr id="86" name="正方形/長方形 85"/>
          <p:cNvSpPr/>
          <p:nvPr/>
        </p:nvSpPr>
        <p:spPr>
          <a:xfrm>
            <a:off x="1268760" y="6444208"/>
            <a:ext cx="5517232" cy="523220"/>
          </a:xfrm>
          <a:prstGeom prst="rect">
            <a:avLst/>
          </a:prstGeom>
        </p:spPr>
        <p:txBody>
          <a:bodyPr wrap="square">
            <a:spAutoFit/>
          </a:bodyPr>
          <a:lstStyle/>
          <a:p>
            <a:r>
              <a:rPr lang="ja-JP" altLang="en-US" sz="1400" b="1" u="sng" dirty="0" smtClean="0">
                <a:solidFill>
                  <a:srgbClr val="00B050"/>
                </a:solidFill>
              </a:rPr>
              <a:t>その</a:t>
            </a:r>
            <a:r>
              <a:rPr lang="en-US" altLang="ja-JP" sz="1400" b="1" u="sng" dirty="0" smtClean="0">
                <a:solidFill>
                  <a:srgbClr val="00B050"/>
                </a:solidFill>
              </a:rPr>
              <a:t>2</a:t>
            </a:r>
            <a:r>
              <a:rPr lang="ja-JP" altLang="en-US" sz="1400" b="1" u="sng" dirty="0" err="1" smtClean="0"/>
              <a:t>．</a:t>
            </a:r>
            <a:r>
              <a:rPr lang="ja-JP" altLang="en-US" sz="1400" b="1" u="sng" dirty="0" smtClean="0"/>
              <a:t>マーチャント・サポートは企業様の</a:t>
            </a:r>
            <a:r>
              <a:rPr lang="en-US" altLang="ja-JP" sz="1400" b="1" u="sng" dirty="0" smtClean="0"/>
              <a:t>WeChat</a:t>
            </a:r>
            <a:r>
              <a:rPr lang="ja-JP" altLang="en-US" sz="1400" b="1" u="sng" dirty="0" smtClean="0"/>
              <a:t>認証の公式アカウント　　を取得可能</a:t>
            </a:r>
          </a:p>
        </p:txBody>
      </p:sp>
      <p:sp>
        <p:nvSpPr>
          <p:cNvPr id="87" name="正方形/長方形 86"/>
          <p:cNvSpPr/>
          <p:nvPr/>
        </p:nvSpPr>
        <p:spPr>
          <a:xfrm>
            <a:off x="1340768" y="6948264"/>
            <a:ext cx="3024336" cy="18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200" dirty="0">
              <a:solidFill>
                <a:schemeClr val="tx1"/>
              </a:solidFill>
            </a:endParaRPr>
          </a:p>
        </p:txBody>
      </p:sp>
      <p:pic>
        <p:nvPicPr>
          <p:cNvPr id="88" name="図 87"/>
          <p:cNvPicPr>
            <a:picLocks noChangeAspect="1"/>
          </p:cNvPicPr>
          <p:nvPr/>
        </p:nvPicPr>
        <p:blipFill>
          <a:blip r:embed="rId17" cstate="print"/>
          <a:stretch>
            <a:fillRect/>
          </a:stretch>
        </p:blipFill>
        <p:spPr>
          <a:xfrm>
            <a:off x="4653136" y="6732240"/>
            <a:ext cx="2016224" cy="2630795"/>
          </a:xfrm>
          <a:prstGeom prst="rect">
            <a:avLst/>
          </a:prstGeom>
        </p:spPr>
      </p:pic>
      <p:sp>
        <p:nvSpPr>
          <p:cNvPr id="60" name="正方形/長方形 59"/>
          <p:cNvSpPr/>
          <p:nvPr/>
        </p:nvSpPr>
        <p:spPr>
          <a:xfrm>
            <a:off x="1340768" y="7236296"/>
            <a:ext cx="3096344" cy="1440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solidFill>
                  <a:schemeClr val="tx1"/>
                </a:solidFill>
              </a:rPr>
              <a:t>マーチャント・サポートへご依頼いただければ</a:t>
            </a:r>
            <a:r>
              <a:rPr lang="en-US" altLang="ja-JP" sz="1400" dirty="0" smtClean="0">
                <a:solidFill>
                  <a:schemeClr val="tx1"/>
                </a:solidFill>
              </a:rPr>
              <a:t>WeChat</a:t>
            </a:r>
            <a:r>
              <a:rPr lang="ja-JP" altLang="en-US" sz="1400" dirty="0" smtClean="0">
                <a:solidFill>
                  <a:schemeClr val="tx1"/>
                </a:solidFill>
              </a:rPr>
              <a:t>認証の公式アカウント取得が可能です。</a:t>
            </a:r>
            <a:endParaRPr lang="en-US" altLang="ja-JP" sz="1200" dirty="0" smtClean="0">
              <a:solidFill>
                <a:schemeClr val="tx1"/>
              </a:solidFill>
            </a:endParaRPr>
          </a:p>
          <a:p>
            <a:endParaRPr kumimoji="1" lang="en-US" altLang="ja-JP" sz="1200" dirty="0" smtClean="0">
              <a:solidFill>
                <a:schemeClr val="tx1"/>
              </a:solidFill>
            </a:endParaRPr>
          </a:p>
          <a:p>
            <a:r>
              <a:rPr lang="en-US" altLang="ja-JP" sz="1200" dirty="0" smtClean="0">
                <a:solidFill>
                  <a:srgbClr val="FF0000"/>
                </a:solidFill>
              </a:rPr>
              <a:t>※</a:t>
            </a:r>
            <a:r>
              <a:rPr lang="ja-JP" altLang="en-US" sz="1200" dirty="0" smtClean="0">
                <a:solidFill>
                  <a:srgbClr val="FF0000"/>
                </a:solidFill>
              </a:rPr>
              <a:t>企業様が直接</a:t>
            </a:r>
            <a:r>
              <a:rPr lang="en-US" altLang="ja-JP" sz="1200" dirty="0" smtClean="0">
                <a:solidFill>
                  <a:srgbClr val="FF0000"/>
                </a:solidFill>
              </a:rPr>
              <a:t>WeChat</a:t>
            </a:r>
            <a:r>
              <a:rPr lang="ja-JP" altLang="en-US" sz="1200" dirty="0" smtClean="0">
                <a:solidFill>
                  <a:srgbClr val="FF0000"/>
                </a:solidFill>
              </a:rPr>
              <a:t>へお申込みを頂くことはできません</a:t>
            </a:r>
            <a:endParaRPr kumimoji="1" lang="ja-JP" altLang="en-US" sz="1400"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403648" y="251520"/>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サービス画面</a:t>
            </a:r>
            <a:endParaRPr kumimoji="1" lang="ja-JP" altLang="en-US" dirty="0">
              <a:solidFill>
                <a:srgbClr val="FF0000"/>
              </a:solidFill>
            </a:endParaRPr>
          </a:p>
        </p:txBody>
      </p:sp>
      <p:sp>
        <p:nvSpPr>
          <p:cNvPr id="15" name="テキスト ボックス 14"/>
          <p:cNvSpPr txBox="1"/>
          <p:nvPr/>
        </p:nvSpPr>
        <p:spPr>
          <a:xfrm>
            <a:off x="548680" y="1691680"/>
            <a:ext cx="3783408"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a:t>
            </a:r>
            <a:r>
              <a:rPr kumimoji="1" lang="en-US" altLang="ja-JP" sz="2000" dirty="0" smtClean="0">
                <a:latin typeface="HGP創英角ｺﾞｼｯｸUB" pitchFamily="50" charset="-128"/>
                <a:ea typeface="HGP創英角ｺﾞｼｯｸUB" pitchFamily="50" charset="-128"/>
              </a:rPr>
              <a:t>Merchant Support</a:t>
            </a:r>
            <a:r>
              <a:rPr kumimoji="1" lang="ja-JP" altLang="en-US" sz="2000" dirty="0" smtClean="0">
                <a:latin typeface="HGP創英角ｺﾞｼｯｸUB" pitchFamily="50" charset="-128"/>
                <a:ea typeface="HGP創英角ｺﾞｼｯｸUB" pitchFamily="50" charset="-128"/>
              </a:rPr>
              <a:t>のサービス</a:t>
            </a:r>
            <a:r>
              <a:rPr lang="ja-JP" altLang="en-US"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16" name="正方形/長方形 15"/>
          <p:cNvSpPr/>
          <p:nvPr/>
        </p:nvSpPr>
        <p:spPr>
          <a:xfrm>
            <a:off x="44624" y="5076056"/>
            <a:ext cx="115212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900" dirty="0" smtClean="0">
                <a:solidFill>
                  <a:schemeClr val="tx1"/>
                </a:solidFill>
                <a:latin typeface="+mn-ea"/>
              </a:rPr>
              <a:t>WeChat</a:t>
            </a:r>
            <a:r>
              <a:rPr kumimoji="1" lang="ja-JP" altLang="en-US" sz="900" dirty="0" smtClean="0">
                <a:solidFill>
                  <a:srgbClr val="00B050"/>
                </a:solidFill>
                <a:latin typeface="+mn-ea"/>
              </a:rPr>
              <a:t>決済</a:t>
            </a:r>
            <a:endParaRPr kumimoji="1" lang="ja-JP" altLang="en-US" sz="900" dirty="0">
              <a:solidFill>
                <a:srgbClr val="00B050"/>
              </a:solidFill>
              <a:latin typeface="+mn-ea"/>
            </a:endParaRPr>
          </a:p>
        </p:txBody>
      </p:sp>
      <p:sp>
        <p:nvSpPr>
          <p:cNvPr id="17" name="正方形/長方形 16"/>
          <p:cNvSpPr/>
          <p:nvPr/>
        </p:nvSpPr>
        <p:spPr>
          <a:xfrm>
            <a:off x="44624" y="6300316"/>
            <a:ext cx="1152128" cy="7200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800" dirty="0" smtClean="0">
                <a:solidFill>
                  <a:schemeClr val="tx1"/>
                </a:solidFill>
                <a:latin typeface="+mn-ea"/>
              </a:rPr>
              <a:t>WeChat</a:t>
            </a:r>
            <a:r>
              <a:rPr kumimoji="1" lang="ja-JP" altLang="en-US" sz="800" dirty="0" smtClean="0">
                <a:solidFill>
                  <a:schemeClr val="tx1"/>
                </a:solidFill>
                <a:latin typeface="+mn-ea"/>
              </a:rPr>
              <a:t>広告</a:t>
            </a:r>
            <a:endParaRPr kumimoji="1" lang="en-US" altLang="ja-JP" sz="800" dirty="0" smtClean="0">
              <a:solidFill>
                <a:schemeClr val="tx1"/>
              </a:solidFill>
              <a:latin typeface="+mn-ea"/>
            </a:endParaRPr>
          </a:p>
          <a:p>
            <a:r>
              <a:rPr kumimoji="1" lang="ja-JP" altLang="en-US" sz="800" dirty="0" smtClean="0">
                <a:solidFill>
                  <a:schemeClr val="tx1"/>
                </a:solidFill>
                <a:latin typeface="+mn-ea"/>
              </a:rPr>
              <a:t>        プロモーション</a:t>
            </a:r>
            <a:endParaRPr kumimoji="1" lang="en-US" altLang="ja-JP" sz="800" dirty="0" smtClean="0">
              <a:solidFill>
                <a:schemeClr val="tx1"/>
              </a:solidFill>
              <a:latin typeface="+mn-ea"/>
            </a:endParaRPr>
          </a:p>
          <a:p>
            <a:r>
              <a:rPr lang="en-US" altLang="ja-JP" sz="800" dirty="0" smtClean="0">
                <a:solidFill>
                  <a:schemeClr val="tx1"/>
                </a:solidFill>
                <a:latin typeface="+mn-ea"/>
              </a:rPr>
              <a:t>(</a:t>
            </a:r>
            <a:r>
              <a:rPr lang="ja-JP" altLang="en-US" sz="700" dirty="0" smtClean="0">
                <a:solidFill>
                  <a:schemeClr val="tx1"/>
                </a:solidFill>
                <a:latin typeface="+mn-ea"/>
              </a:rPr>
              <a:t>公式アカウント作成</a:t>
            </a:r>
            <a:r>
              <a:rPr lang="en-US" altLang="ja-JP" sz="800" dirty="0" smtClean="0">
                <a:solidFill>
                  <a:schemeClr val="tx1"/>
                </a:solidFill>
                <a:latin typeface="+mn-ea"/>
              </a:rPr>
              <a:t>)</a:t>
            </a:r>
            <a:endParaRPr kumimoji="1" lang="ja-JP" altLang="en-US" sz="800" dirty="0">
              <a:solidFill>
                <a:schemeClr val="tx1"/>
              </a:solidFill>
              <a:latin typeface="+mn-ea"/>
            </a:endParaRPr>
          </a:p>
        </p:txBody>
      </p:sp>
      <p:sp>
        <p:nvSpPr>
          <p:cNvPr id="18" name="正方形/長方形 17"/>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smtClean="0">
                <a:solidFill>
                  <a:schemeClr val="tx1"/>
                </a:solidFill>
                <a:latin typeface="+mn-ea"/>
              </a:rPr>
              <a:t>クレジットカード</a:t>
            </a:r>
            <a:r>
              <a:rPr lang="ja-JP" altLang="en-US" sz="900" dirty="0" smtClean="0">
                <a:solidFill>
                  <a:schemeClr val="tx1"/>
                </a:solidFill>
                <a:latin typeface="+mn-ea"/>
              </a:rPr>
              <a:t>決済</a:t>
            </a:r>
            <a:endParaRPr kumimoji="1" lang="en-US" altLang="ja-JP" sz="900" dirty="0" smtClean="0">
              <a:solidFill>
                <a:schemeClr val="tx1"/>
              </a:solidFill>
              <a:latin typeface="+mn-ea"/>
            </a:endParaRPr>
          </a:p>
          <a:p>
            <a:r>
              <a:rPr lang="ja-JP" altLang="en-US" sz="900" dirty="0" smtClean="0">
                <a:solidFill>
                  <a:schemeClr val="tx1"/>
                </a:solidFill>
                <a:latin typeface="+mn-ea"/>
              </a:rPr>
              <a:t>（早期）</a:t>
            </a:r>
            <a:r>
              <a:rPr kumimoji="1" lang="ja-JP" altLang="en-US" sz="900" dirty="0" smtClean="0">
                <a:solidFill>
                  <a:schemeClr val="tx1"/>
                </a:solidFill>
                <a:latin typeface="+mn-ea"/>
              </a:rPr>
              <a:t>＜店舗＞</a:t>
            </a:r>
            <a:endParaRPr kumimoji="1" lang="ja-JP" altLang="en-US" sz="900" dirty="0">
              <a:solidFill>
                <a:schemeClr val="tx1"/>
              </a:solidFill>
              <a:latin typeface="+mn-ea"/>
            </a:endParaRPr>
          </a:p>
        </p:txBody>
      </p:sp>
      <p:sp>
        <p:nvSpPr>
          <p:cNvPr id="19" name="正方形/長方形 18"/>
          <p:cNvSpPr/>
          <p:nvPr/>
        </p:nvSpPr>
        <p:spPr>
          <a:xfrm>
            <a:off x="44624" y="3563888"/>
            <a:ext cx="1152128"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smtClean="0">
                <a:solidFill>
                  <a:schemeClr val="tx1"/>
                </a:solidFill>
                <a:latin typeface="+mn-ea"/>
              </a:rPr>
              <a:t>クレジットカード</a:t>
            </a:r>
            <a:r>
              <a:rPr lang="ja-JP" altLang="en-US" sz="900" dirty="0" smtClean="0">
                <a:solidFill>
                  <a:schemeClr val="tx1"/>
                </a:solidFill>
                <a:latin typeface="+mn-ea"/>
              </a:rPr>
              <a:t>決済</a:t>
            </a:r>
            <a:endParaRPr kumimoji="1" lang="en-US" altLang="ja-JP" sz="900" dirty="0" smtClean="0">
              <a:solidFill>
                <a:schemeClr val="tx1"/>
              </a:solidFill>
              <a:latin typeface="+mn-ea"/>
            </a:endParaRPr>
          </a:p>
          <a:p>
            <a:r>
              <a:rPr lang="ja-JP" altLang="en-US" sz="900" dirty="0" smtClean="0">
                <a:solidFill>
                  <a:schemeClr val="tx1"/>
                </a:solidFill>
                <a:latin typeface="+mn-ea"/>
              </a:rPr>
              <a:t>（早期）</a:t>
            </a:r>
            <a:r>
              <a:rPr kumimoji="1" lang="ja-JP" altLang="en-US" sz="900" dirty="0" smtClean="0">
                <a:solidFill>
                  <a:schemeClr val="tx1"/>
                </a:solidFill>
                <a:latin typeface="+mn-ea"/>
              </a:rPr>
              <a:t>＜</a:t>
            </a:r>
            <a:r>
              <a:rPr lang="en-US" altLang="ja-JP" sz="900" dirty="0" smtClean="0">
                <a:solidFill>
                  <a:schemeClr val="tx1"/>
                </a:solidFill>
                <a:latin typeface="+mn-ea"/>
              </a:rPr>
              <a:t>WEB</a:t>
            </a:r>
            <a:r>
              <a:rPr kumimoji="1" lang="ja-JP" altLang="en-US" sz="900" dirty="0" smtClean="0">
                <a:solidFill>
                  <a:schemeClr val="tx1"/>
                </a:solidFill>
                <a:latin typeface="+mn-ea"/>
              </a:rPr>
              <a:t>＞</a:t>
            </a:r>
            <a:endParaRPr kumimoji="1" lang="ja-JP" altLang="en-US" sz="900" dirty="0">
              <a:solidFill>
                <a:schemeClr val="tx1"/>
              </a:solidFill>
              <a:latin typeface="+mn-ea"/>
            </a:endParaRPr>
          </a:p>
        </p:txBody>
      </p:sp>
      <p:cxnSp>
        <p:nvCxnSpPr>
          <p:cNvPr id="24" name="直線コネクタ 23"/>
          <p:cNvCxnSpPr/>
          <p:nvPr/>
        </p:nvCxnSpPr>
        <p:spPr>
          <a:xfrm>
            <a:off x="260648" y="2123728"/>
            <a:ext cx="62646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図表 25"/>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21"/>
          <p:cNvGrpSpPr/>
          <p:nvPr/>
        </p:nvGrpSpPr>
        <p:grpSpPr>
          <a:xfrm>
            <a:off x="2564904" y="251520"/>
            <a:ext cx="4711143" cy="677108"/>
            <a:chOff x="2564904" y="251520"/>
            <a:chExt cx="4711143" cy="677108"/>
          </a:xfrm>
        </p:grpSpPr>
        <p:sp>
          <p:nvSpPr>
            <p:cNvPr id="27" name="正方形/長方形 26"/>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28" name="テキスト ボックス 27"/>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29" name="正方形/長方形 28"/>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30" name="正方形/長方形 29"/>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31" name="テキスト ボックス 30"/>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32" name="図表 31"/>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3" name="グループ化 39"/>
          <p:cNvGrpSpPr/>
          <p:nvPr/>
        </p:nvGrpSpPr>
        <p:grpSpPr>
          <a:xfrm>
            <a:off x="-19368" y="8153236"/>
            <a:ext cx="2296240" cy="883260"/>
            <a:chOff x="0" y="5868144"/>
            <a:chExt cx="2566386" cy="883260"/>
          </a:xfrm>
        </p:grpSpPr>
        <p:sp>
          <p:nvSpPr>
            <p:cNvPr id="34" name="正方形/長方形 33"/>
            <p:cNvSpPr/>
            <p:nvPr/>
          </p:nvSpPr>
          <p:spPr>
            <a:xfrm>
              <a:off x="21647" y="5887308"/>
              <a:ext cx="1340767" cy="8640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000" dirty="0" smtClean="0">
                <a:solidFill>
                  <a:schemeClr val="tx1"/>
                </a:solidFill>
                <a:latin typeface="+mn-ea"/>
              </a:endParaRPr>
            </a:p>
            <a:p>
              <a:endParaRPr lang="en-US" altLang="ja-JP" sz="1000" dirty="0" smtClean="0">
                <a:solidFill>
                  <a:schemeClr val="tx1"/>
                </a:solidFill>
                <a:latin typeface="+mn-ea"/>
              </a:endParaRPr>
            </a:p>
          </p:txBody>
        </p:sp>
        <p:sp>
          <p:nvSpPr>
            <p:cNvPr id="35" name="テキスト ボックス 34"/>
            <p:cNvSpPr txBox="1"/>
            <p:nvPr/>
          </p:nvSpPr>
          <p:spPr>
            <a:xfrm>
              <a:off x="49522" y="5868144"/>
              <a:ext cx="1374509" cy="369332"/>
            </a:xfrm>
            <a:prstGeom prst="rect">
              <a:avLst/>
            </a:prstGeom>
            <a:noFill/>
          </p:spPr>
          <p:txBody>
            <a:bodyPr wrap="none" rtlCol="0">
              <a:spAutoFit/>
            </a:bodyPr>
            <a:lstStyle/>
            <a:p>
              <a:r>
                <a:rPr lang="ja-JP" altLang="en-US" sz="900" dirty="0" smtClean="0"/>
                <a:t>自動車関連業界</a:t>
              </a:r>
              <a:endParaRPr lang="en-US" altLang="ja-JP" sz="900" dirty="0" smtClean="0"/>
            </a:p>
            <a:p>
              <a:r>
                <a:rPr lang="ja-JP" altLang="en-US" sz="900" dirty="0" smtClean="0"/>
                <a:t>　　早期決済サービス</a:t>
              </a:r>
              <a:endParaRPr kumimoji="1" lang="ja-JP" altLang="en-US" sz="900" dirty="0"/>
            </a:p>
          </p:txBody>
        </p:sp>
        <p:sp>
          <p:nvSpPr>
            <p:cNvPr id="36" name="テキスト ボックス 35"/>
            <p:cNvSpPr txBox="1"/>
            <p:nvPr/>
          </p:nvSpPr>
          <p:spPr>
            <a:xfrm>
              <a:off x="0" y="6228184"/>
              <a:ext cx="2566386" cy="400110"/>
            </a:xfrm>
            <a:prstGeom prst="rect">
              <a:avLst/>
            </a:prstGeom>
            <a:noFill/>
          </p:spPr>
          <p:txBody>
            <a:bodyPr wrap="square" rtlCol="0">
              <a:spAutoFit/>
            </a:bodyPr>
            <a:lstStyle/>
            <a:p>
              <a:r>
                <a:rPr kumimoji="1" lang="en-US" altLang="ja-JP" sz="1000" dirty="0" smtClean="0">
                  <a:latin typeface="HGP創英角ｺﾞｼｯｸUB" pitchFamily="50" charset="-128"/>
                  <a:ea typeface="HGP創英角ｺﾞｼｯｸUB" pitchFamily="50" charset="-128"/>
                </a:rPr>
                <a:t>MS</a:t>
              </a:r>
              <a:r>
                <a:rPr kumimoji="1" lang="ja-JP" altLang="en-US" sz="1000" dirty="0" smtClean="0">
                  <a:latin typeface="HGP創英角ｺﾞｼｯｸUB" pitchFamily="50" charset="-128"/>
                  <a:ea typeface="HGP創英角ｺﾞｼｯｸUB" pitchFamily="50" charset="-128"/>
                </a:rPr>
                <a:t>カークレジット</a:t>
              </a:r>
              <a:endParaRPr kumimoji="1" lang="en-US" altLang="ja-JP" sz="1000" dirty="0" smtClean="0">
                <a:latin typeface="HGP創英角ｺﾞｼｯｸUB" pitchFamily="50" charset="-128"/>
                <a:ea typeface="HGP創英角ｺﾞｼｯｸUB" pitchFamily="50" charset="-128"/>
              </a:endParaRPr>
            </a:p>
            <a:p>
              <a:r>
                <a:rPr lang="ja-JP" altLang="en-US" sz="1000" dirty="0" smtClean="0">
                  <a:latin typeface="HGP創英角ｺﾞｼｯｸUB" pitchFamily="50" charset="-128"/>
                  <a:ea typeface="HGP創英角ｺﾞｼｯｸUB" pitchFamily="50" charset="-128"/>
                </a:rPr>
                <a:t>　　　　　　　株式会社</a:t>
              </a:r>
              <a:endParaRPr kumimoji="1" lang="ja-JP" altLang="en-US" sz="1000" dirty="0">
                <a:latin typeface="HGP創英角ｺﾞｼｯｸUB" pitchFamily="50" charset="-128"/>
                <a:ea typeface="HGP創英角ｺﾞｼｯｸUB" pitchFamily="50" charset="-128"/>
              </a:endParaRPr>
            </a:p>
          </p:txBody>
        </p:sp>
      </p:grpSp>
      <p:sp>
        <p:nvSpPr>
          <p:cNvPr id="39" name="テキスト ボックス 38"/>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41" name="正方形/長方形 40"/>
          <p:cNvSpPr/>
          <p:nvPr/>
        </p:nvSpPr>
        <p:spPr>
          <a:xfrm>
            <a:off x="142160" y="262778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42" name="正方形/長方形 41"/>
          <p:cNvSpPr/>
          <p:nvPr/>
        </p:nvSpPr>
        <p:spPr>
          <a:xfrm>
            <a:off x="142160" y="284380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3" name="正方形/長方形 42"/>
          <p:cNvSpPr/>
          <p:nvPr/>
        </p:nvSpPr>
        <p:spPr>
          <a:xfrm>
            <a:off x="142160" y="3059832"/>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44" name="正方形/長方形 43"/>
          <p:cNvSpPr/>
          <p:nvPr/>
        </p:nvSpPr>
        <p:spPr>
          <a:xfrm>
            <a:off x="142160" y="327585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46" name="正方形/長方形 45"/>
          <p:cNvSpPr/>
          <p:nvPr/>
        </p:nvSpPr>
        <p:spPr>
          <a:xfrm>
            <a:off x="142160" y="4139952"/>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47" name="正方形/長方形 46"/>
          <p:cNvSpPr/>
          <p:nvPr/>
        </p:nvSpPr>
        <p:spPr>
          <a:xfrm>
            <a:off x="142160" y="435597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8" name="正方形/長方形 47"/>
          <p:cNvSpPr/>
          <p:nvPr/>
        </p:nvSpPr>
        <p:spPr>
          <a:xfrm>
            <a:off x="142160" y="457200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49" name="正方形/長方形 48"/>
          <p:cNvSpPr/>
          <p:nvPr/>
        </p:nvSpPr>
        <p:spPr>
          <a:xfrm>
            <a:off x="142160" y="478802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50" name="正方形/長方形 49"/>
          <p:cNvSpPr/>
          <p:nvPr/>
        </p:nvSpPr>
        <p:spPr>
          <a:xfrm>
            <a:off x="154860" y="543609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51" name="正方形/長方形 50"/>
          <p:cNvSpPr/>
          <p:nvPr/>
        </p:nvSpPr>
        <p:spPr>
          <a:xfrm>
            <a:off x="142160" y="702039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dirty="0" smtClean="0">
                <a:solidFill>
                  <a:schemeClr val="tx1"/>
                </a:solidFill>
                <a:latin typeface="+mn-ea"/>
              </a:rPr>
              <a:t>特徴・メリット</a:t>
            </a:r>
            <a:endParaRPr lang="en-US" altLang="ja-JP" sz="800" dirty="0" smtClean="0">
              <a:solidFill>
                <a:schemeClr val="tx1"/>
              </a:solidFill>
              <a:latin typeface="+mn-ea"/>
            </a:endParaRPr>
          </a:p>
        </p:txBody>
      </p:sp>
      <p:sp>
        <p:nvSpPr>
          <p:cNvPr id="33" name="正方形/長方形 32"/>
          <p:cNvSpPr/>
          <p:nvPr/>
        </p:nvSpPr>
        <p:spPr>
          <a:xfrm>
            <a:off x="154732" y="565212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37" name="正方形/長方形 36"/>
          <p:cNvSpPr/>
          <p:nvPr/>
        </p:nvSpPr>
        <p:spPr>
          <a:xfrm>
            <a:off x="154732" y="586814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38" name="正方形/長方形 37"/>
          <p:cNvSpPr/>
          <p:nvPr/>
        </p:nvSpPr>
        <p:spPr>
          <a:xfrm>
            <a:off x="146952" y="608416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40" name="正方形/長方形 39"/>
          <p:cNvSpPr/>
          <p:nvPr/>
        </p:nvSpPr>
        <p:spPr>
          <a:xfrm>
            <a:off x="149812" y="7236420"/>
            <a:ext cx="1041292" cy="216024"/>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5" name="正方形/長方形 44"/>
          <p:cNvSpPr/>
          <p:nvPr/>
        </p:nvSpPr>
        <p:spPr>
          <a:xfrm>
            <a:off x="149812" y="745244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52" name="正方形/長方形 51"/>
          <p:cNvSpPr/>
          <p:nvPr/>
        </p:nvSpPr>
        <p:spPr>
          <a:xfrm>
            <a:off x="142032" y="766846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grpSp>
        <p:nvGrpSpPr>
          <p:cNvPr id="100" name="グループ化 99"/>
          <p:cNvGrpSpPr/>
          <p:nvPr/>
        </p:nvGrpSpPr>
        <p:grpSpPr>
          <a:xfrm>
            <a:off x="1243360" y="5364088"/>
            <a:ext cx="5587256" cy="3384376"/>
            <a:chOff x="1243360" y="2915816"/>
            <a:chExt cx="5587256" cy="3384376"/>
          </a:xfrm>
        </p:grpSpPr>
        <p:sp>
          <p:nvSpPr>
            <p:cNvPr id="95" name="正方形/長方形 94"/>
            <p:cNvSpPr/>
            <p:nvPr/>
          </p:nvSpPr>
          <p:spPr>
            <a:xfrm>
              <a:off x="3755132" y="5372596"/>
              <a:ext cx="1656184" cy="72008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83" name="右矢印 82"/>
            <p:cNvSpPr/>
            <p:nvPr/>
          </p:nvSpPr>
          <p:spPr>
            <a:xfrm>
              <a:off x="4856460" y="3275856"/>
              <a:ext cx="792088" cy="601464"/>
            </a:xfrm>
            <a:prstGeom prst="rightArrow">
              <a:avLst>
                <a:gd name="adj1" fmla="val 62973"/>
                <a:gd name="adj2" fmla="val 2477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5661248" y="2915816"/>
              <a:ext cx="1169368" cy="21602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59" name="右矢印 58"/>
            <p:cNvSpPr/>
            <p:nvPr/>
          </p:nvSpPr>
          <p:spPr>
            <a:xfrm>
              <a:off x="2780928" y="3250456"/>
              <a:ext cx="792088" cy="601464"/>
            </a:xfrm>
            <a:prstGeom prst="rightArrow">
              <a:avLst>
                <a:gd name="adj1" fmla="val 62973"/>
                <a:gd name="adj2" fmla="val 2477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3575000" y="2915816"/>
              <a:ext cx="1296144" cy="2160240"/>
            </a:xfrm>
            <a:prstGeom prst="rect">
              <a:avLst/>
            </a:prstGeom>
            <a:ln>
              <a:solidFill>
                <a:srgbClr val="00B050"/>
              </a:solidFill>
            </a:ln>
            <a:effectLst>
              <a:glow rad="228600">
                <a:schemeClr val="accent3">
                  <a:satMod val="175000"/>
                  <a:alpha val="40000"/>
                </a:schemeClr>
              </a:glow>
              <a:outerShdw blurRad="40000" dist="20000" dir="5400000" rotWithShape="0">
                <a:srgbClr val="000000">
                  <a:alpha val="38000"/>
                </a:srgb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1050" dirty="0">
                <a:solidFill>
                  <a:sysClr val="windowText" lastClr="000000"/>
                </a:solidFill>
                <a:latin typeface="HG創英角ｺﾞｼｯｸUB" pitchFamily="49" charset="-128"/>
                <a:ea typeface="HG創英角ｺﾞｼｯｸUB" pitchFamily="49" charset="-128"/>
              </a:endParaRPr>
            </a:p>
          </p:txBody>
        </p:sp>
        <p:sp>
          <p:nvSpPr>
            <p:cNvPr id="63" name="正方形/長方形 62"/>
            <p:cNvSpPr/>
            <p:nvPr/>
          </p:nvSpPr>
          <p:spPr>
            <a:xfrm>
              <a:off x="1978124" y="3178448"/>
              <a:ext cx="288032"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5733256" y="4211960"/>
              <a:ext cx="1052736"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ysClr val="windowText" lastClr="000000"/>
                  </a:solidFill>
                </a:rPr>
                <a:t>WeChat</a:t>
              </a:r>
            </a:p>
            <a:p>
              <a:pPr algn="ctr"/>
              <a:r>
                <a:rPr lang="ja-JP" altLang="en-US" dirty="0" smtClean="0">
                  <a:solidFill>
                    <a:sysClr val="windowText" lastClr="000000"/>
                  </a:solidFill>
                </a:rPr>
                <a:t>微信</a:t>
              </a:r>
              <a:endParaRPr kumimoji="1" lang="ja-JP" altLang="en-US" dirty="0">
                <a:solidFill>
                  <a:sysClr val="windowText" lastClr="000000"/>
                </a:solidFill>
              </a:endParaRPr>
            </a:p>
          </p:txBody>
        </p:sp>
        <p:sp>
          <p:nvSpPr>
            <p:cNvPr id="65" name="正方形/長方形 64"/>
            <p:cNvSpPr/>
            <p:nvPr/>
          </p:nvSpPr>
          <p:spPr>
            <a:xfrm>
              <a:off x="1243360" y="3203848"/>
              <a:ext cx="1584176" cy="64807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66" name="正方形/長方形 65"/>
            <p:cNvSpPr/>
            <p:nvPr/>
          </p:nvSpPr>
          <p:spPr>
            <a:xfrm>
              <a:off x="1700808" y="3419872"/>
              <a:ext cx="648072"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lumMod val="65000"/>
                      <a:lumOff val="35000"/>
                    </a:schemeClr>
                  </a:solidFill>
                  <a:latin typeface="HG創英角ｺﾞｼｯｸUB" pitchFamily="49" charset="-128"/>
                  <a:ea typeface="HG創英角ｺﾞｼｯｸUB" pitchFamily="49" charset="-128"/>
                </a:rPr>
                <a:t>加盟店</a:t>
              </a:r>
              <a:endParaRPr kumimoji="1" lang="ja-JP" altLang="en-US" sz="1200" dirty="0">
                <a:solidFill>
                  <a:schemeClr val="tx1">
                    <a:lumMod val="65000"/>
                    <a:lumOff val="35000"/>
                  </a:schemeClr>
                </a:solidFill>
                <a:latin typeface="HG創英角ｺﾞｼｯｸUB" pitchFamily="49" charset="-128"/>
                <a:ea typeface="HG創英角ｺﾞｼｯｸUB" pitchFamily="49" charset="-128"/>
              </a:endParaRPr>
            </a:p>
          </p:txBody>
        </p:sp>
        <p:sp>
          <p:nvSpPr>
            <p:cNvPr id="78" name="正方形/長方形 77"/>
            <p:cNvSpPr/>
            <p:nvPr/>
          </p:nvSpPr>
          <p:spPr>
            <a:xfrm>
              <a:off x="3312368" y="3491880"/>
              <a:ext cx="1584176"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tx1">
                      <a:lumMod val="75000"/>
                      <a:lumOff val="25000"/>
                    </a:schemeClr>
                  </a:solidFill>
                  <a:latin typeface="HG創英角ｺﾞｼｯｸUB" pitchFamily="49" charset="-128"/>
                  <a:ea typeface="HG創英角ｺﾞｼｯｸUB" pitchFamily="49" charset="-128"/>
                </a:rPr>
                <a:t>マーチャント・</a:t>
              </a:r>
              <a:endParaRPr kumimoji="1" lang="en-US" altLang="ja-JP" sz="1050" dirty="0" smtClean="0">
                <a:solidFill>
                  <a:schemeClr val="tx1">
                    <a:lumMod val="75000"/>
                    <a:lumOff val="25000"/>
                  </a:schemeClr>
                </a:solidFill>
                <a:latin typeface="HG創英角ｺﾞｼｯｸUB" pitchFamily="49" charset="-128"/>
                <a:ea typeface="HG創英角ｺﾞｼｯｸUB" pitchFamily="49" charset="-128"/>
              </a:endParaRPr>
            </a:p>
            <a:p>
              <a:pPr algn="ctr"/>
              <a:r>
                <a:rPr lang="ja-JP" altLang="en-US" sz="1050" dirty="0" smtClean="0">
                  <a:solidFill>
                    <a:schemeClr val="tx1">
                      <a:lumMod val="75000"/>
                      <a:lumOff val="25000"/>
                    </a:schemeClr>
                  </a:solidFill>
                  <a:latin typeface="HG創英角ｺﾞｼｯｸUB" pitchFamily="49" charset="-128"/>
                  <a:ea typeface="HG創英角ｺﾞｼｯｸUB" pitchFamily="49" charset="-128"/>
                </a:rPr>
                <a:t>　　　　　</a:t>
              </a:r>
              <a:r>
                <a:rPr kumimoji="1" lang="ja-JP" altLang="en-US" sz="1050" dirty="0" smtClean="0">
                  <a:solidFill>
                    <a:schemeClr val="tx1">
                      <a:lumMod val="75000"/>
                      <a:lumOff val="25000"/>
                    </a:schemeClr>
                  </a:solidFill>
                  <a:latin typeface="HG創英角ｺﾞｼｯｸUB" pitchFamily="49" charset="-128"/>
                  <a:ea typeface="HG創英角ｺﾞｼｯｸUB" pitchFamily="49" charset="-128"/>
                </a:rPr>
                <a:t>　サポート　</a:t>
              </a:r>
              <a:endParaRPr kumimoji="1" lang="ja-JP" altLang="en-US" sz="1050" dirty="0">
                <a:solidFill>
                  <a:schemeClr val="tx1">
                    <a:lumMod val="75000"/>
                    <a:lumOff val="25000"/>
                  </a:schemeClr>
                </a:solidFill>
                <a:latin typeface="HG創英角ｺﾞｼｯｸUB" pitchFamily="49" charset="-128"/>
                <a:ea typeface="HG創英角ｺﾞｼｯｸUB" pitchFamily="49" charset="-128"/>
              </a:endParaRPr>
            </a:p>
          </p:txBody>
        </p:sp>
        <p:sp>
          <p:nvSpPr>
            <p:cNvPr id="79" name="角丸四角形 78"/>
            <p:cNvSpPr/>
            <p:nvPr/>
          </p:nvSpPr>
          <p:spPr>
            <a:xfrm>
              <a:off x="3613100" y="4283968"/>
              <a:ext cx="1224136" cy="72008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solidFill>
                  <a:schemeClr val="tx1">
                    <a:lumMod val="75000"/>
                    <a:lumOff val="25000"/>
                  </a:schemeClr>
                </a:solidFill>
                <a:latin typeface="HG創英角ｺﾞｼｯｸUB" pitchFamily="49" charset="-128"/>
                <a:ea typeface="HG創英角ｺﾞｼｯｸUB" pitchFamily="49" charset="-128"/>
              </a:endParaRPr>
            </a:p>
          </p:txBody>
        </p:sp>
        <p:sp>
          <p:nvSpPr>
            <p:cNvPr id="80" name="角丸四角形 79"/>
            <p:cNvSpPr/>
            <p:nvPr/>
          </p:nvSpPr>
          <p:spPr>
            <a:xfrm>
              <a:off x="3645024" y="4283968"/>
              <a:ext cx="1152128" cy="64807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smtClean="0">
                  <a:solidFill>
                    <a:schemeClr val="tx1">
                      <a:lumMod val="75000"/>
                      <a:lumOff val="25000"/>
                    </a:schemeClr>
                  </a:solidFill>
                  <a:latin typeface="HG創英角ｺﾞｼｯｸUB" pitchFamily="49" charset="-128"/>
                  <a:ea typeface="HG創英角ｺﾞｼｯｸUB" pitchFamily="49" charset="-128"/>
                </a:rPr>
                <a:t>マーチャント・サポートは</a:t>
              </a:r>
              <a:r>
                <a:rPr lang="en-US" altLang="ja-JP" sz="900" dirty="0" smtClean="0">
                  <a:solidFill>
                    <a:schemeClr val="tx1">
                      <a:lumMod val="75000"/>
                      <a:lumOff val="25000"/>
                    </a:schemeClr>
                  </a:solidFill>
                  <a:latin typeface="HG創英角ｺﾞｼｯｸUB" pitchFamily="49" charset="-128"/>
                  <a:ea typeface="HG創英角ｺﾞｼｯｸUB" pitchFamily="49" charset="-128"/>
                </a:rPr>
                <a:t>WeChat</a:t>
              </a:r>
              <a:r>
                <a:rPr lang="ja-JP" altLang="en-US" sz="900" dirty="0" smtClean="0">
                  <a:solidFill>
                    <a:schemeClr val="tx1">
                      <a:lumMod val="75000"/>
                      <a:lumOff val="25000"/>
                    </a:schemeClr>
                  </a:solidFill>
                  <a:latin typeface="HG創英角ｺﾞｼｯｸUB" pitchFamily="49" charset="-128"/>
                  <a:ea typeface="HG創英角ｺﾞｼｯｸUB" pitchFamily="49" charset="-128"/>
                </a:rPr>
                <a:t>の公式パートナーです</a:t>
              </a:r>
              <a:endParaRPr lang="ja-JP" altLang="en-US" sz="900" dirty="0">
                <a:solidFill>
                  <a:schemeClr val="tx1">
                    <a:lumMod val="75000"/>
                    <a:lumOff val="25000"/>
                  </a:schemeClr>
                </a:solidFill>
                <a:latin typeface="HG創英角ｺﾞｼｯｸUB" pitchFamily="49" charset="-128"/>
                <a:ea typeface="HG創英角ｺﾞｼｯｸUB" pitchFamily="49" charset="-128"/>
              </a:endParaRPr>
            </a:p>
          </p:txBody>
        </p:sp>
        <p:sp>
          <p:nvSpPr>
            <p:cNvPr id="81" name="正方形/長方形 80"/>
            <p:cNvSpPr/>
            <p:nvPr/>
          </p:nvSpPr>
          <p:spPr>
            <a:xfrm>
              <a:off x="2780928" y="3394472"/>
              <a:ext cx="720080" cy="3219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HG創英角ｺﾞｼｯｸUB" pitchFamily="49" charset="-128"/>
                  <a:ea typeface="HG創英角ｺﾞｼｯｸUB" pitchFamily="49" charset="-128"/>
                </a:rPr>
                <a:t>お申込</a:t>
              </a:r>
              <a:endParaRPr kumimoji="1" lang="ja-JP" altLang="en-US" sz="1000" dirty="0">
                <a:latin typeface="HG創英角ｺﾞｼｯｸUB" pitchFamily="49" charset="-128"/>
                <a:ea typeface="HG創英角ｺﾞｼｯｸUB" pitchFamily="49" charset="-128"/>
              </a:endParaRPr>
            </a:p>
          </p:txBody>
        </p:sp>
        <p:sp>
          <p:nvSpPr>
            <p:cNvPr id="82" name="正方形/長方形 81"/>
            <p:cNvSpPr/>
            <p:nvPr/>
          </p:nvSpPr>
          <p:spPr>
            <a:xfrm>
              <a:off x="4822552" y="3398664"/>
              <a:ext cx="792088" cy="3219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HG創英角ｺﾞｼｯｸUB" pitchFamily="49" charset="-128"/>
                  <a:ea typeface="HG創英角ｺﾞｼｯｸUB" pitchFamily="49" charset="-128"/>
                </a:rPr>
                <a:t>申請</a:t>
              </a:r>
              <a:endParaRPr kumimoji="1" lang="ja-JP" altLang="en-US" sz="1000" dirty="0">
                <a:latin typeface="HG創英角ｺﾞｼｯｸUB" pitchFamily="49" charset="-128"/>
                <a:ea typeface="HG創英角ｺﾞｼｯｸUB" pitchFamily="49" charset="-128"/>
              </a:endParaRPr>
            </a:p>
          </p:txBody>
        </p:sp>
        <p:grpSp>
          <p:nvGrpSpPr>
            <p:cNvPr id="87" name="グループ化 86"/>
            <p:cNvGrpSpPr/>
            <p:nvPr/>
          </p:nvGrpSpPr>
          <p:grpSpPr>
            <a:xfrm>
              <a:off x="1268760" y="4211960"/>
              <a:ext cx="1512168" cy="2088232"/>
              <a:chOff x="1340768" y="4283968"/>
              <a:chExt cx="1800200" cy="2348924"/>
            </a:xfrm>
          </p:grpSpPr>
          <p:pic>
            <p:nvPicPr>
              <p:cNvPr id="84" name="図 83"/>
              <p:cNvPicPr>
                <a:picLocks noChangeAspect="1"/>
              </p:cNvPicPr>
              <p:nvPr/>
            </p:nvPicPr>
            <p:blipFill>
              <a:blip r:embed="rId12" cstate="print"/>
              <a:stretch>
                <a:fillRect/>
              </a:stretch>
            </p:blipFill>
            <p:spPr>
              <a:xfrm>
                <a:off x="1340768" y="4283968"/>
                <a:ext cx="1800200" cy="2348924"/>
              </a:xfrm>
              <a:prstGeom prst="rect">
                <a:avLst/>
              </a:prstGeom>
            </p:spPr>
          </p:pic>
          <p:sp>
            <p:nvSpPr>
              <p:cNvPr id="86" name="正方形/長方形 85"/>
              <p:cNvSpPr/>
              <p:nvPr/>
            </p:nvSpPr>
            <p:spPr>
              <a:xfrm>
                <a:off x="1340768" y="4283968"/>
                <a:ext cx="1800200" cy="2304256"/>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8" name="右矢印 87"/>
            <p:cNvSpPr/>
            <p:nvPr/>
          </p:nvSpPr>
          <p:spPr>
            <a:xfrm rot="10800000">
              <a:off x="2793628" y="4427984"/>
              <a:ext cx="792088" cy="601464"/>
            </a:xfrm>
            <a:prstGeom prst="rightArrow">
              <a:avLst>
                <a:gd name="adj1" fmla="val 62973"/>
                <a:gd name="adj2" fmla="val 2477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右矢印 89"/>
            <p:cNvSpPr/>
            <p:nvPr/>
          </p:nvSpPr>
          <p:spPr>
            <a:xfrm rot="10800000">
              <a:off x="4869160" y="4427984"/>
              <a:ext cx="792088" cy="601464"/>
            </a:xfrm>
            <a:prstGeom prst="rightArrow">
              <a:avLst>
                <a:gd name="adj1" fmla="val 62973"/>
                <a:gd name="adj2" fmla="val 2477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p:cNvSpPr/>
            <p:nvPr/>
          </p:nvSpPr>
          <p:spPr>
            <a:xfrm>
              <a:off x="4941168" y="4563492"/>
              <a:ext cx="720080" cy="3219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latin typeface="HG創英角ｺﾞｼｯｸUB" pitchFamily="49" charset="-128"/>
                  <a:ea typeface="HG創英角ｺﾞｼｯｸUB" pitchFamily="49" charset="-128"/>
                </a:rPr>
                <a:t>認証許可</a:t>
              </a:r>
              <a:endParaRPr kumimoji="1" lang="ja-JP" altLang="en-US" sz="1000" dirty="0">
                <a:latin typeface="HG創英角ｺﾞｼｯｸUB" pitchFamily="49" charset="-128"/>
                <a:ea typeface="HG創英角ｺﾞｼｯｸUB" pitchFamily="49" charset="-128"/>
              </a:endParaRPr>
            </a:p>
          </p:txBody>
        </p:sp>
        <p:sp>
          <p:nvSpPr>
            <p:cNvPr id="92" name="正方形/長方形 91"/>
            <p:cNvSpPr/>
            <p:nvPr/>
          </p:nvSpPr>
          <p:spPr>
            <a:xfrm>
              <a:off x="2780928" y="4572000"/>
              <a:ext cx="864096" cy="3219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HG創英角ｺﾞｼｯｸUB" pitchFamily="49" charset="-128"/>
                  <a:ea typeface="HG創英角ｺﾞｼｯｸUB" pitchFamily="49" charset="-128"/>
                </a:rPr>
                <a:t>ご提供</a:t>
              </a:r>
              <a:endParaRPr kumimoji="1" lang="ja-JP" altLang="en-US" sz="1000" dirty="0">
                <a:latin typeface="HG創英角ｺﾞｼｯｸUB" pitchFamily="49" charset="-128"/>
                <a:ea typeface="HG創英角ｺﾞｼｯｸUB" pitchFamily="49" charset="-128"/>
              </a:endParaRPr>
            </a:p>
          </p:txBody>
        </p:sp>
        <p:sp>
          <p:nvSpPr>
            <p:cNvPr id="94" name="正方形/長方形 93"/>
            <p:cNvSpPr/>
            <p:nvPr/>
          </p:nvSpPr>
          <p:spPr>
            <a:xfrm>
              <a:off x="4212580" y="5588620"/>
              <a:ext cx="115212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smtClean="0">
                  <a:solidFill>
                    <a:schemeClr val="tx1">
                      <a:lumMod val="65000"/>
                      <a:lumOff val="35000"/>
                    </a:schemeClr>
                  </a:solidFill>
                  <a:latin typeface="HG創英角ｺﾞｼｯｸUB" pitchFamily="49" charset="-128"/>
                  <a:ea typeface="HG創英角ｺﾞｼｯｸUB" pitchFamily="49" charset="-128"/>
                </a:rPr>
                <a:t>WeChat</a:t>
              </a:r>
              <a:r>
                <a:rPr kumimoji="1" lang="ja-JP" altLang="en-US" sz="1200" b="1" dirty="0" smtClean="0">
                  <a:solidFill>
                    <a:schemeClr val="tx1">
                      <a:lumMod val="65000"/>
                      <a:lumOff val="35000"/>
                    </a:schemeClr>
                  </a:solidFill>
                  <a:latin typeface="HG創英角ｺﾞｼｯｸUB" pitchFamily="49" charset="-128"/>
                  <a:ea typeface="HG創英角ｺﾞｼｯｸUB" pitchFamily="49" charset="-128"/>
                </a:rPr>
                <a:t>利用者</a:t>
              </a:r>
              <a:endParaRPr kumimoji="1" lang="ja-JP" altLang="en-US" sz="1200" b="1" dirty="0">
                <a:solidFill>
                  <a:schemeClr val="tx1">
                    <a:lumMod val="65000"/>
                    <a:lumOff val="35000"/>
                  </a:schemeClr>
                </a:solidFill>
                <a:latin typeface="HG創英角ｺﾞｼｯｸUB" pitchFamily="49" charset="-128"/>
                <a:ea typeface="HG創英角ｺﾞｼｯｸUB" pitchFamily="49" charset="-128"/>
              </a:endParaRPr>
            </a:p>
          </p:txBody>
        </p:sp>
        <p:pic>
          <p:nvPicPr>
            <p:cNvPr id="93" name="Picture 5"/>
            <p:cNvPicPr>
              <a:picLocks noChangeAspect="1" noChangeArrowheads="1"/>
            </p:cNvPicPr>
            <p:nvPr/>
          </p:nvPicPr>
          <p:blipFill>
            <a:blip r:embed="rId13" cstate="print"/>
            <a:srcRect/>
            <a:stretch>
              <a:fillRect/>
            </a:stretch>
          </p:blipFill>
          <p:spPr bwMode="auto">
            <a:xfrm>
              <a:off x="3785096" y="5516612"/>
              <a:ext cx="533400" cy="485775"/>
            </a:xfrm>
            <a:prstGeom prst="rect">
              <a:avLst/>
            </a:prstGeom>
            <a:noFill/>
            <a:ln w="9525">
              <a:noFill/>
              <a:miter lim="800000"/>
              <a:headEnd/>
              <a:tailEnd/>
            </a:ln>
          </p:spPr>
        </p:pic>
        <p:sp>
          <p:nvSpPr>
            <p:cNvPr id="97" name="右矢印 96"/>
            <p:cNvSpPr/>
            <p:nvPr/>
          </p:nvSpPr>
          <p:spPr>
            <a:xfrm rot="10800000">
              <a:off x="2793624" y="5436096"/>
              <a:ext cx="936105" cy="576064"/>
            </a:xfrm>
            <a:prstGeom prst="rightArrow">
              <a:avLst>
                <a:gd name="adj1" fmla="val 62973"/>
                <a:gd name="adj2" fmla="val 24770"/>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96" name="正方形/長方形 95"/>
            <p:cNvSpPr/>
            <p:nvPr/>
          </p:nvSpPr>
          <p:spPr>
            <a:xfrm>
              <a:off x="2924944" y="5508104"/>
              <a:ext cx="720080" cy="393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rgbClr val="FF0000"/>
                  </a:solidFill>
                  <a:latin typeface="HG創英角ｺﾞｼｯｸUB" pitchFamily="49" charset="-128"/>
                  <a:ea typeface="HG創英角ｺﾞｼｯｸUB" pitchFamily="49" charset="-128"/>
                </a:rPr>
                <a:t>閲覧</a:t>
              </a:r>
              <a:endParaRPr kumimoji="1" lang="ja-JP" altLang="en-US" sz="1000" dirty="0">
                <a:solidFill>
                  <a:srgbClr val="FF0000"/>
                </a:solidFill>
                <a:latin typeface="HG創英角ｺﾞｼｯｸUB" pitchFamily="49" charset="-128"/>
                <a:ea typeface="HG創英角ｺﾞｼｯｸUB" pitchFamily="49" charset="-128"/>
              </a:endParaRPr>
            </a:p>
          </p:txBody>
        </p:sp>
        <p:pic>
          <p:nvPicPr>
            <p:cNvPr id="99" name="Picture 6" descr="C:\Users\Glinux\Desktop\Merchant Support\wechat logo2.jpg"/>
            <p:cNvPicPr>
              <a:picLocks noChangeAspect="1" noChangeArrowheads="1"/>
            </p:cNvPicPr>
            <p:nvPr/>
          </p:nvPicPr>
          <p:blipFill>
            <a:blip r:embed="rId14" cstate="print"/>
            <a:srcRect l="17115" t="10011" r="17114" b="10011"/>
            <a:stretch>
              <a:fillRect/>
            </a:stretch>
          </p:blipFill>
          <p:spPr bwMode="auto">
            <a:xfrm>
              <a:off x="5733256" y="3131840"/>
              <a:ext cx="1033512" cy="997873"/>
            </a:xfrm>
            <a:prstGeom prst="rect">
              <a:avLst/>
            </a:prstGeom>
            <a:noFill/>
          </p:spPr>
        </p:pic>
      </p:grpSp>
      <p:sp>
        <p:nvSpPr>
          <p:cNvPr id="101" name="正方形/長方形 100"/>
          <p:cNvSpPr/>
          <p:nvPr/>
        </p:nvSpPr>
        <p:spPr>
          <a:xfrm>
            <a:off x="1412776" y="2483768"/>
            <a:ext cx="5184576" cy="7200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テキスト ボックス 101"/>
          <p:cNvSpPr txBox="1"/>
          <p:nvPr/>
        </p:nvSpPr>
        <p:spPr>
          <a:xfrm>
            <a:off x="1412776" y="2483768"/>
            <a:ext cx="3600400" cy="630942"/>
          </a:xfrm>
          <a:prstGeom prst="rect">
            <a:avLst/>
          </a:prstGeom>
          <a:noFill/>
        </p:spPr>
        <p:txBody>
          <a:bodyPr wrap="square" rtlCol="0">
            <a:spAutoFit/>
          </a:bodyPr>
          <a:lstStyle/>
          <a:p>
            <a:pPr algn="ctr"/>
            <a:r>
              <a:rPr lang="en-US" altLang="ja-JP" sz="1100" dirty="0" smtClean="0"/>
              <a:t>WeChat</a:t>
            </a:r>
            <a:r>
              <a:rPr lang="ja-JP" altLang="en-US" sz="1100" dirty="0" smtClean="0"/>
              <a:t>広告　公式アカウント</a:t>
            </a:r>
            <a:r>
              <a:rPr lang="ja-JP" altLang="en-US" sz="1100" dirty="0" smtClean="0">
                <a:solidFill>
                  <a:srgbClr val="00B050"/>
                </a:solidFill>
              </a:rPr>
              <a:t>プロモーションサービス</a:t>
            </a:r>
          </a:p>
          <a:p>
            <a:pPr algn="ctr"/>
            <a:r>
              <a:rPr lang="ja-JP" altLang="en-US" sz="2400" dirty="0" smtClean="0">
                <a:latin typeface="HGP創英角ｺﾞｼｯｸUB" pitchFamily="50" charset="-128"/>
                <a:ea typeface="HGP創英角ｺﾞｼｯｸUB" pitchFamily="50" charset="-128"/>
              </a:rPr>
              <a:t>サービスの仕組み</a:t>
            </a:r>
          </a:p>
        </p:txBody>
      </p:sp>
      <p:sp>
        <p:nvSpPr>
          <p:cNvPr id="103" name="フリーフォーム 102"/>
          <p:cNvSpPr/>
          <p:nvPr/>
        </p:nvSpPr>
        <p:spPr>
          <a:xfrm>
            <a:off x="5179614" y="2497320"/>
            <a:ext cx="1433383" cy="605482"/>
          </a:xfrm>
          <a:custGeom>
            <a:avLst/>
            <a:gdLst>
              <a:gd name="connsiteX0" fmla="*/ 0 w 1433383"/>
              <a:gd name="connsiteY0" fmla="*/ 0 h 605482"/>
              <a:gd name="connsiteX1" fmla="*/ 778475 w 1433383"/>
              <a:gd name="connsiteY1" fmla="*/ 234779 h 605482"/>
              <a:gd name="connsiteX2" fmla="*/ 1433383 w 1433383"/>
              <a:gd name="connsiteY2" fmla="*/ 605482 h 605482"/>
            </a:gdLst>
            <a:ahLst/>
            <a:cxnLst>
              <a:cxn ang="0">
                <a:pos x="connsiteX0" y="connsiteY0"/>
              </a:cxn>
              <a:cxn ang="0">
                <a:pos x="connsiteX1" y="connsiteY1"/>
              </a:cxn>
              <a:cxn ang="0">
                <a:pos x="connsiteX2" y="connsiteY2"/>
              </a:cxn>
            </a:cxnLst>
            <a:rect l="l" t="t" r="r" b="b"/>
            <a:pathLst>
              <a:path w="1433383" h="605482">
                <a:moveTo>
                  <a:pt x="0" y="0"/>
                </a:moveTo>
                <a:cubicBezTo>
                  <a:pt x="269789" y="66932"/>
                  <a:pt x="539578" y="133865"/>
                  <a:pt x="778475" y="234779"/>
                </a:cubicBezTo>
                <a:cubicBezTo>
                  <a:pt x="1017372" y="335693"/>
                  <a:pt x="1225377" y="470587"/>
                  <a:pt x="1433383" y="605482"/>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4" name="フリーフォーム 103"/>
          <p:cNvSpPr/>
          <p:nvPr/>
        </p:nvSpPr>
        <p:spPr>
          <a:xfrm>
            <a:off x="5685962" y="2483768"/>
            <a:ext cx="930876" cy="387179"/>
          </a:xfrm>
          <a:custGeom>
            <a:avLst/>
            <a:gdLst>
              <a:gd name="connsiteX0" fmla="*/ 0 w 930876"/>
              <a:gd name="connsiteY0" fmla="*/ 0 h 387179"/>
              <a:gd name="connsiteX1" fmla="*/ 494270 w 930876"/>
              <a:gd name="connsiteY1" fmla="*/ 111211 h 387179"/>
              <a:gd name="connsiteX2" fmla="*/ 864973 w 930876"/>
              <a:gd name="connsiteY2" fmla="*/ 345990 h 387179"/>
              <a:gd name="connsiteX3" fmla="*/ 889686 w 930876"/>
              <a:gd name="connsiteY3" fmla="*/ 358346 h 387179"/>
            </a:gdLst>
            <a:ahLst/>
            <a:cxnLst>
              <a:cxn ang="0">
                <a:pos x="connsiteX0" y="connsiteY0"/>
              </a:cxn>
              <a:cxn ang="0">
                <a:pos x="connsiteX1" y="connsiteY1"/>
              </a:cxn>
              <a:cxn ang="0">
                <a:pos x="connsiteX2" y="connsiteY2"/>
              </a:cxn>
              <a:cxn ang="0">
                <a:pos x="connsiteX3" y="connsiteY3"/>
              </a:cxn>
            </a:cxnLst>
            <a:rect l="l" t="t" r="r" b="b"/>
            <a:pathLst>
              <a:path w="930876" h="387179">
                <a:moveTo>
                  <a:pt x="0" y="0"/>
                </a:moveTo>
                <a:cubicBezTo>
                  <a:pt x="175054" y="26773"/>
                  <a:pt x="350108" y="53546"/>
                  <a:pt x="494270" y="111211"/>
                </a:cubicBezTo>
                <a:cubicBezTo>
                  <a:pt x="638432" y="168876"/>
                  <a:pt x="799070" y="304801"/>
                  <a:pt x="864973" y="345990"/>
                </a:cubicBezTo>
                <a:cubicBezTo>
                  <a:pt x="930876" y="387179"/>
                  <a:pt x="910281" y="372762"/>
                  <a:pt x="889686" y="358346"/>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5" name="テキスト ボックス 104"/>
          <p:cNvSpPr txBox="1"/>
          <p:nvPr/>
        </p:nvSpPr>
        <p:spPr>
          <a:xfrm>
            <a:off x="1340769" y="3779912"/>
            <a:ext cx="5400599" cy="707886"/>
          </a:xfrm>
          <a:prstGeom prst="rect">
            <a:avLst/>
          </a:prstGeom>
          <a:noFill/>
        </p:spPr>
        <p:txBody>
          <a:bodyPr wrap="square" rtlCol="0">
            <a:spAutoFit/>
          </a:bodyPr>
          <a:lstStyle/>
          <a:p>
            <a:r>
              <a:rPr kumimoji="1" lang="ja-JP" altLang="en-US" sz="1000" dirty="0" smtClean="0"/>
              <a:t>中国からの</a:t>
            </a:r>
            <a:r>
              <a:rPr lang="ja-JP" altLang="en-US" sz="1000" dirty="0" smtClean="0">
                <a:solidFill>
                  <a:srgbClr val="00B050"/>
                </a:solidFill>
              </a:rPr>
              <a:t>訪日</a:t>
            </a:r>
            <a:r>
              <a:rPr kumimoji="1" lang="ja-JP" altLang="en-US" sz="1000" dirty="0" smtClean="0"/>
              <a:t>客を取り込むためには自社の認知は不可欠！</a:t>
            </a:r>
            <a:endParaRPr kumimoji="1" lang="en-US" altLang="ja-JP" sz="1000" dirty="0" smtClean="0"/>
          </a:p>
          <a:p>
            <a:r>
              <a:rPr kumimoji="1" lang="ja-JP" altLang="en-US" sz="1000" dirty="0" smtClean="0"/>
              <a:t>自社アカウントを作ることで自社のファンに向けた直接的な告知が可能となっております。</a:t>
            </a:r>
            <a:endParaRPr kumimoji="1" lang="en-US" altLang="ja-JP" sz="1000" dirty="0" smtClean="0"/>
          </a:p>
          <a:p>
            <a:r>
              <a:rPr lang="en-US" altLang="ja-JP" sz="1000" dirty="0" smtClean="0"/>
              <a:t>SNS</a:t>
            </a:r>
            <a:r>
              <a:rPr lang="ja-JP" altLang="en-US" sz="1000" dirty="0" smtClean="0"/>
              <a:t>サイトの利点の拡散力を活かすことで集客を増やすことができ、</a:t>
            </a:r>
            <a:endParaRPr lang="en-US" altLang="ja-JP" sz="1000" dirty="0" smtClean="0"/>
          </a:p>
          <a:p>
            <a:r>
              <a:rPr lang="ja-JP" altLang="en-US" sz="1000" dirty="0" smtClean="0"/>
              <a:t>さまざまな情報をユーザーへ発信できます。</a:t>
            </a:r>
            <a:endParaRPr kumimoji="1" lang="ja-JP" altLang="en-US" sz="1000" dirty="0"/>
          </a:p>
        </p:txBody>
      </p:sp>
      <p:sp>
        <p:nvSpPr>
          <p:cNvPr id="106" name="正方形/長方形 105"/>
          <p:cNvSpPr/>
          <p:nvPr/>
        </p:nvSpPr>
        <p:spPr>
          <a:xfrm>
            <a:off x="1209452" y="3347864"/>
            <a:ext cx="5616624"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latin typeface="HGP創英角ｺﾞｼｯｸUB" pitchFamily="50" charset="-128"/>
                <a:ea typeface="HGP創英角ｺﾞｼｯｸUB" pitchFamily="50" charset="-128"/>
              </a:rPr>
              <a:t>中国で急成長中の</a:t>
            </a:r>
            <a:r>
              <a:rPr lang="en-US" altLang="ja-JP" sz="1400" dirty="0" smtClean="0">
                <a:solidFill>
                  <a:schemeClr val="tx1"/>
                </a:solidFill>
                <a:latin typeface="HGP創英角ｺﾞｼｯｸUB" pitchFamily="50" charset="-128"/>
                <a:ea typeface="HGP創英角ｺﾞｼｯｸUB" pitchFamily="50" charset="-128"/>
              </a:rPr>
              <a:t>SNS</a:t>
            </a:r>
            <a:r>
              <a:rPr lang="ja-JP" altLang="en-US" sz="1400" dirty="0" smtClean="0">
                <a:solidFill>
                  <a:schemeClr val="tx1"/>
                </a:solidFill>
                <a:latin typeface="HGP創英角ｺﾞｼｯｸUB" pitchFamily="50" charset="-128"/>
                <a:ea typeface="HGP創英角ｺﾞｼｯｸUB" pitchFamily="50" charset="-128"/>
              </a:rPr>
              <a:t>プラットフォームへの掲載で最大限の広告力を！</a:t>
            </a:r>
            <a:endParaRPr kumimoji="1" lang="ja-JP" altLang="en-US" sz="1400" dirty="0">
              <a:solidFill>
                <a:schemeClr val="tx1"/>
              </a:solidFill>
              <a:latin typeface="HGP創英角ｺﾞｼｯｸUB" pitchFamily="50" charset="-128"/>
              <a:ea typeface="HGP創英角ｺﾞｼｯｸUB" pitchFamily="50"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403648" y="251520"/>
            <a:ext cx="223224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FF0000"/>
                </a:solidFill>
              </a:rPr>
              <a:t>サービス画面</a:t>
            </a:r>
            <a:endParaRPr kumimoji="1" lang="ja-JP" altLang="en-US" dirty="0">
              <a:solidFill>
                <a:srgbClr val="FF0000"/>
              </a:solidFill>
            </a:endParaRPr>
          </a:p>
        </p:txBody>
      </p:sp>
      <p:sp>
        <p:nvSpPr>
          <p:cNvPr id="15" name="テキスト ボックス 14"/>
          <p:cNvSpPr txBox="1"/>
          <p:nvPr/>
        </p:nvSpPr>
        <p:spPr>
          <a:xfrm>
            <a:off x="548680" y="1691680"/>
            <a:ext cx="3783408" cy="400110"/>
          </a:xfrm>
          <a:prstGeom prst="rect">
            <a:avLst/>
          </a:prstGeom>
          <a:noFill/>
        </p:spPr>
        <p:txBody>
          <a:bodyPr wrap="none" rtlCol="0">
            <a:spAutoFit/>
          </a:bodyPr>
          <a:lstStyle/>
          <a:p>
            <a:r>
              <a:rPr kumimoji="1" lang="ja-JP" altLang="en-US" sz="2000" dirty="0" smtClean="0">
                <a:latin typeface="HGP創英角ｺﾞｼｯｸUB" pitchFamily="50" charset="-128"/>
                <a:ea typeface="HGP創英角ｺﾞｼｯｸUB" pitchFamily="50" charset="-128"/>
              </a:rPr>
              <a:t>≪</a:t>
            </a:r>
            <a:r>
              <a:rPr kumimoji="1" lang="en-US" altLang="ja-JP" sz="2000" dirty="0" smtClean="0">
                <a:latin typeface="HGP創英角ｺﾞｼｯｸUB" pitchFamily="50" charset="-128"/>
                <a:ea typeface="HGP創英角ｺﾞｼｯｸUB" pitchFamily="50" charset="-128"/>
              </a:rPr>
              <a:t>Merchant Support</a:t>
            </a:r>
            <a:r>
              <a:rPr kumimoji="1" lang="ja-JP" altLang="en-US" sz="2000" dirty="0" smtClean="0">
                <a:latin typeface="HGP創英角ｺﾞｼｯｸUB" pitchFamily="50" charset="-128"/>
                <a:ea typeface="HGP創英角ｺﾞｼｯｸUB" pitchFamily="50" charset="-128"/>
              </a:rPr>
              <a:t>のサービス</a:t>
            </a:r>
            <a:r>
              <a:rPr lang="ja-JP" altLang="en-US"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16" name="正方形/長方形 15"/>
          <p:cNvSpPr/>
          <p:nvPr/>
        </p:nvSpPr>
        <p:spPr>
          <a:xfrm>
            <a:off x="44624" y="5076056"/>
            <a:ext cx="1152128" cy="3600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900" dirty="0" err="1" smtClean="0">
                <a:solidFill>
                  <a:schemeClr val="tx1"/>
                </a:solidFill>
                <a:latin typeface="+mn-ea"/>
              </a:rPr>
              <a:t>WeChat</a:t>
            </a:r>
            <a:r>
              <a:rPr kumimoji="1" lang="ja-JP" altLang="en-US" sz="900" dirty="0" smtClean="0">
                <a:solidFill>
                  <a:srgbClr val="00B050"/>
                </a:solidFill>
                <a:latin typeface="+mn-ea"/>
              </a:rPr>
              <a:t> </a:t>
            </a:r>
            <a:r>
              <a:rPr kumimoji="1" lang="en-US" altLang="ja-JP" sz="900" dirty="0" smtClean="0">
                <a:solidFill>
                  <a:srgbClr val="00B050"/>
                </a:solidFill>
                <a:latin typeface="+mn-ea"/>
              </a:rPr>
              <a:t>Pay</a:t>
            </a:r>
          </a:p>
        </p:txBody>
      </p:sp>
      <p:sp>
        <p:nvSpPr>
          <p:cNvPr id="17" name="正方形/長方形 16"/>
          <p:cNvSpPr/>
          <p:nvPr/>
        </p:nvSpPr>
        <p:spPr>
          <a:xfrm>
            <a:off x="44624" y="6300316"/>
            <a:ext cx="1152128" cy="7200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800" dirty="0" smtClean="0">
                <a:solidFill>
                  <a:schemeClr val="tx1"/>
                </a:solidFill>
                <a:latin typeface="+mn-ea"/>
              </a:rPr>
              <a:t>WeChat</a:t>
            </a:r>
            <a:r>
              <a:rPr kumimoji="1" lang="ja-JP" altLang="en-US" sz="800" dirty="0" smtClean="0">
                <a:solidFill>
                  <a:schemeClr val="tx1"/>
                </a:solidFill>
                <a:latin typeface="+mn-ea"/>
              </a:rPr>
              <a:t>広告</a:t>
            </a:r>
            <a:endParaRPr kumimoji="1" lang="en-US" altLang="ja-JP" sz="800" dirty="0" smtClean="0">
              <a:solidFill>
                <a:schemeClr val="tx1"/>
              </a:solidFill>
              <a:latin typeface="+mn-ea"/>
            </a:endParaRPr>
          </a:p>
          <a:p>
            <a:r>
              <a:rPr kumimoji="1" lang="ja-JP" altLang="en-US" sz="800" dirty="0" smtClean="0">
                <a:solidFill>
                  <a:schemeClr val="tx1"/>
                </a:solidFill>
                <a:latin typeface="+mn-ea"/>
              </a:rPr>
              <a:t>        プロモーション</a:t>
            </a:r>
            <a:endParaRPr kumimoji="1" lang="en-US" altLang="ja-JP" sz="800" dirty="0" smtClean="0">
              <a:solidFill>
                <a:schemeClr val="tx1"/>
              </a:solidFill>
              <a:latin typeface="+mn-ea"/>
            </a:endParaRPr>
          </a:p>
          <a:p>
            <a:r>
              <a:rPr lang="en-US" altLang="ja-JP" sz="800" dirty="0" smtClean="0">
                <a:solidFill>
                  <a:schemeClr val="tx1"/>
                </a:solidFill>
                <a:latin typeface="+mn-ea"/>
              </a:rPr>
              <a:t>(</a:t>
            </a:r>
            <a:r>
              <a:rPr lang="ja-JP" altLang="en-US" sz="700" dirty="0" smtClean="0">
                <a:solidFill>
                  <a:schemeClr val="tx1"/>
                </a:solidFill>
                <a:latin typeface="+mn-ea"/>
              </a:rPr>
              <a:t>公式アカウント作成</a:t>
            </a:r>
            <a:r>
              <a:rPr lang="en-US" altLang="ja-JP" sz="800" dirty="0" smtClean="0">
                <a:solidFill>
                  <a:schemeClr val="tx1"/>
                </a:solidFill>
                <a:latin typeface="+mn-ea"/>
              </a:rPr>
              <a:t>)</a:t>
            </a:r>
            <a:endParaRPr kumimoji="1" lang="ja-JP" altLang="en-US" sz="800" dirty="0">
              <a:solidFill>
                <a:schemeClr val="tx1"/>
              </a:solidFill>
              <a:latin typeface="+mn-ea"/>
            </a:endParaRPr>
          </a:p>
        </p:txBody>
      </p:sp>
      <p:sp>
        <p:nvSpPr>
          <p:cNvPr id="18" name="正方形/長方形 17"/>
          <p:cNvSpPr/>
          <p:nvPr/>
        </p:nvSpPr>
        <p:spPr>
          <a:xfrm>
            <a:off x="44624" y="2123728"/>
            <a:ext cx="1152128" cy="50405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smtClean="0">
                <a:solidFill>
                  <a:schemeClr val="tx1"/>
                </a:solidFill>
                <a:latin typeface="+mn-ea"/>
              </a:rPr>
              <a:t>クレジットカード</a:t>
            </a:r>
            <a:r>
              <a:rPr lang="ja-JP" altLang="en-US" sz="900" dirty="0" smtClean="0">
                <a:solidFill>
                  <a:schemeClr val="tx1"/>
                </a:solidFill>
                <a:latin typeface="+mn-ea"/>
              </a:rPr>
              <a:t>決済</a:t>
            </a:r>
            <a:endParaRPr kumimoji="1" lang="en-US" altLang="ja-JP" sz="900" dirty="0" smtClean="0">
              <a:solidFill>
                <a:schemeClr val="tx1"/>
              </a:solidFill>
              <a:latin typeface="+mn-ea"/>
            </a:endParaRPr>
          </a:p>
          <a:p>
            <a:r>
              <a:rPr lang="ja-JP" altLang="en-US" sz="900" dirty="0" smtClean="0">
                <a:solidFill>
                  <a:schemeClr val="tx1"/>
                </a:solidFill>
                <a:latin typeface="+mn-ea"/>
              </a:rPr>
              <a:t>（早期）</a:t>
            </a:r>
            <a:r>
              <a:rPr kumimoji="1" lang="ja-JP" altLang="en-US" sz="900" dirty="0" smtClean="0">
                <a:solidFill>
                  <a:schemeClr val="tx1"/>
                </a:solidFill>
                <a:latin typeface="+mn-ea"/>
              </a:rPr>
              <a:t>＜店舗＞</a:t>
            </a:r>
            <a:endParaRPr kumimoji="1" lang="ja-JP" altLang="en-US" sz="900" dirty="0">
              <a:solidFill>
                <a:schemeClr val="tx1"/>
              </a:solidFill>
              <a:latin typeface="+mn-ea"/>
            </a:endParaRPr>
          </a:p>
        </p:txBody>
      </p:sp>
      <p:sp>
        <p:nvSpPr>
          <p:cNvPr id="19" name="正方形/長方形 18"/>
          <p:cNvSpPr/>
          <p:nvPr/>
        </p:nvSpPr>
        <p:spPr>
          <a:xfrm>
            <a:off x="44624" y="3563888"/>
            <a:ext cx="1152128" cy="576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smtClean="0">
                <a:solidFill>
                  <a:schemeClr val="tx1"/>
                </a:solidFill>
                <a:latin typeface="+mn-ea"/>
              </a:rPr>
              <a:t>クレジットカード</a:t>
            </a:r>
            <a:r>
              <a:rPr lang="ja-JP" altLang="en-US" sz="900" dirty="0" smtClean="0">
                <a:solidFill>
                  <a:schemeClr val="tx1"/>
                </a:solidFill>
                <a:latin typeface="+mn-ea"/>
              </a:rPr>
              <a:t>決済</a:t>
            </a:r>
            <a:endParaRPr kumimoji="1" lang="en-US" altLang="ja-JP" sz="900" dirty="0" smtClean="0">
              <a:solidFill>
                <a:schemeClr val="tx1"/>
              </a:solidFill>
              <a:latin typeface="+mn-ea"/>
            </a:endParaRPr>
          </a:p>
          <a:p>
            <a:r>
              <a:rPr lang="ja-JP" altLang="en-US" sz="900" dirty="0" smtClean="0">
                <a:solidFill>
                  <a:schemeClr val="tx1"/>
                </a:solidFill>
                <a:latin typeface="+mn-ea"/>
              </a:rPr>
              <a:t>（早期）</a:t>
            </a:r>
            <a:r>
              <a:rPr kumimoji="1" lang="ja-JP" altLang="en-US" sz="900" dirty="0" smtClean="0">
                <a:solidFill>
                  <a:schemeClr val="tx1"/>
                </a:solidFill>
                <a:latin typeface="+mn-ea"/>
              </a:rPr>
              <a:t>＜</a:t>
            </a:r>
            <a:r>
              <a:rPr lang="en-US" altLang="ja-JP" sz="900" dirty="0" smtClean="0">
                <a:solidFill>
                  <a:schemeClr val="tx1"/>
                </a:solidFill>
                <a:latin typeface="+mn-ea"/>
              </a:rPr>
              <a:t>WEB</a:t>
            </a:r>
            <a:r>
              <a:rPr kumimoji="1" lang="ja-JP" altLang="en-US" sz="900" dirty="0" smtClean="0">
                <a:solidFill>
                  <a:schemeClr val="tx1"/>
                </a:solidFill>
                <a:latin typeface="+mn-ea"/>
              </a:rPr>
              <a:t>＞</a:t>
            </a:r>
            <a:endParaRPr kumimoji="1" lang="ja-JP" altLang="en-US" sz="900" dirty="0">
              <a:solidFill>
                <a:schemeClr val="tx1"/>
              </a:solidFill>
              <a:latin typeface="+mn-ea"/>
            </a:endParaRPr>
          </a:p>
        </p:txBody>
      </p:sp>
      <p:cxnSp>
        <p:nvCxnSpPr>
          <p:cNvPr id="24" name="直線コネクタ 23"/>
          <p:cNvCxnSpPr/>
          <p:nvPr/>
        </p:nvCxnSpPr>
        <p:spPr>
          <a:xfrm>
            <a:off x="260648" y="2123728"/>
            <a:ext cx="62646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196752" y="2195736"/>
            <a:ext cx="0" cy="6408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図表 25"/>
          <p:cNvGraphicFramePr/>
          <p:nvPr/>
        </p:nvGraphicFramePr>
        <p:xfrm>
          <a:off x="72008" y="1043608"/>
          <a:ext cx="6669360"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グループ化 21"/>
          <p:cNvGrpSpPr/>
          <p:nvPr/>
        </p:nvGrpSpPr>
        <p:grpSpPr>
          <a:xfrm>
            <a:off x="2564904" y="251520"/>
            <a:ext cx="4711143" cy="677108"/>
            <a:chOff x="2564904" y="251520"/>
            <a:chExt cx="4711143" cy="677108"/>
          </a:xfrm>
        </p:grpSpPr>
        <p:sp>
          <p:nvSpPr>
            <p:cNvPr id="27" name="正方形/長方形 26"/>
            <p:cNvSpPr/>
            <p:nvPr/>
          </p:nvSpPr>
          <p:spPr>
            <a:xfrm>
              <a:off x="2564904" y="323528"/>
              <a:ext cx="792088" cy="288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VISA</a:t>
              </a:r>
              <a:endParaRPr kumimoji="1" lang="ja-JP" altLang="en-US" sz="1600" dirty="0">
                <a:solidFill>
                  <a:schemeClr val="tx1"/>
                </a:solidFill>
              </a:endParaRPr>
            </a:p>
          </p:txBody>
        </p:sp>
        <p:sp>
          <p:nvSpPr>
            <p:cNvPr id="28" name="テキスト ボックス 27"/>
            <p:cNvSpPr txBox="1"/>
            <p:nvPr/>
          </p:nvSpPr>
          <p:spPr>
            <a:xfrm>
              <a:off x="5013176" y="251520"/>
              <a:ext cx="1844824" cy="677108"/>
            </a:xfrm>
            <a:prstGeom prst="rect">
              <a:avLst/>
            </a:prstGeom>
            <a:noFill/>
          </p:spPr>
          <p:txBody>
            <a:bodyPr wrap="square" rtlCol="0">
              <a:spAutoFit/>
            </a:bodyPr>
            <a:lstStyle/>
            <a:p>
              <a:r>
                <a:rPr kumimoji="1" lang="en-US" altLang="ja-JP" sz="1400" b="1" dirty="0" smtClean="0"/>
                <a:t>TEL </a:t>
              </a:r>
              <a:r>
                <a:rPr kumimoji="1" lang="ja-JP" altLang="en-US" sz="1400" b="1" dirty="0" smtClean="0"/>
                <a:t>　　</a:t>
              </a:r>
              <a:r>
                <a:rPr kumimoji="1" lang="en-US" altLang="ja-JP" sz="1400" b="1" dirty="0" smtClean="0"/>
                <a:t>03-6279-0521</a:t>
              </a:r>
            </a:p>
            <a:p>
              <a:r>
                <a:rPr lang="ja-JP" altLang="en-US" sz="1100" dirty="0" smtClean="0"/>
                <a:t>営業時間</a:t>
              </a:r>
              <a:r>
                <a:rPr lang="ja-JP" altLang="en-US" sz="1200" dirty="0" smtClean="0"/>
                <a:t>　</a:t>
              </a:r>
              <a:r>
                <a:rPr lang="ja-JP" altLang="en-US" sz="1100" dirty="0" smtClean="0"/>
                <a:t>平日</a:t>
              </a:r>
              <a:r>
                <a:rPr lang="en-US" altLang="ja-JP" sz="1200" dirty="0" smtClean="0"/>
                <a:t>9:00-17:00</a:t>
              </a:r>
            </a:p>
            <a:p>
              <a:endParaRPr kumimoji="1" lang="en-US" altLang="ja-JP" sz="1200" dirty="0" smtClean="0"/>
            </a:p>
          </p:txBody>
        </p:sp>
        <p:sp>
          <p:nvSpPr>
            <p:cNvPr id="29" name="正方形/長方形 28"/>
            <p:cNvSpPr/>
            <p:nvPr/>
          </p:nvSpPr>
          <p:spPr>
            <a:xfrm>
              <a:off x="3356992"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MasterCard</a:t>
              </a:r>
              <a:endParaRPr kumimoji="1" lang="ja-JP" altLang="en-US" sz="1000" dirty="0">
                <a:solidFill>
                  <a:schemeClr val="tx1"/>
                </a:solidFill>
              </a:endParaRPr>
            </a:p>
          </p:txBody>
        </p:sp>
        <p:sp>
          <p:nvSpPr>
            <p:cNvPr id="30" name="正方形/長方形 29"/>
            <p:cNvSpPr/>
            <p:nvPr/>
          </p:nvSpPr>
          <p:spPr>
            <a:xfrm>
              <a:off x="4149080" y="323528"/>
              <a:ext cx="792088" cy="28589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銀聯</a:t>
              </a:r>
              <a:endParaRPr kumimoji="1" lang="ja-JP" altLang="en-US" sz="1600" dirty="0">
                <a:solidFill>
                  <a:schemeClr val="tx1"/>
                </a:solidFill>
              </a:endParaRPr>
            </a:p>
          </p:txBody>
        </p:sp>
        <p:sp>
          <p:nvSpPr>
            <p:cNvPr id="31" name="テキスト ボックス 30"/>
            <p:cNvSpPr txBox="1"/>
            <p:nvPr/>
          </p:nvSpPr>
          <p:spPr>
            <a:xfrm>
              <a:off x="5517232" y="637982"/>
              <a:ext cx="1758815" cy="261610"/>
            </a:xfrm>
            <a:prstGeom prst="rect">
              <a:avLst/>
            </a:prstGeom>
            <a:noFill/>
          </p:spPr>
          <p:txBody>
            <a:bodyPr wrap="square" rtlCol="0">
              <a:spAutoFit/>
            </a:bodyPr>
            <a:lstStyle/>
            <a:p>
              <a:r>
                <a:rPr kumimoji="1" lang="ja-JP" altLang="en-US" sz="1100" dirty="0" smtClean="0"/>
                <a:t>土・日・祝日　　休み</a:t>
              </a:r>
              <a:endParaRPr kumimoji="1" lang="en-US" altLang="ja-JP" sz="1100" dirty="0" smtClean="0"/>
            </a:p>
          </p:txBody>
        </p:sp>
      </p:grpSp>
      <p:graphicFrame>
        <p:nvGraphicFramePr>
          <p:cNvPr id="32" name="図表 31"/>
          <p:cNvGraphicFramePr/>
          <p:nvPr/>
        </p:nvGraphicFramePr>
        <p:xfrm>
          <a:off x="-27384" y="8928992"/>
          <a:ext cx="7101408" cy="25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3" name="グループ化 39"/>
          <p:cNvGrpSpPr/>
          <p:nvPr/>
        </p:nvGrpSpPr>
        <p:grpSpPr>
          <a:xfrm>
            <a:off x="-19368" y="8153236"/>
            <a:ext cx="2296240" cy="883260"/>
            <a:chOff x="0" y="5868144"/>
            <a:chExt cx="2566386" cy="883260"/>
          </a:xfrm>
        </p:grpSpPr>
        <p:sp>
          <p:nvSpPr>
            <p:cNvPr id="34" name="正方形/長方形 33"/>
            <p:cNvSpPr/>
            <p:nvPr/>
          </p:nvSpPr>
          <p:spPr>
            <a:xfrm>
              <a:off x="21647" y="5887308"/>
              <a:ext cx="1340767" cy="8640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000" dirty="0" smtClean="0">
                <a:solidFill>
                  <a:schemeClr val="tx1"/>
                </a:solidFill>
                <a:latin typeface="+mn-ea"/>
              </a:endParaRPr>
            </a:p>
            <a:p>
              <a:endParaRPr lang="en-US" altLang="ja-JP" sz="1000" dirty="0" smtClean="0">
                <a:solidFill>
                  <a:schemeClr val="tx1"/>
                </a:solidFill>
                <a:latin typeface="+mn-ea"/>
              </a:endParaRPr>
            </a:p>
          </p:txBody>
        </p:sp>
        <p:sp>
          <p:nvSpPr>
            <p:cNvPr id="35" name="テキスト ボックス 34"/>
            <p:cNvSpPr txBox="1"/>
            <p:nvPr/>
          </p:nvSpPr>
          <p:spPr>
            <a:xfrm>
              <a:off x="49522" y="5868144"/>
              <a:ext cx="1374509" cy="369332"/>
            </a:xfrm>
            <a:prstGeom prst="rect">
              <a:avLst/>
            </a:prstGeom>
            <a:noFill/>
          </p:spPr>
          <p:txBody>
            <a:bodyPr wrap="none" rtlCol="0">
              <a:spAutoFit/>
            </a:bodyPr>
            <a:lstStyle/>
            <a:p>
              <a:r>
                <a:rPr lang="ja-JP" altLang="en-US" sz="900" dirty="0" smtClean="0"/>
                <a:t>自動車関連業界</a:t>
              </a:r>
              <a:endParaRPr lang="en-US" altLang="ja-JP" sz="900" dirty="0" smtClean="0"/>
            </a:p>
            <a:p>
              <a:r>
                <a:rPr lang="ja-JP" altLang="en-US" sz="900" dirty="0" smtClean="0"/>
                <a:t>　　早期決済サービス</a:t>
              </a:r>
              <a:endParaRPr kumimoji="1" lang="ja-JP" altLang="en-US" sz="900" dirty="0"/>
            </a:p>
          </p:txBody>
        </p:sp>
        <p:sp>
          <p:nvSpPr>
            <p:cNvPr id="36" name="テキスト ボックス 35"/>
            <p:cNvSpPr txBox="1"/>
            <p:nvPr/>
          </p:nvSpPr>
          <p:spPr>
            <a:xfrm>
              <a:off x="0" y="6228184"/>
              <a:ext cx="2566386" cy="400110"/>
            </a:xfrm>
            <a:prstGeom prst="rect">
              <a:avLst/>
            </a:prstGeom>
            <a:noFill/>
          </p:spPr>
          <p:txBody>
            <a:bodyPr wrap="square" rtlCol="0">
              <a:spAutoFit/>
            </a:bodyPr>
            <a:lstStyle/>
            <a:p>
              <a:r>
                <a:rPr kumimoji="1" lang="en-US" altLang="ja-JP" sz="1000" dirty="0" smtClean="0">
                  <a:latin typeface="HGP創英角ｺﾞｼｯｸUB" pitchFamily="50" charset="-128"/>
                  <a:ea typeface="HGP創英角ｺﾞｼｯｸUB" pitchFamily="50" charset="-128"/>
                </a:rPr>
                <a:t>MS</a:t>
              </a:r>
              <a:r>
                <a:rPr kumimoji="1" lang="ja-JP" altLang="en-US" sz="1000" dirty="0" smtClean="0">
                  <a:latin typeface="HGP創英角ｺﾞｼｯｸUB" pitchFamily="50" charset="-128"/>
                  <a:ea typeface="HGP創英角ｺﾞｼｯｸUB" pitchFamily="50" charset="-128"/>
                </a:rPr>
                <a:t>カークレジット</a:t>
              </a:r>
              <a:endParaRPr kumimoji="1" lang="en-US" altLang="ja-JP" sz="1000" dirty="0" smtClean="0">
                <a:latin typeface="HGP創英角ｺﾞｼｯｸUB" pitchFamily="50" charset="-128"/>
                <a:ea typeface="HGP創英角ｺﾞｼｯｸUB" pitchFamily="50" charset="-128"/>
              </a:endParaRPr>
            </a:p>
            <a:p>
              <a:r>
                <a:rPr lang="ja-JP" altLang="en-US" sz="1000" dirty="0" smtClean="0">
                  <a:latin typeface="HGP創英角ｺﾞｼｯｸUB" pitchFamily="50" charset="-128"/>
                  <a:ea typeface="HGP創英角ｺﾞｼｯｸUB" pitchFamily="50" charset="-128"/>
                </a:rPr>
                <a:t>　　　　　　　株式会社</a:t>
              </a:r>
              <a:endParaRPr kumimoji="1" lang="ja-JP" altLang="en-US" sz="1000" dirty="0">
                <a:latin typeface="HGP創英角ｺﾞｼｯｸUB" pitchFamily="50" charset="-128"/>
                <a:ea typeface="HGP創英角ｺﾞｼｯｸUB" pitchFamily="50" charset="-128"/>
              </a:endParaRPr>
            </a:p>
          </p:txBody>
        </p:sp>
      </p:grpSp>
      <p:sp>
        <p:nvSpPr>
          <p:cNvPr id="39" name="テキスト ボックス 38"/>
          <p:cNvSpPr txBox="1"/>
          <p:nvPr/>
        </p:nvSpPr>
        <p:spPr>
          <a:xfrm>
            <a:off x="116632" y="149895"/>
            <a:ext cx="2808312" cy="461665"/>
          </a:xfrm>
          <a:prstGeom prst="rect">
            <a:avLst/>
          </a:prstGeom>
          <a:noFill/>
        </p:spPr>
        <p:txBody>
          <a:bodyPr wrap="square" rtlCol="0">
            <a:spAutoFit/>
          </a:bodyPr>
          <a:lstStyle/>
          <a:p>
            <a:r>
              <a:rPr kumimoji="1" lang="en-US" altLang="ja-JP" sz="2400" dirty="0" smtClean="0"/>
              <a:t>Merchant Support</a:t>
            </a:r>
            <a:endParaRPr kumimoji="1" lang="ja-JP" altLang="en-US" sz="2400" dirty="0"/>
          </a:p>
        </p:txBody>
      </p:sp>
      <p:sp>
        <p:nvSpPr>
          <p:cNvPr id="41" name="正方形/長方形 40"/>
          <p:cNvSpPr/>
          <p:nvPr/>
        </p:nvSpPr>
        <p:spPr>
          <a:xfrm>
            <a:off x="142160" y="262778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42" name="正方形/長方形 41"/>
          <p:cNvSpPr/>
          <p:nvPr/>
        </p:nvSpPr>
        <p:spPr>
          <a:xfrm>
            <a:off x="142160" y="284380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3" name="正方形/長方形 42"/>
          <p:cNvSpPr/>
          <p:nvPr/>
        </p:nvSpPr>
        <p:spPr>
          <a:xfrm>
            <a:off x="142160" y="3059832"/>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44" name="正方形/長方形 43"/>
          <p:cNvSpPr/>
          <p:nvPr/>
        </p:nvSpPr>
        <p:spPr>
          <a:xfrm>
            <a:off x="142160" y="327585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46" name="正方形/長方形 45"/>
          <p:cNvSpPr/>
          <p:nvPr/>
        </p:nvSpPr>
        <p:spPr>
          <a:xfrm>
            <a:off x="142160" y="4139952"/>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47" name="正方形/長方形 46"/>
          <p:cNvSpPr/>
          <p:nvPr/>
        </p:nvSpPr>
        <p:spPr>
          <a:xfrm>
            <a:off x="142160" y="435597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8" name="正方形/長方形 47"/>
          <p:cNvSpPr/>
          <p:nvPr/>
        </p:nvSpPr>
        <p:spPr>
          <a:xfrm>
            <a:off x="142160" y="457200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49" name="正方形/長方形 48"/>
          <p:cNvSpPr/>
          <p:nvPr/>
        </p:nvSpPr>
        <p:spPr>
          <a:xfrm>
            <a:off x="142160" y="478802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50" name="正方形/長方形 49"/>
          <p:cNvSpPr/>
          <p:nvPr/>
        </p:nvSpPr>
        <p:spPr>
          <a:xfrm>
            <a:off x="154860" y="543609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特徴・メリット</a:t>
            </a:r>
            <a:endParaRPr lang="en-US" altLang="ja-JP" sz="900" dirty="0" smtClean="0">
              <a:solidFill>
                <a:schemeClr val="tx1"/>
              </a:solidFill>
              <a:latin typeface="+mn-ea"/>
            </a:endParaRPr>
          </a:p>
        </p:txBody>
      </p:sp>
      <p:sp>
        <p:nvSpPr>
          <p:cNvPr id="51" name="正方形/長方形 50"/>
          <p:cNvSpPr/>
          <p:nvPr/>
        </p:nvSpPr>
        <p:spPr>
          <a:xfrm>
            <a:off x="142160" y="7020396"/>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dirty="0" smtClean="0">
                <a:solidFill>
                  <a:schemeClr val="tx1"/>
                </a:solidFill>
                <a:latin typeface="+mn-ea"/>
              </a:rPr>
              <a:t>特徴・メリット</a:t>
            </a:r>
            <a:endParaRPr lang="en-US" altLang="ja-JP" sz="800" dirty="0" smtClean="0">
              <a:solidFill>
                <a:schemeClr val="tx1"/>
              </a:solidFill>
              <a:latin typeface="+mn-ea"/>
            </a:endParaRPr>
          </a:p>
        </p:txBody>
      </p:sp>
      <p:sp>
        <p:nvSpPr>
          <p:cNvPr id="33" name="正方形/長方形 32"/>
          <p:cNvSpPr/>
          <p:nvPr/>
        </p:nvSpPr>
        <p:spPr>
          <a:xfrm>
            <a:off x="154732" y="565212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37" name="正方形/長方形 36"/>
          <p:cNvSpPr/>
          <p:nvPr/>
        </p:nvSpPr>
        <p:spPr>
          <a:xfrm>
            <a:off x="154732" y="586814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38" name="正方形/長方形 37"/>
          <p:cNvSpPr/>
          <p:nvPr/>
        </p:nvSpPr>
        <p:spPr>
          <a:xfrm>
            <a:off x="146952" y="6084168"/>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40" name="正方形/長方形 39"/>
          <p:cNvSpPr/>
          <p:nvPr/>
        </p:nvSpPr>
        <p:spPr>
          <a:xfrm>
            <a:off x="149812" y="7236420"/>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smtClean="0">
                <a:solidFill>
                  <a:schemeClr val="tx1"/>
                </a:solidFill>
                <a:latin typeface="+mn-ea"/>
              </a:rPr>
              <a:t>サービス</a:t>
            </a:r>
            <a:r>
              <a:rPr lang="ja-JP" altLang="en-US" sz="900" dirty="0" smtClean="0">
                <a:solidFill>
                  <a:schemeClr val="tx1"/>
                </a:solidFill>
                <a:latin typeface="+mn-ea"/>
              </a:rPr>
              <a:t>の仕組み</a:t>
            </a:r>
            <a:endParaRPr lang="en-US" altLang="ja-JP" sz="900" dirty="0" smtClean="0">
              <a:solidFill>
                <a:schemeClr val="tx1"/>
              </a:solidFill>
              <a:latin typeface="+mn-ea"/>
            </a:endParaRPr>
          </a:p>
        </p:txBody>
      </p:sp>
      <p:sp>
        <p:nvSpPr>
          <p:cNvPr id="45" name="正方形/長方形 44"/>
          <p:cNvSpPr/>
          <p:nvPr/>
        </p:nvSpPr>
        <p:spPr>
          <a:xfrm>
            <a:off x="149812" y="7452444"/>
            <a:ext cx="1041292" cy="216024"/>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tx1"/>
                </a:solidFill>
                <a:latin typeface="+mn-ea"/>
              </a:rPr>
              <a:t>導入までの流れ</a:t>
            </a:r>
            <a:endParaRPr lang="en-US" altLang="ja-JP" sz="900" dirty="0" smtClean="0">
              <a:solidFill>
                <a:schemeClr val="tx1"/>
              </a:solidFill>
              <a:latin typeface="+mn-ea"/>
            </a:endParaRPr>
          </a:p>
        </p:txBody>
      </p:sp>
      <p:sp>
        <p:nvSpPr>
          <p:cNvPr id="52" name="正方形/長方形 51"/>
          <p:cNvSpPr/>
          <p:nvPr/>
        </p:nvSpPr>
        <p:spPr>
          <a:xfrm>
            <a:off x="155460" y="7668344"/>
            <a:ext cx="104129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tx1"/>
                </a:solidFill>
                <a:latin typeface="+mn-ea"/>
              </a:rPr>
              <a:t>FAQ</a:t>
            </a:r>
          </a:p>
        </p:txBody>
      </p:sp>
      <p:sp>
        <p:nvSpPr>
          <p:cNvPr id="53" name="正方形/長方形 52"/>
          <p:cNvSpPr/>
          <p:nvPr/>
        </p:nvSpPr>
        <p:spPr>
          <a:xfrm>
            <a:off x="1484784" y="2123728"/>
            <a:ext cx="5184576" cy="7200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1484784" y="2123728"/>
            <a:ext cx="2687285" cy="630942"/>
          </a:xfrm>
          <a:prstGeom prst="rect">
            <a:avLst/>
          </a:prstGeom>
          <a:noFill/>
        </p:spPr>
        <p:txBody>
          <a:bodyPr wrap="square" rtlCol="0">
            <a:spAutoFit/>
          </a:bodyPr>
          <a:lstStyle/>
          <a:p>
            <a:pPr algn="ctr"/>
            <a:r>
              <a:rPr lang="ja-JP" altLang="en-US" sz="1100" dirty="0" smtClean="0">
                <a:solidFill>
                  <a:srgbClr val="00B050"/>
                </a:solidFill>
              </a:rPr>
              <a:t>公式アカウント</a:t>
            </a:r>
          </a:p>
          <a:p>
            <a:pPr algn="ctr"/>
            <a:r>
              <a:rPr lang="ja-JP" altLang="en-US" sz="2400" dirty="0" smtClean="0">
                <a:latin typeface="HGP創英角ｺﾞｼｯｸUB" pitchFamily="50" charset="-128"/>
                <a:ea typeface="HGP創英角ｺﾞｼｯｸUB" pitchFamily="50" charset="-128"/>
              </a:rPr>
              <a:t>導入までの流れ</a:t>
            </a:r>
          </a:p>
        </p:txBody>
      </p:sp>
      <p:sp>
        <p:nvSpPr>
          <p:cNvPr id="55" name="正方形/長方形 54"/>
          <p:cNvSpPr/>
          <p:nvPr/>
        </p:nvSpPr>
        <p:spPr>
          <a:xfrm>
            <a:off x="1484784" y="2950753"/>
            <a:ext cx="5184576" cy="32510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p:cNvSpPr txBox="1"/>
          <p:nvPr/>
        </p:nvSpPr>
        <p:spPr>
          <a:xfrm>
            <a:off x="1556792" y="2987824"/>
            <a:ext cx="4824536" cy="246221"/>
          </a:xfrm>
          <a:prstGeom prst="rect">
            <a:avLst/>
          </a:prstGeom>
          <a:noFill/>
        </p:spPr>
        <p:txBody>
          <a:bodyPr wrap="square" rtlCol="0">
            <a:spAutoFit/>
          </a:bodyPr>
          <a:lstStyle/>
          <a:p>
            <a:r>
              <a:rPr kumimoji="1" lang="ja-JP" altLang="en-US" sz="1000" dirty="0" smtClean="0"/>
              <a:t>むずかしい手続きは一切不要</a:t>
            </a:r>
            <a:r>
              <a:rPr lang="ja-JP" altLang="en-US" sz="1000" dirty="0" smtClean="0"/>
              <a:t>。手続きは当社がワンストップで行います。</a:t>
            </a:r>
            <a:endParaRPr kumimoji="1" lang="en-US" altLang="ja-JP" sz="1000" dirty="0" smtClean="0"/>
          </a:p>
        </p:txBody>
      </p:sp>
      <p:sp>
        <p:nvSpPr>
          <p:cNvPr id="57" name="テキスト ボックス 56"/>
          <p:cNvSpPr txBox="1"/>
          <p:nvPr/>
        </p:nvSpPr>
        <p:spPr>
          <a:xfrm>
            <a:off x="1484784" y="3347864"/>
            <a:ext cx="5373216" cy="553998"/>
          </a:xfrm>
          <a:prstGeom prst="rect">
            <a:avLst/>
          </a:prstGeom>
          <a:noFill/>
        </p:spPr>
        <p:txBody>
          <a:bodyPr wrap="square" rtlCol="0">
            <a:spAutoFit/>
          </a:bodyPr>
          <a:lstStyle/>
          <a:p>
            <a:r>
              <a:rPr lang="ja-JP" altLang="en-US" sz="1000" dirty="0" smtClean="0"/>
              <a:t>マーチャント・サポートは</a:t>
            </a:r>
            <a:r>
              <a:rPr lang="en-US" altLang="ja-JP" sz="1000" dirty="0" err="1" smtClean="0"/>
              <a:t>WeChat</a:t>
            </a:r>
            <a:r>
              <a:rPr lang="ja-JP" altLang="en-US" sz="1000" dirty="0" smtClean="0"/>
              <a:t>の公式パートナーであるため、企業様名義のアカウントを取得する</a:t>
            </a:r>
            <a:r>
              <a:rPr lang="ja-JP" altLang="en-US" sz="1000" dirty="0" smtClean="0">
                <a:solidFill>
                  <a:srgbClr val="00B050"/>
                </a:solidFill>
              </a:rPr>
              <a:t>窓口としてサポート</a:t>
            </a:r>
            <a:r>
              <a:rPr lang="ja-JP" altLang="en-US" sz="1000" dirty="0" smtClean="0"/>
              <a:t>が可能です。企業様名義でのアカウントを取得することは非常に重要で、</a:t>
            </a:r>
            <a:r>
              <a:rPr lang="en-US" altLang="ja-JP" sz="1000" dirty="0" err="1" smtClean="0"/>
              <a:t>WeChat</a:t>
            </a:r>
            <a:r>
              <a:rPr lang="ja-JP" altLang="en-US" sz="1000" dirty="0" smtClean="0"/>
              <a:t>ユーザーからの信用獲得度を大幅にアップさせることができます。</a:t>
            </a:r>
            <a:endParaRPr lang="en-US" altLang="ja-JP" sz="1000" dirty="0" smtClean="0"/>
          </a:p>
        </p:txBody>
      </p:sp>
      <p:sp>
        <p:nvSpPr>
          <p:cNvPr id="58" name="正方形/長方形 57"/>
          <p:cNvSpPr/>
          <p:nvPr/>
        </p:nvSpPr>
        <p:spPr>
          <a:xfrm>
            <a:off x="1484784" y="4355976"/>
            <a:ext cx="316835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solidFill>
                  <a:schemeClr val="tx1"/>
                </a:solidFill>
                <a:latin typeface="HGP創英角ｺﾞｼｯｸUB" pitchFamily="50" charset="-128"/>
                <a:ea typeface="HGP創英角ｺﾞｼｯｸUB" pitchFamily="50" charset="-128"/>
              </a:rPr>
              <a:t>１</a:t>
            </a:r>
            <a:r>
              <a:rPr lang="en-US" altLang="ja-JP" sz="1400" dirty="0" smtClean="0">
                <a:solidFill>
                  <a:schemeClr val="tx1"/>
                </a:solidFill>
                <a:latin typeface="HGP創英角ｺﾞｼｯｸUB" pitchFamily="50" charset="-128"/>
                <a:ea typeface="HGP創英角ｺﾞｼｯｸUB" pitchFamily="50" charset="-128"/>
              </a:rPr>
              <a:t>. </a:t>
            </a:r>
            <a:r>
              <a:rPr lang="ja-JP" altLang="en-US" sz="1400" dirty="0" smtClean="0">
                <a:solidFill>
                  <a:schemeClr val="tx1"/>
                </a:solidFill>
                <a:latin typeface="HGP創英角ｺﾞｼｯｸUB" pitchFamily="50" charset="-128"/>
                <a:ea typeface="HGP創英角ｺﾞｼｯｸUB" pitchFamily="50" charset="-128"/>
              </a:rPr>
              <a:t>お申込</a:t>
            </a:r>
            <a:endParaRPr kumimoji="1" lang="ja-JP" altLang="en-US" sz="1400" dirty="0">
              <a:solidFill>
                <a:schemeClr val="tx1"/>
              </a:solidFill>
              <a:latin typeface="HGP創英角ｺﾞｼｯｸUB" pitchFamily="50" charset="-128"/>
              <a:ea typeface="HGP創英角ｺﾞｼｯｸUB" pitchFamily="50" charset="-128"/>
            </a:endParaRPr>
          </a:p>
        </p:txBody>
      </p:sp>
      <p:sp>
        <p:nvSpPr>
          <p:cNvPr id="59" name="下矢印 58"/>
          <p:cNvSpPr/>
          <p:nvPr/>
        </p:nvSpPr>
        <p:spPr>
          <a:xfrm>
            <a:off x="3717032" y="5148064"/>
            <a:ext cx="432048" cy="288032"/>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1484784" y="5508104"/>
            <a:ext cx="316835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smtClean="0">
                <a:solidFill>
                  <a:schemeClr val="tx1"/>
                </a:solidFill>
                <a:latin typeface="HGP創英角ｺﾞｼｯｸUB" pitchFamily="50" charset="-128"/>
                <a:ea typeface="HGP創英角ｺﾞｼｯｸUB" pitchFamily="50" charset="-128"/>
              </a:rPr>
              <a:t>2. </a:t>
            </a:r>
            <a:r>
              <a:rPr lang="ja-JP" altLang="en-US" sz="1400" dirty="0" smtClean="0">
                <a:solidFill>
                  <a:schemeClr val="tx1"/>
                </a:solidFill>
                <a:latin typeface="HGP創英角ｺﾞｼｯｸUB" pitchFamily="50" charset="-128"/>
                <a:ea typeface="HGP創英角ｺﾞｼｯｸUB" pitchFamily="50" charset="-128"/>
              </a:rPr>
              <a:t>審査</a:t>
            </a:r>
            <a:endParaRPr kumimoji="1" lang="ja-JP" altLang="en-US" sz="1400" dirty="0">
              <a:solidFill>
                <a:schemeClr val="tx1"/>
              </a:solidFill>
              <a:latin typeface="HGP創英角ｺﾞｼｯｸUB" pitchFamily="50" charset="-128"/>
              <a:ea typeface="HGP創英角ｺﾞｼｯｸUB" pitchFamily="50" charset="-128"/>
            </a:endParaRPr>
          </a:p>
        </p:txBody>
      </p:sp>
      <p:sp>
        <p:nvSpPr>
          <p:cNvPr id="61" name="テキスト ボックス 60"/>
          <p:cNvSpPr txBox="1"/>
          <p:nvPr/>
        </p:nvSpPr>
        <p:spPr>
          <a:xfrm>
            <a:off x="1340768" y="5724128"/>
            <a:ext cx="5610831" cy="400110"/>
          </a:xfrm>
          <a:prstGeom prst="rect">
            <a:avLst/>
          </a:prstGeom>
          <a:noFill/>
        </p:spPr>
        <p:txBody>
          <a:bodyPr wrap="none" rtlCol="0">
            <a:spAutoFit/>
          </a:bodyPr>
          <a:lstStyle/>
          <a:p>
            <a:r>
              <a:rPr lang="ja-JP" altLang="en-US" sz="1000" dirty="0" smtClean="0"/>
              <a:t>マーチャント・サポート及び</a:t>
            </a:r>
            <a:r>
              <a:rPr lang="en-US" altLang="ja-JP" sz="1000" dirty="0" smtClean="0"/>
              <a:t>WeChat</a:t>
            </a:r>
            <a:r>
              <a:rPr lang="ja-JP" altLang="en-US" sz="1000" dirty="0" smtClean="0"/>
              <a:t>本体にて、事業内容や取扱商材などについて審査がございます。</a:t>
            </a:r>
            <a:endParaRPr lang="en-US" altLang="ja-JP" sz="1000" dirty="0" smtClean="0"/>
          </a:p>
          <a:p>
            <a:r>
              <a:rPr lang="ja-JP" altLang="en-US" sz="1000" dirty="0" smtClean="0"/>
              <a:t>通常、審査には約</a:t>
            </a:r>
            <a:r>
              <a:rPr lang="en-US" altLang="ja-JP" sz="1000" dirty="0" smtClean="0"/>
              <a:t>10</a:t>
            </a:r>
            <a:r>
              <a:rPr lang="ja-JP" altLang="en-US" sz="1000" dirty="0" smtClean="0"/>
              <a:t>日ほどかかります。なお、審査費用は発生しません（無料）。</a:t>
            </a:r>
            <a:endParaRPr kumimoji="1" lang="ja-JP" altLang="en-US" sz="1000" dirty="0"/>
          </a:p>
        </p:txBody>
      </p:sp>
      <p:sp>
        <p:nvSpPr>
          <p:cNvPr id="62" name="下矢印 61"/>
          <p:cNvSpPr/>
          <p:nvPr/>
        </p:nvSpPr>
        <p:spPr>
          <a:xfrm>
            <a:off x="3717032" y="6372200"/>
            <a:ext cx="432048" cy="288032"/>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484784" y="7740352"/>
            <a:ext cx="316835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smtClean="0">
                <a:solidFill>
                  <a:schemeClr val="tx1"/>
                </a:solidFill>
                <a:latin typeface="HGP創英角ｺﾞｼｯｸUB" pitchFamily="50" charset="-128"/>
                <a:ea typeface="HGP創英角ｺﾞｼｯｸUB" pitchFamily="50" charset="-128"/>
              </a:rPr>
              <a:t>4. WeChat</a:t>
            </a:r>
            <a:r>
              <a:rPr lang="ja-JP" altLang="en-US" sz="1400" dirty="0" smtClean="0">
                <a:solidFill>
                  <a:schemeClr val="tx1"/>
                </a:solidFill>
                <a:latin typeface="HGP創英角ｺﾞｼｯｸUB" pitchFamily="50" charset="-128"/>
                <a:ea typeface="HGP創英角ｺﾞｼｯｸUB" pitchFamily="50" charset="-128"/>
              </a:rPr>
              <a:t>決済サービス開始</a:t>
            </a:r>
            <a:endParaRPr kumimoji="1" lang="ja-JP" altLang="en-US" sz="1400" dirty="0">
              <a:solidFill>
                <a:schemeClr val="tx1"/>
              </a:solidFill>
              <a:latin typeface="HGP創英角ｺﾞｼｯｸUB" pitchFamily="50" charset="-128"/>
              <a:ea typeface="HGP創英角ｺﾞｼｯｸUB" pitchFamily="50" charset="-128"/>
            </a:endParaRPr>
          </a:p>
        </p:txBody>
      </p:sp>
      <p:sp>
        <p:nvSpPr>
          <p:cNvPr id="65" name="正方形/長方形 64"/>
          <p:cNvSpPr/>
          <p:nvPr/>
        </p:nvSpPr>
        <p:spPr>
          <a:xfrm>
            <a:off x="1484784" y="6732240"/>
            <a:ext cx="3168352" cy="2160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smtClean="0">
                <a:solidFill>
                  <a:schemeClr val="tx1"/>
                </a:solidFill>
                <a:latin typeface="HGP創英角ｺﾞｼｯｸUB" pitchFamily="50" charset="-128"/>
                <a:ea typeface="HGP創英角ｺﾞｼｯｸUB" pitchFamily="50" charset="-128"/>
              </a:rPr>
              <a:t>3. </a:t>
            </a:r>
            <a:r>
              <a:rPr lang="ja-JP" altLang="en-US" sz="1400" dirty="0" smtClean="0">
                <a:solidFill>
                  <a:schemeClr val="tx1"/>
                </a:solidFill>
                <a:latin typeface="HGP創英角ｺﾞｼｯｸUB" pitchFamily="50" charset="-128"/>
                <a:ea typeface="HGP創英角ｺﾞｼｯｸUB" pitchFamily="50" charset="-128"/>
              </a:rPr>
              <a:t>店舗様での広告記事のご準備</a:t>
            </a:r>
            <a:endParaRPr kumimoji="1" lang="ja-JP" altLang="en-US" sz="1400" dirty="0">
              <a:solidFill>
                <a:schemeClr val="tx1"/>
              </a:solidFill>
              <a:latin typeface="HGP創英角ｺﾞｼｯｸUB" pitchFamily="50" charset="-128"/>
              <a:ea typeface="HGP創英角ｺﾞｼｯｸUB" pitchFamily="50" charset="-128"/>
            </a:endParaRPr>
          </a:p>
        </p:txBody>
      </p:sp>
      <p:sp>
        <p:nvSpPr>
          <p:cNvPr id="66" name="テキスト ボックス 65"/>
          <p:cNvSpPr txBox="1"/>
          <p:nvPr/>
        </p:nvSpPr>
        <p:spPr>
          <a:xfrm>
            <a:off x="1340768" y="7020272"/>
            <a:ext cx="3583032" cy="400110"/>
          </a:xfrm>
          <a:prstGeom prst="rect">
            <a:avLst/>
          </a:prstGeom>
          <a:noFill/>
        </p:spPr>
        <p:txBody>
          <a:bodyPr wrap="none" rtlCol="0">
            <a:spAutoFit/>
          </a:bodyPr>
          <a:lstStyle/>
          <a:p>
            <a:r>
              <a:rPr kumimoji="1" lang="ja-JP" altLang="en-US" sz="1000" dirty="0" smtClean="0"/>
              <a:t>店舗様では広告発信に向けて記事内容を整えていただきます。</a:t>
            </a:r>
            <a:endParaRPr kumimoji="1" lang="en-US" altLang="ja-JP" sz="1000" dirty="0" smtClean="0"/>
          </a:p>
          <a:p>
            <a:endParaRPr kumimoji="1" lang="en-US" altLang="ja-JP" sz="1000" dirty="0" smtClean="0"/>
          </a:p>
        </p:txBody>
      </p:sp>
      <p:sp>
        <p:nvSpPr>
          <p:cNvPr id="67" name="下矢印 66"/>
          <p:cNvSpPr/>
          <p:nvPr/>
        </p:nvSpPr>
        <p:spPr>
          <a:xfrm>
            <a:off x="3717032" y="7452320"/>
            <a:ext cx="432048" cy="288032"/>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p:cNvSpPr txBox="1"/>
          <p:nvPr/>
        </p:nvSpPr>
        <p:spPr>
          <a:xfrm>
            <a:off x="908720" y="4572000"/>
            <a:ext cx="5949280" cy="769441"/>
          </a:xfrm>
          <a:prstGeom prst="rect">
            <a:avLst/>
          </a:prstGeom>
          <a:noFill/>
        </p:spPr>
        <p:txBody>
          <a:bodyPr wrap="square" rtlCol="0">
            <a:spAutoFit/>
          </a:bodyPr>
          <a:lstStyle/>
          <a:p>
            <a:pPr lvl="1" eaLnBrk="0" fontAlgn="base" hangingPunct="0">
              <a:spcBef>
                <a:spcPct val="0"/>
              </a:spcBef>
              <a:spcAft>
                <a:spcPct val="0"/>
              </a:spcAft>
            </a:pPr>
            <a:r>
              <a:rPr lang="ja-JP" altLang="en-US" sz="1100" dirty="0" smtClean="0">
                <a:latin typeface="Arial" pitchFamily="34" charset="0"/>
                <a:ea typeface="ＭＳ Ｐゴシック" pitchFamily="50" charset="-128"/>
                <a:cs typeface="ＭＳ Ｐゴシック" pitchFamily="50" charset="-128"/>
              </a:rPr>
              <a:t>所定の申込書をご提出いただくだけで完了です。</a:t>
            </a:r>
            <a:endParaRPr lang="en-US" altLang="ja-JP" sz="1100" dirty="0" smtClean="0">
              <a:latin typeface="Arial" pitchFamily="34" charset="0"/>
              <a:ea typeface="ＭＳ Ｐゴシック" pitchFamily="50" charset="-128"/>
              <a:cs typeface="ＭＳ Ｐゴシック" pitchFamily="50" charset="-128"/>
            </a:endParaRPr>
          </a:p>
          <a:p>
            <a:pPr lvl="1" eaLnBrk="0" fontAlgn="base" hangingPunct="0">
              <a:spcBef>
                <a:spcPct val="0"/>
              </a:spcBef>
              <a:spcAft>
                <a:spcPct val="0"/>
              </a:spcAft>
            </a:pPr>
            <a:r>
              <a:rPr lang="ja-JP" altLang="ja-JP" sz="1100" dirty="0" smtClean="0">
                <a:latin typeface="Arial" pitchFamily="34" charset="0"/>
                <a:ea typeface="ＭＳ Ｐゴシック" pitchFamily="50" charset="-128"/>
                <a:cs typeface="ＭＳ Ｐゴシック" pitchFamily="50" charset="-128"/>
              </a:rPr>
              <a:t>お申込はマーチャント・サポートが</a:t>
            </a:r>
            <a:r>
              <a:rPr lang="ja-JP" altLang="en-US" sz="1100" dirty="0" smtClean="0">
                <a:latin typeface="Arial" pitchFamily="34" charset="0"/>
                <a:ea typeface="ＭＳ Ｐゴシック" pitchFamily="50" charset="-128"/>
                <a:cs typeface="ＭＳ Ｐゴシック" pitchFamily="50" charset="-128"/>
              </a:rPr>
              <a:t>申請</a:t>
            </a:r>
            <a:r>
              <a:rPr lang="ja-JP" altLang="ja-JP" sz="1100" dirty="0" smtClean="0">
                <a:latin typeface="Arial" pitchFamily="34" charset="0"/>
                <a:ea typeface="ＭＳ Ｐゴシック" pitchFamily="50" charset="-128"/>
                <a:cs typeface="ＭＳ Ｐゴシック" pitchFamily="50" charset="-128"/>
              </a:rPr>
              <a:t>を行うので面倒な手続きは一切ありません。</a:t>
            </a:r>
            <a:endParaRPr lang="en-US" altLang="ja-JP" sz="1100" dirty="0" smtClean="0">
              <a:latin typeface="Arial" pitchFamily="34" charset="0"/>
              <a:ea typeface="ＭＳ Ｐゴシック" pitchFamily="50" charset="-128"/>
              <a:cs typeface="ＭＳ Ｐゴシック" pitchFamily="50" charset="-128"/>
            </a:endParaRPr>
          </a:p>
          <a:p>
            <a:pPr lvl="1" eaLnBrk="0" fontAlgn="base" hangingPunct="0">
              <a:spcBef>
                <a:spcPct val="0"/>
              </a:spcBef>
              <a:spcAft>
                <a:spcPct val="0"/>
              </a:spcAft>
            </a:pPr>
            <a:r>
              <a:rPr lang="ja-JP" altLang="ja-JP" sz="1100" dirty="0" smtClean="0">
                <a:latin typeface="Arial" pitchFamily="34" charset="0"/>
                <a:ea typeface="ＭＳ Ｐゴシック" pitchFamily="50" charset="-128"/>
                <a:cs typeface="ＭＳ Ｐゴシック" pitchFamily="50" charset="-128"/>
              </a:rPr>
              <a:t>なお、加盟登録</a:t>
            </a:r>
            <a:r>
              <a:rPr lang="ja-JP" altLang="en-US" sz="1100" dirty="0" smtClean="0">
                <a:latin typeface="Arial" pitchFamily="34" charset="0"/>
                <a:ea typeface="ＭＳ Ｐゴシック" pitchFamily="50" charset="-128"/>
                <a:cs typeface="ＭＳ Ｐゴシック" pitchFamily="50" charset="-128"/>
              </a:rPr>
              <a:t>（申請代行）</a:t>
            </a:r>
            <a:r>
              <a:rPr lang="ja-JP" altLang="ja-JP" sz="1100" dirty="0" smtClean="0">
                <a:latin typeface="Arial" pitchFamily="34" charset="0"/>
                <a:ea typeface="ＭＳ Ｐゴシック" pitchFamily="50" charset="-128"/>
                <a:cs typeface="ＭＳ Ｐゴシック" pitchFamily="50" charset="-128"/>
              </a:rPr>
              <a:t>に費用は発生しません（無料）。</a:t>
            </a:r>
            <a:endParaRPr lang="en-US" altLang="ja-JP" sz="1100" dirty="0" smtClean="0">
              <a:latin typeface="Arial" pitchFamily="34" charset="0"/>
              <a:ea typeface="ＭＳ Ｐゴシック" pitchFamily="50" charset="-128"/>
              <a:cs typeface="ＭＳ Ｐゴシック" pitchFamily="50" charset="-128"/>
            </a:endParaRPr>
          </a:p>
          <a:p>
            <a:pPr lvl="1" eaLnBrk="0" fontAlgn="base" hangingPunct="0">
              <a:spcBef>
                <a:spcPct val="0"/>
              </a:spcBef>
              <a:spcAft>
                <a:spcPct val="0"/>
              </a:spcAft>
            </a:pPr>
            <a:r>
              <a:rPr lang="en-US" altLang="ja-JP" sz="1100" dirty="0" smtClean="0">
                <a:latin typeface="Arial" pitchFamily="34" charset="0"/>
                <a:ea typeface="ＭＳ Ｐゴシック" pitchFamily="50" charset="-128"/>
                <a:cs typeface="ＭＳ Ｐゴシック" pitchFamily="50" charset="-128"/>
              </a:rPr>
              <a:t>※WeChat</a:t>
            </a:r>
            <a:r>
              <a:rPr lang="ja-JP" altLang="en-US" sz="1100" dirty="0" smtClean="0">
                <a:latin typeface="Arial" pitchFamily="34" charset="0"/>
                <a:ea typeface="ＭＳ Ｐゴシック" pitchFamily="50" charset="-128"/>
                <a:cs typeface="ＭＳ Ｐゴシック" pitchFamily="50" charset="-128"/>
              </a:rPr>
              <a:t>本体からアカウント管理費用として年間</a:t>
            </a:r>
            <a:r>
              <a:rPr lang="en-US" altLang="ja-JP" sz="1100" dirty="0" smtClean="0">
                <a:latin typeface="Arial" pitchFamily="34" charset="0"/>
                <a:ea typeface="ＭＳ Ｐゴシック" pitchFamily="50" charset="-128"/>
                <a:cs typeface="ＭＳ Ｐゴシック" pitchFamily="50" charset="-128"/>
              </a:rPr>
              <a:t>300</a:t>
            </a:r>
            <a:r>
              <a:rPr lang="ja-JP" altLang="en-US" sz="1100" dirty="0" smtClean="0">
                <a:latin typeface="Arial" pitchFamily="34" charset="0"/>
                <a:ea typeface="ＭＳ Ｐゴシック" pitchFamily="50" charset="-128"/>
                <a:cs typeface="ＭＳ Ｐゴシック" pitchFamily="50" charset="-128"/>
              </a:rPr>
              <a:t>ドル（米）の費用請求がございます。</a:t>
            </a:r>
            <a:endParaRPr lang="ja-JP" altLang="ja-JP" sz="1100" dirty="0" smtClean="0">
              <a:latin typeface="Arial" pitchFamily="34" charset="0"/>
              <a:ea typeface="ＭＳ Ｐゴシック" pitchFamily="50" charset="-128"/>
              <a:cs typeface="ＭＳ Ｐゴシック" pitchFamily="50" charset="-128"/>
            </a:endParaRPr>
          </a:p>
        </p:txBody>
      </p:sp>
      <p:sp>
        <p:nvSpPr>
          <p:cNvPr id="64" name="テキスト ボックス 63"/>
          <p:cNvSpPr txBox="1"/>
          <p:nvPr/>
        </p:nvSpPr>
        <p:spPr>
          <a:xfrm>
            <a:off x="1484784" y="8028384"/>
            <a:ext cx="5311069" cy="707886"/>
          </a:xfrm>
          <a:prstGeom prst="rect">
            <a:avLst/>
          </a:prstGeom>
          <a:noFill/>
        </p:spPr>
        <p:txBody>
          <a:bodyPr wrap="none" rtlCol="0">
            <a:spAutoFit/>
          </a:bodyPr>
          <a:lstStyle/>
          <a:p>
            <a:r>
              <a:rPr lang="ja-JP" altLang="en-US" sz="1000" dirty="0" smtClean="0"/>
              <a:t>企業様のファンを増やすために、興味を引く内容の広告掲載を定期的に続ける必要があります。</a:t>
            </a:r>
            <a:endParaRPr lang="en-US" altLang="ja-JP" sz="1000" dirty="0" smtClean="0"/>
          </a:p>
          <a:p>
            <a:r>
              <a:rPr kumimoji="1" lang="ja-JP" altLang="en-US" sz="1000" dirty="0" smtClean="0"/>
              <a:t>広告掲載の仕組みを理解していただき、最大限の効果を発揮させていただければ幸いです。</a:t>
            </a:r>
            <a:endParaRPr kumimoji="1" lang="en-US" altLang="ja-JP" sz="1000" dirty="0" smtClean="0"/>
          </a:p>
          <a:p>
            <a:endParaRPr lang="en-US" altLang="ja-JP" sz="1000" dirty="0" smtClean="0"/>
          </a:p>
          <a:p>
            <a:r>
              <a:rPr kumimoji="1" lang="en-US" altLang="ja-JP" sz="1000" dirty="0" smtClean="0"/>
              <a:t>※</a:t>
            </a:r>
            <a:r>
              <a:rPr kumimoji="1" lang="ja-JP" altLang="en-US" sz="1000" dirty="0" smtClean="0"/>
              <a:t>掲載内容や</a:t>
            </a:r>
            <a:r>
              <a:rPr lang="ja-JP" altLang="en-US" sz="1000" dirty="0" smtClean="0"/>
              <a:t>掲載の実務を業務委託することも可能です。（詳しくはお問い合わせください）</a:t>
            </a:r>
            <a:endParaRPr kumimoji="1" lang="en-US" altLang="ja-JP" sz="1000" dirty="0" smtClean="0"/>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5767</TotalTime>
  <Words>7539</Words>
  <Application>Microsoft Office PowerPoint</Application>
  <PresentationFormat>画面に合わせる (4:3)</PresentationFormat>
  <Paragraphs>2133</Paragraphs>
  <Slides>32</Slides>
  <Notes>0</Notes>
  <HiddenSlides>0</HiddenSlides>
  <MMClips>0</MMClips>
  <ScaleCrop>false</ScaleCrop>
  <HeadingPairs>
    <vt:vector size="4" baseType="variant">
      <vt:variant>
        <vt:lpstr>テーマ</vt:lpstr>
      </vt:variant>
      <vt:variant>
        <vt:i4>1</vt:i4>
      </vt:variant>
      <vt:variant>
        <vt:lpstr>スライド タイトル</vt:lpstr>
      </vt:variant>
      <vt:variant>
        <vt:i4>32</vt:i4>
      </vt:variant>
    </vt:vector>
  </HeadingPairs>
  <TitlesOfParts>
    <vt:vector size="33" baseType="lpstr">
      <vt:lpstr>Office テーマ</vt:lpstr>
      <vt:lpstr>スライド 1</vt:lpstr>
      <vt:lpstr>スライド 2</vt:lpstr>
      <vt:lpstr>スライド 3</vt:lpstr>
      <vt:lpstr>スライド 4</vt:lpstr>
      <vt:lpstr>スライド 5</vt:lpstr>
      <vt:lpstr>スライド 6</vt:lpstr>
      <vt:lpstr>スライド 7</vt:lpstr>
      <vt:lpstr>スライド 8</vt:lpstr>
      <vt:lpstr>スライド 9</vt:lpstr>
      <vt:lpstr>スライド 10</vt:lpstr>
      <vt:lpstr>スライド 11</vt:lpstr>
      <vt:lpstr>スライド 12</vt:lpstr>
      <vt:lpstr>スライド 13</vt:lpstr>
      <vt:lpstr>スライド 14</vt:lpstr>
      <vt:lpstr>スライド 15</vt:lpstr>
      <vt:lpstr>スライド 16</vt:lpstr>
      <vt:lpstr>スライド 17</vt:lpstr>
      <vt:lpstr>スライド 18</vt:lpstr>
      <vt:lpstr>スライド 19</vt:lpstr>
      <vt:lpstr>スライド 20</vt:lpstr>
      <vt:lpstr>スライド 21</vt:lpstr>
      <vt:lpstr>スライド 22</vt:lpstr>
      <vt:lpstr>スライド 23</vt:lpstr>
      <vt:lpstr>スライド 24</vt:lpstr>
      <vt:lpstr>スライド 25</vt:lpstr>
      <vt:lpstr>スライド 26</vt:lpstr>
      <vt:lpstr>スライド 27</vt:lpstr>
      <vt:lpstr>スライド 28</vt:lpstr>
      <vt:lpstr>スライド 29</vt:lpstr>
      <vt:lpstr>スライド 30</vt:lpstr>
      <vt:lpstr>スライド 31</vt:lpstr>
      <vt:lpstr>スライド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栗田　浩敬</dc:creator>
  <cp:lastModifiedBy>masanori.hayashi</cp:lastModifiedBy>
  <cp:revision>461</cp:revision>
  <dcterms:created xsi:type="dcterms:W3CDTF">2016-05-10T03:36:57Z</dcterms:created>
  <dcterms:modified xsi:type="dcterms:W3CDTF">2016-06-02T07:32:46Z</dcterms:modified>
</cp:coreProperties>
</file>