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48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6B225A-6D9C-45A5-A08D-C6272DC2B9B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0401B07-2BC1-43D1-990D-EA08A2E96199}">
      <dgm:prSet phldrT="[テキスト]"/>
      <dgm:spPr/>
      <dgm:t>
        <a:bodyPr/>
        <a:lstStyle/>
        <a:p>
          <a:r>
            <a:rPr kumimoji="1" lang="en-US" altLang="ja-JP" dirty="0" smtClean="0"/>
            <a:t>HOME</a:t>
          </a:r>
          <a:endParaRPr kumimoji="1" lang="ja-JP" altLang="en-US" dirty="0"/>
        </a:p>
      </dgm:t>
    </dgm:pt>
    <dgm:pt modelId="{7810A5FF-DD0E-4847-BB51-CCA58505CB3C}" type="parTrans" cxnId="{6A1762DF-7C29-4A0A-8748-CEA318AD2CB0}">
      <dgm:prSet/>
      <dgm:spPr/>
      <dgm:t>
        <a:bodyPr/>
        <a:lstStyle/>
        <a:p>
          <a:endParaRPr kumimoji="1" lang="ja-JP" altLang="en-US"/>
        </a:p>
      </dgm:t>
    </dgm:pt>
    <dgm:pt modelId="{87D7B1F8-6123-41EB-9EE4-4365B501F819}" type="sibTrans" cxnId="{6A1762DF-7C29-4A0A-8748-CEA318AD2CB0}">
      <dgm:prSet/>
      <dgm:spPr/>
      <dgm:t>
        <a:bodyPr/>
        <a:lstStyle/>
        <a:p>
          <a:endParaRPr kumimoji="1" lang="ja-JP" altLang="en-US"/>
        </a:p>
      </dgm:t>
    </dgm:pt>
    <dgm:pt modelId="{032D3BBA-FECA-4A09-86B8-D22A26B2D692}">
      <dgm:prSet phldrT="[テキスト]"/>
      <dgm:spPr/>
      <dgm:t>
        <a:bodyPr/>
        <a:lstStyle/>
        <a:p>
          <a:r>
            <a:rPr kumimoji="1" lang="en-US" altLang="ja-JP" dirty="0" smtClean="0"/>
            <a:t>NEWS</a:t>
          </a:r>
          <a:endParaRPr kumimoji="1" lang="ja-JP" altLang="en-US" dirty="0"/>
        </a:p>
      </dgm:t>
    </dgm:pt>
    <dgm:pt modelId="{4119427E-7B15-41EB-8B5A-B95D0DFD73F7}" type="parTrans" cxnId="{3C106BD5-B745-482F-ACFC-16D6C59D484C}">
      <dgm:prSet/>
      <dgm:spPr/>
      <dgm:t>
        <a:bodyPr/>
        <a:lstStyle/>
        <a:p>
          <a:endParaRPr kumimoji="1" lang="ja-JP" altLang="en-US"/>
        </a:p>
      </dgm:t>
    </dgm:pt>
    <dgm:pt modelId="{FBC42729-2ECE-47F8-80EF-0A2691BE4F4B}" type="sibTrans" cxnId="{3C106BD5-B745-482F-ACFC-16D6C59D484C}">
      <dgm:prSet/>
      <dgm:spPr/>
      <dgm:t>
        <a:bodyPr/>
        <a:lstStyle/>
        <a:p>
          <a:endParaRPr kumimoji="1" lang="ja-JP" altLang="en-US"/>
        </a:p>
      </dgm:t>
    </dgm:pt>
    <dgm:pt modelId="{7B17B44F-FC52-4305-B7B4-359C8BB0CC78}">
      <dgm:prSet phldrT="[テキスト]"/>
      <dgm:spPr/>
      <dgm:t>
        <a:bodyPr/>
        <a:lstStyle/>
        <a:p>
          <a:r>
            <a:rPr kumimoji="1" lang="ja-JP" altLang="en-US" dirty="0" smtClean="0"/>
            <a:t>サービス</a:t>
          </a:r>
          <a:endParaRPr kumimoji="1" lang="ja-JP" altLang="en-US" dirty="0"/>
        </a:p>
      </dgm:t>
    </dgm:pt>
    <dgm:pt modelId="{33AB0CC5-D5AB-43B3-85EC-314056ECEFE3}" type="parTrans" cxnId="{C99A6A04-00F2-464C-A463-810353EE4324}">
      <dgm:prSet/>
      <dgm:spPr/>
      <dgm:t>
        <a:bodyPr/>
        <a:lstStyle/>
        <a:p>
          <a:endParaRPr kumimoji="1" lang="ja-JP" altLang="en-US"/>
        </a:p>
      </dgm:t>
    </dgm:pt>
    <dgm:pt modelId="{92690300-D18D-45E1-9C05-A5A7F486431A}" type="sibTrans" cxnId="{C99A6A04-00F2-464C-A463-810353EE4324}">
      <dgm:prSet/>
      <dgm:spPr/>
      <dgm:t>
        <a:bodyPr/>
        <a:lstStyle/>
        <a:p>
          <a:endParaRPr kumimoji="1" lang="ja-JP" altLang="en-US"/>
        </a:p>
      </dgm:t>
    </dgm:pt>
    <dgm:pt modelId="{A8173AC5-747C-4629-AFDD-A87911240C17}">
      <dgm:prSet phldrT="[テキスト]"/>
      <dgm:spPr/>
      <dgm:t>
        <a:bodyPr/>
        <a:lstStyle/>
        <a:p>
          <a:r>
            <a:rPr kumimoji="1" lang="ja-JP" altLang="en-US" dirty="0" smtClean="0"/>
            <a:t>決済端末</a:t>
          </a:r>
          <a:endParaRPr kumimoji="1" lang="ja-JP" altLang="en-US" dirty="0"/>
        </a:p>
      </dgm:t>
    </dgm:pt>
    <dgm:pt modelId="{E974970D-70A4-448F-ADA5-582372723288}" type="parTrans" cxnId="{A95E0B9F-59F7-44CA-BC30-FF56A08C9DCF}">
      <dgm:prSet/>
      <dgm:spPr/>
      <dgm:t>
        <a:bodyPr/>
        <a:lstStyle/>
        <a:p>
          <a:endParaRPr kumimoji="1" lang="ja-JP" altLang="en-US"/>
        </a:p>
      </dgm:t>
    </dgm:pt>
    <dgm:pt modelId="{53B3EEC5-F0C3-4637-83DF-ECC7F7989530}" type="sibTrans" cxnId="{A95E0B9F-59F7-44CA-BC30-FF56A08C9DCF}">
      <dgm:prSet/>
      <dgm:spPr/>
      <dgm:t>
        <a:bodyPr/>
        <a:lstStyle/>
        <a:p>
          <a:endParaRPr kumimoji="1" lang="ja-JP" altLang="en-US"/>
        </a:p>
      </dgm:t>
    </dgm:pt>
    <dgm:pt modelId="{719CC07F-E7E8-4D5D-812D-B4FE5927E5EE}">
      <dgm:prSet phldrT="[テキスト]"/>
      <dgm:spPr/>
      <dgm:t>
        <a:bodyPr/>
        <a:lstStyle/>
        <a:p>
          <a:r>
            <a:rPr kumimoji="1" lang="ja-JP" altLang="en-US" dirty="0" smtClean="0"/>
            <a:t>会社概要</a:t>
          </a:r>
          <a:endParaRPr kumimoji="1" lang="ja-JP" altLang="en-US" dirty="0"/>
        </a:p>
      </dgm:t>
    </dgm:pt>
    <dgm:pt modelId="{2DF4381A-E109-454A-9E32-D93C72FC7A55}" type="parTrans" cxnId="{F03DD442-96A4-477A-9D30-F76921D72844}">
      <dgm:prSet/>
      <dgm:spPr/>
      <dgm:t>
        <a:bodyPr/>
        <a:lstStyle/>
        <a:p>
          <a:endParaRPr kumimoji="1" lang="ja-JP" altLang="en-US"/>
        </a:p>
      </dgm:t>
    </dgm:pt>
    <dgm:pt modelId="{371C3CB0-B366-474D-B5B7-5314870145B2}" type="sibTrans" cxnId="{F03DD442-96A4-477A-9D30-F76921D72844}">
      <dgm:prSet/>
      <dgm:spPr/>
      <dgm:t>
        <a:bodyPr/>
        <a:lstStyle/>
        <a:p>
          <a:endParaRPr kumimoji="1" lang="ja-JP" altLang="en-US"/>
        </a:p>
      </dgm:t>
    </dgm:pt>
    <dgm:pt modelId="{62B35D10-1538-4D55-950A-2A2BA79ABB01}">
      <dgm:prSet phldrT="[テキスト]"/>
      <dgm:spPr/>
      <dgm:t>
        <a:bodyPr/>
        <a:lstStyle/>
        <a:p>
          <a:r>
            <a:rPr kumimoji="1" lang="ja-JP" altLang="en-US" dirty="0" smtClean="0"/>
            <a:t>お問い合わせ</a:t>
          </a:r>
          <a:endParaRPr kumimoji="1" lang="ja-JP" altLang="en-US" dirty="0"/>
        </a:p>
      </dgm:t>
    </dgm:pt>
    <dgm:pt modelId="{3B7949E4-2C6C-4147-8E77-B67B75755B1D}" type="parTrans" cxnId="{050851E5-7985-4624-BFA0-E63890E07C3D}">
      <dgm:prSet/>
      <dgm:spPr/>
      <dgm:t>
        <a:bodyPr/>
        <a:lstStyle/>
        <a:p>
          <a:endParaRPr kumimoji="1" lang="ja-JP" altLang="en-US"/>
        </a:p>
      </dgm:t>
    </dgm:pt>
    <dgm:pt modelId="{14D47D6F-6546-446B-AE47-30FEAA7CBE24}" type="sibTrans" cxnId="{050851E5-7985-4624-BFA0-E63890E07C3D}">
      <dgm:prSet/>
      <dgm:spPr/>
      <dgm:t>
        <a:bodyPr/>
        <a:lstStyle/>
        <a:p>
          <a:endParaRPr kumimoji="1" lang="ja-JP" altLang="en-US"/>
        </a:p>
      </dgm:t>
    </dgm:pt>
    <dgm:pt modelId="{FB970023-0AD8-4257-9D69-0D38BBE98C0B}" type="pres">
      <dgm:prSet presAssocID="{816B225A-6D9C-45A5-A08D-C6272DC2B9B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FE1DB0B-A649-43C1-B7D2-CEF3FA2CA620}" type="pres">
      <dgm:prSet presAssocID="{40401B07-2BC1-43D1-990D-EA08A2E96199}" presName="node" presStyleLbl="node1" presStyleIdx="0" presStyleCnt="6" custScaleX="17563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801E637-8C93-40BB-8D47-B379444342CD}" type="pres">
      <dgm:prSet presAssocID="{87D7B1F8-6123-41EB-9EE4-4365B501F819}" presName="sibTrans" presStyleCnt="0"/>
      <dgm:spPr/>
    </dgm:pt>
    <dgm:pt modelId="{DE94FCB2-DC8D-4E9C-99AC-1B4A02F51ED1}" type="pres">
      <dgm:prSet presAssocID="{032D3BBA-FECA-4A09-86B8-D22A26B2D692}" presName="node" presStyleLbl="node1" presStyleIdx="1" presStyleCnt="6" custScaleX="17104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79BEC52-4A3C-4665-948E-5AB634E4DDD1}" type="pres">
      <dgm:prSet presAssocID="{FBC42729-2ECE-47F8-80EF-0A2691BE4F4B}" presName="sibTrans" presStyleCnt="0"/>
      <dgm:spPr/>
    </dgm:pt>
    <dgm:pt modelId="{9E71994E-CAF8-46B6-9D24-24B986C042F2}" type="pres">
      <dgm:prSet presAssocID="{7B17B44F-FC52-4305-B7B4-359C8BB0CC78}" presName="node" presStyleLbl="node1" presStyleIdx="2" presStyleCnt="6" custScaleX="16184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38F86CF-128D-470E-936B-6A3F88B3548B}" type="pres">
      <dgm:prSet presAssocID="{92690300-D18D-45E1-9C05-A5A7F486431A}" presName="sibTrans" presStyleCnt="0"/>
      <dgm:spPr/>
    </dgm:pt>
    <dgm:pt modelId="{AB46F437-0746-4546-925E-0EB7C7D5DEEE}" type="pres">
      <dgm:prSet presAssocID="{A8173AC5-747C-4629-AFDD-A87911240C17}" presName="node" presStyleLbl="node1" presStyleIdx="3" presStyleCnt="6" custScaleX="18349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FB5A0A0-5AAF-4E7A-96E3-6AAED3E2A4DE}" type="pres">
      <dgm:prSet presAssocID="{53B3EEC5-F0C3-4637-83DF-ECC7F7989530}" presName="sibTrans" presStyleCnt="0"/>
      <dgm:spPr/>
    </dgm:pt>
    <dgm:pt modelId="{EF93FE5D-CECB-421C-A5E7-C8A146A6D18C}" type="pres">
      <dgm:prSet presAssocID="{719CC07F-E7E8-4D5D-812D-B4FE5927E5EE}" presName="node" presStyleLbl="node1" presStyleIdx="4" presStyleCnt="6" custScaleX="16673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9C1F5B3-E374-4A16-AD71-1F7CD42FE451}" type="pres">
      <dgm:prSet presAssocID="{371C3CB0-B366-474D-B5B7-5314870145B2}" presName="sibTrans" presStyleCnt="0"/>
      <dgm:spPr/>
    </dgm:pt>
    <dgm:pt modelId="{4872DE25-18B2-4051-AC2E-50E8F9E547B9}" type="pres">
      <dgm:prSet presAssocID="{62B35D10-1538-4D55-950A-2A2BA79ABB01}" presName="node" presStyleLbl="node1" presStyleIdx="5" presStyleCnt="6" custScaleX="18200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03DD442-96A4-477A-9D30-F76921D72844}" srcId="{816B225A-6D9C-45A5-A08D-C6272DC2B9BE}" destId="{719CC07F-E7E8-4D5D-812D-B4FE5927E5EE}" srcOrd="4" destOrd="0" parTransId="{2DF4381A-E109-454A-9E32-D93C72FC7A55}" sibTransId="{371C3CB0-B366-474D-B5B7-5314870145B2}"/>
    <dgm:cxn modelId="{B0132C65-36BA-4806-A314-E04B956A17ED}" type="presOf" srcId="{A8173AC5-747C-4629-AFDD-A87911240C17}" destId="{AB46F437-0746-4546-925E-0EB7C7D5DEEE}" srcOrd="0" destOrd="0" presId="urn:microsoft.com/office/officeart/2005/8/layout/default"/>
    <dgm:cxn modelId="{C99A6A04-00F2-464C-A463-810353EE4324}" srcId="{816B225A-6D9C-45A5-A08D-C6272DC2B9BE}" destId="{7B17B44F-FC52-4305-B7B4-359C8BB0CC78}" srcOrd="2" destOrd="0" parTransId="{33AB0CC5-D5AB-43B3-85EC-314056ECEFE3}" sibTransId="{92690300-D18D-45E1-9C05-A5A7F486431A}"/>
    <dgm:cxn modelId="{CB15EDB6-182C-4750-BE6B-B764161DA48F}" type="presOf" srcId="{62B35D10-1538-4D55-950A-2A2BA79ABB01}" destId="{4872DE25-18B2-4051-AC2E-50E8F9E547B9}" srcOrd="0" destOrd="0" presId="urn:microsoft.com/office/officeart/2005/8/layout/default"/>
    <dgm:cxn modelId="{A95E0B9F-59F7-44CA-BC30-FF56A08C9DCF}" srcId="{816B225A-6D9C-45A5-A08D-C6272DC2B9BE}" destId="{A8173AC5-747C-4629-AFDD-A87911240C17}" srcOrd="3" destOrd="0" parTransId="{E974970D-70A4-448F-ADA5-582372723288}" sibTransId="{53B3EEC5-F0C3-4637-83DF-ECC7F7989530}"/>
    <dgm:cxn modelId="{050851E5-7985-4624-BFA0-E63890E07C3D}" srcId="{816B225A-6D9C-45A5-A08D-C6272DC2B9BE}" destId="{62B35D10-1538-4D55-950A-2A2BA79ABB01}" srcOrd="5" destOrd="0" parTransId="{3B7949E4-2C6C-4147-8E77-B67B75755B1D}" sibTransId="{14D47D6F-6546-446B-AE47-30FEAA7CBE24}"/>
    <dgm:cxn modelId="{FE61F8BA-DBBE-4CED-B78E-881E1A472624}" type="presOf" srcId="{719CC07F-E7E8-4D5D-812D-B4FE5927E5EE}" destId="{EF93FE5D-CECB-421C-A5E7-C8A146A6D18C}" srcOrd="0" destOrd="0" presId="urn:microsoft.com/office/officeart/2005/8/layout/default"/>
    <dgm:cxn modelId="{B026CB9A-7B3B-43C4-B8A6-7E32201C11EC}" type="presOf" srcId="{816B225A-6D9C-45A5-A08D-C6272DC2B9BE}" destId="{FB970023-0AD8-4257-9D69-0D38BBE98C0B}" srcOrd="0" destOrd="0" presId="urn:microsoft.com/office/officeart/2005/8/layout/default"/>
    <dgm:cxn modelId="{46862C7C-06AB-4974-A0A1-DE74C5FDCAA0}" type="presOf" srcId="{032D3BBA-FECA-4A09-86B8-D22A26B2D692}" destId="{DE94FCB2-DC8D-4E9C-99AC-1B4A02F51ED1}" srcOrd="0" destOrd="0" presId="urn:microsoft.com/office/officeart/2005/8/layout/default"/>
    <dgm:cxn modelId="{30621801-1350-453C-AAE5-5983EBA4B691}" type="presOf" srcId="{40401B07-2BC1-43D1-990D-EA08A2E96199}" destId="{FFE1DB0B-A649-43C1-B7D2-CEF3FA2CA620}" srcOrd="0" destOrd="0" presId="urn:microsoft.com/office/officeart/2005/8/layout/default"/>
    <dgm:cxn modelId="{9D75D476-46AA-4E59-9046-CD133DF4C496}" type="presOf" srcId="{7B17B44F-FC52-4305-B7B4-359C8BB0CC78}" destId="{9E71994E-CAF8-46B6-9D24-24B986C042F2}" srcOrd="0" destOrd="0" presId="urn:microsoft.com/office/officeart/2005/8/layout/default"/>
    <dgm:cxn modelId="{6A1762DF-7C29-4A0A-8748-CEA318AD2CB0}" srcId="{816B225A-6D9C-45A5-A08D-C6272DC2B9BE}" destId="{40401B07-2BC1-43D1-990D-EA08A2E96199}" srcOrd="0" destOrd="0" parTransId="{7810A5FF-DD0E-4847-BB51-CCA58505CB3C}" sibTransId="{87D7B1F8-6123-41EB-9EE4-4365B501F819}"/>
    <dgm:cxn modelId="{3C106BD5-B745-482F-ACFC-16D6C59D484C}" srcId="{816B225A-6D9C-45A5-A08D-C6272DC2B9BE}" destId="{032D3BBA-FECA-4A09-86B8-D22A26B2D692}" srcOrd="1" destOrd="0" parTransId="{4119427E-7B15-41EB-8B5A-B95D0DFD73F7}" sibTransId="{FBC42729-2ECE-47F8-80EF-0A2691BE4F4B}"/>
    <dgm:cxn modelId="{B7716470-F0CD-4B5B-90C6-42730BB3ACC0}" type="presParOf" srcId="{FB970023-0AD8-4257-9D69-0D38BBE98C0B}" destId="{FFE1DB0B-A649-43C1-B7D2-CEF3FA2CA620}" srcOrd="0" destOrd="0" presId="urn:microsoft.com/office/officeart/2005/8/layout/default"/>
    <dgm:cxn modelId="{115FFDC5-E833-4B02-AF12-07C665C4287C}" type="presParOf" srcId="{FB970023-0AD8-4257-9D69-0D38BBE98C0B}" destId="{2801E637-8C93-40BB-8D47-B379444342CD}" srcOrd="1" destOrd="0" presId="urn:microsoft.com/office/officeart/2005/8/layout/default"/>
    <dgm:cxn modelId="{C490DE61-B21E-4402-AE7F-FBA20372A02A}" type="presParOf" srcId="{FB970023-0AD8-4257-9D69-0D38BBE98C0B}" destId="{DE94FCB2-DC8D-4E9C-99AC-1B4A02F51ED1}" srcOrd="2" destOrd="0" presId="urn:microsoft.com/office/officeart/2005/8/layout/default"/>
    <dgm:cxn modelId="{62A5FC26-CB9B-4666-BB15-B9DD84B8CEEB}" type="presParOf" srcId="{FB970023-0AD8-4257-9D69-0D38BBE98C0B}" destId="{B79BEC52-4A3C-4665-948E-5AB634E4DDD1}" srcOrd="3" destOrd="0" presId="urn:microsoft.com/office/officeart/2005/8/layout/default"/>
    <dgm:cxn modelId="{F107180F-23EF-4F64-969A-346A45692632}" type="presParOf" srcId="{FB970023-0AD8-4257-9D69-0D38BBE98C0B}" destId="{9E71994E-CAF8-46B6-9D24-24B986C042F2}" srcOrd="4" destOrd="0" presId="urn:microsoft.com/office/officeart/2005/8/layout/default"/>
    <dgm:cxn modelId="{81E49E4C-6586-434C-B70E-C924399E14C9}" type="presParOf" srcId="{FB970023-0AD8-4257-9D69-0D38BBE98C0B}" destId="{738F86CF-128D-470E-936B-6A3F88B3548B}" srcOrd="5" destOrd="0" presId="urn:microsoft.com/office/officeart/2005/8/layout/default"/>
    <dgm:cxn modelId="{F3A68543-30D0-468E-8917-8449322C8680}" type="presParOf" srcId="{FB970023-0AD8-4257-9D69-0D38BBE98C0B}" destId="{AB46F437-0746-4546-925E-0EB7C7D5DEEE}" srcOrd="6" destOrd="0" presId="urn:microsoft.com/office/officeart/2005/8/layout/default"/>
    <dgm:cxn modelId="{3DE03530-CE62-4A04-A6B7-B31A6F820ECF}" type="presParOf" srcId="{FB970023-0AD8-4257-9D69-0D38BBE98C0B}" destId="{DFB5A0A0-5AAF-4E7A-96E3-6AAED3E2A4DE}" srcOrd="7" destOrd="0" presId="urn:microsoft.com/office/officeart/2005/8/layout/default"/>
    <dgm:cxn modelId="{4C2A9A9A-A193-42CE-B0D9-4CBF03AA07D4}" type="presParOf" srcId="{FB970023-0AD8-4257-9D69-0D38BBE98C0B}" destId="{EF93FE5D-CECB-421C-A5E7-C8A146A6D18C}" srcOrd="8" destOrd="0" presId="urn:microsoft.com/office/officeart/2005/8/layout/default"/>
    <dgm:cxn modelId="{FBE91D31-D15A-47EF-BAFC-2EA81D7D345E}" type="presParOf" srcId="{FB970023-0AD8-4257-9D69-0D38BBE98C0B}" destId="{69C1F5B3-E374-4A16-AD71-1F7CD42FE451}" srcOrd="9" destOrd="0" presId="urn:microsoft.com/office/officeart/2005/8/layout/default"/>
    <dgm:cxn modelId="{EC817F27-0692-41CE-A1BC-DB1EE3449039}" type="presParOf" srcId="{FB970023-0AD8-4257-9D69-0D38BBE98C0B}" destId="{4872DE25-18B2-4051-AC2E-50E8F9E547B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6B225A-6D9C-45A5-A08D-C6272DC2B9BE}" type="doc">
      <dgm:prSet loTypeId="urn:microsoft.com/office/officeart/2005/8/layout/default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40401B07-2BC1-43D1-990D-EA08A2E96199}">
      <dgm:prSet phldrT="[テキスト]"/>
      <dgm:spPr/>
      <dgm:t>
        <a:bodyPr/>
        <a:lstStyle/>
        <a:p>
          <a:r>
            <a:rPr kumimoji="1" lang="ja-JP" altLang="en-US" dirty="0" smtClean="0"/>
            <a:t>サイトマップ</a:t>
          </a:r>
          <a:endParaRPr kumimoji="1" lang="ja-JP" altLang="en-US" dirty="0"/>
        </a:p>
      </dgm:t>
    </dgm:pt>
    <dgm:pt modelId="{7810A5FF-DD0E-4847-BB51-CCA58505CB3C}" type="parTrans" cxnId="{6A1762DF-7C29-4A0A-8748-CEA318AD2CB0}">
      <dgm:prSet/>
      <dgm:spPr/>
      <dgm:t>
        <a:bodyPr/>
        <a:lstStyle/>
        <a:p>
          <a:endParaRPr kumimoji="1" lang="ja-JP" altLang="en-US"/>
        </a:p>
      </dgm:t>
    </dgm:pt>
    <dgm:pt modelId="{87D7B1F8-6123-41EB-9EE4-4365B501F819}" type="sibTrans" cxnId="{6A1762DF-7C29-4A0A-8748-CEA318AD2CB0}">
      <dgm:prSet/>
      <dgm:spPr/>
      <dgm:t>
        <a:bodyPr/>
        <a:lstStyle/>
        <a:p>
          <a:endParaRPr kumimoji="1" lang="ja-JP" altLang="en-US"/>
        </a:p>
      </dgm:t>
    </dgm:pt>
    <dgm:pt modelId="{032D3BBA-FECA-4A09-86B8-D22A26B2D692}">
      <dgm:prSet phldrT="[テキスト]"/>
      <dgm:spPr/>
      <dgm:t>
        <a:bodyPr/>
        <a:lstStyle/>
        <a:p>
          <a:r>
            <a:rPr kumimoji="1" lang="ja-JP" altLang="en-US" dirty="0" smtClean="0"/>
            <a:t>個人情報保護方針</a:t>
          </a:r>
          <a:endParaRPr kumimoji="1" lang="ja-JP" altLang="en-US" dirty="0"/>
        </a:p>
      </dgm:t>
    </dgm:pt>
    <dgm:pt modelId="{4119427E-7B15-41EB-8B5A-B95D0DFD73F7}" type="parTrans" cxnId="{3C106BD5-B745-482F-ACFC-16D6C59D484C}">
      <dgm:prSet/>
      <dgm:spPr/>
      <dgm:t>
        <a:bodyPr/>
        <a:lstStyle/>
        <a:p>
          <a:endParaRPr kumimoji="1" lang="ja-JP" altLang="en-US"/>
        </a:p>
      </dgm:t>
    </dgm:pt>
    <dgm:pt modelId="{FBC42729-2ECE-47F8-80EF-0A2691BE4F4B}" type="sibTrans" cxnId="{3C106BD5-B745-482F-ACFC-16D6C59D484C}">
      <dgm:prSet/>
      <dgm:spPr/>
      <dgm:t>
        <a:bodyPr/>
        <a:lstStyle/>
        <a:p>
          <a:endParaRPr kumimoji="1" lang="ja-JP" altLang="en-US"/>
        </a:p>
      </dgm:t>
    </dgm:pt>
    <dgm:pt modelId="{7B17B44F-FC52-4305-B7B4-359C8BB0CC78}">
      <dgm:prSet phldrT="[テキスト]"/>
      <dgm:spPr/>
      <dgm:t>
        <a:bodyPr/>
        <a:lstStyle/>
        <a:p>
          <a:r>
            <a:rPr kumimoji="1" lang="ja-JP" altLang="en-US" dirty="0" smtClean="0"/>
            <a:t>免責事項</a:t>
          </a:r>
          <a:endParaRPr kumimoji="1" lang="ja-JP" altLang="en-US" dirty="0"/>
        </a:p>
      </dgm:t>
    </dgm:pt>
    <dgm:pt modelId="{33AB0CC5-D5AB-43B3-85EC-314056ECEFE3}" type="parTrans" cxnId="{C99A6A04-00F2-464C-A463-810353EE4324}">
      <dgm:prSet/>
      <dgm:spPr/>
      <dgm:t>
        <a:bodyPr/>
        <a:lstStyle/>
        <a:p>
          <a:endParaRPr kumimoji="1" lang="ja-JP" altLang="en-US"/>
        </a:p>
      </dgm:t>
    </dgm:pt>
    <dgm:pt modelId="{92690300-D18D-45E1-9C05-A5A7F486431A}" type="sibTrans" cxnId="{C99A6A04-00F2-464C-A463-810353EE4324}">
      <dgm:prSet/>
      <dgm:spPr/>
      <dgm:t>
        <a:bodyPr/>
        <a:lstStyle/>
        <a:p>
          <a:endParaRPr kumimoji="1" lang="ja-JP" altLang="en-US"/>
        </a:p>
      </dgm:t>
    </dgm:pt>
    <dgm:pt modelId="{A8173AC5-747C-4629-AFDD-A87911240C17}">
      <dgm:prSet phldrT="[テキスト]"/>
      <dgm:spPr/>
      <dgm:t>
        <a:bodyPr/>
        <a:lstStyle/>
        <a:p>
          <a:r>
            <a:rPr kumimoji="1" lang="ja-JP" altLang="en-US" dirty="0" smtClean="0"/>
            <a:t>会社概要</a:t>
          </a:r>
          <a:endParaRPr kumimoji="1" lang="ja-JP" altLang="en-US" dirty="0"/>
        </a:p>
      </dgm:t>
    </dgm:pt>
    <dgm:pt modelId="{E974970D-70A4-448F-ADA5-582372723288}" type="parTrans" cxnId="{A95E0B9F-59F7-44CA-BC30-FF56A08C9DCF}">
      <dgm:prSet/>
      <dgm:spPr/>
      <dgm:t>
        <a:bodyPr/>
        <a:lstStyle/>
        <a:p>
          <a:endParaRPr kumimoji="1" lang="ja-JP" altLang="en-US"/>
        </a:p>
      </dgm:t>
    </dgm:pt>
    <dgm:pt modelId="{53B3EEC5-F0C3-4637-83DF-ECC7F7989530}" type="sibTrans" cxnId="{A95E0B9F-59F7-44CA-BC30-FF56A08C9DCF}">
      <dgm:prSet/>
      <dgm:spPr/>
      <dgm:t>
        <a:bodyPr/>
        <a:lstStyle/>
        <a:p>
          <a:endParaRPr kumimoji="1" lang="ja-JP" altLang="en-US"/>
        </a:p>
      </dgm:t>
    </dgm:pt>
    <dgm:pt modelId="{719CC07F-E7E8-4D5D-812D-B4FE5927E5EE}">
      <dgm:prSet phldrT="[テキスト]"/>
      <dgm:spPr/>
      <dgm:t>
        <a:bodyPr/>
        <a:lstStyle/>
        <a:p>
          <a:r>
            <a:rPr kumimoji="1" lang="ja-JP" altLang="en-US" dirty="0" smtClean="0"/>
            <a:t>お問い合わせ</a:t>
          </a:r>
          <a:endParaRPr kumimoji="1" lang="ja-JP" altLang="en-US" dirty="0"/>
        </a:p>
      </dgm:t>
    </dgm:pt>
    <dgm:pt modelId="{2DF4381A-E109-454A-9E32-D93C72FC7A55}" type="parTrans" cxnId="{F03DD442-96A4-477A-9D30-F76921D72844}">
      <dgm:prSet/>
      <dgm:spPr/>
      <dgm:t>
        <a:bodyPr/>
        <a:lstStyle/>
        <a:p>
          <a:endParaRPr kumimoji="1" lang="ja-JP" altLang="en-US"/>
        </a:p>
      </dgm:t>
    </dgm:pt>
    <dgm:pt modelId="{371C3CB0-B366-474D-B5B7-5314870145B2}" type="sibTrans" cxnId="{F03DD442-96A4-477A-9D30-F76921D72844}">
      <dgm:prSet/>
      <dgm:spPr/>
      <dgm:t>
        <a:bodyPr/>
        <a:lstStyle/>
        <a:p>
          <a:endParaRPr kumimoji="1" lang="ja-JP" altLang="en-US"/>
        </a:p>
      </dgm:t>
    </dgm:pt>
    <dgm:pt modelId="{62B35D10-1538-4D55-950A-2A2BA79ABB01}">
      <dgm:prSet phldrT="[テキスト]"/>
      <dgm:spPr/>
      <dgm:t>
        <a:bodyPr/>
        <a:lstStyle/>
        <a:p>
          <a:r>
            <a:rPr kumimoji="1" lang="ja-JP" altLang="en-US" dirty="0" smtClean="0"/>
            <a:t>お問い合わせ</a:t>
          </a:r>
          <a:endParaRPr kumimoji="1" lang="ja-JP" altLang="en-US" dirty="0"/>
        </a:p>
      </dgm:t>
    </dgm:pt>
    <dgm:pt modelId="{3B7949E4-2C6C-4147-8E77-B67B75755B1D}" type="parTrans" cxnId="{050851E5-7985-4624-BFA0-E63890E07C3D}">
      <dgm:prSet/>
      <dgm:spPr/>
      <dgm:t>
        <a:bodyPr/>
        <a:lstStyle/>
        <a:p>
          <a:endParaRPr kumimoji="1" lang="ja-JP" altLang="en-US"/>
        </a:p>
      </dgm:t>
    </dgm:pt>
    <dgm:pt modelId="{14D47D6F-6546-446B-AE47-30FEAA7CBE24}" type="sibTrans" cxnId="{050851E5-7985-4624-BFA0-E63890E07C3D}">
      <dgm:prSet/>
      <dgm:spPr/>
      <dgm:t>
        <a:bodyPr/>
        <a:lstStyle/>
        <a:p>
          <a:endParaRPr kumimoji="1" lang="ja-JP" altLang="en-US"/>
        </a:p>
      </dgm:t>
    </dgm:pt>
    <dgm:pt modelId="{FB970023-0AD8-4257-9D69-0D38BBE98C0B}" type="pres">
      <dgm:prSet presAssocID="{816B225A-6D9C-45A5-A08D-C6272DC2B9B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FE1DB0B-A649-43C1-B7D2-CEF3FA2CA620}" type="pres">
      <dgm:prSet presAssocID="{40401B07-2BC1-43D1-990D-EA08A2E96199}" presName="node" presStyleLbl="node1" presStyleIdx="0" presStyleCnt="6" custScaleX="17563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801E637-8C93-40BB-8D47-B379444342CD}" type="pres">
      <dgm:prSet presAssocID="{87D7B1F8-6123-41EB-9EE4-4365B501F819}" presName="sibTrans" presStyleCnt="0"/>
      <dgm:spPr/>
      <dgm:t>
        <a:bodyPr/>
        <a:lstStyle/>
        <a:p>
          <a:endParaRPr kumimoji="1" lang="ja-JP" altLang="en-US"/>
        </a:p>
      </dgm:t>
    </dgm:pt>
    <dgm:pt modelId="{DE94FCB2-DC8D-4E9C-99AC-1B4A02F51ED1}" type="pres">
      <dgm:prSet presAssocID="{032D3BBA-FECA-4A09-86B8-D22A26B2D692}" presName="node" presStyleLbl="node1" presStyleIdx="1" presStyleCnt="6" custScaleX="17104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79BEC52-4A3C-4665-948E-5AB634E4DDD1}" type="pres">
      <dgm:prSet presAssocID="{FBC42729-2ECE-47F8-80EF-0A2691BE4F4B}" presName="sibTrans" presStyleCnt="0"/>
      <dgm:spPr/>
      <dgm:t>
        <a:bodyPr/>
        <a:lstStyle/>
        <a:p>
          <a:endParaRPr kumimoji="1" lang="ja-JP" altLang="en-US"/>
        </a:p>
      </dgm:t>
    </dgm:pt>
    <dgm:pt modelId="{9E71994E-CAF8-46B6-9D24-24B986C042F2}" type="pres">
      <dgm:prSet presAssocID="{7B17B44F-FC52-4305-B7B4-359C8BB0CC78}" presName="node" presStyleLbl="node1" presStyleIdx="2" presStyleCnt="6" custScaleX="16184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38F86CF-128D-470E-936B-6A3F88B3548B}" type="pres">
      <dgm:prSet presAssocID="{92690300-D18D-45E1-9C05-A5A7F486431A}" presName="sibTrans" presStyleCnt="0"/>
      <dgm:spPr/>
      <dgm:t>
        <a:bodyPr/>
        <a:lstStyle/>
        <a:p>
          <a:endParaRPr kumimoji="1" lang="ja-JP" altLang="en-US"/>
        </a:p>
      </dgm:t>
    </dgm:pt>
    <dgm:pt modelId="{AB46F437-0746-4546-925E-0EB7C7D5DEEE}" type="pres">
      <dgm:prSet presAssocID="{A8173AC5-747C-4629-AFDD-A87911240C17}" presName="node" presStyleLbl="node1" presStyleIdx="3" presStyleCnt="6" custScaleX="18349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FB5A0A0-5AAF-4E7A-96E3-6AAED3E2A4DE}" type="pres">
      <dgm:prSet presAssocID="{53B3EEC5-F0C3-4637-83DF-ECC7F7989530}" presName="sibTrans" presStyleCnt="0"/>
      <dgm:spPr/>
      <dgm:t>
        <a:bodyPr/>
        <a:lstStyle/>
        <a:p>
          <a:endParaRPr kumimoji="1" lang="ja-JP" altLang="en-US"/>
        </a:p>
      </dgm:t>
    </dgm:pt>
    <dgm:pt modelId="{EF93FE5D-CECB-421C-A5E7-C8A146A6D18C}" type="pres">
      <dgm:prSet presAssocID="{719CC07F-E7E8-4D5D-812D-B4FE5927E5EE}" presName="node" presStyleLbl="node1" presStyleIdx="4" presStyleCnt="6" custScaleX="16673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9C1F5B3-E374-4A16-AD71-1F7CD42FE451}" type="pres">
      <dgm:prSet presAssocID="{371C3CB0-B366-474D-B5B7-5314870145B2}" presName="sibTrans" presStyleCnt="0"/>
      <dgm:spPr/>
      <dgm:t>
        <a:bodyPr/>
        <a:lstStyle/>
        <a:p>
          <a:endParaRPr kumimoji="1" lang="ja-JP" altLang="en-US"/>
        </a:p>
      </dgm:t>
    </dgm:pt>
    <dgm:pt modelId="{4872DE25-18B2-4051-AC2E-50E8F9E547B9}" type="pres">
      <dgm:prSet presAssocID="{62B35D10-1538-4D55-950A-2A2BA79ABB01}" presName="node" presStyleLbl="node1" presStyleIdx="5" presStyleCnt="6" custScaleX="18200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A26ECDA-A8A0-4573-87F7-DDC11ABD1231}" type="presOf" srcId="{032D3BBA-FECA-4A09-86B8-D22A26B2D692}" destId="{DE94FCB2-DC8D-4E9C-99AC-1B4A02F51ED1}" srcOrd="0" destOrd="0" presId="urn:microsoft.com/office/officeart/2005/8/layout/default"/>
    <dgm:cxn modelId="{F03DD442-96A4-477A-9D30-F76921D72844}" srcId="{816B225A-6D9C-45A5-A08D-C6272DC2B9BE}" destId="{719CC07F-E7E8-4D5D-812D-B4FE5927E5EE}" srcOrd="4" destOrd="0" parTransId="{2DF4381A-E109-454A-9E32-D93C72FC7A55}" sibTransId="{371C3CB0-B366-474D-B5B7-5314870145B2}"/>
    <dgm:cxn modelId="{A5E62EF1-4756-4999-91AC-DE40DED4C8A6}" type="presOf" srcId="{A8173AC5-747C-4629-AFDD-A87911240C17}" destId="{AB46F437-0746-4546-925E-0EB7C7D5DEEE}" srcOrd="0" destOrd="0" presId="urn:microsoft.com/office/officeart/2005/8/layout/default"/>
    <dgm:cxn modelId="{C99A6A04-00F2-464C-A463-810353EE4324}" srcId="{816B225A-6D9C-45A5-A08D-C6272DC2B9BE}" destId="{7B17B44F-FC52-4305-B7B4-359C8BB0CC78}" srcOrd="2" destOrd="0" parTransId="{33AB0CC5-D5AB-43B3-85EC-314056ECEFE3}" sibTransId="{92690300-D18D-45E1-9C05-A5A7F486431A}"/>
    <dgm:cxn modelId="{A95E0B9F-59F7-44CA-BC30-FF56A08C9DCF}" srcId="{816B225A-6D9C-45A5-A08D-C6272DC2B9BE}" destId="{A8173AC5-747C-4629-AFDD-A87911240C17}" srcOrd="3" destOrd="0" parTransId="{E974970D-70A4-448F-ADA5-582372723288}" sibTransId="{53B3EEC5-F0C3-4637-83DF-ECC7F7989530}"/>
    <dgm:cxn modelId="{050851E5-7985-4624-BFA0-E63890E07C3D}" srcId="{816B225A-6D9C-45A5-A08D-C6272DC2B9BE}" destId="{62B35D10-1538-4D55-950A-2A2BA79ABB01}" srcOrd="5" destOrd="0" parTransId="{3B7949E4-2C6C-4147-8E77-B67B75755B1D}" sibTransId="{14D47D6F-6546-446B-AE47-30FEAA7CBE24}"/>
    <dgm:cxn modelId="{72F572E7-AC9F-4CC5-B46B-47801535E3E6}" type="presOf" srcId="{719CC07F-E7E8-4D5D-812D-B4FE5927E5EE}" destId="{EF93FE5D-CECB-421C-A5E7-C8A146A6D18C}" srcOrd="0" destOrd="0" presId="urn:microsoft.com/office/officeart/2005/8/layout/default"/>
    <dgm:cxn modelId="{EB8AD153-39BD-47FB-B484-CF9D198C4429}" type="presOf" srcId="{62B35D10-1538-4D55-950A-2A2BA79ABB01}" destId="{4872DE25-18B2-4051-AC2E-50E8F9E547B9}" srcOrd="0" destOrd="0" presId="urn:microsoft.com/office/officeart/2005/8/layout/default"/>
    <dgm:cxn modelId="{FAECD040-3AC0-4A5A-B3B7-9862EB71D212}" type="presOf" srcId="{7B17B44F-FC52-4305-B7B4-359C8BB0CC78}" destId="{9E71994E-CAF8-46B6-9D24-24B986C042F2}" srcOrd="0" destOrd="0" presId="urn:microsoft.com/office/officeart/2005/8/layout/default"/>
    <dgm:cxn modelId="{4FDFEBD3-9CCE-4D55-B123-BD4A09398F75}" type="presOf" srcId="{816B225A-6D9C-45A5-A08D-C6272DC2B9BE}" destId="{FB970023-0AD8-4257-9D69-0D38BBE98C0B}" srcOrd="0" destOrd="0" presId="urn:microsoft.com/office/officeart/2005/8/layout/default"/>
    <dgm:cxn modelId="{51874378-C0DB-424D-8AA8-181A1B09B523}" type="presOf" srcId="{40401B07-2BC1-43D1-990D-EA08A2E96199}" destId="{FFE1DB0B-A649-43C1-B7D2-CEF3FA2CA620}" srcOrd="0" destOrd="0" presId="urn:microsoft.com/office/officeart/2005/8/layout/default"/>
    <dgm:cxn modelId="{6A1762DF-7C29-4A0A-8748-CEA318AD2CB0}" srcId="{816B225A-6D9C-45A5-A08D-C6272DC2B9BE}" destId="{40401B07-2BC1-43D1-990D-EA08A2E96199}" srcOrd="0" destOrd="0" parTransId="{7810A5FF-DD0E-4847-BB51-CCA58505CB3C}" sibTransId="{87D7B1F8-6123-41EB-9EE4-4365B501F819}"/>
    <dgm:cxn modelId="{3C106BD5-B745-482F-ACFC-16D6C59D484C}" srcId="{816B225A-6D9C-45A5-A08D-C6272DC2B9BE}" destId="{032D3BBA-FECA-4A09-86B8-D22A26B2D692}" srcOrd="1" destOrd="0" parTransId="{4119427E-7B15-41EB-8B5A-B95D0DFD73F7}" sibTransId="{FBC42729-2ECE-47F8-80EF-0A2691BE4F4B}"/>
    <dgm:cxn modelId="{FC7DA90F-3582-487E-AB92-EDCF902308EA}" type="presParOf" srcId="{FB970023-0AD8-4257-9D69-0D38BBE98C0B}" destId="{FFE1DB0B-A649-43C1-B7D2-CEF3FA2CA620}" srcOrd="0" destOrd="0" presId="urn:microsoft.com/office/officeart/2005/8/layout/default"/>
    <dgm:cxn modelId="{E9E0801A-B4C8-4C42-9A51-F93B371B5D15}" type="presParOf" srcId="{FB970023-0AD8-4257-9D69-0D38BBE98C0B}" destId="{2801E637-8C93-40BB-8D47-B379444342CD}" srcOrd="1" destOrd="0" presId="urn:microsoft.com/office/officeart/2005/8/layout/default"/>
    <dgm:cxn modelId="{36707B7E-8883-4DFD-A2F9-7FA0B1E0B508}" type="presParOf" srcId="{FB970023-0AD8-4257-9D69-0D38BBE98C0B}" destId="{DE94FCB2-DC8D-4E9C-99AC-1B4A02F51ED1}" srcOrd="2" destOrd="0" presId="urn:microsoft.com/office/officeart/2005/8/layout/default"/>
    <dgm:cxn modelId="{B71ECA37-4590-4398-B552-EC8E665CFED2}" type="presParOf" srcId="{FB970023-0AD8-4257-9D69-0D38BBE98C0B}" destId="{B79BEC52-4A3C-4665-948E-5AB634E4DDD1}" srcOrd="3" destOrd="0" presId="urn:microsoft.com/office/officeart/2005/8/layout/default"/>
    <dgm:cxn modelId="{15829F52-1EA3-435B-A661-2FECD79F59E8}" type="presParOf" srcId="{FB970023-0AD8-4257-9D69-0D38BBE98C0B}" destId="{9E71994E-CAF8-46B6-9D24-24B986C042F2}" srcOrd="4" destOrd="0" presId="urn:microsoft.com/office/officeart/2005/8/layout/default"/>
    <dgm:cxn modelId="{175D81BD-0B86-4EBF-A0CD-524ACD75D2D4}" type="presParOf" srcId="{FB970023-0AD8-4257-9D69-0D38BBE98C0B}" destId="{738F86CF-128D-470E-936B-6A3F88B3548B}" srcOrd="5" destOrd="0" presId="urn:microsoft.com/office/officeart/2005/8/layout/default"/>
    <dgm:cxn modelId="{4E2191C8-1038-4E94-AB57-5FE4479E0140}" type="presParOf" srcId="{FB970023-0AD8-4257-9D69-0D38BBE98C0B}" destId="{AB46F437-0746-4546-925E-0EB7C7D5DEEE}" srcOrd="6" destOrd="0" presId="urn:microsoft.com/office/officeart/2005/8/layout/default"/>
    <dgm:cxn modelId="{ACB0021A-D0A5-4F40-AF90-010D72044A9C}" type="presParOf" srcId="{FB970023-0AD8-4257-9D69-0D38BBE98C0B}" destId="{DFB5A0A0-5AAF-4E7A-96E3-6AAED3E2A4DE}" srcOrd="7" destOrd="0" presId="urn:microsoft.com/office/officeart/2005/8/layout/default"/>
    <dgm:cxn modelId="{0C6FD128-6C9B-40A1-AECA-184FFBD3922E}" type="presParOf" srcId="{FB970023-0AD8-4257-9D69-0D38BBE98C0B}" destId="{EF93FE5D-CECB-421C-A5E7-C8A146A6D18C}" srcOrd="8" destOrd="0" presId="urn:microsoft.com/office/officeart/2005/8/layout/default"/>
    <dgm:cxn modelId="{F2116608-41BC-42ED-9550-A310E3FF1B67}" type="presParOf" srcId="{FB970023-0AD8-4257-9D69-0D38BBE98C0B}" destId="{69C1F5B3-E374-4A16-AD71-1F7CD42FE451}" srcOrd="9" destOrd="0" presId="urn:microsoft.com/office/officeart/2005/8/layout/default"/>
    <dgm:cxn modelId="{0207E26F-A486-4D1B-9E31-3F9DCAC0C335}" type="presParOf" srcId="{FB970023-0AD8-4257-9D69-0D38BBE98C0B}" destId="{4872DE25-18B2-4051-AC2E-50E8F9E547B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E1DB0B-A649-43C1-B7D2-CEF3FA2CA620}">
      <dsp:nvSpPr>
        <dsp:cNvPr id="0" name=""/>
        <dsp:cNvSpPr/>
      </dsp:nvSpPr>
      <dsp:spPr>
        <a:xfrm>
          <a:off x="168" y="32600"/>
          <a:ext cx="1073872" cy="366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300" kern="1200" dirty="0" smtClean="0"/>
            <a:t>HOME</a:t>
          </a:r>
          <a:endParaRPr kumimoji="1" lang="ja-JP" altLang="en-US" sz="1300" kern="1200" dirty="0"/>
        </a:p>
      </dsp:txBody>
      <dsp:txXfrm>
        <a:off x="168" y="32600"/>
        <a:ext cx="1073872" cy="366847"/>
      </dsp:txXfrm>
    </dsp:sp>
    <dsp:sp modelId="{DE94FCB2-DC8D-4E9C-99AC-1B4A02F51ED1}">
      <dsp:nvSpPr>
        <dsp:cNvPr id="0" name=""/>
        <dsp:cNvSpPr/>
      </dsp:nvSpPr>
      <dsp:spPr>
        <a:xfrm>
          <a:off x="1135182" y="32600"/>
          <a:ext cx="1045765" cy="366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300" kern="1200" dirty="0" smtClean="0"/>
            <a:t>NEWS</a:t>
          </a:r>
          <a:endParaRPr kumimoji="1" lang="ja-JP" altLang="en-US" sz="1300" kern="1200" dirty="0"/>
        </a:p>
      </dsp:txBody>
      <dsp:txXfrm>
        <a:off x="1135182" y="32600"/>
        <a:ext cx="1045765" cy="366847"/>
      </dsp:txXfrm>
    </dsp:sp>
    <dsp:sp modelId="{9E71994E-CAF8-46B6-9D24-24B986C042F2}">
      <dsp:nvSpPr>
        <dsp:cNvPr id="0" name=""/>
        <dsp:cNvSpPr/>
      </dsp:nvSpPr>
      <dsp:spPr>
        <a:xfrm>
          <a:off x="2242089" y="32600"/>
          <a:ext cx="989552" cy="366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300" kern="1200" dirty="0" smtClean="0"/>
            <a:t>サービス</a:t>
          </a:r>
          <a:endParaRPr kumimoji="1" lang="ja-JP" altLang="en-US" sz="1300" kern="1200" dirty="0"/>
        </a:p>
      </dsp:txBody>
      <dsp:txXfrm>
        <a:off x="2242089" y="32600"/>
        <a:ext cx="989552" cy="366847"/>
      </dsp:txXfrm>
    </dsp:sp>
    <dsp:sp modelId="{AB46F437-0746-4546-925E-0EB7C7D5DEEE}">
      <dsp:nvSpPr>
        <dsp:cNvPr id="0" name=""/>
        <dsp:cNvSpPr/>
      </dsp:nvSpPr>
      <dsp:spPr>
        <a:xfrm>
          <a:off x="3292782" y="32600"/>
          <a:ext cx="1121886" cy="366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300" kern="1200" dirty="0" smtClean="0"/>
            <a:t>決済端末</a:t>
          </a:r>
          <a:endParaRPr kumimoji="1" lang="ja-JP" altLang="en-US" sz="1300" kern="1200" dirty="0"/>
        </a:p>
      </dsp:txBody>
      <dsp:txXfrm>
        <a:off x="3292782" y="32600"/>
        <a:ext cx="1121886" cy="366847"/>
      </dsp:txXfrm>
    </dsp:sp>
    <dsp:sp modelId="{EF93FE5D-CECB-421C-A5E7-C8A146A6D18C}">
      <dsp:nvSpPr>
        <dsp:cNvPr id="0" name=""/>
        <dsp:cNvSpPr/>
      </dsp:nvSpPr>
      <dsp:spPr>
        <a:xfrm>
          <a:off x="4475810" y="32600"/>
          <a:ext cx="1019413" cy="366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300" kern="1200" dirty="0" smtClean="0"/>
            <a:t>会社概要</a:t>
          </a:r>
          <a:endParaRPr kumimoji="1" lang="ja-JP" altLang="en-US" sz="1300" kern="1200" dirty="0"/>
        </a:p>
      </dsp:txBody>
      <dsp:txXfrm>
        <a:off x="4475810" y="32600"/>
        <a:ext cx="1019413" cy="366847"/>
      </dsp:txXfrm>
    </dsp:sp>
    <dsp:sp modelId="{4872DE25-18B2-4051-AC2E-50E8F9E547B9}">
      <dsp:nvSpPr>
        <dsp:cNvPr id="0" name=""/>
        <dsp:cNvSpPr/>
      </dsp:nvSpPr>
      <dsp:spPr>
        <a:xfrm>
          <a:off x="5556365" y="32600"/>
          <a:ext cx="1112825" cy="366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300" kern="1200" dirty="0" smtClean="0"/>
            <a:t>お問い合わせ</a:t>
          </a:r>
          <a:endParaRPr kumimoji="1" lang="ja-JP" altLang="en-US" sz="1300" kern="1200" dirty="0"/>
        </a:p>
      </dsp:txBody>
      <dsp:txXfrm>
        <a:off x="5556365" y="32600"/>
        <a:ext cx="1112825" cy="36684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E1DB0B-A649-43C1-B7D2-CEF3FA2CA620}">
      <dsp:nvSpPr>
        <dsp:cNvPr id="0" name=""/>
        <dsp:cNvSpPr/>
      </dsp:nvSpPr>
      <dsp:spPr>
        <a:xfrm>
          <a:off x="1264847" y="20"/>
          <a:ext cx="736155" cy="2514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00" kern="1200" dirty="0" smtClean="0"/>
            <a:t>サイトマップ</a:t>
          </a:r>
          <a:endParaRPr kumimoji="1" lang="ja-JP" altLang="en-US" sz="600" kern="1200" dirty="0"/>
        </a:p>
      </dsp:txBody>
      <dsp:txXfrm>
        <a:off x="1264847" y="20"/>
        <a:ext cx="736155" cy="251479"/>
      </dsp:txXfrm>
    </dsp:sp>
    <dsp:sp modelId="{DE94FCB2-DC8D-4E9C-99AC-1B4A02F51ED1}">
      <dsp:nvSpPr>
        <dsp:cNvPr id="0" name=""/>
        <dsp:cNvSpPr/>
      </dsp:nvSpPr>
      <dsp:spPr>
        <a:xfrm>
          <a:off x="2042915" y="20"/>
          <a:ext cx="716887" cy="2514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00" kern="1200" dirty="0" smtClean="0"/>
            <a:t>個人情報保護方針</a:t>
          </a:r>
          <a:endParaRPr kumimoji="1" lang="ja-JP" altLang="en-US" sz="600" kern="1200" dirty="0"/>
        </a:p>
      </dsp:txBody>
      <dsp:txXfrm>
        <a:off x="2042915" y="20"/>
        <a:ext cx="716887" cy="251479"/>
      </dsp:txXfrm>
    </dsp:sp>
    <dsp:sp modelId="{9E71994E-CAF8-46B6-9D24-24B986C042F2}">
      <dsp:nvSpPr>
        <dsp:cNvPr id="0" name=""/>
        <dsp:cNvSpPr/>
      </dsp:nvSpPr>
      <dsp:spPr>
        <a:xfrm>
          <a:off x="2801716" y="20"/>
          <a:ext cx="678352" cy="2514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00" kern="1200" dirty="0" smtClean="0"/>
            <a:t>免責事項</a:t>
          </a:r>
          <a:endParaRPr kumimoji="1" lang="ja-JP" altLang="en-US" sz="600" kern="1200" dirty="0"/>
        </a:p>
      </dsp:txBody>
      <dsp:txXfrm>
        <a:off x="2801716" y="20"/>
        <a:ext cx="678352" cy="251479"/>
      </dsp:txXfrm>
    </dsp:sp>
    <dsp:sp modelId="{AB46F437-0746-4546-925E-0EB7C7D5DEEE}">
      <dsp:nvSpPr>
        <dsp:cNvPr id="0" name=""/>
        <dsp:cNvSpPr/>
      </dsp:nvSpPr>
      <dsp:spPr>
        <a:xfrm>
          <a:off x="3521982" y="20"/>
          <a:ext cx="769069" cy="2514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00" kern="1200" dirty="0" smtClean="0"/>
            <a:t>会社概要</a:t>
          </a:r>
          <a:endParaRPr kumimoji="1" lang="ja-JP" altLang="en-US" sz="600" kern="1200" dirty="0"/>
        </a:p>
      </dsp:txBody>
      <dsp:txXfrm>
        <a:off x="3521982" y="20"/>
        <a:ext cx="769069" cy="251479"/>
      </dsp:txXfrm>
    </dsp:sp>
    <dsp:sp modelId="{EF93FE5D-CECB-421C-A5E7-C8A146A6D18C}">
      <dsp:nvSpPr>
        <dsp:cNvPr id="0" name=""/>
        <dsp:cNvSpPr/>
      </dsp:nvSpPr>
      <dsp:spPr>
        <a:xfrm>
          <a:off x="4332966" y="20"/>
          <a:ext cx="698823" cy="2514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00" kern="1200" dirty="0" smtClean="0"/>
            <a:t>お問い合わせ</a:t>
          </a:r>
          <a:endParaRPr kumimoji="1" lang="ja-JP" altLang="en-US" sz="600" kern="1200" dirty="0"/>
        </a:p>
      </dsp:txBody>
      <dsp:txXfrm>
        <a:off x="4332966" y="20"/>
        <a:ext cx="698823" cy="251479"/>
      </dsp:txXfrm>
    </dsp:sp>
    <dsp:sp modelId="{4872DE25-18B2-4051-AC2E-50E8F9E547B9}">
      <dsp:nvSpPr>
        <dsp:cNvPr id="0" name=""/>
        <dsp:cNvSpPr/>
      </dsp:nvSpPr>
      <dsp:spPr>
        <a:xfrm>
          <a:off x="5073702" y="20"/>
          <a:ext cx="762858" cy="2514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00" kern="1200" dirty="0" smtClean="0"/>
            <a:t>お問い合わせ</a:t>
          </a:r>
          <a:endParaRPr kumimoji="1" lang="ja-JP" altLang="en-US" sz="600" kern="1200" dirty="0"/>
        </a:p>
      </dsp:txBody>
      <dsp:txXfrm>
        <a:off x="5073702" y="20"/>
        <a:ext cx="762858" cy="251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1EC-0DF6-4396-AF22-FDBBD5F318E1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CF42-4F9A-4457-9A4E-452BC35A3E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1EC-0DF6-4396-AF22-FDBBD5F318E1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CF42-4F9A-4457-9A4E-452BC35A3E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1EC-0DF6-4396-AF22-FDBBD5F318E1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CF42-4F9A-4457-9A4E-452BC35A3E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1EC-0DF6-4396-AF22-FDBBD5F318E1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CF42-4F9A-4457-9A4E-452BC35A3E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1EC-0DF6-4396-AF22-FDBBD5F318E1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CF42-4F9A-4457-9A4E-452BC35A3E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1EC-0DF6-4396-AF22-FDBBD5F318E1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CF42-4F9A-4457-9A4E-452BC35A3E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1EC-0DF6-4396-AF22-FDBBD5F318E1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CF42-4F9A-4457-9A4E-452BC35A3E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1EC-0DF6-4396-AF22-FDBBD5F318E1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CF42-4F9A-4457-9A4E-452BC35A3E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1EC-0DF6-4396-AF22-FDBBD5F318E1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CF42-4F9A-4457-9A4E-452BC35A3E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1EC-0DF6-4396-AF22-FDBBD5F318E1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CF42-4F9A-4457-9A4E-452BC35A3E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51EC-0DF6-4396-AF22-FDBBD5F318E1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CF42-4F9A-4457-9A4E-452BC35A3E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51EC-0DF6-4396-AF22-FDBBD5F318E1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3CF42-4F9A-4457-9A4E-452BC35A3E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2403648" y="251520"/>
            <a:ext cx="223224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サービス画面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680" y="1691680"/>
            <a:ext cx="378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≪</a:t>
            </a:r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Merchant Support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のサービス</a:t>
            </a:r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≫</a:t>
            </a:r>
            <a:endParaRPr kumimoji="1" lang="ja-JP" altLang="en-US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4624" y="5076056"/>
            <a:ext cx="115212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 smtClean="0">
                <a:solidFill>
                  <a:schemeClr val="tx1"/>
                </a:solidFill>
                <a:latin typeface="+mn-ea"/>
              </a:rPr>
              <a:t>WeChat</a:t>
            </a:r>
            <a:r>
              <a:rPr kumimoji="1" lang="ja-JP" altLang="en-US" sz="900" dirty="0" smtClean="0">
                <a:solidFill>
                  <a:schemeClr val="tx1"/>
                </a:solidFill>
                <a:latin typeface="+mn-ea"/>
              </a:rPr>
              <a:t>決済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4624" y="6300316"/>
            <a:ext cx="1152128" cy="720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WeChat</a:t>
            </a:r>
            <a:r>
              <a:rPr kumimoji="1" lang="ja-JP" altLang="en-US" sz="800" dirty="0" smtClean="0">
                <a:solidFill>
                  <a:schemeClr val="tx1"/>
                </a:solidFill>
                <a:latin typeface="+mn-ea"/>
              </a:rPr>
              <a:t>広告</a:t>
            </a:r>
            <a:endParaRPr kumimoji="1" lang="en-US" altLang="ja-JP" sz="800" dirty="0" smtClean="0">
              <a:solidFill>
                <a:schemeClr val="tx1"/>
              </a:solidFill>
              <a:latin typeface="+mn-ea"/>
            </a:endParaRPr>
          </a:p>
          <a:p>
            <a:r>
              <a:rPr kumimoji="1" lang="ja-JP" altLang="en-US" sz="800" dirty="0" smtClean="0">
                <a:solidFill>
                  <a:schemeClr val="tx1"/>
                </a:solidFill>
                <a:latin typeface="+mn-ea"/>
              </a:rPr>
              <a:t>        プロモーション</a:t>
            </a:r>
            <a:endParaRPr kumimoji="1" lang="en-US" altLang="ja-JP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ja-JP" altLang="en-US" sz="700" dirty="0" smtClean="0">
                <a:solidFill>
                  <a:schemeClr val="tx1"/>
                </a:solidFill>
                <a:latin typeface="+mn-ea"/>
              </a:rPr>
              <a:t>公式アカウント作成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4624" y="2123728"/>
            <a:ext cx="1152128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  <a:latin typeface="+mn-ea"/>
              </a:rPr>
              <a:t>クレジットカード</a:t>
            </a:r>
            <a:r>
              <a:rPr lang="ja-JP" altLang="en-US" sz="900" dirty="0" smtClean="0">
                <a:solidFill>
                  <a:schemeClr val="tx1"/>
                </a:solidFill>
                <a:latin typeface="+mn-ea"/>
              </a:rPr>
              <a:t>決済</a:t>
            </a:r>
            <a:endParaRPr kumimoji="1" lang="en-US" altLang="ja-JP" sz="9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  <a:latin typeface="+mn-ea"/>
              </a:rPr>
              <a:t>（早期）</a:t>
            </a:r>
            <a:r>
              <a:rPr kumimoji="1" lang="ja-JP" altLang="en-US" sz="900" dirty="0" smtClean="0">
                <a:solidFill>
                  <a:schemeClr val="tx1"/>
                </a:solidFill>
                <a:latin typeface="+mn-ea"/>
              </a:rPr>
              <a:t>＜店舗＞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4624" y="3563888"/>
            <a:ext cx="1152128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  <a:latin typeface="+mn-ea"/>
              </a:rPr>
              <a:t>クレジットカード</a:t>
            </a:r>
            <a:r>
              <a:rPr lang="ja-JP" altLang="en-US" sz="900" dirty="0" smtClean="0">
                <a:solidFill>
                  <a:schemeClr val="tx1"/>
                </a:solidFill>
                <a:latin typeface="+mn-ea"/>
              </a:rPr>
              <a:t>決済</a:t>
            </a:r>
            <a:endParaRPr kumimoji="1" lang="en-US" altLang="ja-JP" sz="9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  <a:latin typeface="+mn-ea"/>
              </a:rPr>
              <a:t>（早期）</a:t>
            </a:r>
            <a:r>
              <a:rPr kumimoji="1" lang="ja-JP" altLang="en-US" sz="900" dirty="0" smtClean="0">
                <a:solidFill>
                  <a:schemeClr val="tx1"/>
                </a:solidFill>
                <a:latin typeface="+mn-ea"/>
              </a:rPr>
              <a:t>＜</a:t>
            </a:r>
            <a:r>
              <a:rPr lang="en-US" altLang="ja-JP" sz="900" dirty="0" smtClean="0">
                <a:solidFill>
                  <a:schemeClr val="tx1"/>
                </a:solidFill>
                <a:latin typeface="+mn-ea"/>
              </a:rPr>
              <a:t>WEB</a:t>
            </a:r>
            <a:r>
              <a:rPr kumimoji="1" lang="ja-JP" altLang="en-US" sz="900" dirty="0" smtClean="0">
                <a:solidFill>
                  <a:schemeClr val="tx1"/>
                </a:solidFill>
                <a:latin typeface="+mn-ea"/>
              </a:rPr>
              <a:t>＞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260648" y="2123728"/>
            <a:ext cx="62646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196752" y="2195736"/>
            <a:ext cx="0" cy="64087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図表 25"/>
          <p:cNvGraphicFramePr/>
          <p:nvPr/>
        </p:nvGraphicFramePr>
        <p:xfrm>
          <a:off x="72008" y="1043608"/>
          <a:ext cx="666936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グループ化 21"/>
          <p:cNvGrpSpPr/>
          <p:nvPr/>
        </p:nvGrpSpPr>
        <p:grpSpPr>
          <a:xfrm>
            <a:off x="2564904" y="251520"/>
            <a:ext cx="4711143" cy="677108"/>
            <a:chOff x="2564904" y="251520"/>
            <a:chExt cx="4711143" cy="677108"/>
          </a:xfrm>
        </p:grpSpPr>
        <p:sp>
          <p:nvSpPr>
            <p:cNvPr id="27" name="正方形/長方形 26"/>
            <p:cNvSpPr/>
            <p:nvPr/>
          </p:nvSpPr>
          <p:spPr>
            <a:xfrm>
              <a:off x="2564904" y="323528"/>
              <a:ext cx="792088" cy="2880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VISA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5013176" y="251520"/>
              <a:ext cx="184482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 smtClean="0"/>
                <a:t>TEL </a:t>
              </a:r>
              <a:r>
                <a:rPr kumimoji="1" lang="ja-JP" altLang="en-US" sz="1400" b="1" dirty="0" smtClean="0"/>
                <a:t>　　</a:t>
              </a:r>
              <a:r>
                <a:rPr kumimoji="1" lang="en-US" altLang="ja-JP" sz="1400" b="1" dirty="0" smtClean="0"/>
                <a:t>03-6279-0521</a:t>
              </a:r>
            </a:p>
            <a:p>
              <a:r>
                <a:rPr lang="ja-JP" altLang="en-US" sz="1100" dirty="0" smtClean="0"/>
                <a:t>営業時間</a:t>
              </a:r>
              <a:r>
                <a:rPr lang="ja-JP" altLang="en-US" sz="1200" dirty="0" smtClean="0"/>
                <a:t>　</a:t>
              </a:r>
              <a:r>
                <a:rPr lang="ja-JP" altLang="en-US" sz="1100" dirty="0" smtClean="0"/>
                <a:t>平日</a:t>
              </a:r>
              <a:r>
                <a:rPr lang="en-US" altLang="ja-JP" sz="1200" dirty="0" smtClean="0"/>
                <a:t>9:00-17:00</a:t>
              </a:r>
            </a:p>
            <a:p>
              <a:endParaRPr kumimoji="1" lang="en-US" altLang="ja-JP" sz="1200" dirty="0" smtClean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356992" y="323528"/>
              <a:ext cx="792088" cy="2858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solidFill>
                    <a:schemeClr val="tx1"/>
                  </a:solidFill>
                </a:rPr>
                <a:t>MasterCard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149080" y="323528"/>
              <a:ext cx="792088" cy="2858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 smtClean="0">
                  <a:solidFill>
                    <a:schemeClr val="tx1"/>
                  </a:solidFill>
                </a:rPr>
                <a:t>銀聯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517232" y="637982"/>
              <a:ext cx="1758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 smtClean="0"/>
                <a:t>土・日・祝日　　休み</a:t>
              </a:r>
              <a:endParaRPr kumimoji="1" lang="en-US" altLang="ja-JP" sz="1100" dirty="0" smtClean="0"/>
            </a:p>
          </p:txBody>
        </p:sp>
      </p:grpSp>
      <p:graphicFrame>
        <p:nvGraphicFramePr>
          <p:cNvPr id="32" name="図表 31"/>
          <p:cNvGraphicFramePr/>
          <p:nvPr/>
        </p:nvGraphicFramePr>
        <p:xfrm>
          <a:off x="-27384" y="8928992"/>
          <a:ext cx="7101408" cy="25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" name="グループ化 39"/>
          <p:cNvGrpSpPr/>
          <p:nvPr/>
        </p:nvGrpSpPr>
        <p:grpSpPr>
          <a:xfrm>
            <a:off x="-19368" y="8153236"/>
            <a:ext cx="2296240" cy="883260"/>
            <a:chOff x="0" y="5868144"/>
            <a:chExt cx="2566386" cy="883260"/>
          </a:xfrm>
        </p:grpSpPr>
        <p:sp>
          <p:nvSpPr>
            <p:cNvPr id="34" name="正方形/長方形 33"/>
            <p:cNvSpPr/>
            <p:nvPr/>
          </p:nvSpPr>
          <p:spPr>
            <a:xfrm>
              <a:off x="21647" y="5887308"/>
              <a:ext cx="1340767" cy="8640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1000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ja-JP" sz="10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49522" y="5868144"/>
              <a:ext cx="1374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900" dirty="0" smtClean="0"/>
                <a:t>自動車関連業界</a:t>
              </a:r>
              <a:endParaRPr lang="en-US" altLang="ja-JP" sz="900" dirty="0" smtClean="0"/>
            </a:p>
            <a:p>
              <a:r>
                <a:rPr lang="ja-JP" altLang="en-US" sz="900" dirty="0" smtClean="0"/>
                <a:t>　　早期決済サービス</a:t>
              </a:r>
              <a:endParaRPr kumimoji="1" lang="ja-JP" altLang="en-US" sz="9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0" y="6228184"/>
              <a:ext cx="2566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latin typeface="HGP創英角ｺﾞｼｯｸUB" pitchFamily="50" charset="-128"/>
                  <a:ea typeface="HGP創英角ｺﾞｼｯｸUB" pitchFamily="50" charset="-128"/>
                </a:rPr>
                <a:t>MS</a:t>
              </a:r>
              <a:r>
                <a:rPr kumimoji="1" lang="ja-JP" altLang="en-US" sz="1000" dirty="0" smtClean="0">
                  <a:latin typeface="HGP創英角ｺﾞｼｯｸUB" pitchFamily="50" charset="-128"/>
                  <a:ea typeface="HGP創英角ｺﾞｼｯｸUB" pitchFamily="50" charset="-128"/>
                </a:rPr>
                <a:t>カークレジット</a:t>
              </a:r>
              <a:endParaRPr kumimoji="1" lang="en-US" altLang="ja-JP" sz="1000" dirty="0" smtClean="0">
                <a:latin typeface="HGP創英角ｺﾞｼｯｸUB" pitchFamily="50" charset="-128"/>
                <a:ea typeface="HGP創英角ｺﾞｼｯｸUB" pitchFamily="50" charset="-128"/>
              </a:endParaRPr>
            </a:p>
            <a:p>
              <a:r>
                <a:rPr lang="ja-JP" altLang="en-US" sz="1000" dirty="0" smtClean="0">
                  <a:latin typeface="HGP創英角ｺﾞｼｯｸUB" pitchFamily="50" charset="-128"/>
                  <a:ea typeface="HGP創英角ｺﾞｼｯｸUB" pitchFamily="50" charset="-128"/>
                </a:rPr>
                <a:t>　　　　　　　株式会社</a:t>
              </a:r>
              <a:endParaRPr kumimoji="1" lang="ja-JP" altLang="en-US" sz="1000" dirty="0"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</p:grpSp>
      <p:sp>
        <p:nvSpPr>
          <p:cNvPr id="39" name="テキスト ボックス 38"/>
          <p:cNvSpPr txBox="1"/>
          <p:nvPr/>
        </p:nvSpPr>
        <p:spPr>
          <a:xfrm>
            <a:off x="116632" y="14989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Merchant Support</a:t>
            </a:r>
            <a:endParaRPr kumimoji="1" lang="ja-JP" altLang="en-US" sz="2400" dirty="0"/>
          </a:p>
        </p:txBody>
      </p:sp>
      <p:sp>
        <p:nvSpPr>
          <p:cNvPr id="41" name="正方形/長方形 40"/>
          <p:cNvSpPr/>
          <p:nvPr/>
        </p:nvSpPr>
        <p:spPr>
          <a:xfrm>
            <a:off x="142160" y="2627784"/>
            <a:ext cx="104129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900" dirty="0" smtClean="0">
                <a:solidFill>
                  <a:schemeClr val="tx1"/>
                </a:solidFill>
                <a:latin typeface="+mn-ea"/>
              </a:rPr>
              <a:t>特徴・メリット</a:t>
            </a:r>
            <a:endParaRPr lang="en-US" altLang="ja-JP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42160" y="2843808"/>
            <a:ext cx="104129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 smtClean="0">
                <a:solidFill>
                  <a:schemeClr val="tx1"/>
                </a:solidFill>
                <a:latin typeface="+mn-ea"/>
              </a:rPr>
              <a:t>サービス</a:t>
            </a:r>
            <a:r>
              <a:rPr lang="ja-JP" altLang="en-US" sz="900" dirty="0" smtClean="0">
                <a:solidFill>
                  <a:schemeClr val="tx1"/>
                </a:solidFill>
                <a:latin typeface="+mn-ea"/>
              </a:rPr>
              <a:t>の仕組み</a:t>
            </a:r>
            <a:endParaRPr lang="en-US" altLang="ja-JP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2160" y="3059832"/>
            <a:ext cx="104129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900" dirty="0" smtClean="0">
                <a:solidFill>
                  <a:schemeClr val="tx1"/>
                </a:solidFill>
                <a:latin typeface="+mn-ea"/>
              </a:rPr>
              <a:t>導入までの流れ</a:t>
            </a:r>
            <a:endParaRPr lang="en-US" altLang="ja-JP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42160" y="3275856"/>
            <a:ext cx="104129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  <a:latin typeface="+mn-ea"/>
              </a:rPr>
              <a:t>FAQ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142160" y="4139952"/>
            <a:ext cx="104129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900" dirty="0" smtClean="0">
                <a:solidFill>
                  <a:schemeClr val="tx1"/>
                </a:solidFill>
                <a:latin typeface="+mn-ea"/>
              </a:rPr>
              <a:t>特徴・メリット</a:t>
            </a:r>
            <a:endParaRPr lang="en-US" altLang="ja-JP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42160" y="4355976"/>
            <a:ext cx="104129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 smtClean="0">
                <a:solidFill>
                  <a:schemeClr val="tx1"/>
                </a:solidFill>
                <a:latin typeface="+mn-ea"/>
              </a:rPr>
              <a:t>サービス</a:t>
            </a:r>
            <a:r>
              <a:rPr lang="ja-JP" altLang="en-US" sz="900" dirty="0" smtClean="0">
                <a:solidFill>
                  <a:schemeClr val="tx1"/>
                </a:solidFill>
                <a:latin typeface="+mn-ea"/>
              </a:rPr>
              <a:t>の仕組み</a:t>
            </a:r>
            <a:endParaRPr lang="en-US" altLang="ja-JP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42160" y="4572000"/>
            <a:ext cx="104129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900" dirty="0" smtClean="0">
                <a:solidFill>
                  <a:schemeClr val="tx1"/>
                </a:solidFill>
                <a:latin typeface="+mn-ea"/>
              </a:rPr>
              <a:t>導入までの流れ</a:t>
            </a:r>
            <a:endParaRPr lang="en-US" altLang="ja-JP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142160" y="4788024"/>
            <a:ext cx="104129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  <a:latin typeface="+mn-ea"/>
              </a:rPr>
              <a:t>FAQ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154860" y="5436096"/>
            <a:ext cx="104129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900" dirty="0" smtClean="0">
                <a:solidFill>
                  <a:schemeClr val="tx1"/>
                </a:solidFill>
                <a:latin typeface="+mn-ea"/>
              </a:rPr>
              <a:t>特徴・メリット</a:t>
            </a:r>
            <a:endParaRPr lang="en-US" altLang="ja-JP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42160" y="7020396"/>
            <a:ext cx="104129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特徴・メリット</a:t>
            </a:r>
            <a:endParaRPr lang="en-US" altLang="ja-JP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54732" y="5652120"/>
            <a:ext cx="104129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 smtClean="0">
                <a:solidFill>
                  <a:schemeClr val="tx1"/>
                </a:solidFill>
                <a:latin typeface="+mn-ea"/>
              </a:rPr>
              <a:t>サービス</a:t>
            </a:r>
            <a:r>
              <a:rPr lang="ja-JP" altLang="en-US" sz="900" dirty="0" smtClean="0">
                <a:solidFill>
                  <a:schemeClr val="tx1"/>
                </a:solidFill>
                <a:latin typeface="+mn-ea"/>
              </a:rPr>
              <a:t>の仕組み</a:t>
            </a:r>
            <a:endParaRPr lang="en-US" altLang="ja-JP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54732" y="5868144"/>
            <a:ext cx="104129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900" dirty="0" smtClean="0">
                <a:solidFill>
                  <a:schemeClr val="tx1"/>
                </a:solidFill>
                <a:latin typeface="+mn-ea"/>
              </a:rPr>
              <a:t>導入までの流れ</a:t>
            </a:r>
            <a:endParaRPr lang="en-US" altLang="ja-JP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46952" y="6084168"/>
            <a:ext cx="104129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  <a:latin typeface="+mn-ea"/>
              </a:rPr>
              <a:t>FAQ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149812" y="7236420"/>
            <a:ext cx="104129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 smtClean="0">
                <a:solidFill>
                  <a:schemeClr val="tx1"/>
                </a:solidFill>
                <a:latin typeface="+mn-ea"/>
              </a:rPr>
              <a:t>サービス</a:t>
            </a:r>
            <a:r>
              <a:rPr lang="ja-JP" altLang="en-US" sz="900" dirty="0" smtClean="0">
                <a:solidFill>
                  <a:schemeClr val="tx1"/>
                </a:solidFill>
                <a:latin typeface="+mn-ea"/>
              </a:rPr>
              <a:t>の仕組み</a:t>
            </a:r>
            <a:endParaRPr lang="en-US" altLang="ja-JP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49812" y="7452444"/>
            <a:ext cx="104129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900" dirty="0" smtClean="0">
                <a:solidFill>
                  <a:schemeClr val="tx1"/>
                </a:solidFill>
                <a:latin typeface="+mn-ea"/>
              </a:rPr>
              <a:t>導入までの流れ</a:t>
            </a:r>
            <a:endParaRPr lang="en-US" altLang="ja-JP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55460" y="7668344"/>
            <a:ext cx="104129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  <a:latin typeface="+mn-ea"/>
              </a:rPr>
              <a:t>FAQ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1484784" y="2123728"/>
            <a:ext cx="5184576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484784" y="2123728"/>
            <a:ext cx="26872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/>
              <a:t>公式アカウント</a:t>
            </a:r>
          </a:p>
          <a:p>
            <a:pPr algn="ctr"/>
            <a:r>
              <a:rPr lang="ja-JP" altLang="en-US" sz="2400" dirty="0" smtClean="0">
                <a:latin typeface="HGP創英角ｺﾞｼｯｸUB" pitchFamily="50" charset="-128"/>
                <a:ea typeface="HGP創英角ｺﾞｼｯｸUB" pitchFamily="50" charset="-128"/>
              </a:rPr>
              <a:t>導入までの流れ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1484784" y="2950753"/>
            <a:ext cx="5184576" cy="3251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556792" y="2987824"/>
            <a:ext cx="4824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むずかしい手続きは一切不要</a:t>
            </a:r>
            <a:r>
              <a:rPr lang="ja-JP" altLang="en-US" sz="1000" dirty="0" smtClean="0"/>
              <a:t>。手続きは当社がワンストップで行います。</a:t>
            </a:r>
            <a:endParaRPr kumimoji="1" lang="en-US" altLang="ja-JP" sz="1000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484784" y="3347864"/>
            <a:ext cx="5373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マーチャント・サポートは</a:t>
            </a:r>
            <a:r>
              <a:rPr lang="en-US" altLang="ja-JP" sz="1000" dirty="0" err="1" smtClean="0"/>
              <a:t>WeChat</a:t>
            </a:r>
            <a:r>
              <a:rPr lang="ja-JP" altLang="en-US" sz="1000" dirty="0" smtClean="0"/>
              <a:t>の公式パートナーであるため、企業様名義のアカウントを取得することが可能です。企業様名義でのアカウントを取得することは非常に重要で、</a:t>
            </a:r>
            <a:r>
              <a:rPr lang="en-US" altLang="ja-JP" sz="1000" dirty="0" err="1" smtClean="0"/>
              <a:t>WeChat</a:t>
            </a:r>
            <a:r>
              <a:rPr lang="ja-JP" altLang="en-US" sz="1000" dirty="0" smtClean="0"/>
              <a:t>ユーザーからの信用獲得度を大幅に</a:t>
            </a:r>
            <a:r>
              <a:rPr lang="ja-JP" altLang="en-US" sz="1000" dirty="0" smtClean="0"/>
              <a:t>アップさせることができます。</a:t>
            </a:r>
            <a:endParaRPr lang="en-US" altLang="ja-JP" sz="1000" dirty="0" smtClean="0"/>
          </a:p>
        </p:txBody>
      </p:sp>
      <p:sp>
        <p:nvSpPr>
          <p:cNvPr id="58" name="正方形/長方形 57"/>
          <p:cNvSpPr/>
          <p:nvPr/>
        </p:nvSpPr>
        <p:spPr>
          <a:xfrm>
            <a:off x="1484784" y="4355976"/>
            <a:ext cx="316835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１</a:t>
            </a:r>
            <a:r>
              <a:rPr lang="en-US" altLang="ja-JP" sz="14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. </a:t>
            </a:r>
            <a:r>
              <a:rPr lang="ja-JP" altLang="en-US" sz="14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お申込</a:t>
            </a:r>
            <a:endParaRPr kumimoji="1" lang="ja-JP" altLang="en-US" sz="14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9" name="下矢印 58"/>
          <p:cNvSpPr/>
          <p:nvPr/>
        </p:nvSpPr>
        <p:spPr>
          <a:xfrm>
            <a:off x="3717032" y="5148064"/>
            <a:ext cx="432048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1484784" y="5508104"/>
            <a:ext cx="316835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2. </a:t>
            </a:r>
            <a:r>
              <a:rPr lang="ja-JP" altLang="en-US" sz="14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審査</a:t>
            </a:r>
            <a:endParaRPr kumimoji="1" lang="ja-JP" altLang="en-US" sz="14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340768" y="5724128"/>
            <a:ext cx="5610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マーチャント・サポート及び</a:t>
            </a:r>
            <a:r>
              <a:rPr lang="en-US" altLang="ja-JP" sz="1000" dirty="0" smtClean="0"/>
              <a:t>WeChat</a:t>
            </a:r>
            <a:r>
              <a:rPr lang="ja-JP" altLang="en-US" sz="1000" dirty="0" smtClean="0"/>
              <a:t>本体にて、事業内容や取扱商材などについて審査がございます。</a:t>
            </a:r>
            <a:endParaRPr lang="en-US" altLang="ja-JP" sz="1000" dirty="0" smtClean="0"/>
          </a:p>
          <a:p>
            <a:r>
              <a:rPr lang="ja-JP" altLang="en-US" sz="1000" dirty="0" smtClean="0"/>
              <a:t>通常、審査には約</a:t>
            </a:r>
            <a:r>
              <a:rPr lang="en-US" altLang="ja-JP" sz="1000" dirty="0" smtClean="0"/>
              <a:t>10</a:t>
            </a:r>
            <a:r>
              <a:rPr lang="ja-JP" altLang="en-US" sz="1000" dirty="0" smtClean="0"/>
              <a:t>日ほどかかります。なお、審査費用は発生しません（無料）。</a:t>
            </a:r>
            <a:endParaRPr kumimoji="1" lang="ja-JP" altLang="en-US" sz="1000" dirty="0"/>
          </a:p>
        </p:txBody>
      </p:sp>
      <p:sp>
        <p:nvSpPr>
          <p:cNvPr id="62" name="下矢印 61"/>
          <p:cNvSpPr/>
          <p:nvPr/>
        </p:nvSpPr>
        <p:spPr>
          <a:xfrm>
            <a:off x="3717032" y="6372200"/>
            <a:ext cx="432048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1484784" y="7740352"/>
            <a:ext cx="316835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4. WeChat</a:t>
            </a:r>
            <a:r>
              <a:rPr lang="ja-JP" altLang="en-US" sz="14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決済サービス開始</a:t>
            </a:r>
            <a:endParaRPr kumimoji="1" lang="ja-JP" altLang="en-US" sz="14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484784" y="6732240"/>
            <a:ext cx="316835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3. </a:t>
            </a:r>
            <a:r>
              <a:rPr lang="ja-JP" altLang="en-US" sz="14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店舗様での広告記事のご準備</a:t>
            </a:r>
            <a:endParaRPr kumimoji="1" lang="ja-JP" altLang="en-US" sz="14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340768" y="7020272"/>
            <a:ext cx="358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店舗様では広告発信に向けて記事内容を整えていただきます。</a:t>
            </a:r>
            <a:endParaRPr kumimoji="1" lang="en-US" altLang="ja-JP" sz="1000" dirty="0" smtClean="0"/>
          </a:p>
          <a:p>
            <a:endParaRPr kumimoji="1" lang="en-US" altLang="ja-JP" sz="1000" dirty="0" smtClean="0"/>
          </a:p>
        </p:txBody>
      </p:sp>
      <p:sp>
        <p:nvSpPr>
          <p:cNvPr id="67" name="下矢印 66"/>
          <p:cNvSpPr/>
          <p:nvPr/>
        </p:nvSpPr>
        <p:spPr>
          <a:xfrm>
            <a:off x="3717032" y="7452320"/>
            <a:ext cx="432048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08720" y="4572000"/>
            <a:ext cx="594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100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所定の申込書をご提出いただくだけで完了です。</a:t>
            </a:r>
            <a:endParaRPr lang="en-US" altLang="ja-JP" sz="1100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1100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お申込はマーチャント・サポートが</a:t>
            </a:r>
            <a:r>
              <a:rPr lang="ja-JP" altLang="en-US" sz="1100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申請</a:t>
            </a:r>
            <a:r>
              <a:rPr lang="ja-JP" altLang="ja-JP" sz="1100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を行うので面倒な手続きは一切ありません。</a:t>
            </a:r>
            <a:endParaRPr lang="en-US" altLang="ja-JP" sz="1100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1100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なお、加盟登録</a:t>
            </a:r>
            <a:r>
              <a:rPr lang="ja-JP" altLang="en-US" sz="1100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（申請代行）</a:t>
            </a:r>
            <a:r>
              <a:rPr lang="ja-JP" altLang="ja-JP" sz="1100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に費用は発生しません（無料）。</a:t>
            </a:r>
            <a:endParaRPr lang="en-US" altLang="ja-JP" sz="1100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※WeChat</a:t>
            </a:r>
            <a:r>
              <a:rPr lang="ja-JP" altLang="en-US" sz="1100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本体からアカウント管理費用として年間</a:t>
            </a:r>
            <a:r>
              <a:rPr lang="en-US" altLang="ja-JP" sz="1100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300</a:t>
            </a:r>
            <a:r>
              <a:rPr lang="ja-JP" altLang="en-US" sz="1100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ドル（米）の費用請求がございます。</a:t>
            </a:r>
            <a:endParaRPr lang="ja-JP" altLang="ja-JP" sz="1100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484784" y="8028384"/>
            <a:ext cx="5311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企業様のファンを増やすために、興味を引く内容の広告掲載を定期的に続ける必要があります。</a:t>
            </a:r>
            <a:endParaRPr lang="en-US" altLang="ja-JP" sz="1000" dirty="0" smtClean="0"/>
          </a:p>
          <a:p>
            <a:r>
              <a:rPr kumimoji="1" lang="ja-JP" altLang="en-US" sz="1000" dirty="0" smtClean="0"/>
              <a:t>広告掲載の仕組みを理解していただき、最大限の効果を発揮させていただければ幸いです。</a:t>
            </a:r>
            <a:endParaRPr kumimoji="1" lang="en-US" altLang="ja-JP" sz="1000" dirty="0" smtClean="0"/>
          </a:p>
          <a:p>
            <a:endParaRPr lang="en-US" altLang="ja-JP" sz="1000" dirty="0" smtClean="0"/>
          </a:p>
          <a:p>
            <a:r>
              <a:rPr kumimoji="1" lang="en-US" altLang="ja-JP" sz="1000" dirty="0" smtClean="0"/>
              <a:t>※</a:t>
            </a:r>
            <a:r>
              <a:rPr kumimoji="1" lang="ja-JP" altLang="en-US" sz="1000" dirty="0" smtClean="0"/>
              <a:t>掲載内容や</a:t>
            </a:r>
            <a:r>
              <a:rPr lang="ja-JP" altLang="en-US" sz="1000" dirty="0" smtClean="0"/>
              <a:t>掲載の</a:t>
            </a:r>
            <a:r>
              <a:rPr lang="ja-JP" altLang="en-US" sz="1000" dirty="0" smtClean="0"/>
              <a:t>実務を業務委託することも可能です。（詳しくはお問い合わせください）</a:t>
            </a:r>
            <a:endParaRPr kumimoji="1" lang="en-US" altLang="ja-JP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398</Words>
  <Application>Microsoft Office PowerPoint</Application>
  <PresentationFormat>画面に合わせる (4:3)</PresentationFormat>
  <Paragraphs>68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shouichi.sakaue</dc:creator>
  <cp:lastModifiedBy>shouichi.sakaue</cp:lastModifiedBy>
  <cp:revision>1</cp:revision>
  <dcterms:created xsi:type="dcterms:W3CDTF">2016-05-31T11:53:19Z</dcterms:created>
  <dcterms:modified xsi:type="dcterms:W3CDTF">2016-05-31T11:54:30Z</dcterms:modified>
</cp:coreProperties>
</file>