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71" r:id="rId14"/>
    <p:sldId id="272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83E1-6661-4DCD-AC61-257C0888FB95}" type="datetimeFigureOut">
              <a:rPr lang="zh-CN" altLang="en-US" smtClean="0"/>
              <a:t>2015-8-12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905A-65B2-4C6A-8A7C-74E44C0803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83E1-6661-4DCD-AC61-257C0888FB95}" type="datetimeFigureOut">
              <a:rPr lang="zh-CN" altLang="en-US" smtClean="0"/>
              <a:t>2015-8-12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905A-65B2-4C6A-8A7C-74E44C0803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83E1-6661-4DCD-AC61-257C0888FB95}" type="datetimeFigureOut">
              <a:rPr lang="zh-CN" altLang="en-US" smtClean="0"/>
              <a:t>2015-8-12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905A-65B2-4C6A-8A7C-74E44C0803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83E1-6661-4DCD-AC61-257C0888FB95}" type="datetimeFigureOut">
              <a:rPr lang="zh-CN" altLang="en-US" smtClean="0"/>
              <a:t>2015-8-12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905A-65B2-4C6A-8A7C-74E44C0803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83E1-6661-4DCD-AC61-257C0888FB95}" type="datetimeFigureOut">
              <a:rPr lang="zh-CN" altLang="en-US" smtClean="0"/>
              <a:t>2015-8-12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905A-65B2-4C6A-8A7C-74E44C0803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83E1-6661-4DCD-AC61-257C0888FB95}" type="datetimeFigureOut">
              <a:rPr lang="zh-CN" altLang="en-US" smtClean="0"/>
              <a:t>2015-8-12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905A-65B2-4C6A-8A7C-74E44C0803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83E1-6661-4DCD-AC61-257C0888FB95}" type="datetimeFigureOut">
              <a:rPr lang="zh-CN" altLang="en-US" smtClean="0"/>
              <a:t>2015-8-12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905A-65B2-4C6A-8A7C-74E44C0803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83E1-6661-4DCD-AC61-257C0888FB95}" type="datetimeFigureOut">
              <a:rPr lang="zh-CN" altLang="en-US" smtClean="0"/>
              <a:t>2015-8-12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905A-65B2-4C6A-8A7C-74E44C0803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83E1-6661-4DCD-AC61-257C0888FB95}" type="datetimeFigureOut">
              <a:rPr lang="zh-CN" altLang="en-US" smtClean="0"/>
              <a:t>2015-8-12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905A-65B2-4C6A-8A7C-74E44C0803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83E1-6661-4DCD-AC61-257C0888FB95}" type="datetimeFigureOut">
              <a:rPr lang="zh-CN" altLang="en-US" smtClean="0"/>
              <a:t>2015-8-12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905A-65B2-4C6A-8A7C-74E44C0803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83E1-6661-4DCD-AC61-257C0888FB95}" type="datetimeFigureOut">
              <a:rPr lang="zh-CN" altLang="en-US" smtClean="0"/>
              <a:t>2015-8-12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905A-65B2-4C6A-8A7C-74E44C0803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483E1-6661-4DCD-AC61-257C0888FB95}" type="datetimeFigureOut">
              <a:rPr lang="zh-CN" altLang="en-US" smtClean="0"/>
              <a:t>2015-8-12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5905A-65B2-4C6A-8A7C-74E44C0803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Sony smart eye glass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Car 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 a machine learning technique to detect cars</a:t>
            </a:r>
          </a:p>
          <a:p>
            <a:pPr lvl="1"/>
            <a:r>
              <a:rPr lang="en-US" altLang="zh-CN" dirty="0" err="1" smtClean="0"/>
              <a:t>Haar</a:t>
            </a:r>
            <a:r>
              <a:rPr lang="en-US" altLang="zh-CN" dirty="0" smtClean="0"/>
              <a:t> features + </a:t>
            </a:r>
            <a:r>
              <a:rPr lang="en-US" altLang="zh-CN" dirty="0" err="1" smtClean="0"/>
              <a:t>Adaboost</a:t>
            </a:r>
            <a:endParaRPr lang="en-US" altLang="zh-CN" dirty="0" smtClean="0"/>
          </a:p>
          <a:p>
            <a:r>
              <a:rPr lang="en-US" altLang="zh-CN" dirty="0" smtClean="0"/>
              <a:t>Why machine learning?</a:t>
            </a:r>
          </a:p>
          <a:p>
            <a:pPr lvl="1"/>
            <a:r>
              <a:rPr lang="en-US" altLang="zh-CN" dirty="0" smtClean="0"/>
              <a:t>Complicated environment</a:t>
            </a:r>
          </a:p>
          <a:p>
            <a:pPr lvl="1"/>
            <a:r>
              <a:rPr lang="en-US" altLang="zh-CN" dirty="0" smtClean="0"/>
              <a:t>Multiple interference</a:t>
            </a:r>
          </a:p>
          <a:p>
            <a:pPr lvl="1"/>
            <a:r>
              <a:rPr lang="en-US" altLang="zh-CN" dirty="0" smtClean="0"/>
              <a:t>Moving objects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altLang="zh-CN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44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Haar</a:t>
            </a:r>
            <a:r>
              <a:rPr lang="en-US" altLang="zh-CN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 + </a:t>
            </a:r>
            <a:r>
              <a:rPr lang="en-US" altLang="zh-CN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Adaboost</a:t>
            </a:r>
            <a:r>
              <a:rPr lang="en-US" altLang="zh-CN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altLang="zh-CN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zh-CN" alt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412777"/>
            <a:ext cx="3895246" cy="23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43608" y="378904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Positive examples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484784"/>
            <a:ext cx="376563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292080" y="386104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Negative examples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4211960" y="2060848"/>
            <a:ext cx="7920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572000" y="2060848"/>
            <a:ext cx="0" cy="1800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851920" y="3861048"/>
            <a:ext cx="1368152" cy="84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Haar</a:t>
            </a:r>
            <a:r>
              <a:rPr lang="en-US" altLang="zh-CN" dirty="0" smtClean="0"/>
              <a:t> Feature 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499992" y="4653136"/>
            <a:ext cx="0" cy="504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851920" y="5157192"/>
            <a:ext cx="1368152" cy="84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Adaboost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2" idx="3"/>
          </p:cNvCxnSpPr>
          <p:nvPr/>
        </p:nvCxnSpPr>
        <p:spPr>
          <a:xfrm>
            <a:off x="5220072" y="5578162"/>
            <a:ext cx="1296144" cy="110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6516216" y="5157192"/>
            <a:ext cx="17281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 file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35896" y="47251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training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improvements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Image preprocessing</a:t>
            </a:r>
          </a:p>
          <a:p>
            <a:r>
              <a:rPr lang="en-US" altLang="zh-CN" dirty="0" smtClean="0"/>
              <a:t>Frame processing</a:t>
            </a:r>
          </a:p>
          <a:p>
            <a:r>
              <a:rPr lang="en-US" altLang="zh-CN" dirty="0" smtClean="0"/>
              <a:t>Decrease the error rate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Success : 41.67%</a:t>
            </a:r>
          </a:p>
          <a:p>
            <a:r>
              <a:rPr lang="en-US" altLang="zh-CN" dirty="0" smtClean="0"/>
              <a:t>Errors: 13%</a:t>
            </a:r>
          </a:p>
          <a:p>
            <a:r>
              <a:rPr lang="en-US" altLang="zh-CN" dirty="0" smtClean="0"/>
              <a:t>Omissions: 58.3%</a:t>
            </a:r>
          </a:p>
          <a:p>
            <a:endParaRPr lang="en-US" altLang="zh-CN" dirty="0"/>
          </a:p>
          <a:p>
            <a:r>
              <a:rPr lang="en-US" altLang="zh-CN" dirty="0" smtClean="0"/>
              <a:t>Limitations :</a:t>
            </a:r>
          </a:p>
          <a:p>
            <a:pPr lvl="1"/>
            <a:r>
              <a:rPr lang="en-US" altLang="zh-CN" dirty="0" smtClean="0"/>
              <a:t>Small scale of training data</a:t>
            </a:r>
          </a:p>
          <a:p>
            <a:pPr lvl="1"/>
            <a:r>
              <a:rPr lang="en-US" altLang="zh-CN" dirty="0" smtClean="0"/>
              <a:t>Complicated road environment</a:t>
            </a:r>
            <a:endParaRPr lang="en-US" altLang="zh-CN" dirty="0" smtClean="0"/>
          </a:p>
          <a:p>
            <a:r>
              <a:rPr lang="en-US" altLang="zh-CN" dirty="0" smtClean="0"/>
              <a:t>Improvements:</a:t>
            </a:r>
          </a:p>
          <a:p>
            <a:pPr lvl="1"/>
            <a:r>
              <a:rPr lang="en-US" altLang="zh-CN" dirty="0" smtClean="0"/>
              <a:t>Using motion detection</a:t>
            </a:r>
          </a:p>
          <a:p>
            <a:pPr lvl="1"/>
            <a:r>
              <a:rPr lang="en-US" altLang="zh-CN" dirty="0" smtClean="0"/>
              <a:t>Try other features: </a:t>
            </a:r>
            <a:r>
              <a:rPr lang="en-US" altLang="zh-CN" dirty="0" err="1" smtClean="0"/>
              <a:t>HoG</a:t>
            </a:r>
            <a:r>
              <a:rPr lang="en-US" altLang="zh-CN" dirty="0" smtClean="0"/>
              <a:t>, symmetry, shape of shade…</a:t>
            </a:r>
          </a:p>
          <a:p>
            <a:pPr lvl="1"/>
            <a:r>
              <a:rPr lang="en-US" altLang="zh-CN" smtClean="0"/>
              <a:t>More preprocessing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Achievements &amp;Failure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business potential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More prospects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1. Introduction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1.1 Brief introduction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1.2 Previous researches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1.3 Project description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1.4 Team building</a:t>
            </a:r>
          </a:p>
          <a:p>
            <a:r>
              <a:rPr lang="en-US" altLang="zh-CN" dirty="0" smtClean="0"/>
              <a:t>2. Function presentation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2.1 System blue print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2.2 Intel Edison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2.3 Sony smart eye glass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2.4 </a:t>
            </a:r>
            <a:r>
              <a:rPr lang="en-US" altLang="zh-CN" dirty="0"/>
              <a:t>Car detection </a:t>
            </a:r>
            <a:endParaRPr lang="zh-CN" altLang="zh-CN" dirty="0"/>
          </a:p>
          <a:p>
            <a:r>
              <a:rPr lang="en-US" altLang="zh-CN" dirty="0" smtClean="0"/>
              <a:t>3. Results &amp; Discussion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3.1 </a:t>
            </a:r>
            <a:r>
              <a:rPr lang="en-US" altLang="zh-CN" dirty="0"/>
              <a:t>Achievements &amp;</a:t>
            </a:r>
            <a:r>
              <a:rPr lang="en-US" altLang="zh-CN" dirty="0" smtClean="0"/>
              <a:t>Failure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3.2 </a:t>
            </a:r>
            <a:r>
              <a:rPr lang="en-US" altLang="zh-CN" dirty="0"/>
              <a:t>business </a:t>
            </a:r>
            <a:r>
              <a:rPr lang="en-US" altLang="zh-CN" dirty="0" smtClean="0"/>
              <a:t>potential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3.3 More prospect</a:t>
            </a:r>
            <a:r>
              <a:rPr lang="en-US" altLang="zh-CN" dirty="0"/>
              <a:t>s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Brief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Previous Researches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Project 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Team building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System blue print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73995"/>
            <a:ext cx="8229600" cy="3978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Three devices:</a:t>
            </a:r>
          </a:p>
          <a:p>
            <a:pPr lvl="1"/>
            <a:r>
              <a:rPr lang="en-US" altLang="zh-CN" dirty="0" smtClean="0"/>
              <a:t>Sensors</a:t>
            </a:r>
          </a:p>
          <a:p>
            <a:pPr lvl="1"/>
            <a:r>
              <a:rPr lang="en-US" altLang="zh-CN" dirty="0" err="1" smtClean="0"/>
              <a:t>intel</a:t>
            </a:r>
            <a:r>
              <a:rPr lang="en-US" altLang="zh-CN" dirty="0" smtClean="0"/>
              <a:t> Edison</a:t>
            </a:r>
          </a:p>
          <a:p>
            <a:pPr lvl="1"/>
            <a:r>
              <a:rPr lang="en-US" altLang="zh-CN" dirty="0" smtClean="0"/>
              <a:t>Sony Smart Eye Glass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Three programs</a:t>
            </a:r>
            <a:endParaRPr lang="en-US" altLang="zh-CN" dirty="0"/>
          </a:p>
          <a:p>
            <a:pPr lvl="1"/>
            <a:r>
              <a:rPr lang="en-US" altLang="zh-CN" dirty="0" smtClean="0"/>
              <a:t>Smart Eye Glass simulation system</a:t>
            </a:r>
          </a:p>
          <a:p>
            <a:pPr lvl="1"/>
            <a:r>
              <a:rPr lang="en-US" altLang="zh-CN" dirty="0" smtClean="0"/>
              <a:t>Cars detection system and the HUD system</a:t>
            </a:r>
          </a:p>
          <a:p>
            <a:pPr lvl="1"/>
            <a:r>
              <a:rPr lang="en-US" altLang="zh-CN" dirty="0" smtClean="0"/>
              <a:t>Intel Edison </a:t>
            </a:r>
            <a:r>
              <a:rPr lang="en-US" altLang="zh-CN" dirty="0" err="1" smtClean="0"/>
              <a:t>Arduino</a:t>
            </a:r>
            <a:r>
              <a:rPr lang="en-US" altLang="zh-CN" dirty="0" smtClean="0"/>
              <a:t> program 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Intel Edison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124</Words>
  <Application>Microsoft Office PowerPoint</Application>
  <PresentationFormat>全屏显示(4:3)</PresentationFormat>
  <Paragraphs>62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1.1 Brief Introduction</vt:lpstr>
      <vt:lpstr>1.2 Previous Researches</vt:lpstr>
      <vt:lpstr>1.3 Project description</vt:lpstr>
      <vt:lpstr>1.4 Team building</vt:lpstr>
      <vt:lpstr>2.1 System blue print</vt:lpstr>
      <vt:lpstr>幻灯片 8</vt:lpstr>
      <vt:lpstr>2.2 Intel Edison</vt:lpstr>
      <vt:lpstr>2.3 Sony smart eye glass</vt:lpstr>
      <vt:lpstr>2.4 Car detection</vt:lpstr>
      <vt:lpstr> Haar features + Adaboost </vt:lpstr>
      <vt:lpstr>Other improvements</vt:lpstr>
      <vt:lpstr>Results</vt:lpstr>
      <vt:lpstr>3.1 Achievements &amp;Failure</vt:lpstr>
      <vt:lpstr>3.2 business potential</vt:lpstr>
      <vt:lpstr>3.3 More prospects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msilr</dc:creator>
  <cp:lastModifiedBy>msilr</cp:lastModifiedBy>
  <cp:revision>7</cp:revision>
  <dcterms:created xsi:type="dcterms:W3CDTF">2015-08-12T19:52:59Z</dcterms:created>
  <dcterms:modified xsi:type="dcterms:W3CDTF">2015-08-12T20:55:57Z</dcterms:modified>
</cp:coreProperties>
</file>