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5"/>
  </p:normalViewPr>
  <p:slideViewPr>
    <p:cSldViewPr snapToGrid="0" snapToObjects="1">
      <p:cViewPr varScale="1">
        <p:scale>
          <a:sx n="107" d="100"/>
          <a:sy n="107" d="100"/>
        </p:scale>
        <p:origin x="7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D212C-6A71-DA4B-9298-68CD78D968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65DAD3-D621-3C41-ACFA-3FFDBE10DC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6B43C0-F948-1342-BBC7-63B2FB383123}"/>
              </a:ext>
            </a:extLst>
          </p:cNvPr>
          <p:cNvSpPr>
            <a:spLocks noGrp="1"/>
          </p:cNvSpPr>
          <p:nvPr>
            <p:ph type="dt" sz="half" idx="10"/>
          </p:nvPr>
        </p:nvSpPr>
        <p:spPr/>
        <p:txBody>
          <a:bodyPr/>
          <a:lstStyle/>
          <a:p>
            <a:fld id="{3E5E3E9C-BA1E-824E-8DB2-8AE0019006A7}" type="datetimeFigureOut">
              <a:rPr lang="en-US" smtClean="0"/>
              <a:t>2/17/19</a:t>
            </a:fld>
            <a:endParaRPr lang="en-US"/>
          </a:p>
        </p:txBody>
      </p:sp>
      <p:sp>
        <p:nvSpPr>
          <p:cNvPr id="5" name="Footer Placeholder 4">
            <a:extLst>
              <a:ext uri="{FF2B5EF4-FFF2-40B4-BE49-F238E27FC236}">
                <a16:creationId xmlns:a16="http://schemas.microsoft.com/office/drawing/2014/main" id="{03B5870B-64CE-6B4C-8D86-98A7DFFBD6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313C33-D3BF-AE4F-9C8E-CDEEB0ABFDB0}"/>
              </a:ext>
            </a:extLst>
          </p:cNvPr>
          <p:cNvSpPr>
            <a:spLocks noGrp="1"/>
          </p:cNvSpPr>
          <p:nvPr>
            <p:ph type="sldNum" sz="quarter" idx="12"/>
          </p:nvPr>
        </p:nvSpPr>
        <p:spPr/>
        <p:txBody>
          <a:bodyPr/>
          <a:lstStyle/>
          <a:p>
            <a:fld id="{B74D97B8-ACD0-D846-AE63-4FCCABB3801A}" type="slidenum">
              <a:rPr lang="en-US" smtClean="0"/>
              <a:t>‹#›</a:t>
            </a:fld>
            <a:endParaRPr lang="en-US"/>
          </a:p>
        </p:txBody>
      </p:sp>
    </p:spTree>
    <p:extLst>
      <p:ext uri="{BB962C8B-B14F-4D97-AF65-F5344CB8AC3E}">
        <p14:creationId xmlns:p14="http://schemas.microsoft.com/office/powerpoint/2010/main" val="1501222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D370-3C72-3E4D-8EB0-481DC55FC1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ABDBBD-5E91-674D-84DB-C8BFCFDFAC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ED2515-DEAE-794E-BEFA-10DB0E83E04E}"/>
              </a:ext>
            </a:extLst>
          </p:cNvPr>
          <p:cNvSpPr>
            <a:spLocks noGrp="1"/>
          </p:cNvSpPr>
          <p:nvPr>
            <p:ph type="dt" sz="half" idx="10"/>
          </p:nvPr>
        </p:nvSpPr>
        <p:spPr/>
        <p:txBody>
          <a:bodyPr/>
          <a:lstStyle/>
          <a:p>
            <a:fld id="{3E5E3E9C-BA1E-824E-8DB2-8AE0019006A7}" type="datetimeFigureOut">
              <a:rPr lang="en-US" smtClean="0"/>
              <a:t>2/17/19</a:t>
            </a:fld>
            <a:endParaRPr lang="en-US"/>
          </a:p>
        </p:txBody>
      </p:sp>
      <p:sp>
        <p:nvSpPr>
          <p:cNvPr id="5" name="Footer Placeholder 4">
            <a:extLst>
              <a:ext uri="{FF2B5EF4-FFF2-40B4-BE49-F238E27FC236}">
                <a16:creationId xmlns:a16="http://schemas.microsoft.com/office/drawing/2014/main" id="{4672CCEA-CC0D-2C4B-9205-D6D5A9253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47BA4-6511-7F4A-A7E6-8BE4DA0D1C79}"/>
              </a:ext>
            </a:extLst>
          </p:cNvPr>
          <p:cNvSpPr>
            <a:spLocks noGrp="1"/>
          </p:cNvSpPr>
          <p:nvPr>
            <p:ph type="sldNum" sz="quarter" idx="12"/>
          </p:nvPr>
        </p:nvSpPr>
        <p:spPr/>
        <p:txBody>
          <a:bodyPr/>
          <a:lstStyle/>
          <a:p>
            <a:fld id="{B74D97B8-ACD0-D846-AE63-4FCCABB3801A}" type="slidenum">
              <a:rPr lang="en-US" smtClean="0"/>
              <a:t>‹#›</a:t>
            </a:fld>
            <a:endParaRPr lang="en-US"/>
          </a:p>
        </p:txBody>
      </p:sp>
    </p:spTree>
    <p:extLst>
      <p:ext uri="{BB962C8B-B14F-4D97-AF65-F5344CB8AC3E}">
        <p14:creationId xmlns:p14="http://schemas.microsoft.com/office/powerpoint/2010/main" val="4044973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22231D-3E8D-2A48-8D2E-214C88077B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D73DDD-9879-AE48-BE00-06B42370972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11C73-8256-A349-8E9F-456CA7A537F9}"/>
              </a:ext>
            </a:extLst>
          </p:cNvPr>
          <p:cNvSpPr>
            <a:spLocks noGrp="1"/>
          </p:cNvSpPr>
          <p:nvPr>
            <p:ph type="dt" sz="half" idx="10"/>
          </p:nvPr>
        </p:nvSpPr>
        <p:spPr/>
        <p:txBody>
          <a:bodyPr/>
          <a:lstStyle/>
          <a:p>
            <a:fld id="{3E5E3E9C-BA1E-824E-8DB2-8AE0019006A7}" type="datetimeFigureOut">
              <a:rPr lang="en-US" smtClean="0"/>
              <a:t>2/17/19</a:t>
            </a:fld>
            <a:endParaRPr lang="en-US"/>
          </a:p>
        </p:txBody>
      </p:sp>
      <p:sp>
        <p:nvSpPr>
          <p:cNvPr id="5" name="Footer Placeholder 4">
            <a:extLst>
              <a:ext uri="{FF2B5EF4-FFF2-40B4-BE49-F238E27FC236}">
                <a16:creationId xmlns:a16="http://schemas.microsoft.com/office/drawing/2014/main" id="{89E6B091-37CF-F24A-8C82-2C9EFD89F3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824A2-B6F6-D94C-91DC-6512D37B1606}"/>
              </a:ext>
            </a:extLst>
          </p:cNvPr>
          <p:cNvSpPr>
            <a:spLocks noGrp="1"/>
          </p:cNvSpPr>
          <p:nvPr>
            <p:ph type="sldNum" sz="quarter" idx="12"/>
          </p:nvPr>
        </p:nvSpPr>
        <p:spPr/>
        <p:txBody>
          <a:bodyPr/>
          <a:lstStyle/>
          <a:p>
            <a:fld id="{B74D97B8-ACD0-D846-AE63-4FCCABB3801A}" type="slidenum">
              <a:rPr lang="en-US" smtClean="0"/>
              <a:t>‹#›</a:t>
            </a:fld>
            <a:endParaRPr lang="en-US"/>
          </a:p>
        </p:txBody>
      </p:sp>
    </p:spTree>
    <p:extLst>
      <p:ext uri="{BB962C8B-B14F-4D97-AF65-F5344CB8AC3E}">
        <p14:creationId xmlns:p14="http://schemas.microsoft.com/office/powerpoint/2010/main" val="968581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6615B-BBDC-C441-868B-F3E4C2EE12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A5AAF4-D28A-1A43-8A93-79BABE63A40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65C96E-2221-6C47-89F8-09DAC777C876}"/>
              </a:ext>
            </a:extLst>
          </p:cNvPr>
          <p:cNvSpPr>
            <a:spLocks noGrp="1"/>
          </p:cNvSpPr>
          <p:nvPr>
            <p:ph type="dt" sz="half" idx="10"/>
          </p:nvPr>
        </p:nvSpPr>
        <p:spPr/>
        <p:txBody>
          <a:bodyPr/>
          <a:lstStyle/>
          <a:p>
            <a:fld id="{3E5E3E9C-BA1E-824E-8DB2-8AE0019006A7}" type="datetimeFigureOut">
              <a:rPr lang="en-US" smtClean="0"/>
              <a:t>2/17/19</a:t>
            </a:fld>
            <a:endParaRPr lang="en-US"/>
          </a:p>
        </p:txBody>
      </p:sp>
      <p:sp>
        <p:nvSpPr>
          <p:cNvPr id="5" name="Footer Placeholder 4">
            <a:extLst>
              <a:ext uri="{FF2B5EF4-FFF2-40B4-BE49-F238E27FC236}">
                <a16:creationId xmlns:a16="http://schemas.microsoft.com/office/drawing/2014/main" id="{E027B2E5-A799-A345-A585-55D68D9F1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22A53-4AD1-7F44-9F5E-C6E3A7568AA5}"/>
              </a:ext>
            </a:extLst>
          </p:cNvPr>
          <p:cNvSpPr>
            <a:spLocks noGrp="1"/>
          </p:cNvSpPr>
          <p:nvPr>
            <p:ph type="sldNum" sz="quarter" idx="12"/>
          </p:nvPr>
        </p:nvSpPr>
        <p:spPr/>
        <p:txBody>
          <a:bodyPr/>
          <a:lstStyle/>
          <a:p>
            <a:fld id="{B74D97B8-ACD0-D846-AE63-4FCCABB3801A}" type="slidenum">
              <a:rPr lang="en-US" smtClean="0"/>
              <a:t>‹#›</a:t>
            </a:fld>
            <a:endParaRPr lang="en-US"/>
          </a:p>
        </p:txBody>
      </p:sp>
    </p:spTree>
    <p:extLst>
      <p:ext uri="{BB962C8B-B14F-4D97-AF65-F5344CB8AC3E}">
        <p14:creationId xmlns:p14="http://schemas.microsoft.com/office/powerpoint/2010/main" val="291763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FAEE-FEA5-134C-92CE-FC0F7431FE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203EF3-8773-694A-A0DE-E64DC13CEC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BB7564-6F8C-AF42-9E22-0CA98B5F4359}"/>
              </a:ext>
            </a:extLst>
          </p:cNvPr>
          <p:cNvSpPr>
            <a:spLocks noGrp="1"/>
          </p:cNvSpPr>
          <p:nvPr>
            <p:ph type="dt" sz="half" idx="10"/>
          </p:nvPr>
        </p:nvSpPr>
        <p:spPr/>
        <p:txBody>
          <a:bodyPr/>
          <a:lstStyle/>
          <a:p>
            <a:fld id="{3E5E3E9C-BA1E-824E-8DB2-8AE0019006A7}" type="datetimeFigureOut">
              <a:rPr lang="en-US" smtClean="0"/>
              <a:t>2/17/19</a:t>
            </a:fld>
            <a:endParaRPr lang="en-US"/>
          </a:p>
        </p:txBody>
      </p:sp>
      <p:sp>
        <p:nvSpPr>
          <p:cNvPr id="5" name="Footer Placeholder 4">
            <a:extLst>
              <a:ext uri="{FF2B5EF4-FFF2-40B4-BE49-F238E27FC236}">
                <a16:creationId xmlns:a16="http://schemas.microsoft.com/office/drawing/2014/main" id="{DC46D763-C805-944A-B743-52EB47869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A117AB-FAD1-EE4C-82A0-E2511C063BA9}"/>
              </a:ext>
            </a:extLst>
          </p:cNvPr>
          <p:cNvSpPr>
            <a:spLocks noGrp="1"/>
          </p:cNvSpPr>
          <p:nvPr>
            <p:ph type="sldNum" sz="quarter" idx="12"/>
          </p:nvPr>
        </p:nvSpPr>
        <p:spPr/>
        <p:txBody>
          <a:bodyPr/>
          <a:lstStyle/>
          <a:p>
            <a:fld id="{B74D97B8-ACD0-D846-AE63-4FCCABB3801A}" type="slidenum">
              <a:rPr lang="en-US" smtClean="0"/>
              <a:t>‹#›</a:t>
            </a:fld>
            <a:endParaRPr lang="en-US"/>
          </a:p>
        </p:txBody>
      </p:sp>
    </p:spTree>
    <p:extLst>
      <p:ext uri="{BB962C8B-B14F-4D97-AF65-F5344CB8AC3E}">
        <p14:creationId xmlns:p14="http://schemas.microsoft.com/office/powerpoint/2010/main" val="2357335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D4A71-F04C-6241-9851-69D14E76B8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50D8C6-C650-3C43-AE65-AB3112D3D3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0360C8-AFB6-2840-867B-D7E6055E63B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1A1409-BC26-F246-BE9A-8A47A9EF61E5}"/>
              </a:ext>
            </a:extLst>
          </p:cNvPr>
          <p:cNvSpPr>
            <a:spLocks noGrp="1"/>
          </p:cNvSpPr>
          <p:nvPr>
            <p:ph type="dt" sz="half" idx="10"/>
          </p:nvPr>
        </p:nvSpPr>
        <p:spPr/>
        <p:txBody>
          <a:bodyPr/>
          <a:lstStyle/>
          <a:p>
            <a:fld id="{3E5E3E9C-BA1E-824E-8DB2-8AE0019006A7}" type="datetimeFigureOut">
              <a:rPr lang="en-US" smtClean="0"/>
              <a:t>2/17/19</a:t>
            </a:fld>
            <a:endParaRPr lang="en-US"/>
          </a:p>
        </p:txBody>
      </p:sp>
      <p:sp>
        <p:nvSpPr>
          <p:cNvPr id="6" name="Footer Placeholder 5">
            <a:extLst>
              <a:ext uri="{FF2B5EF4-FFF2-40B4-BE49-F238E27FC236}">
                <a16:creationId xmlns:a16="http://schemas.microsoft.com/office/drawing/2014/main" id="{FE4B90EF-5657-5644-960E-00B7DA5DBB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D076A0-0AD3-494E-ACF9-A60F5DFD6CDC}"/>
              </a:ext>
            </a:extLst>
          </p:cNvPr>
          <p:cNvSpPr>
            <a:spLocks noGrp="1"/>
          </p:cNvSpPr>
          <p:nvPr>
            <p:ph type="sldNum" sz="quarter" idx="12"/>
          </p:nvPr>
        </p:nvSpPr>
        <p:spPr/>
        <p:txBody>
          <a:bodyPr/>
          <a:lstStyle/>
          <a:p>
            <a:fld id="{B74D97B8-ACD0-D846-AE63-4FCCABB3801A}" type="slidenum">
              <a:rPr lang="en-US" smtClean="0"/>
              <a:t>‹#›</a:t>
            </a:fld>
            <a:endParaRPr lang="en-US"/>
          </a:p>
        </p:txBody>
      </p:sp>
    </p:spTree>
    <p:extLst>
      <p:ext uri="{BB962C8B-B14F-4D97-AF65-F5344CB8AC3E}">
        <p14:creationId xmlns:p14="http://schemas.microsoft.com/office/powerpoint/2010/main" val="1864492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1073-1E25-C644-9D68-EC565B7AE1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6B8C06-BDF6-9C42-AD30-0BDEAD7213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FCE6E12-99D3-C347-9244-4DDCC2D8740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0D469F-528C-8445-8D02-F1B9D1B2DC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B02F77B-AE32-414D-832D-E688A58B356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231D27-B308-7443-ACA0-D14AA14E16AA}"/>
              </a:ext>
            </a:extLst>
          </p:cNvPr>
          <p:cNvSpPr>
            <a:spLocks noGrp="1"/>
          </p:cNvSpPr>
          <p:nvPr>
            <p:ph type="dt" sz="half" idx="10"/>
          </p:nvPr>
        </p:nvSpPr>
        <p:spPr/>
        <p:txBody>
          <a:bodyPr/>
          <a:lstStyle/>
          <a:p>
            <a:fld id="{3E5E3E9C-BA1E-824E-8DB2-8AE0019006A7}" type="datetimeFigureOut">
              <a:rPr lang="en-US" smtClean="0"/>
              <a:t>2/17/19</a:t>
            </a:fld>
            <a:endParaRPr lang="en-US"/>
          </a:p>
        </p:txBody>
      </p:sp>
      <p:sp>
        <p:nvSpPr>
          <p:cNvPr id="8" name="Footer Placeholder 7">
            <a:extLst>
              <a:ext uri="{FF2B5EF4-FFF2-40B4-BE49-F238E27FC236}">
                <a16:creationId xmlns:a16="http://schemas.microsoft.com/office/drawing/2014/main" id="{C91B6D6D-829B-8046-A095-59AB3CC7DA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2468CF-50D9-9140-9041-6B6ADB82045C}"/>
              </a:ext>
            </a:extLst>
          </p:cNvPr>
          <p:cNvSpPr>
            <a:spLocks noGrp="1"/>
          </p:cNvSpPr>
          <p:nvPr>
            <p:ph type="sldNum" sz="quarter" idx="12"/>
          </p:nvPr>
        </p:nvSpPr>
        <p:spPr/>
        <p:txBody>
          <a:bodyPr/>
          <a:lstStyle/>
          <a:p>
            <a:fld id="{B74D97B8-ACD0-D846-AE63-4FCCABB3801A}" type="slidenum">
              <a:rPr lang="en-US" smtClean="0"/>
              <a:t>‹#›</a:t>
            </a:fld>
            <a:endParaRPr lang="en-US"/>
          </a:p>
        </p:txBody>
      </p:sp>
    </p:spTree>
    <p:extLst>
      <p:ext uri="{BB962C8B-B14F-4D97-AF65-F5344CB8AC3E}">
        <p14:creationId xmlns:p14="http://schemas.microsoft.com/office/powerpoint/2010/main" val="4278383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1668-BE39-8743-A8B5-0BC74AACE3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8ABA92-FDCF-6941-BC1F-9BBB66A89D8C}"/>
              </a:ext>
            </a:extLst>
          </p:cNvPr>
          <p:cNvSpPr>
            <a:spLocks noGrp="1"/>
          </p:cNvSpPr>
          <p:nvPr>
            <p:ph type="dt" sz="half" idx="10"/>
          </p:nvPr>
        </p:nvSpPr>
        <p:spPr/>
        <p:txBody>
          <a:bodyPr/>
          <a:lstStyle/>
          <a:p>
            <a:fld id="{3E5E3E9C-BA1E-824E-8DB2-8AE0019006A7}" type="datetimeFigureOut">
              <a:rPr lang="en-US" smtClean="0"/>
              <a:t>2/17/19</a:t>
            </a:fld>
            <a:endParaRPr lang="en-US"/>
          </a:p>
        </p:txBody>
      </p:sp>
      <p:sp>
        <p:nvSpPr>
          <p:cNvPr id="4" name="Footer Placeholder 3">
            <a:extLst>
              <a:ext uri="{FF2B5EF4-FFF2-40B4-BE49-F238E27FC236}">
                <a16:creationId xmlns:a16="http://schemas.microsoft.com/office/drawing/2014/main" id="{24395512-8022-C24B-A144-CEE61F831B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7F6F5C-4692-C544-A136-D45D65F7056C}"/>
              </a:ext>
            </a:extLst>
          </p:cNvPr>
          <p:cNvSpPr>
            <a:spLocks noGrp="1"/>
          </p:cNvSpPr>
          <p:nvPr>
            <p:ph type="sldNum" sz="quarter" idx="12"/>
          </p:nvPr>
        </p:nvSpPr>
        <p:spPr/>
        <p:txBody>
          <a:bodyPr/>
          <a:lstStyle/>
          <a:p>
            <a:fld id="{B74D97B8-ACD0-D846-AE63-4FCCABB3801A}" type="slidenum">
              <a:rPr lang="en-US" smtClean="0"/>
              <a:t>‹#›</a:t>
            </a:fld>
            <a:endParaRPr lang="en-US"/>
          </a:p>
        </p:txBody>
      </p:sp>
    </p:spTree>
    <p:extLst>
      <p:ext uri="{BB962C8B-B14F-4D97-AF65-F5344CB8AC3E}">
        <p14:creationId xmlns:p14="http://schemas.microsoft.com/office/powerpoint/2010/main" val="2741041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906DE-4D8B-9240-9FD7-9F707D044712}"/>
              </a:ext>
            </a:extLst>
          </p:cNvPr>
          <p:cNvSpPr>
            <a:spLocks noGrp="1"/>
          </p:cNvSpPr>
          <p:nvPr>
            <p:ph type="dt" sz="half" idx="10"/>
          </p:nvPr>
        </p:nvSpPr>
        <p:spPr/>
        <p:txBody>
          <a:bodyPr/>
          <a:lstStyle/>
          <a:p>
            <a:fld id="{3E5E3E9C-BA1E-824E-8DB2-8AE0019006A7}" type="datetimeFigureOut">
              <a:rPr lang="en-US" smtClean="0"/>
              <a:t>2/17/19</a:t>
            </a:fld>
            <a:endParaRPr lang="en-US"/>
          </a:p>
        </p:txBody>
      </p:sp>
      <p:sp>
        <p:nvSpPr>
          <p:cNvPr id="3" name="Footer Placeholder 2">
            <a:extLst>
              <a:ext uri="{FF2B5EF4-FFF2-40B4-BE49-F238E27FC236}">
                <a16:creationId xmlns:a16="http://schemas.microsoft.com/office/drawing/2014/main" id="{157FD812-64FB-354F-B317-8718A182C3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3D95AF-0D33-A540-861B-430A9A5E936A}"/>
              </a:ext>
            </a:extLst>
          </p:cNvPr>
          <p:cNvSpPr>
            <a:spLocks noGrp="1"/>
          </p:cNvSpPr>
          <p:nvPr>
            <p:ph type="sldNum" sz="quarter" idx="12"/>
          </p:nvPr>
        </p:nvSpPr>
        <p:spPr/>
        <p:txBody>
          <a:bodyPr/>
          <a:lstStyle/>
          <a:p>
            <a:fld id="{B74D97B8-ACD0-D846-AE63-4FCCABB3801A}" type="slidenum">
              <a:rPr lang="en-US" smtClean="0"/>
              <a:t>‹#›</a:t>
            </a:fld>
            <a:endParaRPr lang="en-US"/>
          </a:p>
        </p:txBody>
      </p:sp>
    </p:spTree>
    <p:extLst>
      <p:ext uri="{BB962C8B-B14F-4D97-AF65-F5344CB8AC3E}">
        <p14:creationId xmlns:p14="http://schemas.microsoft.com/office/powerpoint/2010/main" val="2492513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0791-417B-F544-BF0E-47B01927EC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216256-2458-4649-B79D-ECB95195A0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9765DD-3353-D343-83B6-25203BF57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3F6D4A-C3DC-1F42-B01B-6BCC17814259}"/>
              </a:ext>
            </a:extLst>
          </p:cNvPr>
          <p:cNvSpPr>
            <a:spLocks noGrp="1"/>
          </p:cNvSpPr>
          <p:nvPr>
            <p:ph type="dt" sz="half" idx="10"/>
          </p:nvPr>
        </p:nvSpPr>
        <p:spPr/>
        <p:txBody>
          <a:bodyPr/>
          <a:lstStyle/>
          <a:p>
            <a:fld id="{3E5E3E9C-BA1E-824E-8DB2-8AE0019006A7}" type="datetimeFigureOut">
              <a:rPr lang="en-US" smtClean="0"/>
              <a:t>2/17/19</a:t>
            </a:fld>
            <a:endParaRPr lang="en-US"/>
          </a:p>
        </p:txBody>
      </p:sp>
      <p:sp>
        <p:nvSpPr>
          <p:cNvPr id="6" name="Footer Placeholder 5">
            <a:extLst>
              <a:ext uri="{FF2B5EF4-FFF2-40B4-BE49-F238E27FC236}">
                <a16:creationId xmlns:a16="http://schemas.microsoft.com/office/drawing/2014/main" id="{3FA38D0F-C4A5-4145-B66C-C002CCBBF9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906948-9CCF-A548-B4FE-A770E764C082}"/>
              </a:ext>
            </a:extLst>
          </p:cNvPr>
          <p:cNvSpPr>
            <a:spLocks noGrp="1"/>
          </p:cNvSpPr>
          <p:nvPr>
            <p:ph type="sldNum" sz="quarter" idx="12"/>
          </p:nvPr>
        </p:nvSpPr>
        <p:spPr/>
        <p:txBody>
          <a:bodyPr/>
          <a:lstStyle/>
          <a:p>
            <a:fld id="{B74D97B8-ACD0-D846-AE63-4FCCABB3801A}" type="slidenum">
              <a:rPr lang="en-US" smtClean="0"/>
              <a:t>‹#›</a:t>
            </a:fld>
            <a:endParaRPr lang="en-US"/>
          </a:p>
        </p:txBody>
      </p:sp>
    </p:spTree>
    <p:extLst>
      <p:ext uri="{BB962C8B-B14F-4D97-AF65-F5344CB8AC3E}">
        <p14:creationId xmlns:p14="http://schemas.microsoft.com/office/powerpoint/2010/main" val="3177259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CFF7F-CF4A-FD49-A29A-A9ECD472A6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E914CB-F27C-2B46-8F5B-D80FB03D80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CA6D57-21ED-2944-93CC-15F6D151A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652FF9-990E-CA46-98F9-94B9752F6E4A}"/>
              </a:ext>
            </a:extLst>
          </p:cNvPr>
          <p:cNvSpPr>
            <a:spLocks noGrp="1"/>
          </p:cNvSpPr>
          <p:nvPr>
            <p:ph type="dt" sz="half" idx="10"/>
          </p:nvPr>
        </p:nvSpPr>
        <p:spPr/>
        <p:txBody>
          <a:bodyPr/>
          <a:lstStyle/>
          <a:p>
            <a:fld id="{3E5E3E9C-BA1E-824E-8DB2-8AE0019006A7}" type="datetimeFigureOut">
              <a:rPr lang="en-US" smtClean="0"/>
              <a:t>2/17/19</a:t>
            </a:fld>
            <a:endParaRPr lang="en-US"/>
          </a:p>
        </p:txBody>
      </p:sp>
      <p:sp>
        <p:nvSpPr>
          <p:cNvPr id="6" name="Footer Placeholder 5">
            <a:extLst>
              <a:ext uri="{FF2B5EF4-FFF2-40B4-BE49-F238E27FC236}">
                <a16:creationId xmlns:a16="http://schemas.microsoft.com/office/drawing/2014/main" id="{4037A5D2-77D5-F141-A2FB-32C1F17870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D5EFCB-D37C-C541-9123-0A55AAFBE19E}"/>
              </a:ext>
            </a:extLst>
          </p:cNvPr>
          <p:cNvSpPr>
            <a:spLocks noGrp="1"/>
          </p:cNvSpPr>
          <p:nvPr>
            <p:ph type="sldNum" sz="quarter" idx="12"/>
          </p:nvPr>
        </p:nvSpPr>
        <p:spPr/>
        <p:txBody>
          <a:bodyPr/>
          <a:lstStyle/>
          <a:p>
            <a:fld id="{B74D97B8-ACD0-D846-AE63-4FCCABB3801A}" type="slidenum">
              <a:rPr lang="en-US" smtClean="0"/>
              <a:t>‹#›</a:t>
            </a:fld>
            <a:endParaRPr lang="en-US"/>
          </a:p>
        </p:txBody>
      </p:sp>
    </p:spTree>
    <p:extLst>
      <p:ext uri="{BB962C8B-B14F-4D97-AF65-F5344CB8AC3E}">
        <p14:creationId xmlns:p14="http://schemas.microsoft.com/office/powerpoint/2010/main" val="2000821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EE3A98-0E57-D949-B5E5-33D2810B3E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8DB4ED-4EBC-C14F-8CE7-D375CD02E6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DAF278-A30B-D542-9677-6BEF693A71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E3E9C-BA1E-824E-8DB2-8AE0019006A7}" type="datetimeFigureOut">
              <a:rPr lang="en-US" smtClean="0"/>
              <a:t>2/17/19</a:t>
            </a:fld>
            <a:endParaRPr lang="en-US"/>
          </a:p>
        </p:txBody>
      </p:sp>
      <p:sp>
        <p:nvSpPr>
          <p:cNvPr id="5" name="Footer Placeholder 4">
            <a:extLst>
              <a:ext uri="{FF2B5EF4-FFF2-40B4-BE49-F238E27FC236}">
                <a16:creationId xmlns:a16="http://schemas.microsoft.com/office/drawing/2014/main" id="{4EAB217D-B326-374A-B1B2-F07238C4BD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952A42-EACA-0143-82AD-A0355821F3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4D97B8-ACD0-D846-AE63-4FCCABB3801A}" type="slidenum">
              <a:rPr lang="en-US" smtClean="0"/>
              <a:t>‹#›</a:t>
            </a:fld>
            <a:endParaRPr lang="en-US"/>
          </a:p>
        </p:txBody>
      </p:sp>
    </p:spTree>
    <p:extLst>
      <p:ext uri="{BB962C8B-B14F-4D97-AF65-F5344CB8AC3E}">
        <p14:creationId xmlns:p14="http://schemas.microsoft.com/office/powerpoint/2010/main" val="1697866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667DD-B15E-7846-A27E-ED68D26A1077}"/>
              </a:ext>
            </a:extLst>
          </p:cNvPr>
          <p:cNvSpPr>
            <a:spLocks noGrp="1"/>
          </p:cNvSpPr>
          <p:nvPr>
            <p:ph type="ctrTitle"/>
          </p:nvPr>
        </p:nvSpPr>
        <p:spPr/>
        <p:txBody>
          <a:bodyPr/>
          <a:lstStyle/>
          <a:p>
            <a:r>
              <a:rPr lang="en-US" dirty="0"/>
              <a:t>Process Synchronization</a:t>
            </a:r>
          </a:p>
        </p:txBody>
      </p:sp>
      <p:sp>
        <p:nvSpPr>
          <p:cNvPr id="3" name="Subtitle 2">
            <a:extLst>
              <a:ext uri="{FF2B5EF4-FFF2-40B4-BE49-F238E27FC236}">
                <a16:creationId xmlns:a16="http://schemas.microsoft.com/office/drawing/2014/main" id="{F8BAB170-383F-8647-A804-17A0769D9F8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41190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CD8F0-CB0B-DB45-BE95-A5B86FC7F0EA}"/>
              </a:ext>
            </a:extLst>
          </p:cNvPr>
          <p:cNvSpPr>
            <a:spLocks noGrp="1"/>
          </p:cNvSpPr>
          <p:nvPr>
            <p:ph type="title"/>
          </p:nvPr>
        </p:nvSpPr>
        <p:spPr/>
        <p:txBody>
          <a:bodyPr/>
          <a:lstStyle/>
          <a:p>
            <a:r>
              <a:rPr lang="en-US" dirty="0"/>
              <a:t>Producer Consumer Problem</a:t>
            </a:r>
          </a:p>
        </p:txBody>
      </p:sp>
      <p:sp>
        <p:nvSpPr>
          <p:cNvPr id="3" name="Content Placeholder 2">
            <a:extLst>
              <a:ext uri="{FF2B5EF4-FFF2-40B4-BE49-F238E27FC236}">
                <a16:creationId xmlns:a16="http://schemas.microsoft.com/office/drawing/2014/main" id="{FE475A72-AE2A-9B45-BFEE-D7F836CBF137}"/>
              </a:ext>
            </a:extLst>
          </p:cNvPr>
          <p:cNvSpPr>
            <a:spLocks noGrp="1"/>
          </p:cNvSpPr>
          <p:nvPr>
            <p:ph idx="1"/>
          </p:nvPr>
        </p:nvSpPr>
        <p:spPr>
          <a:xfrm>
            <a:off x="838200" y="1825626"/>
            <a:ext cx="4280065" cy="3150136"/>
          </a:xfrm>
        </p:spPr>
        <p:txBody>
          <a:bodyPr>
            <a:normAutofit fontScale="62500" lnSpcReduction="20000"/>
          </a:bodyPr>
          <a:lstStyle/>
          <a:p>
            <a:pPr marL="0" indent="0">
              <a:buNone/>
            </a:pPr>
            <a:r>
              <a:rPr lang="en-US" b="1" dirty="0"/>
              <a:t>Producer:</a:t>
            </a:r>
          </a:p>
          <a:p>
            <a:pPr marL="0" indent="0">
              <a:buNone/>
            </a:pPr>
            <a:r>
              <a:rPr lang="en-US" dirty="0"/>
              <a:t>while (true) { </a:t>
            </a:r>
          </a:p>
          <a:p>
            <a:pPr marL="0" indent="0">
              <a:buNone/>
            </a:pPr>
            <a:r>
              <a:rPr lang="en-US" dirty="0"/>
              <a:t>	/* produce an item in next produced */ </a:t>
            </a:r>
          </a:p>
          <a:p>
            <a:pPr marL="0" indent="0">
              <a:buNone/>
            </a:pPr>
            <a:r>
              <a:rPr lang="en-US" dirty="0"/>
              <a:t>	while (counter == BUFFER SIZE) </a:t>
            </a:r>
          </a:p>
          <a:p>
            <a:pPr marL="0" indent="0">
              <a:buNone/>
            </a:pPr>
            <a:r>
              <a:rPr lang="en-US" dirty="0"/>
              <a:t>		 /* do nothing */ </a:t>
            </a:r>
          </a:p>
          <a:p>
            <a:pPr marL="0" indent="0">
              <a:buNone/>
            </a:pPr>
            <a:r>
              <a:rPr lang="en-US" dirty="0"/>
              <a:t>	buffer[in] = next produced; </a:t>
            </a:r>
          </a:p>
          <a:p>
            <a:pPr marL="0" indent="0">
              <a:buNone/>
            </a:pPr>
            <a:r>
              <a:rPr lang="en-US" dirty="0"/>
              <a:t>	in = (in + 1) % BUFFER SIZE; </a:t>
            </a:r>
          </a:p>
          <a:p>
            <a:pPr marL="0" indent="0">
              <a:buNone/>
            </a:pPr>
            <a:r>
              <a:rPr lang="en-US" dirty="0"/>
              <a:t>	counter++; </a:t>
            </a:r>
          </a:p>
          <a:p>
            <a:pPr marL="0" indent="0">
              <a:buNone/>
            </a:pPr>
            <a:r>
              <a:rPr lang="en-US" dirty="0"/>
              <a:t>}</a:t>
            </a:r>
          </a:p>
        </p:txBody>
      </p:sp>
      <p:sp>
        <p:nvSpPr>
          <p:cNvPr id="4" name="Rectangle 3">
            <a:extLst>
              <a:ext uri="{FF2B5EF4-FFF2-40B4-BE49-F238E27FC236}">
                <a16:creationId xmlns:a16="http://schemas.microsoft.com/office/drawing/2014/main" id="{7605997E-8792-5C41-A6B6-598F763BAC94}"/>
              </a:ext>
            </a:extLst>
          </p:cNvPr>
          <p:cNvSpPr/>
          <p:nvPr/>
        </p:nvSpPr>
        <p:spPr>
          <a:xfrm>
            <a:off x="6547263" y="1997839"/>
            <a:ext cx="4461164" cy="2862322"/>
          </a:xfrm>
          <a:prstGeom prst="rect">
            <a:avLst/>
          </a:prstGeom>
        </p:spPr>
        <p:txBody>
          <a:bodyPr wrap="square">
            <a:spAutoFit/>
          </a:bodyPr>
          <a:lstStyle/>
          <a:p>
            <a:r>
              <a:rPr lang="en-US" b="1" dirty="0"/>
              <a:t>Consumer:</a:t>
            </a:r>
          </a:p>
          <a:p>
            <a:r>
              <a:rPr lang="en-US" dirty="0"/>
              <a:t>while (true) { </a:t>
            </a:r>
          </a:p>
          <a:p>
            <a:r>
              <a:rPr lang="en-US" dirty="0"/>
              <a:t>	while (counter == 0) </a:t>
            </a:r>
          </a:p>
          <a:p>
            <a:r>
              <a:rPr lang="en-US" dirty="0"/>
              <a:t>		/* do nothing */ </a:t>
            </a:r>
          </a:p>
          <a:p>
            <a:r>
              <a:rPr lang="en-US" dirty="0"/>
              <a:t>	next consumed = buffer[out]; </a:t>
            </a:r>
          </a:p>
          <a:p>
            <a:r>
              <a:rPr lang="en-US" dirty="0"/>
              <a:t>	out = (out + 1) % BUFFER SIZE; </a:t>
            </a:r>
          </a:p>
          <a:p>
            <a:r>
              <a:rPr lang="en-US" dirty="0"/>
              <a:t>	counter--;</a:t>
            </a:r>
          </a:p>
          <a:p>
            <a:r>
              <a:rPr lang="en-US" dirty="0"/>
              <a:t>	 /* consume the item in next consumed */ </a:t>
            </a:r>
          </a:p>
          <a:p>
            <a:r>
              <a:rPr lang="en-US" dirty="0"/>
              <a:t>}</a:t>
            </a:r>
          </a:p>
        </p:txBody>
      </p:sp>
    </p:spTree>
    <p:extLst>
      <p:ext uri="{BB962C8B-B14F-4D97-AF65-F5344CB8AC3E}">
        <p14:creationId xmlns:p14="http://schemas.microsoft.com/office/powerpoint/2010/main" val="2935327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8515-CE53-B347-971E-0F6778A5A294}"/>
              </a:ext>
            </a:extLst>
          </p:cNvPr>
          <p:cNvSpPr>
            <a:spLocks noGrp="1"/>
          </p:cNvSpPr>
          <p:nvPr>
            <p:ph type="title"/>
          </p:nvPr>
        </p:nvSpPr>
        <p:spPr/>
        <p:txBody>
          <a:bodyPr/>
          <a:lstStyle/>
          <a:p>
            <a:r>
              <a:rPr lang="en-US" dirty="0"/>
              <a:t>General Structure of a process</a:t>
            </a:r>
          </a:p>
        </p:txBody>
      </p:sp>
      <p:pic>
        <p:nvPicPr>
          <p:cNvPr id="4" name="Content Placeholder 3">
            <a:extLst>
              <a:ext uri="{FF2B5EF4-FFF2-40B4-BE49-F238E27FC236}">
                <a16:creationId xmlns:a16="http://schemas.microsoft.com/office/drawing/2014/main" id="{438A430A-1D1A-624B-8AAA-6CAB4295A47A}"/>
              </a:ext>
            </a:extLst>
          </p:cNvPr>
          <p:cNvPicPr>
            <a:picLocks noGrp="1" noChangeAspect="1"/>
          </p:cNvPicPr>
          <p:nvPr>
            <p:ph idx="1"/>
          </p:nvPr>
        </p:nvPicPr>
        <p:blipFill>
          <a:blip r:embed="rId2"/>
          <a:stretch>
            <a:fillRect/>
          </a:stretch>
        </p:blipFill>
        <p:spPr>
          <a:xfrm>
            <a:off x="4077442" y="2216150"/>
            <a:ext cx="3467100" cy="2425700"/>
          </a:xfrm>
          <a:prstGeom prst="rect">
            <a:avLst/>
          </a:prstGeom>
        </p:spPr>
      </p:pic>
    </p:spTree>
    <p:extLst>
      <p:ext uri="{BB962C8B-B14F-4D97-AF65-F5344CB8AC3E}">
        <p14:creationId xmlns:p14="http://schemas.microsoft.com/office/powerpoint/2010/main" val="2259933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76E7E-285C-1746-9F4C-8205E4CB2F20}"/>
              </a:ext>
            </a:extLst>
          </p:cNvPr>
          <p:cNvSpPr>
            <a:spLocks noGrp="1"/>
          </p:cNvSpPr>
          <p:nvPr>
            <p:ph type="title"/>
          </p:nvPr>
        </p:nvSpPr>
        <p:spPr/>
        <p:txBody>
          <a:bodyPr/>
          <a:lstStyle/>
          <a:p>
            <a:r>
              <a:rPr lang="en-US" dirty="0"/>
              <a:t>Critical-Section Problem</a:t>
            </a:r>
          </a:p>
        </p:txBody>
      </p:sp>
      <p:sp>
        <p:nvSpPr>
          <p:cNvPr id="3" name="Content Placeholder 2">
            <a:extLst>
              <a:ext uri="{FF2B5EF4-FFF2-40B4-BE49-F238E27FC236}">
                <a16:creationId xmlns:a16="http://schemas.microsoft.com/office/drawing/2014/main" id="{2C80800C-7383-7744-AF09-25E591778FE7}"/>
              </a:ext>
            </a:extLst>
          </p:cNvPr>
          <p:cNvSpPr>
            <a:spLocks noGrp="1"/>
          </p:cNvSpPr>
          <p:nvPr>
            <p:ph idx="1"/>
          </p:nvPr>
        </p:nvSpPr>
        <p:spPr/>
        <p:txBody>
          <a:bodyPr>
            <a:normAutofit lnSpcReduction="10000"/>
          </a:bodyPr>
          <a:lstStyle/>
          <a:p>
            <a:r>
              <a:rPr lang="en-US" b="1" dirty="0"/>
              <a:t>Mutual exclusion</a:t>
            </a:r>
            <a:r>
              <a:rPr lang="en-US" dirty="0"/>
              <a:t>: If process Pi is executing in its critical section, then no other processes can be executing in their critical sections.</a:t>
            </a:r>
          </a:p>
          <a:p>
            <a:r>
              <a:rPr lang="en-US" b="1" dirty="0"/>
              <a:t>Progress</a:t>
            </a:r>
            <a:r>
              <a:rPr lang="en-US" dirty="0"/>
              <a:t>: If no process is executing in its critical section and some processes wish to enter their critical sections, then only those processes that are not executing in their remainder sections can participate in deciding which will enter its critical section next, and this selection cannot be postponed indefinitely.</a:t>
            </a:r>
          </a:p>
          <a:p>
            <a:r>
              <a:rPr lang="en-US" b="1" dirty="0"/>
              <a:t>Bounded waiting</a:t>
            </a:r>
            <a:r>
              <a:rPr lang="en-US" dirty="0"/>
              <a:t>. There exists a bound, or limit, on the number of times that other processes are allowed to enter their critical sections after a process has made a request to enter its critical section and before that request is granted.</a:t>
            </a:r>
          </a:p>
        </p:txBody>
      </p:sp>
    </p:spTree>
    <p:extLst>
      <p:ext uri="{BB962C8B-B14F-4D97-AF65-F5344CB8AC3E}">
        <p14:creationId xmlns:p14="http://schemas.microsoft.com/office/powerpoint/2010/main" val="3538041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09CCC-174E-0442-85B5-9EB6C5AB6008}"/>
              </a:ext>
            </a:extLst>
          </p:cNvPr>
          <p:cNvSpPr>
            <a:spLocks noGrp="1"/>
          </p:cNvSpPr>
          <p:nvPr>
            <p:ph type="title"/>
          </p:nvPr>
        </p:nvSpPr>
        <p:spPr/>
        <p:txBody>
          <a:bodyPr/>
          <a:lstStyle/>
          <a:p>
            <a:r>
              <a:rPr lang="en-US" dirty="0"/>
              <a:t>Peterson Solution</a:t>
            </a:r>
          </a:p>
        </p:txBody>
      </p:sp>
      <p:sp>
        <p:nvSpPr>
          <p:cNvPr id="3" name="Content Placeholder 2">
            <a:extLst>
              <a:ext uri="{FF2B5EF4-FFF2-40B4-BE49-F238E27FC236}">
                <a16:creationId xmlns:a16="http://schemas.microsoft.com/office/drawing/2014/main" id="{4223C0A8-CB3C-AF45-962B-51AA487635D9}"/>
              </a:ext>
            </a:extLst>
          </p:cNvPr>
          <p:cNvSpPr>
            <a:spLocks noGrp="1"/>
          </p:cNvSpPr>
          <p:nvPr>
            <p:ph idx="1"/>
          </p:nvPr>
        </p:nvSpPr>
        <p:spPr/>
        <p:txBody>
          <a:bodyPr/>
          <a:lstStyle/>
          <a:p>
            <a:r>
              <a:rPr lang="en-US" dirty="0" err="1"/>
              <a:t>int</a:t>
            </a:r>
            <a:r>
              <a:rPr lang="en-US" dirty="0"/>
              <a:t> turn; </a:t>
            </a:r>
          </a:p>
          <a:p>
            <a:r>
              <a:rPr lang="en-US" dirty="0" err="1"/>
              <a:t>boolean</a:t>
            </a:r>
            <a:r>
              <a:rPr lang="en-US" dirty="0"/>
              <a:t> flag[2];</a:t>
            </a:r>
          </a:p>
          <a:p>
            <a:endParaRPr lang="en-US" dirty="0"/>
          </a:p>
        </p:txBody>
      </p:sp>
      <p:pic>
        <p:nvPicPr>
          <p:cNvPr id="5" name="Picture 4">
            <a:extLst>
              <a:ext uri="{FF2B5EF4-FFF2-40B4-BE49-F238E27FC236}">
                <a16:creationId xmlns:a16="http://schemas.microsoft.com/office/drawing/2014/main" id="{388CA6D6-2E2D-F04C-AF85-176751578EB2}"/>
              </a:ext>
            </a:extLst>
          </p:cNvPr>
          <p:cNvPicPr>
            <a:picLocks noChangeAspect="1"/>
          </p:cNvPicPr>
          <p:nvPr/>
        </p:nvPicPr>
        <p:blipFill>
          <a:blip r:embed="rId2"/>
          <a:stretch>
            <a:fillRect/>
          </a:stretch>
        </p:blipFill>
        <p:spPr>
          <a:xfrm>
            <a:off x="5189538" y="2209800"/>
            <a:ext cx="4470400" cy="2895600"/>
          </a:xfrm>
          <a:prstGeom prst="rect">
            <a:avLst/>
          </a:prstGeom>
        </p:spPr>
      </p:pic>
    </p:spTree>
    <p:extLst>
      <p:ext uri="{BB962C8B-B14F-4D97-AF65-F5344CB8AC3E}">
        <p14:creationId xmlns:p14="http://schemas.microsoft.com/office/powerpoint/2010/main" val="3169098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9934-C8DD-7C44-A344-FA940E473EDE}"/>
              </a:ext>
            </a:extLst>
          </p:cNvPr>
          <p:cNvSpPr>
            <a:spLocks noGrp="1"/>
          </p:cNvSpPr>
          <p:nvPr>
            <p:ph type="title"/>
          </p:nvPr>
        </p:nvSpPr>
        <p:spPr/>
        <p:txBody>
          <a:bodyPr/>
          <a:lstStyle/>
          <a:p>
            <a:r>
              <a:rPr lang="en-US" dirty="0"/>
              <a:t>Synchronized Hardware</a:t>
            </a:r>
          </a:p>
        </p:txBody>
      </p:sp>
      <p:sp>
        <p:nvSpPr>
          <p:cNvPr id="3" name="Content Placeholder 2">
            <a:extLst>
              <a:ext uri="{FF2B5EF4-FFF2-40B4-BE49-F238E27FC236}">
                <a16:creationId xmlns:a16="http://schemas.microsoft.com/office/drawing/2014/main" id="{F4B6BE14-84B0-824B-9563-F5D00C7227A1}"/>
              </a:ext>
            </a:extLst>
          </p:cNvPr>
          <p:cNvSpPr>
            <a:spLocks noGrp="1"/>
          </p:cNvSpPr>
          <p:nvPr>
            <p:ph idx="1"/>
          </p:nvPr>
        </p:nvSpPr>
        <p:spPr/>
        <p:txBody>
          <a:bodyPr>
            <a:normAutofit fontScale="85000" lnSpcReduction="20000"/>
          </a:bodyPr>
          <a:lstStyle/>
          <a:p>
            <a:pPr marL="0" indent="0">
              <a:buNone/>
            </a:pPr>
            <a:r>
              <a:rPr lang="en-US" sz="1400" dirty="0" err="1"/>
              <a:t>boolean</a:t>
            </a:r>
            <a:r>
              <a:rPr lang="en-US" sz="1400" dirty="0"/>
              <a:t> test and set(</a:t>
            </a:r>
            <a:r>
              <a:rPr lang="en-US" sz="1400" dirty="0" err="1"/>
              <a:t>boolean</a:t>
            </a:r>
            <a:r>
              <a:rPr lang="en-US" sz="1400" dirty="0"/>
              <a:t> *target) </a:t>
            </a:r>
          </a:p>
          <a:p>
            <a:pPr marL="0" indent="0">
              <a:buNone/>
            </a:pPr>
            <a:r>
              <a:rPr lang="en-US" sz="1400" dirty="0"/>
              <a:t>{ </a:t>
            </a:r>
          </a:p>
          <a:p>
            <a:pPr marL="0" indent="0">
              <a:buNone/>
            </a:pPr>
            <a:r>
              <a:rPr lang="en-US" sz="1400" dirty="0"/>
              <a:t>	</a:t>
            </a:r>
            <a:r>
              <a:rPr lang="en-US" sz="1400" dirty="0" err="1"/>
              <a:t>boolean</a:t>
            </a:r>
            <a:r>
              <a:rPr lang="en-US" sz="1400" dirty="0"/>
              <a:t> </a:t>
            </a:r>
            <a:r>
              <a:rPr lang="en-US" sz="1400" dirty="0" err="1"/>
              <a:t>rv</a:t>
            </a:r>
            <a:r>
              <a:rPr lang="en-US" sz="1400" dirty="0"/>
              <a:t> = *target; </a:t>
            </a:r>
          </a:p>
          <a:p>
            <a:pPr marL="0" indent="0">
              <a:buNone/>
            </a:pPr>
            <a:r>
              <a:rPr lang="en-US" sz="1400" dirty="0"/>
              <a:t>	*target = true; </a:t>
            </a:r>
          </a:p>
          <a:p>
            <a:pPr marL="0" indent="0">
              <a:buNone/>
            </a:pPr>
            <a:r>
              <a:rPr lang="en-US" sz="1400" dirty="0"/>
              <a:t>	return </a:t>
            </a:r>
            <a:r>
              <a:rPr lang="en-US" sz="1400" dirty="0" err="1"/>
              <a:t>rv</a:t>
            </a:r>
            <a:r>
              <a:rPr lang="en-US" sz="1400" dirty="0"/>
              <a:t>;</a:t>
            </a:r>
          </a:p>
          <a:p>
            <a:pPr marL="0" indent="0">
              <a:buNone/>
            </a:pPr>
            <a:r>
              <a:rPr lang="en-US" sz="1400" dirty="0"/>
              <a:t> }</a:t>
            </a:r>
          </a:p>
          <a:p>
            <a:pPr marL="0" indent="0">
              <a:buNone/>
            </a:pPr>
            <a:r>
              <a:rPr lang="en-US" sz="1400" dirty="0"/>
              <a:t>do { </a:t>
            </a:r>
          </a:p>
          <a:p>
            <a:pPr marL="0" indent="0">
              <a:buNone/>
            </a:pPr>
            <a:r>
              <a:rPr lang="en-US" sz="1400" dirty="0"/>
              <a:t>	while (test and set(&amp;lock)) ; </a:t>
            </a:r>
          </a:p>
          <a:p>
            <a:pPr marL="0" indent="0">
              <a:buNone/>
            </a:pPr>
            <a:r>
              <a:rPr lang="en-US" sz="1400" dirty="0"/>
              <a:t>		/* do nothing */ </a:t>
            </a:r>
          </a:p>
          <a:p>
            <a:pPr marL="0" indent="0">
              <a:buNone/>
            </a:pPr>
            <a:r>
              <a:rPr lang="en-US" sz="1400" dirty="0"/>
              <a:t>	/* critical section */ </a:t>
            </a:r>
          </a:p>
          <a:p>
            <a:pPr marL="0" indent="0">
              <a:buNone/>
            </a:pPr>
            <a:r>
              <a:rPr lang="en-US" sz="1400" dirty="0"/>
              <a:t>	lock = false; </a:t>
            </a:r>
          </a:p>
          <a:p>
            <a:pPr marL="0" indent="0">
              <a:buNone/>
            </a:pPr>
            <a:r>
              <a:rPr lang="en-US" sz="1400" dirty="0"/>
              <a:t>	/* remainder section */ </a:t>
            </a:r>
          </a:p>
          <a:p>
            <a:pPr marL="0" indent="0">
              <a:buNone/>
            </a:pPr>
            <a:r>
              <a:rPr lang="en-US" sz="1400" dirty="0"/>
              <a:t>} </a:t>
            </a:r>
          </a:p>
          <a:p>
            <a:pPr marL="0" indent="0">
              <a:buNone/>
            </a:pPr>
            <a:r>
              <a:rPr lang="en-US" sz="1400" dirty="0"/>
              <a:t>while (true);</a:t>
            </a:r>
          </a:p>
          <a:p>
            <a:r>
              <a:rPr lang="en-US" sz="1400" dirty="0"/>
              <a:t>Prevent Interrupts</a:t>
            </a:r>
          </a:p>
          <a:p>
            <a:r>
              <a:rPr lang="en-US" sz="1400" dirty="0"/>
              <a:t>Non Preemptive in order sequence of execution</a:t>
            </a:r>
          </a:p>
          <a:p>
            <a:r>
              <a:rPr lang="en-US" sz="1400" dirty="0"/>
              <a:t>Test and Set is </a:t>
            </a:r>
            <a:r>
              <a:rPr lang="en-US" sz="1400"/>
              <a:t>executed atomically</a:t>
            </a:r>
          </a:p>
          <a:p>
            <a:endParaRPr lang="en-US" sz="1400" dirty="0"/>
          </a:p>
        </p:txBody>
      </p:sp>
    </p:spTree>
    <p:extLst>
      <p:ext uri="{BB962C8B-B14F-4D97-AF65-F5344CB8AC3E}">
        <p14:creationId xmlns:p14="http://schemas.microsoft.com/office/powerpoint/2010/main" val="3356893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171</Words>
  <Application>Microsoft Macintosh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Process Synchronization</vt:lpstr>
      <vt:lpstr>Producer Consumer Problem</vt:lpstr>
      <vt:lpstr>General Structure of a process</vt:lpstr>
      <vt:lpstr>Critical-Section Problem</vt:lpstr>
      <vt:lpstr>Peterson Solution</vt:lpstr>
      <vt:lpstr>Synchronized Hardware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Synchronization</dc:title>
  <dc:creator>Microsoft Office User</dc:creator>
  <cp:lastModifiedBy>Microsoft Office User</cp:lastModifiedBy>
  <cp:revision>4</cp:revision>
  <dcterms:created xsi:type="dcterms:W3CDTF">2018-11-04T15:07:24Z</dcterms:created>
  <dcterms:modified xsi:type="dcterms:W3CDTF">2019-02-17T17:08:13Z</dcterms:modified>
</cp:coreProperties>
</file>