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0000FE"/>
    <a:srgbClr val="0000F8"/>
    <a:srgbClr val="0000F9"/>
    <a:srgbClr val="0000FA"/>
    <a:srgbClr val="0000FB"/>
    <a:srgbClr val="0000FC"/>
    <a:srgbClr val="0000FD"/>
    <a:srgbClr val="3B7623"/>
    <a:srgbClr val="3B7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3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DC7F5-F4D3-9DA7-CB79-DDF6D242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95708-7D5D-F3FD-4FDF-16EBA3A9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09F97-28C3-BF3C-C901-9CF34C90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C84BA-6373-2A2F-6A4B-FEA64004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4640C-6A47-CEFF-1F37-CE81C78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523C-5ED4-190C-3B1F-45038451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C54D2-9510-D659-91AD-E84C09CB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EB50A-4BB7-C1F9-FE49-0FAF0C35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2C685-DC37-56B7-6264-956A6CFB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D2B6E-74B7-9347-C7E1-5C410E9E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EAB84-588C-740E-2315-A42A46E9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AB1DB-C46B-05A8-3F4F-58632662F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B7B46-F4E3-221A-A92A-77D73F4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2FBF5-A41C-8800-07EF-2B27183B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9AD9A-CD35-2833-C72D-8ACCCB8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5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51F1C-BD0B-608A-D24C-B84AEC67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9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B0C0B-4B7E-F2A9-FF2D-5273C709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9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6BA31-C88E-5905-B49E-D3E7E89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DF3F1-95E5-AFA6-1366-7EC702B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45B74-4F03-D8FB-BD1F-E34E858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7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997A1-2B4A-9483-EF27-B1C3DE3E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8C7C5-54F6-CFD2-DFE4-DDFE4F2A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BFA0A-365D-6C78-B463-E0F94538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D9D60-8E6A-7E72-D2C8-B645835F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03D2D-4556-7790-2571-A4FB5A65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06179-A78D-E19B-9F6A-8F55C923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032BC-A3CF-521E-9E35-AF318A2D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A36EF-14D0-F17D-1ACA-61173EB6D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F6436-172D-01C7-C487-47743EBD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7DFE5-F512-E127-0736-D8BC75A7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94C40-D910-8FC3-E927-1885F4EB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0336-A197-459C-5587-0B885514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12135-58CE-208E-0173-14E99965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DB55E-1B76-E119-4932-8329DAB9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A9582-1F06-CB5A-CA46-E41ED8244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4FD1E-5B5B-75F4-5DC0-C1C1061DE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08EFB-0BCC-5510-DBE4-BCF17A81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47F2E-6468-8FF5-6390-299770F3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F9B613-3CAE-212D-458F-60B24C1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B6D07-5C89-C763-528E-E7FC406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EA1CD-82EA-2FC7-B6B1-2E6D589C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B8562-5C21-AD2C-D5AE-27A6E172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1A480-E327-4A7A-1D5C-53EBF87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8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F0EBD4-8DA2-08EA-4C52-570E0A10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1025B4-E0ED-D824-0421-AF0CEE74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110A8-8B86-C3FD-9B17-8654D856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9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3F19-7AE0-6681-E3B1-2E17488C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CD706-F99D-11A6-2682-6291D8EA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1D85F-CD0C-E490-19AA-CF58A497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8D5C6-2AF7-FF1E-0983-F9820CB4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21C81-3F14-A606-4FEF-6CE53FBD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90F52-AAB8-678F-5FDB-5A8FD5C8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4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3A00D-D1EF-A6EF-DC7C-92D52037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2DA9A-16DD-B5FD-769A-3AE26AC9B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826AF-374F-69B0-6504-FF3F90E3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7D708-5BBB-95CE-F473-8B4FA1BC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F259-0A48-4645-B355-68C0154D7DA1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F280A-C4C6-B05F-6A01-9B2BC9A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53511-C9F1-5C34-C870-2A454450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F40-72AF-4C09-A7E7-519B24258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85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E31E5-6920-59DA-19D0-855F6A64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4D997-8C8E-8B77-1C75-B19111E8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E419-6C77-DC8D-74AC-20B6BD7C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E06EF259-0A48-4645-B355-68C0154D7DA1}" type="datetimeFigureOut">
              <a:rPr lang="ko-KR" altLang="en-US" smtClean="0"/>
              <a:pPr/>
              <a:t>2024-05-24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79D8B-7C6D-C579-4512-A95FDB939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91776-1FF2-942D-526B-D51F9509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76D7F40-72AF-4C09-A7E7-519B24258C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36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20C65-ADA1-D6F1-0E9B-F9B703BDB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A927C-8941-9A8D-8C16-3BA8BFF05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0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75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2463800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279315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279315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279315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279315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279315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279315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279315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279315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279315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279315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279315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279315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279315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342900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342900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342900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342900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342900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342900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342900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342900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342900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342900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342900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342900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342900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1BF9F-D309-3FDC-C146-A4051F366000}"/>
              </a:ext>
            </a:extLst>
          </p:cNvPr>
          <p:cNvSpPr txBox="1"/>
          <p:nvPr/>
        </p:nvSpPr>
        <p:spPr>
          <a:xfrm>
            <a:off x="698500" y="206369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21CFD-D846-FE43-6AD2-0EAB8925817D}"/>
              </a:ext>
            </a:extLst>
          </p:cNvPr>
          <p:cNvSpPr txBox="1"/>
          <p:nvPr/>
        </p:nvSpPr>
        <p:spPr>
          <a:xfrm>
            <a:off x="2980980" y="806102"/>
            <a:ext cx="623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Function4: Memory relocation</a:t>
            </a:r>
            <a:endParaRPr lang="ko-KR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5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279555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4054506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9EF45A-59A9-DF5C-964F-018B00E8BCD5}"/>
              </a:ext>
            </a:extLst>
          </p:cNvPr>
          <p:cNvSpPr txBox="1"/>
          <p:nvPr/>
        </p:nvSpPr>
        <p:spPr>
          <a:xfrm>
            <a:off x="711177" y="87944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12D5E53-8399-A919-5452-D1A5E736007A}"/>
              </a:ext>
            </a:extLst>
          </p:cNvPr>
          <p:cNvSpPr txBox="1"/>
          <p:nvPr/>
        </p:nvSpPr>
        <p:spPr>
          <a:xfrm>
            <a:off x="711177" y="365439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605738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605738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605738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605738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605738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605738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605738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605738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605738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605738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605738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605738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24157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241579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241579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24157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241579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241579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241579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241579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241579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241579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24157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241579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6096000" y="1605738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6731841" y="1605738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7367682" y="1605738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8639364" y="1605738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9275205" y="1605738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9911046" y="1605738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1009272" y="224157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1645113" y="2241579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2280954" y="2241579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3552636" y="224157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4188477" y="2241579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824318" y="2241579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6096000" y="2241579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6731841" y="2241579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7367682" y="2241579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8639364" y="2241579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9275205" y="224157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9911046" y="2241579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B691B3-ADCE-AFB2-6361-6A15D71C188A}"/>
              </a:ext>
            </a:extLst>
          </p:cNvPr>
          <p:cNvSpPr/>
          <p:nvPr/>
        </p:nvSpPr>
        <p:spPr>
          <a:xfrm>
            <a:off x="12331698" y="4818387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3BA847-97B1-48EF-20C8-39E8673C7B46}"/>
              </a:ext>
            </a:extLst>
          </p:cNvPr>
          <p:cNvSpPr/>
          <p:nvPr/>
        </p:nvSpPr>
        <p:spPr>
          <a:xfrm>
            <a:off x="12967539" y="4818387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851E3-5748-F889-FA8F-541C1667577A}"/>
              </a:ext>
            </a:extLst>
          </p:cNvPr>
          <p:cNvSpPr/>
          <p:nvPr/>
        </p:nvSpPr>
        <p:spPr>
          <a:xfrm>
            <a:off x="13603380" y="4818387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B32867-D054-0565-1921-036A91E05367}"/>
              </a:ext>
            </a:extLst>
          </p:cNvPr>
          <p:cNvSpPr/>
          <p:nvPr/>
        </p:nvSpPr>
        <p:spPr>
          <a:xfrm>
            <a:off x="14239223" y="4818387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5DA771-F9DE-D6A5-572D-2A7EB9B9FE34}"/>
              </a:ext>
            </a:extLst>
          </p:cNvPr>
          <p:cNvSpPr/>
          <p:nvPr/>
        </p:nvSpPr>
        <p:spPr>
          <a:xfrm>
            <a:off x="14875064" y="4818387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3FC7F3-8237-7644-6E1A-D23C6366DA87}"/>
              </a:ext>
            </a:extLst>
          </p:cNvPr>
          <p:cNvSpPr/>
          <p:nvPr/>
        </p:nvSpPr>
        <p:spPr>
          <a:xfrm>
            <a:off x="15510905" y="4818387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F61843-1386-4E69-3977-3DCD74BF5C19}"/>
              </a:ext>
            </a:extLst>
          </p:cNvPr>
          <p:cNvSpPr/>
          <p:nvPr/>
        </p:nvSpPr>
        <p:spPr>
          <a:xfrm>
            <a:off x="16146745" y="4818387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B0A1CD-03A0-65DD-C2AF-B723698A91D0}"/>
              </a:ext>
            </a:extLst>
          </p:cNvPr>
          <p:cNvSpPr/>
          <p:nvPr/>
        </p:nvSpPr>
        <p:spPr>
          <a:xfrm>
            <a:off x="16782586" y="4818387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F78A58-BF22-E49C-E72B-FCD0F596482F}"/>
              </a:ext>
            </a:extLst>
          </p:cNvPr>
          <p:cNvSpPr txBox="1"/>
          <p:nvPr/>
        </p:nvSpPr>
        <p:spPr>
          <a:xfrm>
            <a:off x="717550" y="3562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Case1: RGB order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72" y="1605738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5113" y="1605738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0954" y="1605738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3552636" y="1605738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4188477" y="1605738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824318" y="1605738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2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4039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2.5E-6 0.4039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1.04167E-6 0.4039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-0.05222 0.4023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05221 0.4023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05221 0.40232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5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" grpId="0" animBg="1"/>
      <p:bldP spid="8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279555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4054506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431EB-B7C0-687C-63C8-E11E6E30A14B}"/>
              </a:ext>
            </a:extLst>
          </p:cNvPr>
          <p:cNvSpPr txBox="1"/>
          <p:nvPr/>
        </p:nvSpPr>
        <p:spPr>
          <a:xfrm>
            <a:off x="711177" y="87944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8533A7-A9A0-E58F-1F1C-467826706954}"/>
              </a:ext>
            </a:extLst>
          </p:cNvPr>
          <p:cNvSpPr txBox="1"/>
          <p:nvPr/>
        </p:nvSpPr>
        <p:spPr>
          <a:xfrm>
            <a:off x="711177" y="365439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60349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60349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603499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603499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60349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603499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60349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60349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603499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60349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60349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603499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23934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239340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23934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23934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239340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23934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23934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239340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23934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23934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239340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23934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72" y="4377186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5113" y="437718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0954" y="4377186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2916795" y="4377186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3552636" y="4377186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188477" y="4377186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4824318" y="4377186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5460159" y="4377186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6096000" y="4377186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6731840" y="4377186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7367681" y="4377186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8003522" y="4377186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60349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8639364" y="4377186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9275205" y="437718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9911046" y="4377186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10546886" y="4377186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1009272" y="5017064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1645113" y="5017064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2280954" y="5017064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2916795" y="5017064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3552636" y="5017064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4188477" y="501877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4824318" y="501877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60159" y="501877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239340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B691B3-ADCE-AFB2-6361-6A15D71C188A}"/>
              </a:ext>
            </a:extLst>
          </p:cNvPr>
          <p:cNvSpPr/>
          <p:nvPr/>
        </p:nvSpPr>
        <p:spPr>
          <a:xfrm>
            <a:off x="6096000" y="501877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3BA847-97B1-48EF-20C8-39E8673C7B46}"/>
              </a:ext>
            </a:extLst>
          </p:cNvPr>
          <p:cNvSpPr/>
          <p:nvPr/>
        </p:nvSpPr>
        <p:spPr>
          <a:xfrm>
            <a:off x="6731841" y="501877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851E3-5748-F889-FA8F-541C1667577A}"/>
              </a:ext>
            </a:extLst>
          </p:cNvPr>
          <p:cNvSpPr/>
          <p:nvPr/>
        </p:nvSpPr>
        <p:spPr>
          <a:xfrm>
            <a:off x="7367682" y="501877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B32867-D054-0565-1921-036A91E05367}"/>
              </a:ext>
            </a:extLst>
          </p:cNvPr>
          <p:cNvSpPr/>
          <p:nvPr/>
        </p:nvSpPr>
        <p:spPr>
          <a:xfrm>
            <a:off x="8003525" y="501877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5DA771-F9DE-D6A5-572D-2A7EB9B9FE34}"/>
              </a:ext>
            </a:extLst>
          </p:cNvPr>
          <p:cNvSpPr/>
          <p:nvPr/>
        </p:nvSpPr>
        <p:spPr>
          <a:xfrm>
            <a:off x="8639366" y="501877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3FC7F3-8237-7644-6E1A-D23C6366DA87}"/>
              </a:ext>
            </a:extLst>
          </p:cNvPr>
          <p:cNvSpPr/>
          <p:nvPr/>
        </p:nvSpPr>
        <p:spPr>
          <a:xfrm>
            <a:off x="9275207" y="501877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F61843-1386-4E69-3977-3DCD74BF5C19}"/>
              </a:ext>
            </a:extLst>
          </p:cNvPr>
          <p:cNvSpPr/>
          <p:nvPr/>
        </p:nvSpPr>
        <p:spPr>
          <a:xfrm>
            <a:off x="9911047" y="501877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B0A1CD-03A0-65DD-C2AF-B723698A91D0}"/>
              </a:ext>
            </a:extLst>
          </p:cNvPr>
          <p:cNvSpPr/>
          <p:nvPr/>
        </p:nvSpPr>
        <p:spPr>
          <a:xfrm>
            <a:off x="10546888" y="501877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A00CF0-4D02-C794-1725-00CFA6B8E397}"/>
              </a:ext>
            </a:extLst>
          </p:cNvPr>
          <p:cNvSpPr txBox="1"/>
          <p:nvPr/>
        </p:nvSpPr>
        <p:spPr>
          <a:xfrm>
            <a:off x="717550" y="3562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Case1: RGB order</a:t>
            </a:r>
            <a:endParaRPr lang="ko-KR" altLang="en-US" sz="28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C8D59C-04E0-B9F5-A76E-03B08BE1F292}"/>
              </a:ext>
            </a:extLst>
          </p:cNvPr>
          <p:cNvSpPr/>
          <p:nvPr/>
        </p:nvSpPr>
        <p:spPr>
          <a:xfrm>
            <a:off x="893317" y="4269062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7BC8DA-FD73-9346-F563-827385CF9CF6}"/>
              </a:ext>
            </a:extLst>
          </p:cNvPr>
          <p:cNvSpPr/>
          <p:nvPr/>
        </p:nvSpPr>
        <p:spPr>
          <a:xfrm>
            <a:off x="894600" y="4266749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6AA0D0A-C267-28C8-8DDF-DA219652EE25}"/>
              </a:ext>
            </a:extLst>
          </p:cNvPr>
          <p:cNvSpPr/>
          <p:nvPr/>
        </p:nvSpPr>
        <p:spPr>
          <a:xfrm>
            <a:off x="3447260" y="4266749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902586-F684-2BBD-D367-C07D9DC50631}"/>
              </a:ext>
            </a:extLst>
          </p:cNvPr>
          <p:cNvSpPr txBox="1"/>
          <p:nvPr/>
        </p:nvSpPr>
        <p:spPr>
          <a:xfrm>
            <a:off x="717550" y="6008660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=&gt;</a:t>
            </a:r>
            <a:r>
              <a:rPr lang="ko-KR" altLang="en-US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RGB data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ea typeface="D2Coding ligature" panose="020B0609020101020101" pitchFamily="49" charset="-127"/>
              </a:rPr>
              <a:t>incompatible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 with 4-byte register/memory/</a:t>
            </a:r>
            <a:r>
              <a:rPr lang="en-US" altLang="ko-KR" sz="2400" b="0" i="0" dirty="0" err="1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etc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…</a:t>
            </a:r>
            <a:endParaRPr lang="ko-KR" altLang="en-US" sz="2400" dirty="0"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77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6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3.7037E-6 L 0.20846 -3.703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46 -3.7037E-6 L 0.41706 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4" grpId="1" animBg="1"/>
      <p:bldP spid="84" grpId="2" animBg="1"/>
      <p:bldP spid="85" grpId="0" animBg="1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279555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4054506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605738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605738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605738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605738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605738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605738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605738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605738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605738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605738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605738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605738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24157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241579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241579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24157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241579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241579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241579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241579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241579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241579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24157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241579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72" y="1605738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5113" y="1605738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0954" y="1605738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3552636" y="1605738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4188477" y="1605738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824318" y="1605738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6096000" y="1605738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6731841" y="1605738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7367682" y="1605738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8639364" y="1605738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9275205" y="1605738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9911046" y="1605738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605738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1009272" y="224157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1645113" y="2241579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2280954" y="2241579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3552636" y="224157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4188477" y="2241579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824318" y="2241579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6096000" y="2241579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6731841" y="2241579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7367682" y="2241579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7ADBB-E5C2-B734-4091-EC606045C773}"/>
              </a:ext>
            </a:extLst>
          </p:cNvPr>
          <p:cNvSpPr txBox="1"/>
          <p:nvPr/>
        </p:nvSpPr>
        <p:spPr>
          <a:xfrm>
            <a:off x="711177" y="87944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8639364" y="2241579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9275205" y="224157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9911046" y="2241579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241579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03B93F-1266-AE50-4C9B-B915998544D2}"/>
              </a:ext>
            </a:extLst>
          </p:cNvPr>
          <p:cNvSpPr txBox="1"/>
          <p:nvPr/>
        </p:nvSpPr>
        <p:spPr>
          <a:xfrm>
            <a:off x="711177" y="365439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62376F-2901-6E66-8CC1-0031E797D8AF}"/>
              </a:ext>
            </a:extLst>
          </p:cNvPr>
          <p:cNvSpPr txBox="1"/>
          <p:nvPr/>
        </p:nvSpPr>
        <p:spPr>
          <a:xfrm>
            <a:off x="717550" y="3562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Case2: R-R,G-G,B-B order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31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4039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-0.15482 0.404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31055 0.404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46641 0.4044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20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1329 0.3115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0.05807 0.31157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0987 0.31157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7" grpId="1" animBg="1"/>
      <p:bldP spid="38" grpId="1" animBg="1"/>
      <p:bldP spid="39" grpId="0" animBg="1"/>
      <p:bldP spid="40" grpId="0" animBg="1"/>
      <p:bldP spid="40" grpId="1" animBg="1"/>
      <p:bldP spid="41" grpId="1" animBg="1"/>
      <p:bldP spid="42" grpId="1" animBg="1"/>
      <p:bldP spid="43" grpId="0" animBg="1"/>
      <p:bldP spid="44" grpId="0" animBg="1"/>
      <p:bldP spid="44" grpId="1" animBg="1"/>
      <p:bldP spid="45" grpId="0" animBg="1"/>
      <p:bldP spid="54" grpId="0" animBg="1"/>
      <p:bldP spid="56" grpId="0" animBg="1"/>
      <p:bldP spid="57" grpId="0" animBg="1"/>
      <p:bldP spid="57" grpId="1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7" grpId="0" animBg="1"/>
      <p:bldP spid="68" grpId="0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8BFC20-F6C8-DA91-0F6C-82DAFBA32861}"/>
              </a:ext>
            </a:extLst>
          </p:cNvPr>
          <p:cNvSpPr/>
          <p:nvPr/>
        </p:nvSpPr>
        <p:spPr>
          <a:xfrm>
            <a:off x="717550" y="1279555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4054506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A2E58-E302-54AE-9615-C3602EFD8858}"/>
              </a:ext>
            </a:extLst>
          </p:cNvPr>
          <p:cNvSpPr txBox="1"/>
          <p:nvPr/>
        </p:nvSpPr>
        <p:spPr>
          <a:xfrm>
            <a:off x="711177" y="87944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RGBA Pixel Data: 0x4000_0000</a:t>
            </a:r>
            <a:endParaRPr lang="ko-KR" altLang="en-US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365439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F8852E-9CD6-9CE7-8158-28807108B7CF}"/>
              </a:ext>
            </a:extLst>
          </p:cNvPr>
          <p:cNvSpPr/>
          <p:nvPr/>
        </p:nvSpPr>
        <p:spPr>
          <a:xfrm>
            <a:off x="1009272" y="1603955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1F74C-CF0C-BA88-DE87-97F26355BC68}"/>
              </a:ext>
            </a:extLst>
          </p:cNvPr>
          <p:cNvSpPr/>
          <p:nvPr/>
        </p:nvSpPr>
        <p:spPr>
          <a:xfrm>
            <a:off x="1645113" y="1603955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9A7433-C5DF-D91C-B997-60A90BC088FF}"/>
              </a:ext>
            </a:extLst>
          </p:cNvPr>
          <p:cNvSpPr/>
          <p:nvPr/>
        </p:nvSpPr>
        <p:spPr>
          <a:xfrm>
            <a:off x="2280954" y="1603955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FE579-845B-A8B4-750A-514CFA333720}"/>
              </a:ext>
            </a:extLst>
          </p:cNvPr>
          <p:cNvSpPr/>
          <p:nvPr/>
        </p:nvSpPr>
        <p:spPr>
          <a:xfrm>
            <a:off x="2916795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B3484-9A73-7635-C8FD-DA0033364B2B}"/>
              </a:ext>
            </a:extLst>
          </p:cNvPr>
          <p:cNvSpPr/>
          <p:nvPr/>
        </p:nvSpPr>
        <p:spPr>
          <a:xfrm>
            <a:off x="3552636" y="1603955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CE2D9-F6F6-7F48-AE07-69D0D5C63FA5}"/>
              </a:ext>
            </a:extLst>
          </p:cNvPr>
          <p:cNvSpPr/>
          <p:nvPr/>
        </p:nvSpPr>
        <p:spPr>
          <a:xfrm>
            <a:off x="4188477" y="1603955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E56E-7692-8CD6-920E-F91FB4BA019B}"/>
              </a:ext>
            </a:extLst>
          </p:cNvPr>
          <p:cNvSpPr/>
          <p:nvPr/>
        </p:nvSpPr>
        <p:spPr>
          <a:xfrm>
            <a:off x="4824318" y="1603955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ED9A4B-DC43-0AFD-0F65-F6355220F59A}"/>
              </a:ext>
            </a:extLst>
          </p:cNvPr>
          <p:cNvSpPr/>
          <p:nvPr/>
        </p:nvSpPr>
        <p:spPr>
          <a:xfrm>
            <a:off x="5460159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F954C-D2E8-339D-9958-D8239E2D3934}"/>
              </a:ext>
            </a:extLst>
          </p:cNvPr>
          <p:cNvSpPr/>
          <p:nvPr/>
        </p:nvSpPr>
        <p:spPr>
          <a:xfrm>
            <a:off x="6096000" y="1603955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CC6E5B-F6AE-26A2-89B4-2D6292E9FEE1}"/>
              </a:ext>
            </a:extLst>
          </p:cNvPr>
          <p:cNvSpPr/>
          <p:nvPr/>
        </p:nvSpPr>
        <p:spPr>
          <a:xfrm>
            <a:off x="6731841" y="1603955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9165D-28E7-D3EF-6A8C-6F783C148C30}"/>
              </a:ext>
            </a:extLst>
          </p:cNvPr>
          <p:cNvSpPr/>
          <p:nvPr/>
        </p:nvSpPr>
        <p:spPr>
          <a:xfrm>
            <a:off x="7367682" y="1603955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DAB2D9-E109-1B94-46D3-2006400088F0}"/>
              </a:ext>
            </a:extLst>
          </p:cNvPr>
          <p:cNvSpPr/>
          <p:nvPr/>
        </p:nvSpPr>
        <p:spPr>
          <a:xfrm>
            <a:off x="8003523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156B-1ABB-2659-4421-F6B54E8DEEB4}"/>
              </a:ext>
            </a:extLst>
          </p:cNvPr>
          <p:cNvSpPr/>
          <p:nvPr/>
        </p:nvSpPr>
        <p:spPr>
          <a:xfrm>
            <a:off x="8639364" y="1603955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14692-7352-CB1E-1B8A-18CF19F42061}"/>
              </a:ext>
            </a:extLst>
          </p:cNvPr>
          <p:cNvSpPr/>
          <p:nvPr/>
        </p:nvSpPr>
        <p:spPr>
          <a:xfrm>
            <a:off x="9275205" y="1603955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7401A-9CF8-BC77-B871-72C530462F27}"/>
              </a:ext>
            </a:extLst>
          </p:cNvPr>
          <p:cNvSpPr/>
          <p:nvPr/>
        </p:nvSpPr>
        <p:spPr>
          <a:xfrm>
            <a:off x="9911046" y="1603955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0B60-6EEF-B13D-8B29-821C2F53B54C}"/>
              </a:ext>
            </a:extLst>
          </p:cNvPr>
          <p:cNvSpPr/>
          <p:nvPr/>
        </p:nvSpPr>
        <p:spPr>
          <a:xfrm>
            <a:off x="10546887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7B12-F3DF-2653-37FD-113376D4D4D5}"/>
              </a:ext>
            </a:extLst>
          </p:cNvPr>
          <p:cNvSpPr/>
          <p:nvPr/>
        </p:nvSpPr>
        <p:spPr>
          <a:xfrm>
            <a:off x="1009272" y="2239796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A6F7-8065-17D6-04A0-D258CB17A386}"/>
              </a:ext>
            </a:extLst>
          </p:cNvPr>
          <p:cNvSpPr/>
          <p:nvPr/>
        </p:nvSpPr>
        <p:spPr>
          <a:xfrm>
            <a:off x="1645113" y="2239796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A34AD3-FA2C-3F99-1B70-D8097967F56C}"/>
              </a:ext>
            </a:extLst>
          </p:cNvPr>
          <p:cNvSpPr/>
          <p:nvPr/>
        </p:nvSpPr>
        <p:spPr>
          <a:xfrm>
            <a:off x="2280954" y="2239796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7B5B3-8684-BC53-9FC8-A1C4325D717B}"/>
              </a:ext>
            </a:extLst>
          </p:cNvPr>
          <p:cNvSpPr/>
          <p:nvPr/>
        </p:nvSpPr>
        <p:spPr>
          <a:xfrm>
            <a:off x="2916795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5CC686-5E5B-6637-3E83-8CBC89B96B50}"/>
              </a:ext>
            </a:extLst>
          </p:cNvPr>
          <p:cNvSpPr/>
          <p:nvPr/>
        </p:nvSpPr>
        <p:spPr>
          <a:xfrm>
            <a:off x="3552636" y="2239796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B86F2-9727-3876-07E0-40EFD0BE3031}"/>
              </a:ext>
            </a:extLst>
          </p:cNvPr>
          <p:cNvSpPr/>
          <p:nvPr/>
        </p:nvSpPr>
        <p:spPr>
          <a:xfrm>
            <a:off x="4188477" y="2239796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63AEFA-24F6-1170-E427-2A62F3A62600}"/>
              </a:ext>
            </a:extLst>
          </p:cNvPr>
          <p:cNvSpPr/>
          <p:nvPr/>
        </p:nvSpPr>
        <p:spPr>
          <a:xfrm>
            <a:off x="4824318" y="2239796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F1842-973E-E8E6-DE68-690B3A07AEB6}"/>
              </a:ext>
            </a:extLst>
          </p:cNvPr>
          <p:cNvSpPr/>
          <p:nvPr/>
        </p:nvSpPr>
        <p:spPr>
          <a:xfrm>
            <a:off x="5460159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AD9F9-B37B-6DDE-CBE6-9AD5DFAEED31}"/>
              </a:ext>
            </a:extLst>
          </p:cNvPr>
          <p:cNvSpPr/>
          <p:nvPr/>
        </p:nvSpPr>
        <p:spPr>
          <a:xfrm>
            <a:off x="6096000" y="2239796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7461B-432B-7B16-D27C-AA0E7CF9D0F3}"/>
              </a:ext>
            </a:extLst>
          </p:cNvPr>
          <p:cNvSpPr/>
          <p:nvPr/>
        </p:nvSpPr>
        <p:spPr>
          <a:xfrm>
            <a:off x="6731841" y="2239796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15A046-27B6-E8B0-A648-7EFF4442C486}"/>
              </a:ext>
            </a:extLst>
          </p:cNvPr>
          <p:cNvSpPr/>
          <p:nvPr/>
        </p:nvSpPr>
        <p:spPr>
          <a:xfrm>
            <a:off x="7367682" y="2239796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3A1699-4805-CCF3-08AF-BBDB92617E42}"/>
              </a:ext>
            </a:extLst>
          </p:cNvPr>
          <p:cNvSpPr/>
          <p:nvPr/>
        </p:nvSpPr>
        <p:spPr>
          <a:xfrm>
            <a:off x="8003523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F625DD-4A42-4659-8679-BE7A3F320F71}"/>
              </a:ext>
            </a:extLst>
          </p:cNvPr>
          <p:cNvSpPr/>
          <p:nvPr/>
        </p:nvSpPr>
        <p:spPr>
          <a:xfrm>
            <a:off x="8639364" y="2239796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F03FBB-DD31-AECE-DB71-6C16099B0445}"/>
              </a:ext>
            </a:extLst>
          </p:cNvPr>
          <p:cNvSpPr/>
          <p:nvPr/>
        </p:nvSpPr>
        <p:spPr>
          <a:xfrm>
            <a:off x="9275205" y="2239796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1FDBF-2604-C0C7-6E2C-5D4680442F00}"/>
              </a:ext>
            </a:extLst>
          </p:cNvPr>
          <p:cNvSpPr/>
          <p:nvPr/>
        </p:nvSpPr>
        <p:spPr>
          <a:xfrm>
            <a:off x="9911046" y="2239796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9120F-C8D7-212C-4DCF-D47151248341}"/>
              </a:ext>
            </a:extLst>
          </p:cNvPr>
          <p:cNvSpPr/>
          <p:nvPr/>
        </p:nvSpPr>
        <p:spPr>
          <a:xfrm>
            <a:off x="10546887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4377640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4375497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5018316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8A4B99-E759-330D-83FA-EFA1E4611363}"/>
              </a:ext>
            </a:extLst>
          </p:cNvPr>
          <p:cNvSpPr/>
          <p:nvPr/>
        </p:nvSpPr>
        <p:spPr>
          <a:xfrm>
            <a:off x="2916795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A0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4377641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4375497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5018316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9A0D06-3465-8223-ABD2-96677964C007}"/>
              </a:ext>
            </a:extLst>
          </p:cNvPr>
          <p:cNvSpPr/>
          <p:nvPr/>
        </p:nvSpPr>
        <p:spPr>
          <a:xfrm>
            <a:off x="5460159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4377640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4375497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5018316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0B6790-B753-06BF-1032-1B9BD3F953D6}"/>
              </a:ext>
            </a:extLst>
          </p:cNvPr>
          <p:cNvSpPr/>
          <p:nvPr/>
        </p:nvSpPr>
        <p:spPr>
          <a:xfrm>
            <a:off x="8003523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4377640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4375497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5018316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449BF2-B6BD-F0EC-2D41-DCBCEEA62CB9}"/>
              </a:ext>
            </a:extLst>
          </p:cNvPr>
          <p:cNvSpPr/>
          <p:nvPr/>
        </p:nvSpPr>
        <p:spPr>
          <a:xfrm>
            <a:off x="10546887" y="1603955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4377640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4375497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5018316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E87633-FDFB-61AF-367B-C19D4BAD779A}"/>
              </a:ext>
            </a:extLst>
          </p:cNvPr>
          <p:cNvSpPr/>
          <p:nvPr/>
        </p:nvSpPr>
        <p:spPr>
          <a:xfrm>
            <a:off x="2916795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4377640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4375497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5018316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DA1295-4F48-24CE-77D2-67A863B46DA8}"/>
              </a:ext>
            </a:extLst>
          </p:cNvPr>
          <p:cNvSpPr/>
          <p:nvPr/>
        </p:nvSpPr>
        <p:spPr>
          <a:xfrm>
            <a:off x="5460159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4375731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4375497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5018316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BC53B5-4F30-3732-FC17-0E4E588A3272}"/>
              </a:ext>
            </a:extLst>
          </p:cNvPr>
          <p:cNvSpPr/>
          <p:nvPr/>
        </p:nvSpPr>
        <p:spPr>
          <a:xfrm>
            <a:off x="8003523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4375731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4375497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5018316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52871AE-DC47-BF74-31EB-C8B89EED2592}"/>
              </a:ext>
            </a:extLst>
          </p:cNvPr>
          <p:cNvSpPr/>
          <p:nvPr/>
        </p:nvSpPr>
        <p:spPr>
          <a:xfrm>
            <a:off x="10546887" y="2239796"/>
            <a:ext cx="635841" cy="635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ADFB69-6DE4-82DF-5E9E-1E882BAC70F3}"/>
              </a:ext>
            </a:extLst>
          </p:cNvPr>
          <p:cNvSpPr txBox="1"/>
          <p:nvPr/>
        </p:nvSpPr>
        <p:spPr>
          <a:xfrm>
            <a:off x="717550" y="3562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Case2: R-R,G-G,B-B order</a:t>
            </a:r>
            <a:endParaRPr lang="ko-KR" altLang="en-US" sz="2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66B2B-0E82-DECA-4CDE-AB0FF3BF013B}"/>
              </a:ext>
            </a:extLst>
          </p:cNvPr>
          <p:cNvSpPr/>
          <p:nvPr/>
        </p:nvSpPr>
        <p:spPr>
          <a:xfrm>
            <a:off x="893317" y="4269518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E216C2-AEC9-23DD-0FB4-9B6918217C61}"/>
              </a:ext>
            </a:extLst>
          </p:cNvPr>
          <p:cNvSpPr/>
          <p:nvPr/>
        </p:nvSpPr>
        <p:spPr>
          <a:xfrm>
            <a:off x="894600" y="4267205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BA55F6-F84F-1982-51CE-33BCB32FECA2}"/>
              </a:ext>
            </a:extLst>
          </p:cNvPr>
          <p:cNvSpPr/>
          <p:nvPr/>
        </p:nvSpPr>
        <p:spPr>
          <a:xfrm>
            <a:off x="3447260" y="4267205"/>
            <a:ext cx="2775273" cy="86196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9E9703-1286-9584-49F3-49C41C5AF6EB}"/>
              </a:ext>
            </a:extLst>
          </p:cNvPr>
          <p:cNvSpPr txBox="1"/>
          <p:nvPr/>
        </p:nvSpPr>
        <p:spPr>
          <a:xfrm>
            <a:off x="711177" y="6009058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=&gt;</a:t>
            </a:r>
            <a:r>
              <a:rPr lang="ko-KR" altLang="en-US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RGB data 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ea typeface="D2Coding ligature" panose="020B0609020101020101" pitchFamily="49" charset="-127"/>
              </a:rPr>
              <a:t>aligned by 4-byte</a:t>
            </a:r>
            <a:endParaRPr lang="ko-KR" altLang="en-US" sz="2400" dirty="0">
              <a:solidFill>
                <a:srgbClr val="FF0000"/>
              </a:solidFill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67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6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3.7037E-6 L 0.20846 -3.703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46 -3.7037E-6 L 0.41706 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3" grpId="1" animBg="1"/>
      <p:bldP spid="53" grpId="2" animBg="1"/>
      <p:bldP spid="79" grpId="0" animBg="1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4CD635C4-00C2-A36C-3821-C1A11191F008}"/>
              </a:ext>
            </a:extLst>
          </p:cNvPr>
          <p:cNvSpPr txBox="1"/>
          <p:nvPr/>
        </p:nvSpPr>
        <p:spPr>
          <a:xfrm>
            <a:off x="711177" y="5975837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compRGB</a:t>
            </a:r>
            <a:r>
              <a:rPr lang="en-US" altLang="ko-KR" sz="2000" dirty="0"/>
              <a:t> Pixel Data: 0x4040_0000</a:t>
            </a:r>
            <a:endParaRPr lang="ko-KR" altLang="en-US" sz="2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1282273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88216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8A6CF6-5E35-25B1-C169-8C6440D794F9}"/>
              </a:ext>
            </a:extLst>
          </p:cNvPr>
          <p:cNvSpPr/>
          <p:nvPr/>
        </p:nvSpPr>
        <p:spPr>
          <a:xfrm>
            <a:off x="717550" y="4051788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2253760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2253760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2253760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2253760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AE6C98-5E35-2865-2537-A908F818C56C}"/>
              </a:ext>
            </a:extLst>
          </p:cNvPr>
          <p:cNvSpPr/>
          <p:nvPr/>
        </p:nvSpPr>
        <p:spPr>
          <a:xfrm>
            <a:off x="1009266" y="2253760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983377-6554-65E2-A658-6F1B0C583F18}"/>
              </a:ext>
            </a:extLst>
          </p:cNvPr>
          <p:cNvSpPr/>
          <p:nvPr/>
        </p:nvSpPr>
        <p:spPr>
          <a:xfrm>
            <a:off x="1645107" y="2253760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7F13B4-9500-B1B0-EA21-E18B62FA3934}"/>
              </a:ext>
            </a:extLst>
          </p:cNvPr>
          <p:cNvSpPr/>
          <p:nvPr/>
        </p:nvSpPr>
        <p:spPr>
          <a:xfrm>
            <a:off x="2286848" y="2253760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DC5DBE-685F-8417-1C3C-98FBA7942B89}"/>
              </a:ext>
            </a:extLst>
          </p:cNvPr>
          <p:cNvSpPr/>
          <p:nvPr/>
        </p:nvSpPr>
        <p:spPr>
          <a:xfrm>
            <a:off x="2918604" y="2253760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C390C8-0777-AFDA-390F-E4CB45E10C4D}"/>
              </a:ext>
            </a:extLst>
          </p:cNvPr>
          <p:cNvSpPr/>
          <p:nvPr/>
        </p:nvSpPr>
        <p:spPr>
          <a:xfrm>
            <a:off x="1009266" y="2252747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3FD699-497F-450B-6DD3-B15B774D394A}"/>
              </a:ext>
            </a:extLst>
          </p:cNvPr>
          <p:cNvSpPr/>
          <p:nvPr/>
        </p:nvSpPr>
        <p:spPr>
          <a:xfrm>
            <a:off x="1647460" y="2253670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F3C869-A8A3-D1F6-3A8E-DC9698539F1D}"/>
              </a:ext>
            </a:extLst>
          </p:cNvPr>
          <p:cNvSpPr/>
          <p:nvPr/>
        </p:nvSpPr>
        <p:spPr>
          <a:xfrm>
            <a:off x="2286848" y="2252747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0486FB-B2B5-3C8B-00F9-DA1A853944A4}"/>
              </a:ext>
            </a:extLst>
          </p:cNvPr>
          <p:cNvSpPr/>
          <p:nvPr/>
        </p:nvSpPr>
        <p:spPr>
          <a:xfrm>
            <a:off x="2918604" y="2252747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1613084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1610941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1613085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1610941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1613084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1610941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1613084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1610941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1613084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1610941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225376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1613084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1610941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225376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1611175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1610941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225376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1611175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1610941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225376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5D664-5A8D-52E1-FDD8-C933C6C7D5CC}"/>
              </a:ext>
            </a:extLst>
          </p:cNvPr>
          <p:cNvSpPr txBox="1"/>
          <p:nvPr/>
        </p:nvSpPr>
        <p:spPr>
          <a:xfrm>
            <a:off x="717550" y="353874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Case2: R-R,G-G,B-B order, Function1: 32-bit RGBA → 8-bit RGB</a:t>
            </a:r>
            <a:endParaRPr lang="ko-KR" altLang="en-US" sz="2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68FA5E-88DF-75B6-1996-886BB06E20C4}"/>
              </a:ext>
            </a:extLst>
          </p:cNvPr>
          <p:cNvSpPr/>
          <p:nvPr/>
        </p:nvSpPr>
        <p:spPr>
          <a:xfrm>
            <a:off x="1009268" y="1613084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4A3A54-B5BB-15A9-CFC6-1C28988C224D}"/>
              </a:ext>
            </a:extLst>
          </p:cNvPr>
          <p:cNvSpPr/>
          <p:nvPr/>
        </p:nvSpPr>
        <p:spPr>
          <a:xfrm>
            <a:off x="6105525" y="1610941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81F90D-C774-5FD8-8A70-DCE26B868021}"/>
              </a:ext>
            </a:extLst>
          </p:cNvPr>
          <p:cNvSpPr/>
          <p:nvPr/>
        </p:nvSpPr>
        <p:spPr>
          <a:xfrm>
            <a:off x="1645111" y="1613085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34CAEB-C42D-3DE4-B020-9CD32D5851D1}"/>
              </a:ext>
            </a:extLst>
          </p:cNvPr>
          <p:cNvSpPr/>
          <p:nvPr/>
        </p:nvSpPr>
        <p:spPr>
          <a:xfrm>
            <a:off x="6742123" y="1610941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E48BE9-E469-BA69-17F3-CDD6A96A14E5}"/>
              </a:ext>
            </a:extLst>
          </p:cNvPr>
          <p:cNvSpPr/>
          <p:nvPr/>
        </p:nvSpPr>
        <p:spPr>
          <a:xfrm>
            <a:off x="2280952" y="1613084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5C639A-48C5-54C4-0391-E4030D7F164D}"/>
              </a:ext>
            </a:extLst>
          </p:cNvPr>
          <p:cNvSpPr/>
          <p:nvPr/>
        </p:nvSpPr>
        <p:spPr>
          <a:xfrm>
            <a:off x="7378721" y="1610941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E534AC-42A1-3DD9-09DC-94EA956FC2F8}"/>
              </a:ext>
            </a:extLst>
          </p:cNvPr>
          <p:cNvSpPr/>
          <p:nvPr/>
        </p:nvSpPr>
        <p:spPr>
          <a:xfrm>
            <a:off x="2916791" y="1613084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0AB5C14-A610-BB07-C7A9-CB553EA567D7}"/>
              </a:ext>
            </a:extLst>
          </p:cNvPr>
          <p:cNvSpPr/>
          <p:nvPr/>
        </p:nvSpPr>
        <p:spPr>
          <a:xfrm>
            <a:off x="8015319" y="1610941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323039-EF2F-E3CD-47FD-D60649946BA3}"/>
              </a:ext>
            </a:extLst>
          </p:cNvPr>
          <p:cNvSpPr/>
          <p:nvPr/>
        </p:nvSpPr>
        <p:spPr>
          <a:xfrm>
            <a:off x="3553647" y="1613084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124D4E-F19D-0046-2F08-792536D59461}"/>
              </a:ext>
            </a:extLst>
          </p:cNvPr>
          <p:cNvSpPr/>
          <p:nvPr/>
        </p:nvSpPr>
        <p:spPr>
          <a:xfrm>
            <a:off x="8651917" y="1610941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FD686B0-0EC8-1CF2-1952-D0AB995BF2E9}"/>
              </a:ext>
            </a:extLst>
          </p:cNvPr>
          <p:cNvSpPr/>
          <p:nvPr/>
        </p:nvSpPr>
        <p:spPr>
          <a:xfrm>
            <a:off x="3548545" y="2253760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802A3CC-B2C6-C2C3-1AA5-AE5FCEF1339F}"/>
              </a:ext>
            </a:extLst>
          </p:cNvPr>
          <p:cNvSpPr/>
          <p:nvPr/>
        </p:nvSpPr>
        <p:spPr>
          <a:xfrm>
            <a:off x="4188473" y="1613084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08270D-BBB8-619D-8240-56743D043F19}"/>
              </a:ext>
            </a:extLst>
          </p:cNvPr>
          <p:cNvSpPr/>
          <p:nvPr/>
        </p:nvSpPr>
        <p:spPr>
          <a:xfrm>
            <a:off x="9288515" y="1610941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3007482-714D-E2F8-4560-08BFCE70DEC2}"/>
              </a:ext>
            </a:extLst>
          </p:cNvPr>
          <p:cNvSpPr/>
          <p:nvPr/>
        </p:nvSpPr>
        <p:spPr>
          <a:xfrm>
            <a:off x="4184385" y="2253760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7D4C86-B683-79C5-4401-15A011DD8F3D}"/>
              </a:ext>
            </a:extLst>
          </p:cNvPr>
          <p:cNvSpPr/>
          <p:nvPr/>
        </p:nvSpPr>
        <p:spPr>
          <a:xfrm>
            <a:off x="4824315" y="1611175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33F5BD-6E1C-65ED-873E-E0294488C95C}"/>
              </a:ext>
            </a:extLst>
          </p:cNvPr>
          <p:cNvSpPr/>
          <p:nvPr/>
        </p:nvSpPr>
        <p:spPr>
          <a:xfrm>
            <a:off x="9925113" y="1610941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C315FF-B85C-5ED2-0EF3-D5FB70EEFAB0}"/>
              </a:ext>
            </a:extLst>
          </p:cNvPr>
          <p:cNvSpPr/>
          <p:nvPr/>
        </p:nvSpPr>
        <p:spPr>
          <a:xfrm>
            <a:off x="4820226" y="2253760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D6F20E-59BC-0BDA-964A-395FF2F8168A}"/>
              </a:ext>
            </a:extLst>
          </p:cNvPr>
          <p:cNvSpPr/>
          <p:nvPr/>
        </p:nvSpPr>
        <p:spPr>
          <a:xfrm>
            <a:off x="5465451" y="1611175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E3F999-9C19-EE2D-A817-872C038D8C7F}"/>
              </a:ext>
            </a:extLst>
          </p:cNvPr>
          <p:cNvSpPr/>
          <p:nvPr/>
        </p:nvSpPr>
        <p:spPr>
          <a:xfrm>
            <a:off x="10561708" y="1610941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FAC46C0-A8AB-96CA-80BA-B2626F46D6E5}"/>
              </a:ext>
            </a:extLst>
          </p:cNvPr>
          <p:cNvSpPr/>
          <p:nvPr/>
        </p:nvSpPr>
        <p:spPr>
          <a:xfrm>
            <a:off x="5457883" y="2253760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EBFD43-CF7E-1A06-3E96-05FF2A9F041B}"/>
              </a:ext>
            </a:extLst>
          </p:cNvPr>
          <p:cNvSpPr txBox="1"/>
          <p:nvPr/>
        </p:nvSpPr>
        <p:spPr>
          <a:xfrm>
            <a:off x="3645892" y="327511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&amp;</a:t>
            </a:r>
            <a:endParaRPr lang="ko-KR" altLang="en-US" sz="4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88CE08-C03C-0E58-9D7A-8BB51B541EB0}"/>
              </a:ext>
            </a:extLst>
          </p:cNvPr>
          <p:cNvSpPr txBox="1"/>
          <p:nvPr/>
        </p:nvSpPr>
        <p:spPr>
          <a:xfrm>
            <a:off x="4087038" y="3431718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0b1110_0000_1110_0000_1110_0000_1110_0000</a:t>
            </a:r>
            <a:endParaRPr lang="ko-KR" altLang="en-US" sz="2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B5894C9-99DD-F63D-1FDF-734A0B2365D1}"/>
              </a:ext>
            </a:extLst>
          </p:cNvPr>
          <p:cNvSpPr/>
          <p:nvPr/>
        </p:nvSpPr>
        <p:spPr>
          <a:xfrm>
            <a:off x="1005181" y="3310850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F5D9C0F-27AA-A423-7259-5908EE090D8B}"/>
              </a:ext>
            </a:extLst>
          </p:cNvPr>
          <p:cNvSpPr/>
          <p:nvPr/>
        </p:nvSpPr>
        <p:spPr>
          <a:xfrm>
            <a:off x="1641024" y="3310851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8D91A21-AACE-C9BD-04BF-F27016F488A6}"/>
              </a:ext>
            </a:extLst>
          </p:cNvPr>
          <p:cNvSpPr/>
          <p:nvPr/>
        </p:nvSpPr>
        <p:spPr>
          <a:xfrm>
            <a:off x="2276865" y="3310850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A94D6E1-E87E-78CF-5E20-2C1AE0A32FA1}"/>
              </a:ext>
            </a:extLst>
          </p:cNvPr>
          <p:cNvSpPr/>
          <p:nvPr/>
        </p:nvSpPr>
        <p:spPr>
          <a:xfrm>
            <a:off x="2912704" y="3310850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64D6DEC-8753-A660-EE9B-4112913EC1BE}"/>
              </a:ext>
            </a:extLst>
          </p:cNvPr>
          <p:cNvSpPr/>
          <p:nvPr/>
        </p:nvSpPr>
        <p:spPr>
          <a:xfrm>
            <a:off x="3548544" y="3310850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16E6FE-D89F-620F-E51C-CFA647708553}"/>
              </a:ext>
            </a:extLst>
          </p:cNvPr>
          <p:cNvSpPr/>
          <p:nvPr/>
        </p:nvSpPr>
        <p:spPr>
          <a:xfrm>
            <a:off x="4184387" y="3310851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2073F23-8217-3F8E-4644-7760239A7EF4}"/>
              </a:ext>
            </a:extLst>
          </p:cNvPr>
          <p:cNvSpPr/>
          <p:nvPr/>
        </p:nvSpPr>
        <p:spPr>
          <a:xfrm>
            <a:off x="4820228" y="3310850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DF177A5-F46F-EB29-E279-72AF60CC5E64}"/>
              </a:ext>
            </a:extLst>
          </p:cNvPr>
          <p:cNvSpPr/>
          <p:nvPr/>
        </p:nvSpPr>
        <p:spPr>
          <a:xfrm>
            <a:off x="5456067" y="3310850"/>
            <a:ext cx="635841" cy="635841"/>
          </a:xfrm>
          <a:prstGeom prst="rect">
            <a:avLst/>
          </a:prstGeom>
          <a:solidFill>
            <a:srgbClr val="C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[7:5]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B54233-DF29-DB32-0E4F-5F8A0334E4CA}"/>
              </a:ext>
            </a:extLst>
          </p:cNvPr>
          <p:cNvSpPr txBox="1"/>
          <p:nvPr/>
        </p:nvSpPr>
        <p:spPr>
          <a:xfrm>
            <a:off x="6100094" y="3310850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&amp;0xE0E0E0E0</a:t>
            </a:r>
            <a:endParaRPr lang="ko-KR" altLang="en-US" sz="4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8ABA74-19C9-C99B-EE77-DD262A340879}"/>
              </a:ext>
            </a:extLst>
          </p:cNvPr>
          <p:cNvSpPr/>
          <p:nvPr/>
        </p:nvSpPr>
        <p:spPr>
          <a:xfrm>
            <a:off x="1008070" y="1617919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1CFFDF7-7952-E8E3-E191-ADA795C1A60E}"/>
              </a:ext>
            </a:extLst>
          </p:cNvPr>
          <p:cNvSpPr/>
          <p:nvPr/>
        </p:nvSpPr>
        <p:spPr>
          <a:xfrm>
            <a:off x="1643913" y="1617920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1B1A795-CBDD-01A8-4B85-81C5CF2C8C07}"/>
              </a:ext>
            </a:extLst>
          </p:cNvPr>
          <p:cNvSpPr/>
          <p:nvPr/>
        </p:nvSpPr>
        <p:spPr>
          <a:xfrm>
            <a:off x="2279754" y="1617919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905D860-610B-0746-CB05-9898B72EFF9A}"/>
              </a:ext>
            </a:extLst>
          </p:cNvPr>
          <p:cNvSpPr/>
          <p:nvPr/>
        </p:nvSpPr>
        <p:spPr>
          <a:xfrm>
            <a:off x="2915593" y="1617919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72F8D55-EEA5-4969-9884-8A0DA572EA4B}"/>
              </a:ext>
            </a:extLst>
          </p:cNvPr>
          <p:cNvSpPr/>
          <p:nvPr/>
        </p:nvSpPr>
        <p:spPr>
          <a:xfrm>
            <a:off x="3552449" y="1617919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89E9833-7F20-40DE-DAAF-2DD3C4E3166B}"/>
              </a:ext>
            </a:extLst>
          </p:cNvPr>
          <p:cNvSpPr/>
          <p:nvPr/>
        </p:nvSpPr>
        <p:spPr>
          <a:xfrm>
            <a:off x="4187275" y="1617919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87AFAED-EDFB-6038-11EB-5A5E5AC28056}"/>
              </a:ext>
            </a:extLst>
          </p:cNvPr>
          <p:cNvSpPr/>
          <p:nvPr/>
        </p:nvSpPr>
        <p:spPr>
          <a:xfrm>
            <a:off x="4823117" y="1616010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280958-DE74-4CE6-D356-8945945F2B8F}"/>
              </a:ext>
            </a:extLst>
          </p:cNvPr>
          <p:cNvSpPr/>
          <p:nvPr/>
        </p:nvSpPr>
        <p:spPr>
          <a:xfrm>
            <a:off x="5464253" y="1616010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3CC0C-130B-DFC4-7530-319408C55076}"/>
              </a:ext>
            </a:extLst>
          </p:cNvPr>
          <p:cNvSpPr/>
          <p:nvPr/>
        </p:nvSpPr>
        <p:spPr>
          <a:xfrm>
            <a:off x="6107955" y="161315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D3B0B-2160-2B47-33DC-088E71BAE770}"/>
              </a:ext>
            </a:extLst>
          </p:cNvPr>
          <p:cNvSpPr/>
          <p:nvPr/>
        </p:nvSpPr>
        <p:spPr>
          <a:xfrm>
            <a:off x="6746088" y="1611058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BD0681-142D-B6FD-B69E-6AE58B41AA95}"/>
              </a:ext>
            </a:extLst>
          </p:cNvPr>
          <p:cNvSpPr/>
          <p:nvPr/>
        </p:nvSpPr>
        <p:spPr>
          <a:xfrm>
            <a:off x="7382686" y="1611058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C3A24-2A80-27B4-88DA-A29B85C1E47D}"/>
              </a:ext>
            </a:extLst>
          </p:cNvPr>
          <p:cNvSpPr/>
          <p:nvPr/>
        </p:nvSpPr>
        <p:spPr>
          <a:xfrm>
            <a:off x="8019284" y="1611058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D8CA57-E89F-EC7F-3DB3-71D3E673478D}"/>
              </a:ext>
            </a:extLst>
          </p:cNvPr>
          <p:cNvSpPr/>
          <p:nvPr/>
        </p:nvSpPr>
        <p:spPr>
          <a:xfrm>
            <a:off x="1018057" y="1613083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408232-661B-04F8-CABE-068CD0874E16}"/>
              </a:ext>
            </a:extLst>
          </p:cNvPr>
          <p:cNvSpPr/>
          <p:nvPr/>
        </p:nvSpPr>
        <p:spPr>
          <a:xfrm>
            <a:off x="1645111" y="1613084"/>
            <a:ext cx="635841" cy="635841"/>
          </a:xfrm>
          <a:prstGeom prst="rect">
            <a:avLst/>
          </a:prstGeom>
          <a:solidFill>
            <a:srgbClr val="FE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8CE767-9CD1-DF70-D22B-FF291303CDF7}"/>
              </a:ext>
            </a:extLst>
          </p:cNvPr>
          <p:cNvSpPr/>
          <p:nvPr/>
        </p:nvSpPr>
        <p:spPr>
          <a:xfrm>
            <a:off x="2280952" y="1613083"/>
            <a:ext cx="635841" cy="635841"/>
          </a:xfrm>
          <a:prstGeom prst="rect">
            <a:avLst/>
          </a:prstGeom>
          <a:solidFill>
            <a:srgbClr val="FD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8CF06-4813-7D7A-80F4-A8506A488705}"/>
              </a:ext>
            </a:extLst>
          </p:cNvPr>
          <p:cNvSpPr/>
          <p:nvPr/>
        </p:nvSpPr>
        <p:spPr>
          <a:xfrm>
            <a:off x="2916791" y="1613083"/>
            <a:ext cx="635841" cy="635841"/>
          </a:xfrm>
          <a:prstGeom prst="rect">
            <a:avLst/>
          </a:prstGeom>
          <a:solidFill>
            <a:srgbClr val="FC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96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0039 0.247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1.04167E-6 0.2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4.375E-6 0.2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3.54167E-6 0.1432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0.1430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4.16667E-7 0.1430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0.1430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42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1.875E-6 0.24769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1.25E-6 0.24769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4.79167E-6 0.24769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0.24769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3.33333E-6 L 2.70833E-6 0.14328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3.33333E-6 L -8.33333E-7 0.14305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3.33333E-6 L -4.16667E-6 0.14305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3.33333E-6 L 2.29167E-6 0.14305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3" grpId="0" animBg="1"/>
      <p:bldP spid="85" grpId="0" animBg="1"/>
      <p:bldP spid="26" grpId="0" animBg="1"/>
      <p:bldP spid="26" grpId="1" animBg="1"/>
      <p:bldP spid="26" grpId="2" animBg="1"/>
      <p:bldP spid="46" grpId="0" animBg="1"/>
      <p:bldP spid="48" grpId="0" animBg="1"/>
      <p:bldP spid="48" grpId="1" animBg="1"/>
      <p:bldP spid="48" grpId="2" animBg="1"/>
      <p:bldP spid="49" grpId="0" animBg="1"/>
      <p:bldP spid="51" grpId="0" animBg="1"/>
      <p:bldP spid="51" grpId="1" animBg="1"/>
      <p:bldP spid="51" grpId="2" animBg="1"/>
      <p:bldP spid="52" grpId="0" animBg="1"/>
      <p:bldP spid="80" grpId="0" animBg="1"/>
      <p:bldP spid="80" grpId="1" animBg="1"/>
      <p:bldP spid="80" grpId="2" animBg="1"/>
      <p:bldP spid="84" grpId="0" animBg="1"/>
      <p:bldP spid="86" grpId="0" animBg="1"/>
      <p:bldP spid="86" grpId="1" animBg="1"/>
      <p:bldP spid="86" grpId="2" animBg="1"/>
      <p:bldP spid="87" grpId="0" animBg="1"/>
      <p:bldP spid="88" grpId="0" animBg="1"/>
      <p:bldP spid="89" grpId="0" animBg="1"/>
      <p:bldP spid="89" grpId="1" animBg="1"/>
      <p:bldP spid="89" grpId="2" animBg="1"/>
      <p:bldP spid="90" grpId="0" animBg="1"/>
      <p:bldP spid="91" grpId="0" animBg="1"/>
      <p:bldP spid="92" grpId="0" animBg="1"/>
      <p:bldP spid="92" grpId="1" animBg="1"/>
      <p:bldP spid="92" grpId="2" animBg="1"/>
      <p:bldP spid="93" grpId="0" animBg="1"/>
      <p:bldP spid="94" grpId="0" animBg="1"/>
      <p:bldP spid="95" grpId="0" animBg="1"/>
      <p:bldP spid="95" grpId="1" animBg="1"/>
      <p:bldP spid="95" grpId="2" animBg="1"/>
      <p:bldP spid="96" grpId="0" animBg="1"/>
      <p:bldP spid="97" grpId="0" animBg="1"/>
      <p:bldP spid="99" grpId="0"/>
      <p:bldP spid="99" grpId="1"/>
      <p:bldP spid="100" grpId="0"/>
      <p:bldP spid="100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10" grpId="0"/>
      <p:bldP spid="1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1282273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8A6CF6-5E35-25B1-C169-8C6440D794F9}"/>
              </a:ext>
            </a:extLst>
          </p:cNvPr>
          <p:cNvSpPr/>
          <p:nvPr/>
        </p:nvSpPr>
        <p:spPr>
          <a:xfrm>
            <a:off x="717550" y="4051788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88216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1009266" y="2244298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1645107" y="2244298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2286848" y="2244298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2918604" y="2244298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2BE53-D787-BF6C-5559-5E041CFC37A5}"/>
              </a:ext>
            </a:extLst>
          </p:cNvPr>
          <p:cNvSpPr/>
          <p:nvPr/>
        </p:nvSpPr>
        <p:spPr>
          <a:xfrm>
            <a:off x="1009435" y="2244297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E0D34B-0B7D-44DE-7859-6B156DA84C77}"/>
              </a:ext>
            </a:extLst>
          </p:cNvPr>
          <p:cNvSpPr/>
          <p:nvPr/>
        </p:nvSpPr>
        <p:spPr>
          <a:xfrm>
            <a:off x="1646249" y="2244297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9B3310-7988-8E08-268A-F0905A6C9A5E}"/>
              </a:ext>
            </a:extLst>
          </p:cNvPr>
          <p:cNvSpPr/>
          <p:nvPr/>
        </p:nvSpPr>
        <p:spPr>
          <a:xfrm>
            <a:off x="2283063" y="2244297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AFC181-9302-51FC-E055-7753F321411B}"/>
              </a:ext>
            </a:extLst>
          </p:cNvPr>
          <p:cNvSpPr/>
          <p:nvPr/>
        </p:nvSpPr>
        <p:spPr>
          <a:xfrm>
            <a:off x="2919877" y="2244297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1603622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6105525" y="1601479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1645111" y="1603623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6742123" y="1601479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2280952" y="1603622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7378721" y="1601479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2916791" y="1603622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8015319" y="1601479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3553647" y="1603622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8651917" y="1601479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3548545" y="2244298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4188473" y="1603622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9288515" y="1601479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4184385" y="2244298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4824315" y="1601713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9925113" y="1601479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4820226" y="2244298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5465451" y="1601713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10561708" y="160147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57883" y="2244298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68FA5E-88DF-75B6-1996-886BB06E20C4}"/>
              </a:ext>
            </a:extLst>
          </p:cNvPr>
          <p:cNvSpPr/>
          <p:nvPr/>
        </p:nvSpPr>
        <p:spPr>
          <a:xfrm>
            <a:off x="1009268" y="4346821"/>
            <a:ext cx="635841" cy="63584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4A3A54-B5BB-15A9-CFC6-1C28988C224D}"/>
              </a:ext>
            </a:extLst>
          </p:cNvPr>
          <p:cNvSpPr/>
          <p:nvPr/>
        </p:nvSpPr>
        <p:spPr>
          <a:xfrm>
            <a:off x="1009268" y="4344912"/>
            <a:ext cx="635841" cy="63584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AE6C98-5E35-2865-2537-A908F818C56C}"/>
              </a:ext>
            </a:extLst>
          </p:cNvPr>
          <p:cNvSpPr/>
          <p:nvPr/>
        </p:nvSpPr>
        <p:spPr>
          <a:xfrm>
            <a:off x="1009266" y="4343002"/>
            <a:ext cx="635841" cy="63584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81F90D-C774-5FD8-8A70-DCE26B868021}"/>
              </a:ext>
            </a:extLst>
          </p:cNvPr>
          <p:cNvSpPr/>
          <p:nvPr/>
        </p:nvSpPr>
        <p:spPr>
          <a:xfrm>
            <a:off x="1645111" y="4346822"/>
            <a:ext cx="635841" cy="635841"/>
          </a:xfrm>
          <a:prstGeom prst="rect">
            <a:avLst/>
          </a:prstGeom>
          <a:solidFill>
            <a:srgbClr val="FE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34CAEB-C42D-3DE4-B020-9CD32D5851D1}"/>
              </a:ext>
            </a:extLst>
          </p:cNvPr>
          <p:cNvSpPr/>
          <p:nvPr/>
        </p:nvSpPr>
        <p:spPr>
          <a:xfrm>
            <a:off x="1645866" y="4344912"/>
            <a:ext cx="635841" cy="635841"/>
          </a:xfrm>
          <a:prstGeom prst="rect">
            <a:avLst/>
          </a:prstGeom>
          <a:solidFill>
            <a:srgbClr val="3B7C23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983377-6554-65E2-A658-6F1B0C583F18}"/>
              </a:ext>
            </a:extLst>
          </p:cNvPr>
          <p:cNvSpPr/>
          <p:nvPr/>
        </p:nvSpPr>
        <p:spPr>
          <a:xfrm>
            <a:off x="1645107" y="4343002"/>
            <a:ext cx="635841" cy="635841"/>
          </a:xfrm>
          <a:prstGeom prst="rect">
            <a:avLst/>
          </a:prstGeom>
          <a:solidFill>
            <a:srgbClr val="0000FE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E48BE9-E469-BA69-17F3-CDD6A96A14E5}"/>
              </a:ext>
            </a:extLst>
          </p:cNvPr>
          <p:cNvSpPr/>
          <p:nvPr/>
        </p:nvSpPr>
        <p:spPr>
          <a:xfrm>
            <a:off x="2280952" y="4346821"/>
            <a:ext cx="635841" cy="635841"/>
          </a:xfrm>
          <a:prstGeom prst="rect">
            <a:avLst/>
          </a:prstGeom>
          <a:solidFill>
            <a:srgbClr val="FD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5C639A-48C5-54C4-0391-E4030D7F164D}"/>
              </a:ext>
            </a:extLst>
          </p:cNvPr>
          <p:cNvSpPr/>
          <p:nvPr/>
        </p:nvSpPr>
        <p:spPr>
          <a:xfrm>
            <a:off x="2282464" y="4344912"/>
            <a:ext cx="635841" cy="635841"/>
          </a:xfrm>
          <a:prstGeom prst="rect">
            <a:avLst/>
          </a:prstGeom>
          <a:solidFill>
            <a:srgbClr val="3B7B23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7F13B4-9500-B1B0-EA21-E18B62FA3934}"/>
              </a:ext>
            </a:extLst>
          </p:cNvPr>
          <p:cNvSpPr/>
          <p:nvPr/>
        </p:nvSpPr>
        <p:spPr>
          <a:xfrm>
            <a:off x="2286848" y="4343002"/>
            <a:ext cx="635841" cy="635841"/>
          </a:xfrm>
          <a:prstGeom prst="rect">
            <a:avLst/>
          </a:prstGeom>
          <a:solidFill>
            <a:srgbClr val="0000FD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E534AC-42A1-3DD9-09DC-94EA956FC2F8}"/>
              </a:ext>
            </a:extLst>
          </p:cNvPr>
          <p:cNvSpPr/>
          <p:nvPr/>
        </p:nvSpPr>
        <p:spPr>
          <a:xfrm>
            <a:off x="2916791" y="4346821"/>
            <a:ext cx="635841" cy="635841"/>
          </a:xfrm>
          <a:prstGeom prst="rect">
            <a:avLst/>
          </a:prstGeom>
          <a:solidFill>
            <a:srgbClr val="FC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0AB5C14-A610-BB07-C7A9-CB553EA567D7}"/>
              </a:ext>
            </a:extLst>
          </p:cNvPr>
          <p:cNvSpPr/>
          <p:nvPr/>
        </p:nvSpPr>
        <p:spPr>
          <a:xfrm>
            <a:off x="2919062" y="4344912"/>
            <a:ext cx="635841" cy="635841"/>
          </a:xfrm>
          <a:prstGeom prst="rect">
            <a:avLst/>
          </a:prstGeom>
          <a:solidFill>
            <a:srgbClr val="3B7A23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DC5DBE-685F-8417-1C3C-98FBA7942B89}"/>
              </a:ext>
            </a:extLst>
          </p:cNvPr>
          <p:cNvSpPr/>
          <p:nvPr/>
        </p:nvSpPr>
        <p:spPr>
          <a:xfrm>
            <a:off x="2918604" y="4343002"/>
            <a:ext cx="635841" cy="635841"/>
          </a:xfrm>
          <a:prstGeom prst="rect">
            <a:avLst/>
          </a:prstGeom>
          <a:solidFill>
            <a:srgbClr val="0000FC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323039-EF2F-E3CD-47FD-D60649946BA3}"/>
              </a:ext>
            </a:extLst>
          </p:cNvPr>
          <p:cNvSpPr/>
          <p:nvPr/>
        </p:nvSpPr>
        <p:spPr>
          <a:xfrm>
            <a:off x="3553647" y="4346821"/>
            <a:ext cx="635841" cy="635841"/>
          </a:xfrm>
          <a:prstGeom prst="rect">
            <a:avLst/>
          </a:prstGeom>
          <a:solidFill>
            <a:srgbClr val="FB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124D4E-F19D-0046-2F08-792536D59461}"/>
              </a:ext>
            </a:extLst>
          </p:cNvPr>
          <p:cNvSpPr/>
          <p:nvPr/>
        </p:nvSpPr>
        <p:spPr>
          <a:xfrm>
            <a:off x="3555660" y="4344912"/>
            <a:ext cx="635841" cy="635841"/>
          </a:xfrm>
          <a:prstGeom prst="rect">
            <a:avLst/>
          </a:prstGeom>
          <a:solidFill>
            <a:srgbClr val="3B7923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FD686B0-0EC8-1CF2-1952-D0AB995BF2E9}"/>
              </a:ext>
            </a:extLst>
          </p:cNvPr>
          <p:cNvSpPr/>
          <p:nvPr/>
        </p:nvSpPr>
        <p:spPr>
          <a:xfrm>
            <a:off x="3548545" y="4343002"/>
            <a:ext cx="635841" cy="635841"/>
          </a:xfrm>
          <a:prstGeom prst="rect">
            <a:avLst/>
          </a:prstGeom>
          <a:solidFill>
            <a:srgbClr val="0000FB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802A3CC-B2C6-C2C3-1AA5-AE5FCEF1339F}"/>
              </a:ext>
            </a:extLst>
          </p:cNvPr>
          <p:cNvSpPr/>
          <p:nvPr/>
        </p:nvSpPr>
        <p:spPr>
          <a:xfrm>
            <a:off x="4188473" y="4346821"/>
            <a:ext cx="635841" cy="635841"/>
          </a:xfrm>
          <a:prstGeom prst="rect">
            <a:avLst/>
          </a:prstGeom>
          <a:solidFill>
            <a:srgbClr val="FA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08270D-BBB8-619D-8240-56743D043F19}"/>
              </a:ext>
            </a:extLst>
          </p:cNvPr>
          <p:cNvSpPr/>
          <p:nvPr/>
        </p:nvSpPr>
        <p:spPr>
          <a:xfrm>
            <a:off x="4192258" y="4344912"/>
            <a:ext cx="635841" cy="635841"/>
          </a:xfrm>
          <a:prstGeom prst="rect">
            <a:avLst/>
          </a:prstGeom>
          <a:solidFill>
            <a:srgbClr val="3B7823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3007482-714D-E2F8-4560-08BFCE70DEC2}"/>
              </a:ext>
            </a:extLst>
          </p:cNvPr>
          <p:cNvSpPr/>
          <p:nvPr/>
        </p:nvSpPr>
        <p:spPr>
          <a:xfrm>
            <a:off x="4184385" y="4343002"/>
            <a:ext cx="635841" cy="635841"/>
          </a:xfrm>
          <a:prstGeom prst="rect">
            <a:avLst/>
          </a:prstGeom>
          <a:solidFill>
            <a:srgbClr val="0000FA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7D4C86-B683-79C5-4401-15A011DD8F3D}"/>
              </a:ext>
            </a:extLst>
          </p:cNvPr>
          <p:cNvSpPr/>
          <p:nvPr/>
        </p:nvSpPr>
        <p:spPr>
          <a:xfrm>
            <a:off x="4824315" y="4344912"/>
            <a:ext cx="635841" cy="635841"/>
          </a:xfrm>
          <a:prstGeom prst="rect">
            <a:avLst/>
          </a:prstGeom>
          <a:solidFill>
            <a:srgbClr val="F9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33F5BD-6E1C-65ED-873E-E0294488C95C}"/>
              </a:ext>
            </a:extLst>
          </p:cNvPr>
          <p:cNvSpPr/>
          <p:nvPr/>
        </p:nvSpPr>
        <p:spPr>
          <a:xfrm>
            <a:off x="4828856" y="4344912"/>
            <a:ext cx="635841" cy="635841"/>
          </a:xfrm>
          <a:prstGeom prst="rect">
            <a:avLst/>
          </a:prstGeom>
          <a:solidFill>
            <a:srgbClr val="3B7723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8C315FF-B85C-5ED2-0EF3-D5FB70EEFAB0}"/>
              </a:ext>
            </a:extLst>
          </p:cNvPr>
          <p:cNvSpPr/>
          <p:nvPr/>
        </p:nvSpPr>
        <p:spPr>
          <a:xfrm>
            <a:off x="4820226" y="4343002"/>
            <a:ext cx="635841" cy="635841"/>
          </a:xfrm>
          <a:prstGeom prst="rect">
            <a:avLst/>
          </a:prstGeom>
          <a:solidFill>
            <a:srgbClr val="0000F9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D6F20E-59BC-0BDA-964A-395FF2F8168A}"/>
              </a:ext>
            </a:extLst>
          </p:cNvPr>
          <p:cNvSpPr/>
          <p:nvPr/>
        </p:nvSpPr>
        <p:spPr>
          <a:xfrm>
            <a:off x="5465451" y="4344912"/>
            <a:ext cx="635841" cy="635841"/>
          </a:xfrm>
          <a:prstGeom prst="rect">
            <a:avLst/>
          </a:prstGeom>
          <a:solidFill>
            <a:srgbClr val="F8000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E3F999-9C19-EE2D-A817-872C038D8C7F}"/>
              </a:ext>
            </a:extLst>
          </p:cNvPr>
          <p:cNvSpPr/>
          <p:nvPr/>
        </p:nvSpPr>
        <p:spPr>
          <a:xfrm>
            <a:off x="5465451" y="4344912"/>
            <a:ext cx="635841" cy="635841"/>
          </a:xfrm>
          <a:prstGeom prst="rect">
            <a:avLst/>
          </a:prstGeom>
          <a:solidFill>
            <a:srgbClr val="3B7623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FAC46C0-A8AB-96CA-80BA-B2626F46D6E5}"/>
              </a:ext>
            </a:extLst>
          </p:cNvPr>
          <p:cNvSpPr/>
          <p:nvPr/>
        </p:nvSpPr>
        <p:spPr>
          <a:xfrm>
            <a:off x="5457883" y="4343002"/>
            <a:ext cx="635841" cy="635841"/>
          </a:xfrm>
          <a:prstGeom prst="rect">
            <a:avLst/>
          </a:prstGeom>
          <a:solidFill>
            <a:srgbClr val="0000F8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05EB-3B4B-B280-2AEC-DE98D2BB07D6}"/>
              </a:ext>
            </a:extLst>
          </p:cNvPr>
          <p:cNvSpPr txBox="1"/>
          <p:nvPr/>
        </p:nvSpPr>
        <p:spPr>
          <a:xfrm>
            <a:off x="711177" y="5983476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compRGB</a:t>
            </a:r>
            <a:r>
              <a:rPr lang="en-US" altLang="ko-KR" sz="2000" dirty="0"/>
              <a:t> Pixel Data: 0x4040_0000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A16FD-F7BE-A23D-84CD-075B849F73B8}"/>
              </a:ext>
            </a:extLst>
          </p:cNvPr>
          <p:cNvSpPr/>
          <p:nvPr/>
        </p:nvSpPr>
        <p:spPr>
          <a:xfrm>
            <a:off x="1009266" y="4350640"/>
            <a:ext cx="635841" cy="635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3A48F8-A568-BACA-B036-77C7B0CA5A15}"/>
              </a:ext>
            </a:extLst>
          </p:cNvPr>
          <p:cNvSpPr/>
          <p:nvPr/>
        </p:nvSpPr>
        <p:spPr>
          <a:xfrm>
            <a:off x="1645107" y="4350640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RGB1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5BBA1-AB7E-B3A6-A3EA-446B9CE35360}"/>
              </a:ext>
            </a:extLst>
          </p:cNvPr>
          <p:cNvSpPr/>
          <p:nvPr/>
        </p:nvSpPr>
        <p:spPr>
          <a:xfrm>
            <a:off x="2280948" y="4350640"/>
            <a:ext cx="635841" cy="6358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RGB2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ACB0A-C692-9F94-1FDF-A6C4ED83F392}"/>
              </a:ext>
            </a:extLst>
          </p:cNvPr>
          <p:cNvSpPr/>
          <p:nvPr/>
        </p:nvSpPr>
        <p:spPr>
          <a:xfrm>
            <a:off x="2916789" y="4350640"/>
            <a:ext cx="635841" cy="635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RGB3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F2E840-6C37-097E-8370-7183C14B5C6F}"/>
              </a:ext>
            </a:extLst>
          </p:cNvPr>
          <p:cNvSpPr/>
          <p:nvPr/>
        </p:nvSpPr>
        <p:spPr>
          <a:xfrm>
            <a:off x="3552630" y="4350640"/>
            <a:ext cx="635841" cy="6358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RGB4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68E7B-B7AB-54C1-0AE8-465D17938E8E}"/>
              </a:ext>
            </a:extLst>
          </p:cNvPr>
          <p:cNvSpPr/>
          <p:nvPr/>
        </p:nvSpPr>
        <p:spPr>
          <a:xfrm>
            <a:off x="4177461" y="4350640"/>
            <a:ext cx="635841" cy="6358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RGB5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1B32C7-DAFE-6415-3342-6C63FE9019FE}"/>
              </a:ext>
            </a:extLst>
          </p:cNvPr>
          <p:cNvSpPr/>
          <p:nvPr/>
        </p:nvSpPr>
        <p:spPr>
          <a:xfrm>
            <a:off x="4818175" y="4350640"/>
            <a:ext cx="635841" cy="63584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RGB6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0749E-A177-A4D7-1D56-BBE921E964CE}"/>
              </a:ext>
            </a:extLst>
          </p:cNvPr>
          <p:cNvSpPr/>
          <p:nvPr/>
        </p:nvSpPr>
        <p:spPr>
          <a:xfrm>
            <a:off x="5458889" y="4350640"/>
            <a:ext cx="635841" cy="6358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RGB7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3449C-9D7E-D1BB-4FF8-0858907F04C0}"/>
              </a:ext>
            </a:extLst>
          </p:cNvPr>
          <p:cNvSpPr/>
          <p:nvPr/>
        </p:nvSpPr>
        <p:spPr>
          <a:xfrm>
            <a:off x="1009603" y="1601712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721376-BA42-4B25-5F4D-1A5E57AF8FCB}"/>
              </a:ext>
            </a:extLst>
          </p:cNvPr>
          <p:cNvSpPr/>
          <p:nvPr/>
        </p:nvSpPr>
        <p:spPr>
          <a:xfrm>
            <a:off x="6103148" y="160159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B058F2-89B6-0E01-7F39-1B5465F7AD4B}"/>
              </a:ext>
            </a:extLst>
          </p:cNvPr>
          <p:cNvSpPr/>
          <p:nvPr/>
        </p:nvSpPr>
        <p:spPr>
          <a:xfrm>
            <a:off x="1646417" y="1601712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E446A4-2ADE-27EC-7BD5-40C01B0768D5}"/>
              </a:ext>
            </a:extLst>
          </p:cNvPr>
          <p:cNvSpPr/>
          <p:nvPr/>
        </p:nvSpPr>
        <p:spPr>
          <a:xfrm>
            <a:off x="6739962" y="160159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D400A-F2A0-4436-59F0-B0BF62D8188C}"/>
              </a:ext>
            </a:extLst>
          </p:cNvPr>
          <p:cNvSpPr/>
          <p:nvPr/>
        </p:nvSpPr>
        <p:spPr>
          <a:xfrm>
            <a:off x="2283231" y="1601712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4B84BA-8F83-CB8B-EC6F-E96812DEF228}"/>
              </a:ext>
            </a:extLst>
          </p:cNvPr>
          <p:cNvSpPr/>
          <p:nvPr/>
        </p:nvSpPr>
        <p:spPr>
          <a:xfrm>
            <a:off x="7376776" y="160159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9E9003-355A-C2B0-7052-8B0FE30099E7}"/>
              </a:ext>
            </a:extLst>
          </p:cNvPr>
          <p:cNvSpPr/>
          <p:nvPr/>
        </p:nvSpPr>
        <p:spPr>
          <a:xfrm>
            <a:off x="2920045" y="1601712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E118F8-113E-E94C-2FB2-31B49AF64075}"/>
              </a:ext>
            </a:extLst>
          </p:cNvPr>
          <p:cNvSpPr/>
          <p:nvPr/>
        </p:nvSpPr>
        <p:spPr>
          <a:xfrm>
            <a:off x="8013595" y="1601596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2A9DD-85AF-8BFB-5683-1664057E2221}"/>
              </a:ext>
            </a:extLst>
          </p:cNvPr>
          <p:cNvSpPr txBox="1"/>
          <p:nvPr/>
        </p:nvSpPr>
        <p:spPr>
          <a:xfrm>
            <a:off x="717550" y="353874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Case2: R-R,G-G,B-B order, Function1: 32-bit RGBA → 8-bit RGB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43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8A6CF6-5E35-25B1-C169-8C6440D794F9}"/>
              </a:ext>
            </a:extLst>
          </p:cNvPr>
          <p:cNvSpPr/>
          <p:nvPr/>
        </p:nvSpPr>
        <p:spPr>
          <a:xfrm>
            <a:off x="717550" y="4051788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033691-AE85-2760-A9AA-6D18AC3C7CC9}"/>
              </a:ext>
            </a:extLst>
          </p:cNvPr>
          <p:cNvSpPr/>
          <p:nvPr/>
        </p:nvSpPr>
        <p:spPr>
          <a:xfrm>
            <a:off x="717550" y="1282273"/>
            <a:ext cx="10775950" cy="1924050"/>
          </a:xfrm>
          <a:prstGeom prst="roundRect">
            <a:avLst>
              <a:gd name="adj" fmla="val 9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58F280-40E1-FF7B-0C35-E2D65DE7CAB2}"/>
              </a:ext>
            </a:extLst>
          </p:cNvPr>
          <p:cNvSpPr txBox="1"/>
          <p:nvPr/>
        </p:nvSpPr>
        <p:spPr>
          <a:xfrm>
            <a:off x="711177" y="88216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RGB Pixel Data: 0x4020_0000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AB4EC-3F15-A00C-3BEE-0D31C493F643}"/>
              </a:ext>
            </a:extLst>
          </p:cNvPr>
          <p:cNvSpPr/>
          <p:nvPr/>
        </p:nvSpPr>
        <p:spPr>
          <a:xfrm>
            <a:off x="1009268" y="1616045"/>
            <a:ext cx="635841" cy="6358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72CB37-7CBB-B36F-348D-06F05AC0EF56}"/>
              </a:ext>
            </a:extLst>
          </p:cNvPr>
          <p:cNvSpPr/>
          <p:nvPr/>
        </p:nvSpPr>
        <p:spPr>
          <a:xfrm>
            <a:off x="1649513" y="1616045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AFF5F4-9D1C-91E2-4856-9D9F666E2372}"/>
              </a:ext>
            </a:extLst>
          </p:cNvPr>
          <p:cNvSpPr/>
          <p:nvPr/>
        </p:nvSpPr>
        <p:spPr>
          <a:xfrm>
            <a:off x="2289758" y="1616045"/>
            <a:ext cx="635841" cy="63584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80BA4A-A90A-6F63-7DAC-6EC19619714E}"/>
              </a:ext>
            </a:extLst>
          </p:cNvPr>
          <p:cNvSpPr/>
          <p:nvPr/>
        </p:nvSpPr>
        <p:spPr>
          <a:xfrm>
            <a:off x="2930003" y="1616045"/>
            <a:ext cx="635841" cy="635841"/>
          </a:xfrm>
          <a:prstGeom prst="rect">
            <a:avLst/>
          </a:prstGeom>
          <a:solidFill>
            <a:srgbClr val="F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781459-FF45-221B-9612-003CD310C517}"/>
              </a:ext>
            </a:extLst>
          </p:cNvPr>
          <p:cNvSpPr/>
          <p:nvPr/>
        </p:nvSpPr>
        <p:spPr>
          <a:xfrm>
            <a:off x="3570248" y="1616045"/>
            <a:ext cx="635841" cy="635841"/>
          </a:xfrm>
          <a:prstGeom prst="rect">
            <a:avLst/>
          </a:prstGeom>
          <a:solidFill>
            <a:srgbClr val="3B7C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ACAD-DA69-F8F3-93A7-62BF5F9AB677}"/>
              </a:ext>
            </a:extLst>
          </p:cNvPr>
          <p:cNvSpPr/>
          <p:nvPr/>
        </p:nvSpPr>
        <p:spPr>
          <a:xfrm>
            <a:off x="4210493" y="1616045"/>
            <a:ext cx="635841" cy="635841"/>
          </a:xfrm>
          <a:prstGeom prst="rect">
            <a:avLst/>
          </a:prstGeom>
          <a:solidFill>
            <a:srgbClr val="0000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9B1E5-278F-1C66-D150-1B9196B8FCA8}"/>
              </a:ext>
            </a:extLst>
          </p:cNvPr>
          <p:cNvSpPr/>
          <p:nvPr/>
        </p:nvSpPr>
        <p:spPr>
          <a:xfrm>
            <a:off x="4850738" y="1616045"/>
            <a:ext cx="635841" cy="635841"/>
          </a:xfrm>
          <a:prstGeom prst="rect">
            <a:avLst/>
          </a:prstGeom>
          <a:solidFill>
            <a:srgbClr val="FD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69004-AFEB-620F-2B11-CC3A687EACCD}"/>
              </a:ext>
            </a:extLst>
          </p:cNvPr>
          <p:cNvSpPr/>
          <p:nvPr/>
        </p:nvSpPr>
        <p:spPr>
          <a:xfrm>
            <a:off x="5490983" y="1616045"/>
            <a:ext cx="635841" cy="635841"/>
          </a:xfrm>
          <a:prstGeom prst="rect">
            <a:avLst/>
          </a:prstGeom>
          <a:solidFill>
            <a:srgbClr val="3B7B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7006A06-AC23-CC54-FC6B-C0269EAE3C68}"/>
              </a:ext>
            </a:extLst>
          </p:cNvPr>
          <p:cNvSpPr/>
          <p:nvPr/>
        </p:nvSpPr>
        <p:spPr>
          <a:xfrm>
            <a:off x="6131228" y="1616045"/>
            <a:ext cx="635841" cy="635841"/>
          </a:xfrm>
          <a:prstGeom prst="rect">
            <a:avLst/>
          </a:prstGeom>
          <a:solidFill>
            <a:srgbClr val="0000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975B4F-E528-AE2D-7182-DF5381BA0854}"/>
              </a:ext>
            </a:extLst>
          </p:cNvPr>
          <p:cNvSpPr/>
          <p:nvPr/>
        </p:nvSpPr>
        <p:spPr>
          <a:xfrm>
            <a:off x="6771473" y="1616045"/>
            <a:ext cx="635841" cy="635841"/>
          </a:xfrm>
          <a:prstGeom prst="rect">
            <a:avLst/>
          </a:prstGeom>
          <a:solidFill>
            <a:srgbClr val="F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AF287-0695-81EF-6205-65B8FB9D1E93}"/>
              </a:ext>
            </a:extLst>
          </p:cNvPr>
          <p:cNvSpPr/>
          <p:nvPr/>
        </p:nvSpPr>
        <p:spPr>
          <a:xfrm>
            <a:off x="7411718" y="1616045"/>
            <a:ext cx="635841" cy="635841"/>
          </a:xfrm>
          <a:prstGeom prst="rect">
            <a:avLst/>
          </a:prstGeom>
          <a:solidFill>
            <a:srgbClr val="3B7A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53688D-9EE7-E7E6-3B36-5216692176E7}"/>
              </a:ext>
            </a:extLst>
          </p:cNvPr>
          <p:cNvSpPr/>
          <p:nvPr/>
        </p:nvSpPr>
        <p:spPr>
          <a:xfrm>
            <a:off x="8051963" y="1616045"/>
            <a:ext cx="635841" cy="635841"/>
          </a:xfrm>
          <a:prstGeom prst="rect">
            <a:avLst/>
          </a:prstGeom>
          <a:solidFill>
            <a:srgbClr val="000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B04ECF-85EF-A4B3-E297-EDA3DEC3F8F8}"/>
              </a:ext>
            </a:extLst>
          </p:cNvPr>
          <p:cNvSpPr/>
          <p:nvPr/>
        </p:nvSpPr>
        <p:spPr>
          <a:xfrm>
            <a:off x="8692208" y="1616045"/>
            <a:ext cx="635841" cy="635841"/>
          </a:xfrm>
          <a:prstGeom prst="rect">
            <a:avLst/>
          </a:prstGeom>
          <a:solidFill>
            <a:srgbClr val="FB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19D746-EA39-A8C7-34BB-6E37FBA9717D}"/>
              </a:ext>
            </a:extLst>
          </p:cNvPr>
          <p:cNvSpPr/>
          <p:nvPr/>
        </p:nvSpPr>
        <p:spPr>
          <a:xfrm>
            <a:off x="9332453" y="1616045"/>
            <a:ext cx="635841" cy="635841"/>
          </a:xfrm>
          <a:prstGeom prst="rect">
            <a:avLst/>
          </a:prstGeom>
          <a:solidFill>
            <a:srgbClr val="3B79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80D6B4-36F8-1D93-0871-C7B29B0C87CE}"/>
              </a:ext>
            </a:extLst>
          </p:cNvPr>
          <p:cNvSpPr/>
          <p:nvPr/>
        </p:nvSpPr>
        <p:spPr>
          <a:xfrm>
            <a:off x="9972698" y="1616045"/>
            <a:ext cx="635841" cy="635841"/>
          </a:xfrm>
          <a:prstGeom prst="rect">
            <a:avLst/>
          </a:prstGeom>
          <a:solidFill>
            <a:srgbClr val="0000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A5F0FF-07ED-BD33-8121-CEF6686D4CCD}"/>
              </a:ext>
            </a:extLst>
          </p:cNvPr>
          <p:cNvSpPr/>
          <p:nvPr/>
        </p:nvSpPr>
        <p:spPr>
          <a:xfrm>
            <a:off x="10612939" y="1616045"/>
            <a:ext cx="635841" cy="635841"/>
          </a:xfrm>
          <a:prstGeom prst="rect">
            <a:avLst/>
          </a:prstGeom>
          <a:solidFill>
            <a:srgbClr val="F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61E54-269A-84F4-1B15-E2BF5276B28A}"/>
              </a:ext>
            </a:extLst>
          </p:cNvPr>
          <p:cNvSpPr/>
          <p:nvPr/>
        </p:nvSpPr>
        <p:spPr>
          <a:xfrm>
            <a:off x="1004932" y="2252562"/>
            <a:ext cx="635841" cy="635841"/>
          </a:xfrm>
          <a:prstGeom prst="rect">
            <a:avLst/>
          </a:prstGeom>
          <a:solidFill>
            <a:srgbClr val="3B78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1A0CCF-848D-4D1C-3E5C-502FABE85DF6}"/>
              </a:ext>
            </a:extLst>
          </p:cNvPr>
          <p:cNvSpPr/>
          <p:nvPr/>
        </p:nvSpPr>
        <p:spPr>
          <a:xfrm>
            <a:off x="1645710" y="2252562"/>
            <a:ext cx="635841" cy="635841"/>
          </a:xfrm>
          <a:prstGeom prst="rect">
            <a:avLst/>
          </a:prstGeom>
          <a:solidFill>
            <a:srgbClr val="0000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3BA5D-C885-3652-093A-D8431FE5B0D5}"/>
              </a:ext>
            </a:extLst>
          </p:cNvPr>
          <p:cNvSpPr/>
          <p:nvPr/>
        </p:nvSpPr>
        <p:spPr>
          <a:xfrm>
            <a:off x="2286488" y="2252562"/>
            <a:ext cx="635841" cy="635841"/>
          </a:xfrm>
          <a:prstGeom prst="rect">
            <a:avLst/>
          </a:prstGeom>
          <a:solidFill>
            <a:srgbClr val="F9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FA9C6D-922E-94AF-2E06-2ADFB022EC29}"/>
              </a:ext>
            </a:extLst>
          </p:cNvPr>
          <p:cNvSpPr/>
          <p:nvPr/>
        </p:nvSpPr>
        <p:spPr>
          <a:xfrm>
            <a:off x="2927266" y="2252562"/>
            <a:ext cx="635841" cy="635841"/>
          </a:xfrm>
          <a:prstGeom prst="rect">
            <a:avLst/>
          </a:prstGeom>
          <a:solidFill>
            <a:srgbClr val="3B7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CC09C2-E28E-CEFB-D9CA-20BE218F9FD6}"/>
              </a:ext>
            </a:extLst>
          </p:cNvPr>
          <p:cNvSpPr/>
          <p:nvPr/>
        </p:nvSpPr>
        <p:spPr>
          <a:xfrm>
            <a:off x="3568044" y="2252562"/>
            <a:ext cx="635841" cy="635841"/>
          </a:xfrm>
          <a:prstGeom prst="rect">
            <a:avLst/>
          </a:prstGeom>
          <a:solidFill>
            <a:srgbClr val="000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B6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1E6A94-BA50-0679-8896-623E673E01F6}"/>
              </a:ext>
            </a:extLst>
          </p:cNvPr>
          <p:cNvSpPr/>
          <p:nvPr/>
        </p:nvSpPr>
        <p:spPr>
          <a:xfrm>
            <a:off x="4208822" y="2252562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8B53A1-2410-6750-16E2-2700C96C3978}"/>
              </a:ext>
            </a:extLst>
          </p:cNvPr>
          <p:cNvSpPr/>
          <p:nvPr/>
        </p:nvSpPr>
        <p:spPr>
          <a:xfrm>
            <a:off x="4849600" y="2252562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0195811-0E9D-9BE0-AFB5-AA812F5D095E}"/>
              </a:ext>
            </a:extLst>
          </p:cNvPr>
          <p:cNvSpPr/>
          <p:nvPr/>
        </p:nvSpPr>
        <p:spPr>
          <a:xfrm>
            <a:off x="5490379" y="2252562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B7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5D664-5A8D-52E1-FDD8-C933C6C7D5CC}"/>
              </a:ext>
            </a:extLst>
          </p:cNvPr>
          <p:cNvSpPr txBox="1"/>
          <p:nvPr/>
        </p:nvSpPr>
        <p:spPr>
          <a:xfrm>
            <a:off x="711177" y="358267"/>
            <a:ext cx="1016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Otherwise</a:t>
            </a:r>
            <a:r>
              <a:rPr lang="en-US" altLang="ko-KR" sz="2800" dirty="0"/>
              <a:t>, </a:t>
            </a:r>
            <a:r>
              <a:rPr lang="en-US" altLang="ko-KR" sz="2400" dirty="0"/>
              <a:t>Case1: RGB order, Function1: 32-bit RGBA → 8-bit RGB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05EB-3B4B-B280-2AEC-DE98D2BB07D6}"/>
              </a:ext>
            </a:extLst>
          </p:cNvPr>
          <p:cNvSpPr txBox="1"/>
          <p:nvPr/>
        </p:nvSpPr>
        <p:spPr>
          <a:xfrm>
            <a:off x="711177" y="5975837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compRGB</a:t>
            </a:r>
            <a:r>
              <a:rPr lang="en-US" altLang="ko-KR" sz="2000" dirty="0"/>
              <a:t> Pixel Data: 0x4040_0000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A16FD-F7BE-A23D-84CD-075B849F73B8}"/>
              </a:ext>
            </a:extLst>
          </p:cNvPr>
          <p:cNvSpPr/>
          <p:nvPr/>
        </p:nvSpPr>
        <p:spPr>
          <a:xfrm>
            <a:off x="1327186" y="4695892"/>
            <a:ext cx="635841" cy="635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3A48F8-A568-BACA-B036-77C7B0CA5A15}"/>
              </a:ext>
            </a:extLst>
          </p:cNvPr>
          <p:cNvSpPr/>
          <p:nvPr/>
        </p:nvSpPr>
        <p:spPr>
          <a:xfrm>
            <a:off x="3237023" y="4695892"/>
            <a:ext cx="635841" cy="6358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RGB1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5BBA1-AB7E-B3A6-A3EA-446B9CE35360}"/>
              </a:ext>
            </a:extLst>
          </p:cNvPr>
          <p:cNvSpPr/>
          <p:nvPr/>
        </p:nvSpPr>
        <p:spPr>
          <a:xfrm>
            <a:off x="5146860" y="4695892"/>
            <a:ext cx="635841" cy="6358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RGB2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ACB0A-C692-9F94-1FDF-A6C4ED83F392}"/>
              </a:ext>
            </a:extLst>
          </p:cNvPr>
          <p:cNvSpPr/>
          <p:nvPr/>
        </p:nvSpPr>
        <p:spPr>
          <a:xfrm>
            <a:off x="7056697" y="4695892"/>
            <a:ext cx="635841" cy="635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RGB3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F2E840-6C37-097E-8370-7183C14B5C6F}"/>
              </a:ext>
            </a:extLst>
          </p:cNvPr>
          <p:cNvSpPr/>
          <p:nvPr/>
        </p:nvSpPr>
        <p:spPr>
          <a:xfrm>
            <a:off x="8328379" y="4695892"/>
            <a:ext cx="635841" cy="6358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RGB4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268E7B-B7AB-54C1-0AE8-465D17938E8E}"/>
              </a:ext>
            </a:extLst>
          </p:cNvPr>
          <p:cNvSpPr/>
          <p:nvPr/>
        </p:nvSpPr>
        <p:spPr>
          <a:xfrm>
            <a:off x="8967407" y="4695892"/>
            <a:ext cx="635841" cy="6358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RGB5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1B32C7-DAFE-6415-3342-6C63FE9019FE}"/>
              </a:ext>
            </a:extLst>
          </p:cNvPr>
          <p:cNvSpPr/>
          <p:nvPr/>
        </p:nvSpPr>
        <p:spPr>
          <a:xfrm>
            <a:off x="9606435" y="4695892"/>
            <a:ext cx="635841" cy="63584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RGB6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0749E-A177-A4D7-1D56-BBE921E964CE}"/>
              </a:ext>
            </a:extLst>
          </p:cNvPr>
          <p:cNvSpPr/>
          <p:nvPr/>
        </p:nvSpPr>
        <p:spPr>
          <a:xfrm>
            <a:off x="10242276" y="4695892"/>
            <a:ext cx="635841" cy="6358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1Byte</a:t>
            </a:r>
          </a:p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RGB7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AC3FC9-AD44-1FF5-2EA1-CA79F92FF5BB}"/>
              </a:ext>
            </a:extLst>
          </p:cNvPr>
          <p:cNvSpPr/>
          <p:nvPr/>
        </p:nvSpPr>
        <p:spPr>
          <a:xfrm>
            <a:off x="899583" y="3793951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FC4802-DD8B-B937-ECCE-899014DF8F84}"/>
              </a:ext>
            </a:extLst>
          </p:cNvPr>
          <p:cNvSpPr/>
          <p:nvPr/>
        </p:nvSpPr>
        <p:spPr>
          <a:xfrm>
            <a:off x="1866028" y="3793951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5D290-94D9-1156-9DF0-E1D98D96434C}"/>
              </a:ext>
            </a:extLst>
          </p:cNvPr>
          <p:cNvSpPr/>
          <p:nvPr/>
        </p:nvSpPr>
        <p:spPr>
          <a:xfrm>
            <a:off x="1387549" y="3793952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EB1DED-D5A3-7249-69FA-8DDC4696B506}"/>
              </a:ext>
            </a:extLst>
          </p:cNvPr>
          <p:cNvSpPr/>
          <p:nvPr/>
        </p:nvSpPr>
        <p:spPr>
          <a:xfrm>
            <a:off x="2822986" y="3793951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3477CC-7D9D-5102-64D2-AE160697D1AA}"/>
              </a:ext>
            </a:extLst>
          </p:cNvPr>
          <p:cNvSpPr/>
          <p:nvPr/>
        </p:nvSpPr>
        <p:spPr>
          <a:xfrm>
            <a:off x="3789431" y="3793951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57B382-D8BB-B062-0C00-DCFBE8DAA3E9}"/>
              </a:ext>
            </a:extLst>
          </p:cNvPr>
          <p:cNvSpPr/>
          <p:nvPr/>
        </p:nvSpPr>
        <p:spPr>
          <a:xfrm>
            <a:off x="3310952" y="3793952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F4CE6D-0745-F1A8-8904-880677AADBC7}"/>
              </a:ext>
            </a:extLst>
          </p:cNvPr>
          <p:cNvSpPr/>
          <p:nvPr/>
        </p:nvSpPr>
        <p:spPr>
          <a:xfrm>
            <a:off x="4746389" y="3793951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65A05-69DF-93E4-21D4-16AD27F829F1}"/>
              </a:ext>
            </a:extLst>
          </p:cNvPr>
          <p:cNvSpPr/>
          <p:nvPr/>
        </p:nvSpPr>
        <p:spPr>
          <a:xfrm>
            <a:off x="5712834" y="3793951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7CDDE3-7F41-A3D1-F2EF-8CA56D072D41}"/>
              </a:ext>
            </a:extLst>
          </p:cNvPr>
          <p:cNvSpPr/>
          <p:nvPr/>
        </p:nvSpPr>
        <p:spPr>
          <a:xfrm>
            <a:off x="5234355" y="3793952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8D818-3CA9-C8AC-B4B9-B70476AEEAB5}"/>
              </a:ext>
            </a:extLst>
          </p:cNvPr>
          <p:cNvSpPr/>
          <p:nvPr/>
        </p:nvSpPr>
        <p:spPr>
          <a:xfrm>
            <a:off x="6669792" y="3793951"/>
            <a:ext cx="478479" cy="4784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9EBE80-D79E-D5D3-1CC4-2171A97513BF}"/>
              </a:ext>
            </a:extLst>
          </p:cNvPr>
          <p:cNvSpPr/>
          <p:nvPr/>
        </p:nvSpPr>
        <p:spPr>
          <a:xfrm>
            <a:off x="7636237" y="3793951"/>
            <a:ext cx="478479" cy="4784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87A7B-B242-3265-2E3E-5CA38B9DA845}"/>
              </a:ext>
            </a:extLst>
          </p:cNvPr>
          <p:cNvSpPr/>
          <p:nvPr/>
        </p:nvSpPr>
        <p:spPr>
          <a:xfrm>
            <a:off x="7157758" y="3793952"/>
            <a:ext cx="478479" cy="47847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B76509F8-25AF-9816-B222-C57654BB15FD}"/>
              </a:ext>
            </a:extLst>
          </p:cNvPr>
          <p:cNvSpPr/>
          <p:nvPr/>
        </p:nvSpPr>
        <p:spPr>
          <a:xfrm rot="16200000">
            <a:off x="1459418" y="3761698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13F3A1B7-B169-489B-077A-595EED67D221}"/>
              </a:ext>
            </a:extLst>
          </p:cNvPr>
          <p:cNvSpPr/>
          <p:nvPr/>
        </p:nvSpPr>
        <p:spPr>
          <a:xfrm rot="16200000">
            <a:off x="3392315" y="3761698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37AD1E94-33C3-812D-6BD5-004C88811BBC}"/>
              </a:ext>
            </a:extLst>
          </p:cNvPr>
          <p:cNvSpPr/>
          <p:nvPr/>
        </p:nvSpPr>
        <p:spPr>
          <a:xfrm rot="16200000">
            <a:off x="5302823" y="3761698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927551CD-FED2-7EAC-E7C8-212C0D8E4503}"/>
              </a:ext>
            </a:extLst>
          </p:cNvPr>
          <p:cNvSpPr/>
          <p:nvPr/>
        </p:nvSpPr>
        <p:spPr>
          <a:xfrm rot="16200000">
            <a:off x="7235720" y="3761698"/>
            <a:ext cx="325256" cy="1444926"/>
          </a:xfrm>
          <a:prstGeom prst="leftBrace">
            <a:avLst>
              <a:gd name="adj1" fmla="val 49843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F042C5-D76A-D353-BE4F-4C5F81DA2FF1}"/>
              </a:ext>
            </a:extLst>
          </p:cNvPr>
          <p:cNvSpPr txBox="1"/>
          <p:nvPr/>
        </p:nvSpPr>
        <p:spPr>
          <a:xfrm>
            <a:off x="726504" y="3253387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=&gt;</a:t>
            </a:r>
            <a:r>
              <a:rPr lang="ko-KR" altLang="en-US" sz="2400" dirty="0">
                <a:solidFill>
                  <a:srgbClr val="212529"/>
                </a:solidFill>
                <a:ea typeface="D2Coding ligature" panose="020B0609020101020101" pitchFamily="49" charset="-127"/>
              </a:rPr>
              <a:t>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ea typeface="D2Coding ligature" panose="020B0609020101020101" pitchFamily="49" charset="-127"/>
              </a:rPr>
              <a:t>Access data by 1byte</a:t>
            </a:r>
            <a:r>
              <a:rPr lang="en-US" altLang="ko-KR" sz="2400" b="0" i="0" dirty="0">
                <a:effectLst/>
                <a:ea typeface="D2Coding ligature" panose="020B0609020101020101" pitchFamily="49" charset="-127"/>
              </a:rPr>
              <a:t>,</a:t>
            </a:r>
            <a:r>
              <a:rPr lang="en-US" altLang="ko-KR" sz="2400" b="0" i="0" dirty="0">
                <a:solidFill>
                  <a:srgbClr val="FF0000"/>
                </a:solidFill>
                <a:effectLst/>
                <a:ea typeface="D2Coding ligature" panose="020B0609020101020101" pitchFamily="49" charset="-127"/>
              </a:rPr>
              <a:t> </a:t>
            </a:r>
            <a:r>
              <a:rPr lang="en-US" altLang="ko-KR" sz="2400" i="0" dirty="0">
                <a:solidFill>
                  <a:srgbClr val="FF0000"/>
                </a:solidFill>
                <a:effectLst/>
                <a:ea typeface="D2Coding ligature" panose="020B0609020101020101" pitchFamily="49" charset="-127"/>
              </a:rPr>
              <a:t>slower than 4-byte access!</a:t>
            </a:r>
            <a:endParaRPr lang="ko-KR" altLang="en-US" sz="2400" dirty="0">
              <a:solidFill>
                <a:srgbClr val="FF0000"/>
              </a:solidFill>
              <a:ea typeface="D2Coding ligature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4221E69-5BD6-E18E-EF1A-B6DF12D2C982}"/>
              </a:ext>
            </a:extLst>
          </p:cNvPr>
          <p:cNvSpPr/>
          <p:nvPr/>
        </p:nvSpPr>
        <p:spPr>
          <a:xfrm>
            <a:off x="822221" y="3715052"/>
            <a:ext cx="637200" cy="63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D76CC0-B9E8-3CEC-291F-7B88CE3BC7FD}"/>
              </a:ext>
            </a:extLst>
          </p:cNvPr>
          <p:cNvSpPr/>
          <p:nvPr/>
        </p:nvSpPr>
        <p:spPr>
          <a:xfrm>
            <a:off x="6136295" y="2260149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494C3-538F-AF27-A1F9-9A4E241E31BB}"/>
              </a:ext>
            </a:extLst>
          </p:cNvPr>
          <p:cNvSpPr/>
          <p:nvPr/>
        </p:nvSpPr>
        <p:spPr>
          <a:xfrm>
            <a:off x="6775816" y="226014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2F5B42-F917-AD51-8234-E1DF83AEEAA3}"/>
              </a:ext>
            </a:extLst>
          </p:cNvPr>
          <p:cNvSpPr/>
          <p:nvPr/>
        </p:nvSpPr>
        <p:spPr>
          <a:xfrm>
            <a:off x="7415337" y="2260149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672C8A-986F-3000-5986-8EBBE63BE311}"/>
              </a:ext>
            </a:extLst>
          </p:cNvPr>
          <p:cNvSpPr/>
          <p:nvPr/>
        </p:nvSpPr>
        <p:spPr>
          <a:xfrm>
            <a:off x="8054858" y="2260149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99C384-88D5-ED98-19FE-70E1987908A4}"/>
              </a:ext>
            </a:extLst>
          </p:cNvPr>
          <p:cNvSpPr/>
          <p:nvPr/>
        </p:nvSpPr>
        <p:spPr>
          <a:xfrm>
            <a:off x="8694379" y="226014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298DC8-9E28-6CBA-BF89-ED01CEBF3842}"/>
              </a:ext>
            </a:extLst>
          </p:cNvPr>
          <p:cNvSpPr/>
          <p:nvPr/>
        </p:nvSpPr>
        <p:spPr>
          <a:xfrm>
            <a:off x="9333900" y="2260149"/>
            <a:ext cx="635841" cy="635841"/>
          </a:xfrm>
          <a:prstGeom prst="rect">
            <a:avLst/>
          </a:prstGeom>
          <a:solidFill>
            <a:srgbClr val="0000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B9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36C4AC-03B8-64E0-7D86-DC2687713E53}"/>
              </a:ext>
            </a:extLst>
          </p:cNvPr>
          <p:cNvSpPr/>
          <p:nvPr/>
        </p:nvSpPr>
        <p:spPr>
          <a:xfrm>
            <a:off x="9973421" y="2260149"/>
            <a:ext cx="635841" cy="635841"/>
          </a:xfrm>
          <a:prstGeom prst="rect">
            <a:avLst/>
          </a:prstGeom>
          <a:solidFill>
            <a:srgbClr val="F8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D1A11B-EF7A-C669-D615-8470128765D9}"/>
              </a:ext>
            </a:extLst>
          </p:cNvPr>
          <p:cNvSpPr/>
          <p:nvPr/>
        </p:nvSpPr>
        <p:spPr>
          <a:xfrm>
            <a:off x="10612939" y="2260149"/>
            <a:ext cx="635841" cy="635841"/>
          </a:xfrm>
          <a:prstGeom prst="rect">
            <a:avLst/>
          </a:prstGeom>
          <a:solidFill>
            <a:srgbClr val="3B76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GA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6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03919 -4.4444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19 -4.44444E-6 L 0.07839 -4.44444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9 -4.44444E-6 L 0.15768 -4.44444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8 -4.44444E-6 L 0.19753 -4.44444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53 -4.44444E-6 L 0.23672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9" grpId="0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스퀘어_ac ExtraBold"/>
        <a:ea typeface="나눔스퀘어 ExtraBold"/>
        <a:cs typeface=""/>
      </a:majorFont>
      <a:minorFont>
        <a:latin typeface="D2Coding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722</Words>
  <Application>Microsoft Office PowerPoint</Application>
  <PresentationFormat>와이드스크린</PresentationFormat>
  <Paragraphs>553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D2Coding ligature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Hojin Kim</dc:creator>
  <cp:lastModifiedBy>Hojin Kim</cp:lastModifiedBy>
  <cp:revision>8</cp:revision>
  <dcterms:created xsi:type="dcterms:W3CDTF">2024-05-23T09:01:07Z</dcterms:created>
  <dcterms:modified xsi:type="dcterms:W3CDTF">2024-05-24T03:48:11Z</dcterms:modified>
</cp:coreProperties>
</file>