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9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176F-0366-4DE9-85CE-28EA34B7C9B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0EEB-1E7A-4984-A7B6-91C3AD9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1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176F-0366-4DE9-85CE-28EA34B7C9B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0EEB-1E7A-4984-A7B6-91C3AD9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37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176F-0366-4DE9-85CE-28EA34B7C9B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0EEB-1E7A-4984-A7B6-91C3AD9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44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176F-0366-4DE9-85CE-28EA34B7C9B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0EEB-1E7A-4984-A7B6-91C3AD9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176F-0366-4DE9-85CE-28EA34B7C9B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0EEB-1E7A-4984-A7B6-91C3AD9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14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176F-0366-4DE9-85CE-28EA34B7C9B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0EEB-1E7A-4984-A7B6-91C3AD9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176F-0366-4DE9-85CE-28EA34B7C9B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0EEB-1E7A-4984-A7B6-91C3AD9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79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176F-0366-4DE9-85CE-28EA34B7C9B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0EEB-1E7A-4984-A7B6-91C3AD9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12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176F-0366-4DE9-85CE-28EA34B7C9B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0EEB-1E7A-4984-A7B6-91C3AD9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16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176F-0366-4DE9-85CE-28EA34B7C9B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0EEB-1E7A-4984-A7B6-91C3AD9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54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176F-0366-4DE9-85CE-28EA34B7C9B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0EEB-1E7A-4984-A7B6-91C3AD9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1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7E176F-0366-4DE9-85CE-28EA34B7C9B8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2A0EEB-1E7A-4984-A7B6-91C3AD9BA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96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7A2325A2-7D69-7F1C-0ACD-DD4E95EB3B33}"/>
              </a:ext>
            </a:extLst>
          </p:cNvPr>
          <p:cNvSpPr/>
          <p:nvPr/>
        </p:nvSpPr>
        <p:spPr>
          <a:xfrm>
            <a:off x="1018954" y="421237"/>
            <a:ext cx="1318437" cy="36150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8DA8E94D-D568-8146-2251-8394FE7A2D1C}"/>
              </a:ext>
            </a:extLst>
          </p:cNvPr>
          <p:cNvSpPr/>
          <p:nvPr/>
        </p:nvSpPr>
        <p:spPr>
          <a:xfrm>
            <a:off x="1018953" y="8316350"/>
            <a:ext cx="1318437" cy="36150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F5D8AF-9884-1390-95F9-0259182EEBBA}"/>
              </a:ext>
            </a:extLst>
          </p:cNvPr>
          <p:cNvSpPr/>
          <p:nvPr/>
        </p:nvSpPr>
        <p:spPr>
          <a:xfrm>
            <a:off x="385479" y="1898017"/>
            <a:ext cx="2585384" cy="756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배열 및 반복 변수</a:t>
            </a:r>
            <a:r>
              <a:rPr lang="en-US" altLang="ko-KR" sz="1000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배열 포인터 지정</a:t>
            </a:r>
            <a:endParaRPr lang="en-US" altLang="ko-KR" sz="1000" dirty="0">
              <a:solidFill>
                <a:schemeClr val="tx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ko-KR" altLang="en-US" sz="10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이미지 포인터 헤더 크기만큼 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jump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DB845B-B9CE-06BE-F3C7-D00A052AE07C}"/>
              </a:ext>
            </a:extLst>
          </p:cNvPr>
          <p:cNvSpPr/>
          <p:nvPr/>
        </p:nvSpPr>
        <p:spPr>
          <a:xfrm>
            <a:off x="2089788" y="1155722"/>
            <a:ext cx="1025550" cy="369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상수값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지정</a:t>
            </a:r>
            <a:endParaRPr lang="en-US" altLang="ko-KR" sz="10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39D7BFD-0911-598D-CB69-6D00959F8D09}"/>
              </a:ext>
            </a:extLst>
          </p:cNvPr>
          <p:cNvSpPr/>
          <p:nvPr/>
        </p:nvSpPr>
        <p:spPr>
          <a:xfrm>
            <a:off x="1616788" y="1282213"/>
            <a:ext cx="122768" cy="1227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60C8D1A-EF7A-BD44-8FFD-4A08409890B2}"/>
              </a:ext>
            </a:extLst>
          </p:cNvPr>
          <p:cNvGrpSpPr/>
          <p:nvPr/>
        </p:nvGrpSpPr>
        <p:grpSpPr>
          <a:xfrm>
            <a:off x="385478" y="3148771"/>
            <a:ext cx="2585385" cy="711202"/>
            <a:chOff x="1502833" y="3340099"/>
            <a:chExt cx="2585385" cy="711202"/>
          </a:xfrm>
          <a:solidFill>
            <a:schemeClr val="bg1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DAC891B-01F7-809F-8402-C9E1FAE0FB10}"/>
                </a:ext>
              </a:extLst>
            </p:cNvPr>
            <p:cNvSpPr/>
            <p:nvPr/>
          </p:nvSpPr>
          <p:spPr>
            <a:xfrm>
              <a:off x="1502833" y="3594101"/>
              <a:ext cx="2585385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헤더를 제외한 이미지 정보 </a:t>
              </a:r>
              <a:r>
                <a:rPr lang="ko-KR" altLang="en-US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배열에</a:t>
              </a:r>
              <a:r>
                <a:rPr lang="en-US" altLang="ko-KR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저장</a:t>
              </a:r>
              <a:endParaRPr lang="en-US" altLang="ko-KR" sz="10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1C3CDF8-AC5F-2A4D-EE00-50E2B605C58D}"/>
                </a:ext>
              </a:extLst>
            </p:cNvPr>
            <p:cNvSpPr/>
            <p:nvPr/>
          </p:nvSpPr>
          <p:spPr>
            <a:xfrm>
              <a:off x="1502833" y="3340099"/>
              <a:ext cx="2585385" cy="25400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이미지 크기만큼 반복</a:t>
              </a:r>
              <a:endParaRPr lang="en-US" altLang="ko-KR" sz="10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E9E2DC3-B037-1DEC-84A9-6FC2F377A8C6}"/>
              </a:ext>
            </a:extLst>
          </p:cNvPr>
          <p:cNvGrpSpPr/>
          <p:nvPr/>
        </p:nvGrpSpPr>
        <p:grpSpPr>
          <a:xfrm>
            <a:off x="385478" y="4354636"/>
            <a:ext cx="2585385" cy="931334"/>
            <a:chOff x="385478" y="3386664"/>
            <a:chExt cx="2585385" cy="931334"/>
          </a:xfrm>
          <a:solidFill>
            <a:schemeClr val="bg1"/>
          </a:solidFill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B389F2D-06CA-C563-7B85-4C9F4E30701A}"/>
                </a:ext>
              </a:extLst>
            </p:cNvPr>
            <p:cNvSpPr/>
            <p:nvPr/>
          </p:nvSpPr>
          <p:spPr>
            <a:xfrm>
              <a:off x="385478" y="3640665"/>
              <a:ext cx="2585385" cy="6773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추출한 이미지 정보에서 </a:t>
              </a:r>
              <a:r>
                <a:rPr lang="en-US" altLang="ko-KR" sz="10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Alpha</a:t>
              </a:r>
              <a:r>
                <a:rPr lang="ko-KR" altLang="en-US" sz="10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채널을 제외한 정보를 </a:t>
              </a:r>
              <a:r>
                <a:rPr lang="ko-KR" altLang="en-US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배열에 저장</a:t>
              </a:r>
              <a:r>
                <a:rPr lang="en-US" altLang="ko-KR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배열에는 </a:t>
              </a:r>
              <a:r>
                <a:rPr lang="en-US" altLang="ko-KR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RGB</a:t>
              </a:r>
              <a:r>
                <a:rPr lang="ko-KR" altLang="en-US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정보가 순환하여 저장됨</a:t>
              </a:r>
              <a:r>
                <a:rPr lang="en-US" altLang="ko-KR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.</a:t>
              </a:r>
              <a:endParaRPr lang="en-US" altLang="ko-KR" sz="10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7A2DE35-75EE-D7E2-A1D3-61A2B9E47774}"/>
                </a:ext>
              </a:extLst>
            </p:cNvPr>
            <p:cNvSpPr/>
            <p:nvPr/>
          </p:nvSpPr>
          <p:spPr>
            <a:xfrm>
              <a:off x="385478" y="3386664"/>
              <a:ext cx="2585385" cy="25400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이미지 크기만큼 반복</a:t>
              </a:r>
              <a:endParaRPr lang="en-US" altLang="ko-KR" sz="10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E00A8DF-858E-6E35-6C8A-C631A1A7EEFF}"/>
              </a:ext>
            </a:extLst>
          </p:cNvPr>
          <p:cNvGrpSpPr/>
          <p:nvPr/>
        </p:nvGrpSpPr>
        <p:grpSpPr>
          <a:xfrm>
            <a:off x="379766" y="6890353"/>
            <a:ext cx="2585385" cy="931334"/>
            <a:chOff x="385478" y="5796688"/>
            <a:chExt cx="2585385" cy="931334"/>
          </a:xfrm>
          <a:solidFill>
            <a:schemeClr val="bg1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89D554C-85CE-4FE7-1D03-61C2CA6F60E7}"/>
                </a:ext>
              </a:extLst>
            </p:cNvPr>
            <p:cNvSpPr/>
            <p:nvPr/>
          </p:nvSpPr>
          <p:spPr>
            <a:xfrm>
              <a:off x="385478" y="6050689"/>
              <a:ext cx="2585385" cy="6773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RGB</a:t>
              </a:r>
              <a:r>
                <a:rPr lang="ko-KR" altLang="en-US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배열에서</a:t>
              </a:r>
              <a:r>
                <a:rPr lang="en-US" altLang="ko-KR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R[7:5], G[7:5], B[7:6]</a:t>
              </a:r>
              <a:r>
                <a:rPr lang="ko-KR" altLang="en-US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으로 압축하여 출력할 배열에 정보 저장</a:t>
              </a:r>
              <a:endParaRPr lang="en-US" altLang="ko-KR" sz="10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6B6B9FC-D4A0-C78D-5D4B-35A2A4E3415D}"/>
                </a:ext>
              </a:extLst>
            </p:cNvPr>
            <p:cNvSpPr/>
            <p:nvPr/>
          </p:nvSpPr>
          <p:spPr>
            <a:xfrm>
              <a:off x="385478" y="5796688"/>
              <a:ext cx="2585385" cy="25400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(</a:t>
              </a:r>
              <a:r>
                <a:rPr lang="ko-KR" altLang="en-US" sz="10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이미지 크기</a:t>
              </a:r>
              <a:r>
                <a:rPr lang="en-US" altLang="ko-KR" sz="10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)/4 </a:t>
              </a:r>
              <a:r>
                <a:rPr lang="ko-KR" altLang="en-US" sz="10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만큼 반복</a:t>
              </a:r>
              <a:endParaRPr lang="en-US" altLang="ko-KR" sz="10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1C106B-A691-534A-50BA-6BC81FD43217}"/>
              </a:ext>
            </a:extLst>
          </p:cNvPr>
          <p:cNvSpPr/>
          <p:nvPr/>
        </p:nvSpPr>
        <p:spPr>
          <a:xfrm>
            <a:off x="385479" y="5780633"/>
            <a:ext cx="2585384" cy="6150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색상정보 추출할 변수</a:t>
            </a:r>
            <a:endParaRPr lang="en-US" altLang="ko-KR" sz="10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mask = 0b11100000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생성</a:t>
            </a:r>
            <a:endParaRPr lang="en-US" altLang="ko-KR" sz="10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24" name="순서도: 수행의 시작/종료 23">
            <a:extLst>
              <a:ext uri="{FF2B5EF4-FFF2-40B4-BE49-F238E27FC236}">
                <a16:creationId xmlns:a16="http://schemas.microsoft.com/office/drawing/2014/main" id="{9B143C09-725B-CED0-A8C7-B8CD036FABFE}"/>
              </a:ext>
            </a:extLst>
          </p:cNvPr>
          <p:cNvSpPr/>
          <p:nvPr/>
        </p:nvSpPr>
        <p:spPr>
          <a:xfrm>
            <a:off x="4314604" y="421237"/>
            <a:ext cx="1318437" cy="36150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25" name="순서도: 수행의 시작/종료 24">
            <a:extLst>
              <a:ext uri="{FF2B5EF4-FFF2-40B4-BE49-F238E27FC236}">
                <a16:creationId xmlns:a16="http://schemas.microsoft.com/office/drawing/2014/main" id="{20F2283E-0649-C7EE-8B5E-C8DABC834A56}"/>
              </a:ext>
            </a:extLst>
          </p:cNvPr>
          <p:cNvSpPr/>
          <p:nvPr/>
        </p:nvSpPr>
        <p:spPr>
          <a:xfrm>
            <a:off x="4314603" y="9314523"/>
            <a:ext cx="1318437" cy="36150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7821361-D34C-A955-F7CE-DB4FF5D9EC8D}"/>
              </a:ext>
            </a:extLst>
          </p:cNvPr>
          <p:cNvSpPr/>
          <p:nvPr/>
        </p:nvSpPr>
        <p:spPr>
          <a:xfrm>
            <a:off x="3681129" y="1776404"/>
            <a:ext cx="2585384" cy="756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배열 및 반복 변수</a:t>
            </a:r>
            <a:r>
              <a:rPr lang="en-US" altLang="ko-KR" sz="1000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배열 포인터 지정</a:t>
            </a:r>
            <a:endParaRPr lang="en-US" altLang="ko-KR" sz="1000" dirty="0">
              <a:solidFill>
                <a:schemeClr val="tx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ko-KR" altLang="en-US" sz="10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이미지 포인터 헤더 크기만큼 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jump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2E9278-4CD7-DFC3-74EA-D6816078A63E}"/>
              </a:ext>
            </a:extLst>
          </p:cNvPr>
          <p:cNvSpPr/>
          <p:nvPr/>
        </p:nvSpPr>
        <p:spPr>
          <a:xfrm>
            <a:off x="5385438" y="1155722"/>
            <a:ext cx="1025550" cy="369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상수값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지정</a:t>
            </a:r>
            <a:endParaRPr lang="en-US" altLang="ko-KR" sz="10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EC6E201-74DA-10D0-EDCE-37F9DB47CF80}"/>
              </a:ext>
            </a:extLst>
          </p:cNvPr>
          <p:cNvSpPr/>
          <p:nvPr/>
        </p:nvSpPr>
        <p:spPr>
          <a:xfrm>
            <a:off x="4912438" y="1282213"/>
            <a:ext cx="122768" cy="1227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3F16A37-6FC0-9CB7-A53B-0ED1C79B5E6F}"/>
              </a:ext>
            </a:extLst>
          </p:cNvPr>
          <p:cNvGrpSpPr/>
          <p:nvPr/>
        </p:nvGrpSpPr>
        <p:grpSpPr>
          <a:xfrm>
            <a:off x="3681128" y="2808446"/>
            <a:ext cx="2585385" cy="711202"/>
            <a:chOff x="1502833" y="3340099"/>
            <a:chExt cx="2585385" cy="711202"/>
          </a:xfrm>
          <a:solidFill>
            <a:schemeClr val="bg1"/>
          </a:solidFill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E190BE3-B0F6-3119-3324-2F652EB65A0E}"/>
                </a:ext>
              </a:extLst>
            </p:cNvPr>
            <p:cNvSpPr/>
            <p:nvPr/>
          </p:nvSpPr>
          <p:spPr>
            <a:xfrm>
              <a:off x="1502833" y="3594101"/>
              <a:ext cx="2585385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헤더를 제외한 이미지 정보 </a:t>
              </a:r>
              <a:r>
                <a:rPr lang="ko-KR" altLang="en-US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배열에</a:t>
              </a:r>
              <a:r>
                <a:rPr lang="en-US" altLang="ko-KR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저장</a:t>
              </a:r>
              <a:endParaRPr lang="en-US" altLang="ko-KR" sz="10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8ED1815-2D74-0955-CDA7-3B3E5231E295}"/>
                </a:ext>
              </a:extLst>
            </p:cNvPr>
            <p:cNvSpPr/>
            <p:nvPr/>
          </p:nvSpPr>
          <p:spPr>
            <a:xfrm>
              <a:off x="1502833" y="3340099"/>
              <a:ext cx="2585385" cy="25400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이미지 크기만큼 반복</a:t>
              </a:r>
              <a:endParaRPr lang="en-US" altLang="ko-KR" sz="10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0E5D81E-CC98-2373-F826-771E821DE43D}"/>
              </a:ext>
            </a:extLst>
          </p:cNvPr>
          <p:cNvGrpSpPr/>
          <p:nvPr/>
        </p:nvGrpSpPr>
        <p:grpSpPr>
          <a:xfrm>
            <a:off x="3681128" y="3795599"/>
            <a:ext cx="2585385" cy="1072497"/>
            <a:chOff x="385478" y="3386664"/>
            <a:chExt cx="2585385" cy="1072497"/>
          </a:xfrm>
          <a:solidFill>
            <a:schemeClr val="bg1"/>
          </a:solidFill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620D457-24A4-EAEB-BD3C-3EC1BBAE8BAE}"/>
                </a:ext>
              </a:extLst>
            </p:cNvPr>
            <p:cNvSpPr/>
            <p:nvPr/>
          </p:nvSpPr>
          <p:spPr>
            <a:xfrm>
              <a:off x="385478" y="3640665"/>
              <a:ext cx="2585385" cy="818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추출한 이미지 정보에서 </a:t>
              </a:r>
              <a:r>
                <a:rPr lang="en-US" altLang="ko-KR" sz="10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Alpha</a:t>
              </a:r>
              <a:r>
                <a:rPr lang="ko-KR" altLang="en-US" sz="10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채널을 제외한 정보를 </a:t>
              </a:r>
              <a:r>
                <a:rPr lang="ko-KR" altLang="en-US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배열에 저장</a:t>
              </a:r>
              <a:r>
                <a:rPr lang="en-US" altLang="ko-KR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배열에는 </a:t>
              </a:r>
              <a:r>
                <a:rPr lang="en-US" altLang="ko-KR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R</a:t>
              </a:r>
              <a:r>
                <a:rPr lang="ko-KR" altLang="en-US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의 정보가 쭉 나열된 후</a:t>
              </a:r>
              <a:r>
                <a:rPr lang="en-US" altLang="ko-KR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G</a:t>
              </a:r>
              <a:r>
                <a:rPr lang="ko-KR" altLang="en-US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의 정보</a:t>
              </a:r>
              <a:r>
                <a:rPr lang="en-US" altLang="ko-KR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, B</a:t>
              </a:r>
              <a:r>
                <a:rPr lang="ko-KR" altLang="en-US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의 정보가 순차적으로 나열됨</a:t>
              </a:r>
              <a:r>
                <a:rPr lang="en-US" altLang="ko-KR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.</a:t>
              </a:r>
              <a:endParaRPr lang="en-US" altLang="ko-KR" sz="10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DD045E1-72F2-D250-2D71-63F5E547B7C7}"/>
                </a:ext>
              </a:extLst>
            </p:cNvPr>
            <p:cNvSpPr/>
            <p:nvPr/>
          </p:nvSpPr>
          <p:spPr>
            <a:xfrm>
              <a:off x="385478" y="3386664"/>
              <a:ext cx="2585385" cy="25400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이미지 크기만큼 반복</a:t>
              </a:r>
              <a:endParaRPr lang="en-US" altLang="ko-KR" sz="10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BE82C0E-69A9-1D14-7651-62068F63301C}"/>
              </a:ext>
            </a:extLst>
          </p:cNvPr>
          <p:cNvGrpSpPr/>
          <p:nvPr/>
        </p:nvGrpSpPr>
        <p:grpSpPr>
          <a:xfrm>
            <a:off x="3681128" y="6181772"/>
            <a:ext cx="2729860" cy="1076780"/>
            <a:chOff x="3681128" y="6890354"/>
            <a:chExt cx="2729860" cy="107678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63FED8A-D1FB-23F3-AA79-C77154A957C6}"/>
                </a:ext>
              </a:extLst>
            </p:cNvPr>
            <p:cNvSpPr/>
            <p:nvPr/>
          </p:nvSpPr>
          <p:spPr>
            <a:xfrm>
              <a:off x="3681128" y="6890354"/>
              <a:ext cx="2729860" cy="1076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2</a:t>
              </a:r>
              <a:r>
                <a:rPr lang="ko-KR" altLang="en-US" sz="10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회 반복</a:t>
              </a:r>
              <a:endParaRPr lang="en-US" altLang="ko-KR" sz="10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E9FEB0C-B47E-CC79-891E-5D17A6BAF7BA}"/>
                </a:ext>
              </a:extLst>
            </p:cNvPr>
            <p:cNvSpPr/>
            <p:nvPr/>
          </p:nvSpPr>
          <p:spPr>
            <a:xfrm>
              <a:off x="3742513" y="7411198"/>
              <a:ext cx="2585385" cy="4839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4</a:t>
              </a:r>
              <a:r>
                <a:rPr lang="ko-KR" altLang="en-US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바이트 단위로 </a:t>
              </a:r>
              <a:r>
                <a:rPr lang="en-US" altLang="ko-KR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mask</a:t>
              </a:r>
              <a:r>
                <a:rPr lang="ko-KR" altLang="en-US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와 </a:t>
              </a:r>
              <a:r>
                <a:rPr lang="en-US" altLang="ko-KR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&amp;</a:t>
              </a:r>
              <a:r>
                <a:rPr lang="ko-KR" altLang="en-US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연산하여 출력할 배열에 정보 더함 </a:t>
              </a:r>
              <a:endParaRPr lang="en-US" altLang="ko-KR" sz="10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9BC3223-3A16-C696-79AE-7DD081C4F1CA}"/>
                </a:ext>
              </a:extLst>
            </p:cNvPr>
            <p:cNvSpPr/>
            <p:nvPr/>
          </p:nvSpPr>
          <p:spPr>
            <a:xfrm>
              <a:off x="3742513" y="7157196"/>
              <a:ext cx="2585385" cy="254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(</a:t>
              </a:r>
              <a:r>
                <a:rPr lang="ko-KR" altLang="en-US" sz="10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이미지 크기</a:t>
              </a:r>
              <a:r>
                <a:rPr lang="en-US" altLang="ko-KR" sz="10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)/16 </a:t>
              </a:r>
              <a:r>
                <a:rPr lang="ko-KR" altLang="en-US" sz="10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만큼 반복</a:t>
              </a:r>
              <a:endParaRPr lang="en-US" altLang="ko-KR" sz="10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25C668E-6FBE-4668-A309-F558217D8A4F}"/>
              </a:ext>
            </a:extLst>
          </p:cNvPr>
          <p:cNvSpPr/>
          <p:nvPr/>
        </p:nvSpPr>
        <p:spPr>
          <a:xfrm>
            <a:off x="3681127" y="5144047"/>
            <a:ext cx="2585384" cy="7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색상정보 추출할 변수</a:t>
            </a:r>
            <a:endParaRPr lang="en-US" altLang="ko-KR" sz="10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mask = 0xE0E0E0E0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생성</a:t>
            </a:r>
            <a:endParaRPr lang="en-US" altLang="ko-KR" sz="10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4</a:t>
            </a:r>
            <a:r>
              <a:rPr lang="ko-KR" altLang="en-US" sz="1000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바이트 단위로 읽는 버퍼 생성</a:t>
            </a:r>
            <a:endParaRPr lang="en-US" altLang="ko-KR" sz="10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A83B225-F8B2-8B4A-B3C7-9DC0D9FBB8C9}"/>
              </a:ext>
            </a:extLst>
          </p:cNvPr>
          <p:cNvSpPr/>
          <p:nvPr/>
        </p:nvSpPr>
        <p:spPr>
          <a:xfrm>
            <a:off x="3681128" y="7534503"/>
            <a:ext cx="2585384" cy="527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mask -= 0x20202020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B</a:t>
            </a:r>
            <a:r>
              <a:rPr lang="ko-KR" altLang="en-US" sz="1000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정보 추출</a:t>
            </a:r>
            <a:r>
              <a:rPr lang="en-US" altLang="ko-KR" sz="1000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[7:6]</a:t>
            </a:r>
            <a:r>
              <a:rPr lang="ko-KR" altLang="en-US" sz="1000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을</a:t>
            </a:r>
            <a:r>
              <a:rPr lang="en-US" altLang="ko-KR" sz="1000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위해 값 바꿈</a:t>
            </a:r>
            <a:endParaRPr lang="en-US" altLang="ko-KR" sz="10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2D3A1C8-8F57-A5CD-8D4B-9B4BA7E07CD6}"/>
              </a:ext>
            </a:extLst>
          </p:cNvPr>
          <p:cNvGrpSpPr/>
          <p:nvPr/>
        </p:nvGrpSpPr>
        <p:grpSpPr>
          <a:xfrm>
            <a:off x="3681126" y="8338391"/>
            <a:ext cx="2585385" cy="737972"/>
            <a:chOff x="3681127" y="8809960"/>
            <a:chExt cx="2585385" cy="73797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48A38C3-C8B0-7C33-D5DF-CC614B26C418}"/>
                </a:ext>
              </a:extLst>
            </p:cNvPr>
            <p:cNvSpPr/>
            <p:nvPr/>
          </p:nvSpPr>
          <p:spPr>
            <a:xfrm>
              <a:off x="3681127" y="9063962"/>
              <a:ext cx="2585385" cy="4839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4</a:t>
              </a:r>
              <a:r>
                <a:rPr lang="ko-KR" altLang="en-US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바이트 단위로 </a:t>
              </a:r>
              <a:r>
                <a:rPr lang="en-US" altLang="ko-KR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mask</a:t>
              </a:r>
              <a:r>
                <a:rPr lang="ko-KR" altLang="en-US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와 </a:t>
              </a:r>
              <a:r>
                <a:rPr lang="en-US" altLang="ko-KR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&amp;</a:t>
              </a:r>
              <a:r>
                <a:rPr lang="ko-KR" altLang="en-US" sz="1000" dirty="0">
                  <a:solidFill>
                    <a:schemeClr val="tx1"/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연산하여 출력할 배열에 정보 더함 </a:t>
              </a:r>
              <a:endParaRPr lang="en-US" altLang="ko-KR" sz="10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16F0DDF-10BE-5603-1530-5D75A56375D8}"/>
                </a:ext>
              </a:extLst>
            </p:cNvPr>
            <p:cNvSpPr/>
            <p:nvPr/>
          </p:nvSpPr>
          <p:spPr>
            <a:xfrm>
              <a:off x="3681127" y="8809960"/>
              <a:ext cx="2585385" cy="254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(</a:t>
              </a:r>
              <a:r>
                <a:rPr lang="ko-KR" altLang="en-US" sz="10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이미지 크기</a:t>
              </a:r>
              <a:r>
                <a:rPr lang="en-US" altLang="ko-KR" sz="10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)/16 </a:t>
              </a:r>
              <a:r>
                <a:rPr lang="ko-KR" altLang="en-US" sz="10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만큼 반복</a:t>
              </a:r>
              <a:endParaRPr lang="en-US" altLang="ko-KR" sz="10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04BB35C-AC12-FA74-2CBE-CF0F720A8E98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1678172" y="782744"/>
            <a:ext cx="1" cy="499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2696A6E-722E-2644-D1B0-E8CADA1FD9D6}"/>
              </a:ext>
            </a:extLst>
          </p:cNvPr>
          <p:cNvCxnSpPr>
            <a:stCxn id="11" idx="4"/>
            <a:endCxn id="9" idx="0"/>
          </p:cNvCxnSpPr>
          <p:nvPr/>
        </p:nvCxnSpPr>
        <p:spPr>
          <a:xfrm flipH="1">
            <a:off x="1678171" y="1404981"/>
            <a:ext cx="1" cy="493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40D725F-97CA-19E3-22FC-A3F5F46B306F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1678171" y="2654108"/>
            <a:ext cx="0" cy="494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848C621-2DAA-5520-BD65-D4A2E0E39FC5}"/>
              </a:ext>
            </a:extLst>
          </p:cNvPr>
          <p:cNvCxnSpPr/>
          <p:nvPr/>
        </p:nvCxnSpPr>
        <p:spPr>
          <a:xfrm>
            <a:off x="1672458" y="3859973"/>
            <a:ext cx="0" cy="494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25369BC-52B5-5528-D950-4E33CC5C4C66}"/>
              </a:ext>
            </a:extLst>
          </p:cNvPr>
          <p:cNvCxnSpPr/>
          <p:nvPr/>
        </p:nvCxnSpPr>
        <p:spPr>
          <a:xfrm>
            <a:off x="1672458" y="5285970"/>
            <a:ext cx="0" cy="494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73D658A-D18D-D516-4650-48AD3AFB5276}"/>
              </a:ext>
            </a:extLst>
          </p:cNvPr>
          <p:cNvCxnSpPr/>
          <p:nvPr/>
        </p:nvCxnSpPr>
        <p:spPr>
          <a:xfrm>
            <a:off x="1672458" y="6395690"/>
            <a:ext cx="0" cy="494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4605CAC-4ABA-0724-89D6-11F4C2462E13}"/>
              </a:ext>
            </a:extLst>
          </p:cNvPr>
          <p:cNvCxnSpPr/>
          <p:nvPr/>
        </p:nvCxnSpPr>
        <p:spPr>
          <a:xfrm>
            <a:off x="1672458" y="7815106"/>
            <a:ext cx="0" cy="494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0F17202-AD13-7777-9B32-AD8C57DBB072}"/>
              </a:ext>
            </a:extLst>
          </p:cNvPr>
          <p:cNvCxnSpPr>
            <a:stCxn id="11" idx="6"/>
            <a:endCxn id="10" idx="1"/>
          </p:cNvCxnSpPr>
          <p:nvPr/>
        </p:nvCxnSpPr>
        <p:spPr>
          <a:xfrm flipV="1">
            <a:off x="1739556" y="1340381"/>
            <a:ext cx="350232" cy="3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0C3BE47-FB98-1E76-664F-5E65FEFFCB7D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flipH="1">
            <a:off x="4973822" y="782744"/>
            <a:ext cx="1" cy="499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AB2A10E-5A49-D0A7-CE29-845A95FFC661}"/>
              </a:ext>
            </a:extLst>
          </p:cNvPr>
          <p:cNvCxnSpPr>
            <a:stCxn id="28" idx="6"/>
            <a:endCxn id="27" idx="1"/>
          </p:cNvCxnSpPr>
          <p:nvPr/>
        </p:nvCxnSpPr>
        <p:spPr>
          <a:xfrm flipV="1">
            <a:off x="5035206" y="1340381"/>
            <a:ext cx="350232" cy="3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8E96550-B18A-877E-880E-7DDE03318C8B}"/>
              </a:ext>
            </a:extLst>
          </p:cNvPr>
          <p:cNvCxnSpPr>
            <a:stCxn id="28" idx="4"/>
            <a:endCxn id="26" idx="0"/>
          </p:cNvCxnSpPr>
          <p:nvPr/>
        </p:nvCxnSpPr>
        <p:spPr>
          <a:xfrm flipH="1">
            <a:off x="4973821" y="1404981"/>
            <a:ext cx="1" cy="371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8842BE8-E319-5F04-DC17-715AB186DB86}"/>
              </a:ext>
            </a:extLst>
          </p:cNvPr>
          <p:cNvCxnSpPr>
            <a:stCxn id="26" idx="2"/>
            <a:endCxn id="31" idx="0"/>
          </p:cNvCxnSpPr>
          <p:nvPr/>
        </p:nvCxnSpPr>
        <p:spPr>
          <a:xfrm>
            <a:off x="4973821" y="2532495"/>
            <a:ext cx="0" cy="275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55E92C5-BA66-1BDC-9AA7-13E1D45016A6}"/>
              </a:ext>
            </a:extLst>
          </p:cNvPr>
          <p:cNvCxnSpPr/>
          <p:nvPr/>
        </p:nvCxnSpPr>
        <p:spPr>
          <a:xfrm>
            <a:off x="4973821" y="3519648"/>
            <a:ext cx="0" cy="275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6A8906D-49EE-6C19-85F0-189FF6603293}"/>
              </a:ext>
            </a:extLst>
          </p:cNvPr>
          <p:cNvCxnSpPr/>
          <p:nvPr/>
        </p:nvCxnSpPr>
        <p:spPr>
          <a:xfrm>
            <a:off x="4973821" y="4839831"/>
            <a:ext cx="0" cy="275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7EACC96-6996-F4A9-1F4F-2A62F7432B31}"/>
              </a:ext>
            </a:extLst>
          </p:cNvPr>
          <p:cNvCxnSpPr/>
          <p:nvPr/>
        </p:nvCxnSpPr>
        <p:spPr>
          <a:xfrm>
            <a:off x="4973821" y="5905821"/>
            <a:ext cx="0" cy="275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9FF2B87-5BEB-06B9-1F2D-4A74E875BB44}"/>
              </a:ext>
            </a:extLst>
          </p:cNvPr>
          <p:cNvCxnSpPr/>
          <p:nvPr/>
        </p:nvCxnSpPr>
        <p:spPr>
          <a:xfrm>
            <a:off x="4973821" y="7258552"/>
            <a:ext cx="0" cy="275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325054A-EB8A-5AEC-734C-FB11F4709213}"/>
              </a:ext>
            </a:extLst>
          </p:cNvPr>
          <p:cNvCxnSpPr/>
          <p:nvPr/>
        </p:nvCxnSpPr>
        <p:spPr>
          <a:xfrm>
            <a:off x="4973821" y="8040399"/>
            <a:ext cx="0" cy="275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6F3B49C-DCB6-6139-DBF2-FC9EBA7FA5AB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4973821" y="9076363"/>
            <a:ext cx="1" cy="238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04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200</Words>
  <Application>Microsoft Office PowerPoint</Application>
  <PresentationFormat>A4 용지(210x297mm)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D2Coding ligature</vt:lpstr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Hojin Kim</dc:creator>
  <cp:lastModifiedBy>Hojin Kim</cp:lastModifiedBy>
  <cp:revision>2</cp:revision>
  <dcterms:created xsi:type="dcterms:W3CDTF">2024-05-20T10:49:56Z</dcterms:created>
  <dcterms:modified xsi:type="dcterms:W3CDTF">2024-05-20T11:37:34Z</dcterms:modified>
</cp:coreProperties>
</file>