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1" r:id="rId2"/>
    <p:sldId id="302" r:id="rId3"/>
    <p:sldId id="303" r:id="rId4"/>
    <p:sldId id="256" r:id="rId5"/>
    <p:sldId id="307" r:id="rId6"/>
    <p:sldId id="300" r:id="rId7"/>
    <p:sldId id="304" r:id="rId8"/>
    <p:sldId id="309" r:id="rId9"/>
    <p:sldId id="308" r:id="rId10"/>
    <p:sldId id="333" r:id="rId11"/>
    <p:sldId id="310" r:id="rId12"/>
    <p:sldId id="305" r:id="rId13"/>
    <p:sldId id="311" r:id="rId14"/>
    <p:sldId id="312" r:id="rId15"/>
    <p:sldId id="313" r:id="rId16"/>
    <p:sldId id="314" r:id="rId17"/>
    <p:sldId id="316" r:id="rId18"/>
    <p:sldId id="315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B883"/>
    <a:srgbClr val="313640"/>
    <a:srgbClr val="35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28650" y="2692940"/>
            <a:ext cx="7886700" cy="75713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3566399"/>
            <a:ext cx="78867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副标题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2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0000"/>
            <a:ext cx="78867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8650" y="1545535"/>
            <a:ext cx="83150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本内容版权属</a:t>
            </a:r>
            <a:r>
              <a:rPr lang="zh-CN" altLang="en-US">
                <a:solidFill>
                  <a:srgbClr val="41B883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杭州饥人谷教育科技有限公司</a:t>
            </a: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（简称饥人谷）所有。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任何媒体、网站或个人未经本网协议授权不得转载、链接、转贴，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或以其他方式复制、发布和发表。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已获得饥人谷授权的媒体、网站或个人在使用时须注明「资料来源：饥人谷」 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对于违反者，饥人谷将依法追究责任。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联系方式：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如果你想要购买本课程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请微信联系 </a:t>
            </a:r>
            <a:r>
              <a:rPr lang="en-US" altLang="zh-CN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xiedaimala02</a:t>
            </a:r>
            <a:r>
              <a:rPr lang="en-US" altLang="zh-CN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或 </a:t>
            </a:r>
            <a:r>
              <a:rPr lang="en-US" altLang="zh-CN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xiedaimala03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如果你发现有人盗用本课程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请微信联系 </a:t>
            </a:r>
            <a:r>
              <a:rPr lang="en-US" altLang="zh-CN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xiedaimala02</a:t>
            </a:r>
            <a:r>
              <a:rPr lang="en-US" altLang="zh-CN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或 </a:t>
            </a:r>
            <a:r>
              <a:rPr lang="en-US" altLang="zh-CN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xiedaimala03</a:t>
            </a:r>
          </a:p>
          <a:p>
            <a:endParaRPr lang="zh-CN" altLang="en-US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650" y="28613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rgbClr val="41B883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版权声明</a:t>
            </a:r>
          </a:p>
        </p:txBody>
      </p:sp>
    </p:spTree>
    <p:extLst>
      <p:ext uri="{BB962C8B-B14F-4D97-AF65-F5344CB8AC3E}">
        <p14:creationId xmlns:p14="http://schemas.microsoft.com/office/powerpoint/2010/main" val="366928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636749"/>
            <a:ext cx="78867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9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  <a:lvl2pPr marL="0" indent="0" algn="ctr">
              <a:buNone/>
              <a:defRPr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zh-CN" altLang="en-US" dirty="0"/>
              <a:t>背景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636749"/>
            <a:ext cx="78867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2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4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5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1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/>
              <a:t>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628650" y="1260000"/>
            <a:ext cx="7886700" cy="53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7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8" r:id="rId4"/>
    <p:sldLayoutId id="2147483677" r:id="rId5"/>
    <p:sldLayoutId id="2147483679" r:id="rId6"/>
    <p:sldLayoutId id="2147483680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41B883"/>
          </a:solidFill>
          <a:latin typeface="思源黑体" panose="020B0500000000000000" pitchFamily="34" charset="-122"/>
          <a:ea typeface="思源黑体" panose="020B0500000000000000" pitchFamily="34" charset="-122"/>
          <a:cs typeface="+mj-cs"/>
        </a:defRPr>
      </a:lvl1pPr>
    </p:titleStyle>
    <p:bodyStyle>
      <a:lvl1pPr marL="0" indent="-360000" algn="l" defTabSz="685800" rtl="0" eaLnBrk="1" latinLnBrk="0" hangingPunct="1">
        <a:lnSpc>
          <a:spcPct val="100000"/>
        </a:lnSpc>
        <a:spcBef>
          <a:spcPts val="1600"/>
        </a:spcBef>
        <a:buFont typeface="Arial" panose="020B0604020202020204" pitchFamily="34" charset="0"/>
        <a:buChar char="•"/>
        <a:defRPr lang="zh-CN" altLang="en-US" sz="3600" kern="1200" dirty="0" smtClean="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1pPr>
      <a:lvl2pPr marL="0" indent="-360000" algn="l" defTabSz="685800" rtl="0" eaLnBrk="1" latinLnBrk="0" hangingPunct="1">
        <a:lnSpc>
          <a:spcPct val="90000"/>
        </a:lnSpc>
        <a:spcBef>
          <a:spcPts val="375"/>
        </a:spcBef>
        <a:buSzPct val="50000"/>
        <a:buFont typeface="Wingdings" panose="05000000000000000000" pitchFamily="2" charset="2"/>
        <a:buChar char="ü"/>
        <a:defRPr sz="24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2pPr>
      <a:lvl3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3pPr>
      <a:lvl4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4pPr>
      <a:lvl5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tejs/vite/blob/38f811c5b077f437ffff072276531e8f75953e94/src/node/config.ts#L386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npmjs.org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npm.taobao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v3.cn.vuejs.org/" TargetMode="External"/><Relationship Id="rId2" Type="http://schemas.openxmlformats.org/officeDocument/2006/relationships/hyperlink" Target="https://v3.vuejs.org/api/global-api.html#definecomponent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v3.cn.vuejs.org/guide/migration/introduction.html#%E6%A6%82%E8%A7%88" TargetMode="External"/><Relationship Id="rId2" Type="http://schemas.openxmlformats.org/officeDocument/2006/relationships/hyperlink" Target="https://github.com/vuejs/vue-codemo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9D05A4-8158-4AAC-9F93-EBB01BFFA0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上节课遗留的问题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xmlns="" id="{43A7B938-3A8A-4156-83C5-A0FACA307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先来解决一下</a:t>
            </a:r>
          </a:p>
        </p:txBody>
      </p:sp>
    </p:spTree>
    <p:extLst>
      <p:ext uri="{BB962C8B-B14F-4D97-AF65-F5344CB8AC3E}">
        <p14:creationId xmlns:p14="http://schemas.microsoft.com/office/powerpoint/2010/main" val="27168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ED2E7EA-824E-401C-AD1F-9010CE8EF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942" y="250492"/>
            <a:ext cx="7886700" cy="757130"/>
          </a:xfrm>
        </p:spPr>
        <p:txBody>
          <a:bodyPr/>
          <a:lstStyle/>
          <a:p>
            <a:r>
              <a:rPr lang="zh-CN" altLang="en-US" dirty="0"/>
              <a:t>设置 </a:t>
            </a:r>
            <a:r>
              <a:rPr lang="en-US" altLang="zh-CN" dirty="0"/>
              <a:t>build path</a:t>
            </a:r>
            <a:endParaRPr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xmlns="" id="{C7FF3EDF-1085-4147-8A6B-E5B9CF0D1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942" y="945735"/>
            <a:ext cx="7886700" cy="461665"/>
          </a:xfrm>
        </p:spPr>
        <p:txBody>
          <a:bodyPr/>
          <a:lstStyle/>
          <a:p>
            <a:r>
              <a:rPr lang="zh-CN" altLang="en-US" dirty="0"/>
              <a:t>请随机应变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42" y="1407400"/>
            <a:ext cx="7626096" cy="28008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42" y="3255263"/>
            <a:ext cx="7626096" cy="331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4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F85A267-7E83-4F8C-9047-3B3221D8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部署官网的过程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20787A0-6C91-4AD2-A7DD-12C4A7AB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41B883"/>
                </a:solidFill>
              </a:rPr>
              <a:t>生成 </a:t>
            </a:r>
            <a:r>
              <a:rPr lang="en-US" altLang="zh-CN" dirty="0" err="1">
                <a:solidFill>
                  <a:srgbClr val="41B883"/>
                </a:solidFill>
              </a:rPr>
              <a:t>dist</a:t>
            </a:r>
            <a:r>
              <a:rPr lang="zh-CN" altLang="en-US" dirty="0"/>
              <a:t>：</a:t>
            </a:r>
            <a:r>
              <a:rPr lang="en-US" altLang="zh-CN" dirty="0" err="1"/>
              <a:t>rm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</a:t>
            </a:r>
            <a:r>
              <a:rPr lang="en-US" altLang="zh-CN" dirty="0" err="1"/>
              <a:t>dist</a:t>
            </a:r>
            <a:r>
              <a:rPr lang="en-US" altLang="zh-CN" dirty="0"/>
              <a:t>; yarn build;</a:t>
            </a:r>
          </a:p>
          <a:p>
            <a:pPr lvl="1"/>
            <a:r>
              <a:rPr lang="zh-CN" altLang="en-US" dirty="0">
                <a:solidFill>
                  <a:srgbClr val="41B883"/>
                </a:solidFill>
              </a:rPr>
              <a:t>上传 </a:t>
            </a:r>
            <a:r>
              <a:rPr lang="en-US" altLang="zh-CN" dirty="0" err="1">
                <a:solidFill>
                  <a:srgbClr val="41B883"/>
                </a:solidFill>
              </a:rPr>
              <a:t>dist</a:t>
            </a:r>
            <a:r>
              <a:rPr lang="zh-CN" altLang="en-US" dirty="0"/>
              <a:t>：</a:t>
            </a:r>
            <a:r>
              <a:rPr lang="en-US" altLang="zh-CN" dirty="0"/>
              <a:t>cd </a:t>
            </a:r>
            <a:r>
              <a:rPr lang="en-US" altLang="zh-CN" dirty="0" err="1"/>
              <a:t>dist</a:t>
            </a:r>
            <a:r>
              <a:rPr lang="en-US" altLang="zh-CN" dirty="0"/>
              <a:t> </a:t>
            </a:r>
            <a:r>
              <a:rPr lang="zh-CN" altLang="en-US" dirty="0"/>
              <a:t>然后一堆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41B883"/>
                </a:solidFill>
              </a:rPr>
              <a:t>预览</a:t>
            </a:r>
            <a:r>
              <a:rPr lang="zh-CN" altLang="en-US" dirty="0"/>
              <a:t>：打开 </a:t>
            </a:r>
            <a:r>
              <a:rPr lang="en-US" altLang="zh-CN" dirty="0"/>
              <a:t>GitHub </a:t>
            </a:r>
            <a:r>
              <a:rPr lang="zh-CN" altLang="en-US" dirty="0"/>
              <a:t>提供的网址，有时还得刷新几次</a:t>
            </a:r>
            <a:endParaRPr lang="en-US" altLang="zh-CN" dirty="0"/>
          </a:p>
          <a:p>
            <a:r>
              <a:rPr lang="zh-CN" altLang="en-US" dirty="0"/>
              <a:t>疑问</a:t>
            </a:r>
            <a:endParaRPr lang="en-US" altLang="zh-CN" dirty="0"/>
          </a:p>
          <a:p>
            <a:pPr lvl="1"/>
            <a:r>
              <a:rPr lang="zh-CN" altLang="en-US" dirty="0"/>
              <a:t>每次改代码都要经过上面的步骤才能部署吗？</a:t>
            </a:r>
            <a:endParaRPr lang="en-US" altLang="zh-CN" dirty="0"/>
          </a:p>
          <a:p>
            <a:pPr lvl="1"/>
            <a:r>
              <a:rPr lang="zh-CN" altLang="en-US" dirty="0"/>
              <a:t>能不能像个程序员一样工作？</a:t>
            </a:r>
            <a:endParaRPr lang="en-US" altLang="zh-CN" dirty="0"/>
          </a:p>
          <a:p>
            <a:pPr lvl="1"/>
            <a:r>
              <a:rPr lang="zh-CN" altLang="en-US" dirty="0" smtClean="0"/>
              <a:t>如果你用 </a:t>
            </a:r>
            <a:r>
              <a:rPr lang="en-US" altLang="zh-CN" dirty="0" smtClean="0"/>
              <a:t>bash </a:t>
            </a:r>
            <a:r>
              <a:rPr lang="zh-CN" altLang="en-US" dirty="0" smtClean="0"/>
              <a:t>就可以！一键部署：</a:t>
            </a:r>
            <a:r>
              <a:rPr lang="en-US" altLang="zh-CN" dirty="0" err="1" smtClean="0"/>
              <a:t>sh</a:t>
            </a:r>
            <a:r>
              <a:rPr lang="en-US" altLang="zh-CN" smtClean="0"/>
              <a:t>  deploy.sh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 </a:t>
            </a:r>
            <a:r>
              <a:rPr lang="zh-CN" altLang="en-US" dirty="0"/>
              <a:t>需要安装 </a:t>
            </a:r>
            <a:r>
              <a:rPr lang="en-US" altLang="zh-CN" dirty="0" err="1"/>
              <a:t>Git</a:t>
            </a:r>
            <a:r>
              <a:rPr lang="en-US" altLang="zh-CN" dirty="0"/>
              <a:t> Bash </a:t>
            </a:r>
            <a:r>
              <a:rPr lang="zh-CN" altLang="en-US" dirty="0"/>
              <a:t>或 </a:t>
            </a:r>
            <a:r>
              <a:rPr lang="en-US" altLang="zh-CN" dirty="0" err="1"/>
              <a:t>Cmder</a:t>
            </a:r>
            <a:r>
              <a:rPr lang="zh-CN" altLang="en-US" dirty="0"/>
              <a:t>，</a:t>
            </a:r>
            <a:r>
              <a:rPr lang="en-US" altLang="zh-CN" dirty="0"/>
              <a:t>Mac </a:t>
            </a:r>
            <a:r>
              <a:rPr lang="zh-CN" altLang="en-US" dirty="0"/>
              <a:t>和 </a:t>
            </a:r>
            <a:r>
              <a:rPr lang="en-US" altLang="zh-CN" dirty="0"/>
              <a:t>Linux </a:t>
            </a:r>
            <a:r>
              <a:rPr lang="zh-CN" altLang="en-US" dirty="0"/>
              <a:t>自带 </a:t>
            </a:r>
            <a:r>
              <a:rPr lang="en-US" altLang="zh-CN" dirty="0"/>
              <a:t>bash </a:t>
            </a:r>
            <a:r>
              <a:rPr lang="zh-CN" altLang="en-US" dirty="0"/>
              <a:t>终端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65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F9E581E7-E419-4BDD-96D7-F4885B3AF8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将部署过程优化一下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xmlns="" id="{868F78DA-9404-4069-8E7B-BD951DDE3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事不过三！！！</a:t>
            </a:r>
          </a:p>
        </p:txBody>
      </p:sp>
    </p:spTree>
    <p:extLst>
      <p:ext uri="{BB962C8B-B14F-4D97-AF65-F5344CB8AC3E}">
        <p14:creationId xmlns:p14="http://schemas.microsoft.com/office/powerpoint/2010/main" val="3132753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EFD4DA30-97B3-4C88-AF98-05E639F27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检查！检查！检查！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xmlns="" id="{6D85EF97-7367-4B12-8D1A-CB437719C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认真对待自己的项目</a:t>
            </a:r>
          </a:p>
        </p:txBody>
      </p:sp>
    </p:spTree>
    <p:extLst>
      <p:ext uri="{BB962C8B-B14F-4D97-AF65-F5344CB8AC3E}">
        <p14:creationId xmlns:p14="http://schemas.microsoft.com/office/powerpoint/2010/main" val="230995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7B698179-67C1-4239-9BE9-5B7E63C51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打包库文件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xmlns="" id="{7ACBE3D1-3579-4F70-83EE-FFCB1C5E6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en-US" altLang="zh-CN"/>
              <a:t>vite </a:t>
            </a:r>
            <a:r>
              <a:rPr lang="zh-CN" altLang="en-US"/>
              <a:t>对此功能不支持，需要自行配置 </a:t>
            </a:r>
            <a:r>
              <a:rPr lang="en-US" altLang="zh-CN"/>
              <a:t>rollup</a:t>
            </a:r>
            <a:endParaRPr lang="zh-CN" altLang="en-US"/>
          </a:p>
        </p:txBody>
      </p:sp>
      <p:sp>
        <p:nvSpPr>
          <p:cNvPr id="6" name="副标题 4">
            <a:extLst>
              <a:ext uri="{FF2B5EF4-FFF2-40B4-BE49-F238E27FC236}">
                <a16:creationId xmlns:a16="http://schemas.microsoft.com/office/drawing/2014/main" xmlns="" id="{3DC3E29C-6432-48B9-B6C1-DA1C5E2322AC}"/>
              </a:ext>
            </a:extLst>
          </p:cNvPr>
          <p:cNvSpPr txBox="1">
            <a:spLocks/>
          </p:cNvSpPr>
          <p:nvPr/>
        </p:nvSpPr>
        <p:spPr>
          <a:xfrm>
            <a:off x="628650" y="2108624"/>
            <a:ext cx="7886700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lang="zh-CN" altLang="en-US" sz="2400" kern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50000"/>
              <a:buFont typeface="Wingdings" panose="05000000000000000000" pitchFamily="2" charset="2"/>
              <a:buNone/>
              <a:defRPr sz="1500" kern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官网已经搞定了，接下来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52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8EE9DBFB-6656-499F-9E51-01E943625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第一步：创建 </a:t>
            </a:r>
            <a:r>
              <a:rPr lang="en-US" altLang="zh-CN"/>
              <a:t>lib/index.ts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xmlns="" id="{D63ABF5A-44CA-4CD3-B720-FBE980F9E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将所有需要导出的东西导出</a:t>
            </a:r>
          </a:p>
        </p:txBody>
      </p:sp>
    </p:spTree>
    <p:extLst>
      <p:ext uri="{BB962C8B-B14F-4D97-AF65-F5344CB8AC3E}">
        <p14:creationId xmlns:p14="http://schemas.microsoft.com/office/powerpoint/2010/main" val="2222876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8EE9DBFB-6656-499F-9E51-01E943625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692940"/>
            <a:ext cx="7886700" cy="757130"/>
          </a:xfrm>
        </p:spPr>
        <p:txBody>
          <a:bodyPr/>
          <a:lstStyle/>
          <a:p>
            <a:r>
              <a:rPr lang="zh-CN" altLang="en-US"/>
              <a:t>第二步：</a:t>
            </a:r>
            <a:r>
              <a:rPr lang="en-US" altLang="zh-CN"/>
              <a:t>rollup.config.js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xmlns="" id="{D63ABF5A-44CA-4CD3-B720-FBE980F9E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告诉 </a:t>
            </a:r>
            <a:r>
              <a:rPr lang="en-US" altLang="zh-CN"/>
              <a:t>rollup </a:t>
            </a:r>
            <a:r>
              <a:rPr lang="zh-CN" altLang="en-US"/>
              <a:t>怎么打包</a:t>
            </a:r>
          </a:p>
        </p:txBody>
      </p:sp>
    </p:spTree>
    <p:extLst>
      <p:ext uri="{BB962C8B-B14F-4D97-AF65-F5344CB8AC3E}">
        <p14:creationId xmlns:p14="http://schemas.microsoft.com/office/powerpoint/2010/main" val="2578414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8EE9DBFB-6656-499F-9E51-01E943625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692940"/>
            <a:ext cx="7886700" cy="757130"/>
          </a:xfrm>
        </p:spPr>
        <p:txBody>
          <a:bodyPr/>
          <a:lstStyle/>
          <a:p>
            <a:r>
              <a:rPr lang="zh-CN" altLang="en-US"/>
              <a:t>第三步：运行 </a:t>
            </a:r>
            <a:r>
              <a:rPr lang="en-US" altLang="zh-CN"/>
              <a:t>rollup -c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xmlns="" id="{D63ABF5A-44CA-4CD3-B720-FBE980F9E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1610697"/>
          </a:xfrm>
        </p:spPr>
        <p:txBody>
          <a:bodyPr/>
          <a:lstStyle/>
          <a:p>
            <a:r>
              <a:rPr lang="zh-CN" altLang="en-US"/>
              <a:t>请先全局安装 </a:t>
            </a:r>
            <a:r>
              <a:rPr lang="en-US" altLang="zh-CN"/>
              <a:t>rollup</a:t>
            </a:r>
            <a:r>
              <a:rPr lang="zh-CN" altLang="en-US"/>
              <a:t>（或者局部安装）</a:t>
            </a:r>
            <a:endParaRPr lang="en-US" altLang="zh-CN"/>
          </a:p>
          <a:p>
            <a:r>
              <a:rPr lang="en-US" altLang="zh-CN"/>
              <a:t>yarn global add rollup</a:t>
            </a:r>
          </a:p>
          <a:p>
            <a:r>
              <a:rPr lang="en-US" altLang="zh-CN"/>
              <a:t>npm i -g rollup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281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0E4536CC-E665-4089-978D-9947A649C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解释一下 </a:t>
            </a:r>
            <a:r>
              <a:rPr lang="en-US" altLang="zh-CN"/>
              <a:t>rollup.config.js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xmlns="" id="{31038D8A-EFFE-4D7A-BF26-3FCBB31C1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选看（看不懂就跳过这节视频）</a:t>
            </a:r>
          </a:p>
        </p:txBody>
      </p:sp>
    </p:spTree>
    <p:extLst>
      <p:ext uri="{BB962C8B-B14F-4D97-AF65-F5344CB8AC3E}">
        <p14:creationId xmlns:p14="http://schemas.microsoft.com/office/powerpoint/2010/main" val="2162742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4083F7C3-55D0-46DF-9F1A-A9EF20FD0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发布 </a:t>
            </a:r>
            <a:r>
              <a:rPr lang="en-US" altLang="zh-CN"/>
              <a:t>dist/lib/ </a:t>
            </a:r>
            <a:r>
              <a:rPr lang="zh-CN" altLang="en-US"/>
              <a:t>目录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xmlns="" id="{5AF070A3-DDFD-404D-8553-62619B951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其实就是上传到 </a:t>
            </a:r>
            <a:r>
              <a:rPr lang="en-US" altLang="zh-CN"/>
              <a:t>npm </a:t>
            </a:r>
            <a:r>
              <a:rPr lang="zh-CN" altLang="en-US"/>
              <a:t>的服务器</a:t>
            </a:r>
          </a:p>
        </p:txBody>
      </p:sp>
    </p:spTree>
    <p:extLst>
      <p:ext uri="{BB962C8B-B14F-4D97-AF65-F5344CB8AC3E}">
        <p14:creationId xmlns:p14="http://schemas.microsoft.com/office/powerpoint/2010/main" val="157652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03715EE-7A4F-46CB-96DC-B8BDD1625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228706"/>
            <a:ext cx="7886700" cy="757130"/>
          </a:xfrm>
        </p:spPr>
        <p:txBody>
          <a:bodyPr/>
          <a:lstStyle/>
          <a:p>
            <a:r>
              <a:rPr lang="zh-CN" altLang="en-US"/>
              <a:t>支持更低版本的 </a:t>
            </a:r>
            <a:r>
              <a:rPr lang="en-US" altLang="zh-CN"/>
              <a:t>node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xmlns="" id="{EF9228FE-9C0D-4A7A-8848-2FDBDA1A3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102165"/>
            <a:ext cx="7886700" cy="1610697"/>
          </a:xfrm>
        </p:spPr>
        <p:txBody>
          <a:bodyPr/>
          <a:lstStyle/>
          <a:p>
            <a:r>
              <a:rPr lang="en-US" altLang="zh-CN"/>
              <a:t>node 10</a:t>
            </a:r>
            <a:r>
              <a:rPr lang="zh-CN" altLang="en-US"/>
              <a:t>、</a:t>
            </a:r>
            <a:r>
              <a:rPr lang="en-US" altLang="zh-CN"/>
              <a:t>12</a:t>
            </a:r>
            <a:r>
              <a:rPr lang="zh-CN" altLang="en-US"/>
              <a:t> 不支持 </a:t>
            </a:r>
            <a:r>
              <a:rPr lang="en-US" altLang="zh-CN"/>
              <a:t>import </a:t>
            </a:r>
            <a:r>
              <a:rPr lang="zh-CN" altLang="en-US"/>
              <a:t>和 </a:t>
            </a:r>
            <a:r>
              <a:rPr lang="en-US" altLang="zh-CN"/>
              <a:t>?. </a:t>
            </a:r>
            <a:r>
              <a:rPr lang="zh-CN" altLang="en-US"/>
              <a:t>语法</a:t>
            </a:r>
            <a:endParaRPr lang="en-US" altLang="zh-CN"/>
          </a:p>
          <a:p>
            <a:r>
              <a:rPr lang="zh-CN" altLang="en-US"/>
              <a:t>要么我们手动使用旧语法 </a:t>
            </a:r>
            <a:r>
              <a:rPr lang="en-US" altLang="zh-CN"/>
              <a:t>require </a:t>
            </a:r>
            <a:r>
              <a:rPr lang="zh-CN" altLang="en-US"/>
              <a:t>和 </a:t>
            </a:r>
            <a:r>
              <a:rPr lang="en-US" altLang="zh-CN"/>
              <a:t>if else</a:t>
            </a:r>
          </a:p>
          <a:p>
            <a:r>
              <a:rPr lang="zh-CN" altLang="en-US">
                <a:solidFill>
                  <a:srgbClr val="41B883"/>
                </a:solidFill>
              </a:rPr>
              <a:t>要么我们利用</a:t>
            </a:r>
            <a:r>
              <a:rPr lang="en-US" altLang="zh-CN">
                <a:solidFill>
                  <a:srgbClr val="41B883"/>
                </a:solidFill>
              </a:rPr>
              <a:t> </a:t>
            </a:r>
            <a:r>
              <a:rPr lang="en-US" altLang="zh-CN">
                <a:solidFill>
                  <a:srgbClr val="41B883"/>
                </a:solidFill>
                <a:hlinkClick r:id="rId2"/>
              </a:rPr>
              <a:t>esbuild </a:t>
            </a:r>
            <a:r>
              <a:rPr lang="zh-CN" altLang="en-US">
                <a:solidFill>
                  <a:srgbClr val="41B883"/>
                </a:solidFill>
                <a:hlinkClick r:id="rId2"/>
              </a:rPr>
              <a:t>自动把 </a:t>
            </a:r>
            <a:r>
              <a:rPr lang="en-US" altLang="zh-CN">
                <a:solidFill>
                  <a:srgbClr val="41B883"/>
                </a:solidFill>
                <a:hlinkClick r:id="rId2"/>
              </a:rPr>
              <a:t>TS </a:t>
            </a:r>
            <a:r>
              <a:rPr lang="zh-CN" altLang="en-US">
                <a:solidFill>
                  <a:srgbClr val="41B883"/>
                </a:solidFill>
                <a:hlinkClick r:id="rId2"/>
              </a:rPr>
              <a:t>转译</a:t>
            </a:r>
            <a:r>
              <a:rPr lang="zh-CN" altLang="en-US">
                <a:solidFill>
                  <a:srgbClr val="41B883"/>
                </a:solidFill>
              </a:rPr>
              <a:t>成旧语法</a:t>
            </a:r>
          </a:p>
        </p:txBody>
      </p:sp>
    </p:spTree>
    <p:extLst>
      <p:ext uri="{BB962C8B-B14F-4D97-AF65-F5344CB8AC3E}">
        <p14:creationId xmlns:p14="http://schemas.microsoft.com/office/powerpoint/2010/main" val="1183545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DABAFED9-8EA5-4A2C-B541-108AD2B84C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第一步：添加 </a:t>
            </a:r>
            <a:r>
              <a:rPr lang="en-US" altLang="zh-CN"/>
              <a:t>files </a:t>
            </a:r>
            <a:r>
              <a:rPr lang="zh-CN" altLang="en-US"/>
              <a:t>和 </a:t>
            </a:r>
            <a:r>
              <a:rPr lang="en-US" altLang="zh-CN"/>
              <a:t>main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xmlns="" id="{804EF6AB-06FC-4387-A326-655765E5A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打开 </a:t>
            </a:r>
            <a:r>
              <a:rPr lang="en-US" altLang="zh-CN"/>
              <a:t>package.json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434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E1CB9D5-4F4B-4C8A-B390-AB9B36D45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1834811"/>
            <a:ext cx="7886700" cy="757130"/>
          </a:xfrm>
        </p:spPr>
        <p:txBody>
          <a:bodyPr/>
          <a:lstStyle/>
          <a:p>
            <a:r>
              <a:rPr lang="zh-CN" altLang="en-US"/>
              <a:t>第二步：</a:t>
            </a:r>
            <a:r>
              <a:rPr lang="en-US" altLang="zh-CN"/>
              <a:t>npm publish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xmlns="" id="{9992E063-F22E-4633-AE47-AF8C8F030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2708270"/>
            <a:ext cx="7886700" cy="1610697"/>
          </a:xfrm>
        </p:spPr>
        <p:txBody>
          <a:bodyPr/>
          <a:lstStyle/>
          <a:p>
            <a:r>
              <a:rPr lang="zh-CN" altLang="en-US"/>
              <a:t>请确保你没有在使用淘宝源，请使用官方源</a:t>
            </a:r>
            <a:endParaRPr lang="en-US" altLang="zh-CN"/>
          </a:p>
          <a:p>
            <a:r>
              <a:rPr lang="en-US" altLang="zh-CN"/>
              <a:t>npm config get registry</a:t>
            </a:r>
          </a:p>
          <a:p>
            <a:r>
              <a:rPr lang="en-US" altLang="zh-CN"/>
              <a:t>npm config set registry </a:t>
            </a:r>
            <a:r>
              <a:rPr lang="en-US" altLang="zh-CN">
                <a:hlinkClick r:id="rId2"/>
              </a:rPr>
              <a:t>https://registry.npmjs.org/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8524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9B4194F-4BEE-4C4B-AE62-1A3E8991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31D9EFE-6766-447E-8C9C-724F2E4D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name</a:t>
            </a:r>
          </a:p>
          <a:p>
            <a:pPr lvl="1"/>
            <a:r>
              <a:rPr lang="en-US" altLang="zh-CN"/>
              <a:t>package </a:t>
            </a:r>
            <a:r>
              <a:rPr lang="zh-CN" altLang="en-US"/>
              <a:t>的 </a:t>
            </a:r>
            <a:r>
              <a:rPr lang="en-US" altLang="zh-CN"/>
              <a:t>name </a:t>
            </a:r>
            <a:r>
              <a:rPr lang="zh-CN" altLang="en-US">
                <a:solidFill>
                  <a:srgbClr val="41B883"/>
                </a:solidFill>
              </a:rPr>
              <a:t>必须是小写</a:t>
            </a:r>
            <a:r>
              <a:rPr lang="zh-CN" altLang="en-US"/>
              <a:t>字母，可用 </a:t>
            </a:r>
            <a:r>
              <a:rPr lang="en-US" altLang="zh-CN"/>
              <a:t>- </a:t>
            </a:r>
            <a:r>
              <a:rPr lang="zh-CN" altLang="en-US"/>
              <a:t>或 </a:t>
            </a:r>
            <a:r>
              <a:rPr lang="en-US" altLang="zh-CN"/>
              <a:t>_ </a:t>
            </a:r>
            <a:r>
              <a:rPr lang="zh-CN" altLang="en-US"/>
              <a:t>连接</a:t>
            </a:r>
            <a:endParaRPr lang="en-US" altLang="zh-CN"/>
          </a:p>
          <a:p>
            <a:pPr lvl="1"/>
            <a:r>
              <a:rPr lang="en-US" altLang="zh-CN"/>
              <a:t>package </a:t>
            </a:r>
            <a:r>
              <a:rPr lang="zh-CN" altLang="en-US"/>
              <a:t>的 </a:t>
            </a:r>
            <a:r>
              <a:rPr lang="en-US" altLang="zh-CN"/>
              <a:t>name </a:t>
            </a:r>
            <a:r>
              <a:rPr lang="zh-CN" altLang="en-US">
                <a:solidFill>
                  <a:srgbClr val="41B883"/>
                </a:solidFill>
              </a:rPr>
              <a:t>不能</a:t>
            </a:r>
            <a:r>
              <a:rPr lang="zh-CN" altLang="en-US"/>
              <a:t>跟 </a:t>
            </a:r>
            <a:r>
              <a:rPr lang="en-US" altLang="zh-CN"/>
              <a:t>npm </a:t>
            </a:r>
            <a:r>
              <a:rPr lang="zh-CN" altLang="en-US"/>
              <a:t>上现有的 </a:t>
            </a:r>
            <a:r>
              <a:rPr lang="en-US" altLang="zh-CN"/>
              <a:t>name </a:t>
            </a:r>
            <a:r>
              <a:rPr lang="zh-CN" altLang="en-US">
                <a:solidFill>
                  <a:srgbClr val="41B883"/>
                </a:solidFill>
              </a:rPr>
              <a:t>重名</a:t>
            </a:r>
            <a:endParaRPr lang="en-US" altLang="zh-CN">
              <a:solidFill>
                <a:srgbClr val="41B883"/>
              </a:solidFill>
            </a:endParaRPr>
          </a:p>
          <a:p>
            <a:r>
              <a:rPr lang="en-US" altLang="zh-CN"/>
              <a:t>version</a:t>
            </a:r>
          </a:p>
          <a:p>
            <a:pPr lvl="1"/>
            <a:r>
              <a:rPr lang="zh-CN" altLang="en-US"/>
              <a:t>每次 </a:t>
            </a:r>
            <a:r>
              <a:rPr lang="en-US" altLang="zh-CN"/>
              <a:t>publish </a:t>
            </a:r>
            <a:r>
              <a:rPr lang="zh-CN" altLang="en-US"/>
              <a:t>的</a:t>
            </a:r>
            <a:r>
              <a:rPr lang="zh-CN" altLang="en-US">
                <a:solidFill>
                  <a:srgbClr val="41B883"/>
                </a:solidFill>
              </a:rPr>
              <a:t>版本不能与上一次的相同</a:t>
            </a:r>
            <a:endParaRPr lang="en-US" altLang="zh-CN">
              <a:solidFill>
                <a:srgbClr val="41B883"/>
              </a:solidFill>
            </a:endParaRPr>
          </a:p>
          <a:p>
            <a:pPr lvl="1"/>
            <a:r>
              <a:rPr lang="zh-CN" altLang="en-US"/>
              <a:t>所以从第二次开始，必须</a:t>
            </a:r>
            <a:r>
              <a:rPr lang="zh-CN" altLang="en-US">
                <a:solidFill>
                  <a:srgbClr val="41B883"/>
                </a:solidFill>
              </a:rPr>
              <a:t>先改 </a:t>
            </a:r>
            <a:r>
              <a:rPr lang="en-US" altLang="zh-CN">
                <a:solidFill>
                  <a:srgbClr val="41B883"/>
                </a:solidFill>
              </a:rPr>
              <a:t>version </a:t>
            </a:r>
            <a:r>
              <a:rPr lang="zh-CN" altLang="en-US">
                <a:solidFill>
                  <a:srgbClr val="41B883"/>
                </a:solidFill>
              </a:rPr>
              <a:t>再 </a:t>
            </a:r>
            <a:r>
              <a:rPr lang="en-US" altLang="zh-CN">
                <a:solidFill>
                  <a:srgbClr val="41B883"/>
                </a:solidFill>
              </a:rPr>
              <a:t>publish</a:t>
            </a:r>
          </a:p>
          <a:p>
            <a:r>
              <a:rPr lang="zh-CN" altLang="en-US"/>
              <a:t>注册 </a:t>
            </a:r>
            <a:r>
              <a:rPr lang="en-US" altLang="zh-CN"/>
              <a:t> npmjs.com </a:t>
            </a:r>
            <a:r>
              <a:rPr lang="zh-CN" altLang="en-US"/>
              <a:t>账号</a:t>
            </a:r>
            <a:endParaRPr lang="en-US" altLang="zh-CN"/>
          </a:p>
          <a:p>
            <a:pPr lvl="1"/>
            <a:r>
              <a:rPr lang="zh-CN" altLang="en-US">
                <a:solidFill>
                  <a:srgbClr val="41B883"/>
                </a:solidFill>
              </a:rPr>
              <a:t>用网页注册</a:t>
            </a:r>
            <a:r>
              <a:rPr lang="zh-CN" altLang="en-US"/>
              <a:t>，然后在命令行使用 </a:t>
            </a:r>
            <a:r>
              <a:rPr lang="en-US" altLang="zh-CN">
                <a:solidFill>
                  <a:srgbClr val="41B883"/>
                </a:solidFill>
              </a:rPr>
              <a:t>npm login </a:t>
            </a:r>
            <a:r>
              <a:rPr lang="zh-CN" altLang="en-US">
                <a:solidFill>
                  <a:srgbClr val="41B883"/>
                </a:solidFill>
              </a:rPr>
              <a:t>登录</a:t>
            </a:r>
            <a:endParaRPr lang="en-US" altLang="zh-CN">
              <a:solidFill>
                <a:srgbClr val="41B883"/>
              </a:solidFill>
            </a:endParaRPr>
          </a:p>
          <a:p>
            <a:pPr lvl="1"/>
            <a:r>
              <a:rPr lang="zh-CN" altLang="en-US"/>
              <a:t>登录之后才能 </a:t>
            </a:r>
            <a:r>
              <a:rPr lang="en-US" altLang="zh-CN"/>
              <a:t>npm publish</a:t>
            </a:r>
          </a:p>
          <a:p>
            <a:pPr lvl="1"/>
            <a:r>
              <a:rPr lang="zh-CN" altLang="en-US"/>
              <a:t>使用 </a:t>
            </a:r>
            <a:r>
              <a:rPr lang="en-US" altLang="zh-CN"/>
              <a:t>npm logout </a:t>
            </a:r>
            <a:r>
              <a:rPr lang="zh-CN" altLang="en-US"/>
              <a:t>可以退出登录</a:t>
            </a:r>
          </a:p>
        </p:txBody>
      </p:sp>
    </p:spTree>
    <p:extLst>
      <p:ext uri="{BB962C8B-B14F-4D97-AF65-F5344CB8AC3E}">
        <p14:creationId xmlns:p14="http://schemas.microsoft.com/office/powerpoint/2010/main" val="2567924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84A5B7C-EC3B-4ED8-ADE3-E0D8E7CFE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测试你的 </a:t>
            </a:r>
            <a:r>
              <a:rPr lang="en-US" altLang="zh-CN"/>
              <a:t>package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xmlns="" id="{6C336FE7-71B3-404B-B44A-65E248396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假装自己是另一个开发者</a:t>
            </a:r>
          </a:p>
        </p:txBody>
      </p:sp>
    </p:spTree>
    <p:extLst>
      <p:ext uri="{BB962C8B-B14F-4D97-AF65-F5344CB8AC3E}">
        <p14:creationId xmlns:p14="http://schemas.microsoft.com/office/powerpoint/2010/main" val="2596469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A72D652D-10A6-4079-8370-F4316A808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Tabs </a:t>
            </a:r>
            <a:r>
              <a:rPr lang="zh-CN" altLang="en-US"/>
              <a:t>为什么有 </a:t>
            </a:r>
            <a:r>
              <a:rPr lang="en-US" altLang="zh-CN"/>
              <a:t>bug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xmlns="" id="{86BCB2E6-8272-45D8-9D37-4218FEC3E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排除所有可能性，剩下的就是真相</a:t>
            </a:r>
          </a:p>
        </p:txBody>
      </p:sp>
    </p:spTree>
    <p:extLst>
      <p:ext uri="{BB962C8B-B14F-4D97-AF65-F5344CB8AC3E}">
        <p14:creationId xmlns:p14="http://schemas.microsoft.com/office/powerpoint/2010/main" val="488512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A43722D-21CE-4F8E-A8F8-1FEA77DF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430BCF1-80A0-4F61-82C1-339533DB5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yarn dev </a:t>
            </a:r>
            <a:r>
              <a:rPr lang="zh-CN" altLang="en-US"/>
              <a:t>有没有 </a:t>
            </a:r>
            <a:r>
              <a:rPr lang="en-US" altLang="zh-CN"/>
              <a:t>bug</a:t>
            </a:r>
          </a:p>
          <a:p>
            <a:pPr lvl="1"/>
            <a:r>
              <a:rPr lang="zh-CN" altLang="en-US"/>
              <a:t>没有</a:t>
            </a:r>
            <a:endParaRPr lang="en-US" altLang="zh-CN"/>
          </a:p>
          <a:p>
            <a:r>
              <a:rPr lang="zh-CN" altLang="en-US"/>
              <a:t>为什么另一个开发者有 </a:t>
            </a:r>
            <a:r>
              <a:rPr lang="en-US" altLang="zh-CN"/>
              <a:t>bug</a:t>
            </a:r>
          </a:p>
          <a:p>
            <a:pPr lvl="1"/>
            <a:r>
              <a:rPr lang="zh-CN" altLang="en-US"/>
              <a:t>它用的是 </a:t>
            </a:r>
            <a:r>
              <a:rPr lang="en-US" altLang="zh-CN"/>
              <a:t>Vue 3.0.0 </a:t>
            </a:r>
            <a:r>
              <a:rPr lang="zh-CN" altLang="en-US"/>
              <a:t>正式版</a:t>
            </a:r>
            <a:endParaRPr lang="en-US" altLang="zh-CN"/>
          </a:p>
          <a:p>
            <a:pPr lvl="1"/>
            <a:r>
              <a:rPr lang="zh-CN" altLang="en-US"/>
              <a:t>我们用的是 </a:t>
            </a:r>
            <a:r>
              <a:rPr lang="en-US" altLang="zh-CN"/>
              <a:t>Vue 3.0.0 RC </a:t>
            </a:r>
            <a:r>
              <a:rPr lang="zh-CN" altLang="en-US"/>
              <a:t>版（候选版）</a:t>
            </a:r>
            <a:endParaRPr lang="en-US" altLang="zh-CN"/>
          </a:p>
          <a:p>
            <a:r>
              <a:rPr lang="zh-CN" altLang="en-US"/>
              <a:t>推理</a:t>
            </a:r>
            <a:endParaRPr lang="en-US" altLang="zh-CN"/>
          </a:p>
          <a:p>
            <a:pPr lvl="1"/>
            <a:r>
              <a:rPr lang="zh-CN" altLang="en-US">
                <a:solidFill>
                  <a:srgbClr val="41B883"/>
                </a:solidFill>
              </a:rPr>
              <a:t>是不是正式版改了什么东西？</a:t>
            </a:r>
            <a:endParaRPr lang="en-US" altLang="zh-CN">
              <a:solidFill>
                <a:srgbClr val="41B883"/>
              </a:solidFill>
            </a:endParaRPr>
          </a:p>
          <a:p>
            <a:pPr lvl="1"/>
            <a:r>
              <a:rPr lang="zh-CN" altLang="en-US"/>
              <a:t>怎么知道改了什么东西呢？</a:t>
            </a:r>
            <a:endParaRPr lang="en-US" altLang="zh-CN"/>
          </a:p>
          <a:p>
            <a:pPr lvl="1"/>
            <a:r>
              <a:rPr lang="zh-CN" altLang="en-US"/>
              <a:t>看 </a:t>
            </a:r>
            <a:r>
              <a:rPr lang="en-US" altLang="zh-CN"/>
              <a:t>changelog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11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B170F509-716E-45A8-B348-4A3F0646A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切回淘宝源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xmlns="" id="{3476D9C4-F1B5-4FF1-82AF-B9E16726B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109" y="3566399"/>
            <a:ext cx="8327781" cy="830997"/>
          </a:xfrm>
        </p:spPr>
        <p:txBody>
          <a:bodyPr/>
          <a:lstStyle/>
          <a:p>
            <a:r>
              <a:rPr lang="en-US" altLang="zh-CN"/>
              <a:t>npm config set registry https://registry.npm.taobao.org/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219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C347A2D-27BA-4924-B1F8-A8321D78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FCA60E8-6909-46E7-AE54-D9C35F796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nrm </a:t>
            </a:r>
            <a:r>
              <a:rPr lang="zh-CN" altLang="en-US"/>
              <a:t>快速切换源</a:t>
            </a:r>
            <a:endParaRPr lang="en-US" altLang="zh-CN"/>
          </a:p>
          <a:p>
            <a:pPr lvl="1"/>
            <a:r>
              <a:rPr lang="zh-CN" altLang="en-US"/>
              <a:t>安装命令：</a:t>
            </a:r>
            <a:r>
              <a:rPr lang="en-US" altLang="zh-CN"/>
              <a:t>npm i -g nrm --registry </a:t>
            </a:r>
            <a:r>
              <a:rPr lang="en-US" altLang="zh-CN">
                <a:hlinkClick r:id="rId2"/>
              </a:rPr>
              <a:t>https://registry.npm.taobao.org</a:t>
            </a:r>
            <a:endParaRPr lang="en-US" altLang="zh-CN"/>
          </a:p>
          <a:p>
            <a:pPr lvl="1"/>
            <a:r>
              <a:rPr lang="en-US" altLang="zh-CN"/>
              <a:t>nrm ls </a:t>
            </a:r>
            <a:r>
              <a:rPr lang="zh-CN" altLang="en-US"/>
              <a:t>可以查看所有源</a:t>
            </a:r>
            <a:endParaRPr lang="en-US" altLang="zh-CN"/>
          </a:p>
          <a:p>
            <a:pPr lvl="1"/>
            <a:r>
              <a:rPr lang="en-US" altLang="zh-CN"/>
              <a:t>nrm use taobao </a:t>
            </a:r>
            <a:r>
              <a:rPr lang="zh-CN" altLang="en-US"/>
              <a:t>切到淘宝源</a:t>
            </a:r>
            <a:endParaRPr lang="en-US" altLang="zh-CN"/>
          </a:p>
          <a:p>
            <a:pPr lvl="1"/>
            <a:r>
              <a:rPr lang="en-US" altLang="zh-CN"/>
              <a:t>nrm use npm </a:t>
            </a:r>
            <a:r>
              <a:rPr lang="zh-CN" altLang="en-US"/>
              <a:t>切到 </a:t>
            </a:r>
            <a:r>
              <a:rPr lang="en-US" altLang="zh-CN"/>
              <a:t>npm </a:t>
            </a:r>
            <a:r>
              <a:rPr lang="zh-CN" altLang="en-US"/>
              <a:t>官方源</a:t>
            </a:r>
          </a:p>
        </p:txBody>
      </p:sp>
    </p:spTree>
    <p:extLst>
      <p:ext uri="{BB962C8B-B14F-4D97-AF65-F5344CB8AC3E}">
        <p14:creationId xmlns:p14="http://schemas.microsoft.com/office/powerpoint/2010/main" val="228245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8B24CB2B-D35C-4269-909F-441B70A57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再次更新官网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xmlns="" id="{481650BE-2D81-4ABF-A80B-469033559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因为我们已经发布了 </a:t>
            </a:r>
            <a:r>
              <a:rPr lang="en-US" altLang="zh-CN"/>
              <a:t>gulu-ui-1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032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85C6967-EEDF-4060-AA41-CDCF7DD0B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把官网部署到码云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xmlns="" id="{79734E6F-4EF6-4888-95B4-BBC93F473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访问速度比 </a:t>
            </a:r>
            <a:r>
              <a:rPr lang="en-US" altLang="zh-CN"/>
              <a:t>GitHub Pages </a:t>
            </a:r>
            <a:r>
              <a:rPr lang="zh-CN" altLang="en-US"/>
              <a:t>快</a:t>
            </a:r>
          </a:p>
        </p:txBody>
      </p:sp>
    </p:spTree>
    <p:extLst>
      <p:ext uri="{BB962C8B-B14F-4D97-AF65-F5344CB8AC3E}">
        <p14:creationId xmlns:p14="http://schemas.microsoft.com/office/powerpoint/2010/main" val="139849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5B3C250-266F-4261-87D3-41789990F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134921"/>
            <a:ext cx="7886700" cy="757130"/>
          </a:xfrm>
        </p:spPr>
        <p:txBody>
          <a:bodyPr/>
          <a:lstStyle/>
          <a:p>
            <a:r>
              <a:rPr lang="en-US" altLang="zh-CN"/>
              <a:t>build </a:t>
            </a:r>
            <a:r>
              <a:rPr lang="zh-CN" altLang="en-US"/>
              <a:t>之后不加载 </a:t>
            </a:r>
            <a:r>
              <a:rPr lang="en-US" altLang="zh-CN"/>
              <a:t>md </a:t>
            </a:r>
            <a:r>
              <a:rPr lang="zh-CN" altLang="en-US"/>
              <a:t>文件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xmlns="" id="{147DB245-97B3-401C-BF3C-7B8F7B924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008380"/>
            <a:ext cx="7886700" cy="1610697"/>
          </a:xfrm>
        </p:spPr>
        <p:txBody>
          <a:bodyPr/>
          <a:lstStyle/>
          <a:p>
            <a:r>
              <a:rPr lang="zh-CN" altLang="en-US"/>
              <a:t>这是因为 </a:t>
            </a:r>
            <a:r>
              <a:rPr lang="en-US" altLang="zh-CN"/>
              <a:t>rollup </a:t>
            </a:r>
            <a:r>
              <a:rPr lang="zh-CN" altLang="en-US"/>
              <a:t>不支持 </a:t>
            </a:r>
            <a:r>
              <a:rPr lang="en-US" altLang="zh-CN"/>
              <a:t>import() </a:t>
            </a:r>
            <a:r>
              <a:rPr lang="zh-CN" altLang="en-US"/>
              <a:t>时拼字符串</a:t>
            </a:r>
            <a:endParaRPr lang="en-US" altLang="zh-CN"/>
          </a:p>
          <a:p>
            <a:r>
              <a:rPr lang="zh-CN" altLang="en-US"/>
              <a:t>要么让它支持（不靠谱）</a:t>
            </a:r>
            <a:endParaRPr lang="en-US" altLang="zh-CN"/>
          </a:p>
          <a:p>
            <a:r>
              <a:rPr lang="zh-CN" altLang="en-US"/>
              <a:t>要么不要拼字符串</a:t>
            </a:r>
          </a:p>
        </p:txBody>
      </p:sp>
    </p:spTree>
    <p:extLst>
      <p:ext uri="{BB962C8B-B14F-4D97-AF65-F5344CB8AC3E}">
        <p14:creationId xmlns:p14="http://schemas.microsoft.com/office/powerpoint/2010/main" val="2311351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B5C9B8CE-6296-4F8C-ADFE-052B830F3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推销自己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xmlns="" id="{3DC6DEDF-F937-40AE-89B1-D18CA6F91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1036181"/>
          </a:xfrm>
        </p:spPr>
        <p:txBody>
          <a:bodyPr/>
          <a:lstStyle/>
          <a:p>
            <a:r>
              <a:rPr lang="zh-CN" altLang="en-US"/>
              <a:t>去掘金、知乎、思否写文章推销自己的 </a:t>
            </a:r>
            <a:r>
              <a:rPr lang="en-US" altLang="zh-CN"/>
              <a:t>UI </a:t>
            </a:r>
            <a:r>
              <a:rPr lang="zh-CN" altLang="en-US"/>
              <a:t>轮子</a:t>
            </a:r>
            <a:endParaRPr lang="en-US" altLang="zh-CN"/>
          </a:p>
          <a:p>
            <a:r>
              <a:rPr lang="en-US" altLang="zh-CN"/>
              <a:t>《</a:t>
            </a:r>
            <a:r>
              <a:rPr lang="zh-CN" altLang="en-US"/>
              <a:t>轱辘 </a:t>
            </a:r>
            <a:r>
              <a:rPr lang="en-US" altLang="zh-CN"/>
              <a:t>UI - </a:t>
            </a:r>
            <a:r>
              <a:rPr lang="zh-CN" altLang="en-US"/>
              <a:t>完全基于 </a:t>
            </a:r>
            <a:r>
              <a:rPr lang="en-US" altLang="zh-CN"/>
              <a:t>Vue 3 + TS </a:t>
            </a:r>
            <a:r>
              <a:rPr lang="zh-CN" altLang="en-US"/>
              <a:t>的 </a:t>
            </a:r>
            <a:r>
              <a:rPr lang="en-US" altLang="zh-CN"/>
              <a:t>UI </a:t>
            </a:r>
            <a:r>
              <a:rPr lang="zh-CN" altLang="en-US"/>
              <a:t>库</a:t>
            </a:r>
            <a:r>
              <a:rPr lang="en-US" altLang="zh-CN"/>
              <a:t>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43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0D84CA8F-FB55-4912-8ED5-03E0685EC8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使用 </a:t>
            </a:r>
            <a:r>
              <a:rPr lang="en-US" altLang="zh-CN"/>
              <a:t>Vue 3 </a:t>
            </a:r>
            <a:r>
              <a:rPr lang="zh-CN" altLang="en-US"/>
              <a:t>的高级功能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xmlns="" id="{ABA213CE-98FD-45F0-91B0-1BBA4FCF0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让 </a:t>
            </a:r>
            <a:r>
              <a:rPr lang="en-US" altLang="zh-CN"/>
              <a:t>Vue 2 </a:t>
            </a:r>
            <a:r>
              <a:rPr lang="zh-CN" altLang="en-US"/>
              <a:t>开发者看不懂，装 </a:t>
            </a:r>
            <a:r>
              <a:rPr lang="en-US" altLang="zh-CN"/>
              <a:t>13 </a:t>
            </a:r>
            <a:r>
              <a:rPr lang="zh-CN" altLang="en-US"/>
              <a:t>用</a:t>
            </a:r>
          </a:p>
        </p:txBody>
      </p:sp>
    </p:spTree>
    <p:extLst>
      <p:ext uri="{BB962C8B-B14F-4D97-AF65-F5344CB8AC3E}">
        <p14:creationId xmlns:p14="http://schemas.microsoft.com/office/powerpoint/2010/main" val="1992319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97F957-3400-4C3D-BDAB-F7199FB5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更多事情可以做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69B49E7-D992-4E30-8495-9ADE8BBF3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添加更多组件</a:t>
            </a:r>
            <a:endParaRPr lang="en-US" altLang="zh-CN"/>
          </a:p>
          <a:p>
            <a:pPr lvl="1"/>
            <a:r>
              <a:rPr lang="zh-CN" altLang="en-US"/>
              <a:t>如 </a:t>
            </a:r>
            <a:r>
              <a:rPr lang="en-US" altLang="zh-CN"/>
              <a:t>Popover</a:t>
            </a:r>
            <a:r>
              <a:rPr lang="zh-CN" altLang="en-US"/>
              <a:t>、</a:t>
            </a:r>
            <a:r>
              <a:rPr lang="en-US" altLang="zh-CN"/>
              <a:t>Datepicker</a:t>
            </a:r>
            <a:r>
              <a:rPr lang="zh-CN" altLang="en-US"/>
              <a:t>、</a:t>
            </a:r>
            <a:r>
              <a:rPr lang="en-US" altLang="zh-CN"/>
              <a:t>Tooltip </a:t>
            </a:r>
            <a:r>
              <a:rPr lang="zh-CN" altLang="en-US"/>
              <a:t>等</a:t>
            </a:r>
            <a:endParaRPr lang="en-US" altLang="zh-CN"/>
          </a:p>
          <a:p>
            <a:pPr lvl="1"/>
            <a:r>
              <a:rPr lang="zh-CN" altLang="en-US"/>
              <a:t>我会推出 </a:t>
            </a:r>
            <a:r>
              <a:rPr lang="en-US" altLang="zh-CN"/>
              <a:t>DLC </a:t>
            </a:r>
            <a:r>
              <a:rPr lang="zh-CN" altLang="en-US"/>
              <a:t>课程（拓展包）</a:t>
            </a:r>
            <a:endParaRPr lang="en-US" altLang="zh-CN"/>
          </a:p>
          <a:p>
            <a:r>
              <a:rPr lang="zh-CN" altLang="en-US"/>
              <a:t>使用 </a:t>
            </a:r>
            <a:r>
              <a:rPr lang="en-US" altLang="zh-CN"/>
              <a:t>JSX</a:t>
            </a:r>
          </a:p>
          <a:p>
            <a:pPr lvl="1"/>
            <a:r>
              <a:rPr lang="en-US" altLang="zh-CN"/>
              <a:t>template </a:t>
            </a:r>
            <a:r>
              <a:rPr lang="zh-CN" altLang="en-US"/>
              <a:t>用腻了？试试用 </a:t>
            </a:r>
            <a:r>
              <a:rPr lang="en-US" altLang="zh-CN"/>
              <a:t>JSX </a:t>
            </a:r>
            <a:r>
              <a:rPr lang="zh-CN" altLang="en-US"/>
              <a:t>代替</a:t>
            </a:r>
            <a:endParaRPr lang="en-US" altLang="zh-CN"/>
          </a:p>
          <a:p>
            <a:pPr lvl="1"/>
            <a:r>
              <a:rPr lang="zh-CN" altLang="en-US"/>
              <a:t>我可能会推出 </a:t>
            </a:r>
            <a:r>
              <a:rPr lang="en-US" altLang="zh-CN"/>
              <a:t>DLC </a:t>
            </a:r>
            <a:r>
              <a:rPr lang="zh-CN" altLang="en-US"/>
              <a:t>课程（拓展包）</a:t>
            </a:r>
            <a:endParaRPr lang="en-US" altLang="zh-CN"/>
          </a:p>
          <a:p>
            <a:r>
              <a:rPr lang="zh-CN" altLang="en-US"/>
              <a:t>使用 </a:t>
            </a:r>
            <a:r>
              <a:rPr lang="en-US" altLang="zh-CN">
                <a:hlinkClick r:id="rId2"/>
              </a:rPr>
              <a:t>defineComponent</a:t>
            </a:r>
            <a:endParaRPr lang="en-US" altLang="zh-CN"/>
          </a:p>
          <a:p>
            <a:pPr lvl="1"/>
            <a:r>
              <a:rPr lang="zh-CN" altLang="en-US"/>
              <a:t>支持泛型，能更好地与 </a:t>
            </a:r>
            <a:r>
              <a:rPr lang="en-US" altLang="zh-CN"/>
              <a:t>TypeScript </a:t>
            </a:r>
            <a:r>
              <a:rPr lang="zh-CN" altLang="en-US"/>
              <a:t>配合使用</a:t>
            </a:r>
            <a:endParaRPr lang="en-US" altLang="zh-CN"/>
          </a:p>
          <a:p>
            <a:r>
              <a:rPr lang="zh-CN" altLang="en-US"/>
              <a:t>通读</a:t>
            </a:r>
            <a:r>
              <a:rPr lang="zh-CN" altLang="en-US">
                <a:hlinkClick r:id="rId3"/>
              </a:rPr>
              <a:t>中文文档</a:t>
            </a:r>
            <a:endParaRPr lang="en-US" altLang="zh-CN"/>
          </a:p>
          <a:p>
            <a:pPr lvl="1"/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26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2F28BC-8583-4BA1-8891-E5D3A09F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把项目加到你的简历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E38073B-0A15-4DC9-AA69-C7A69262D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XUI</a:t>
            </a:r>
          </a:p>
          <a:p>
            <a:pPr lvl="1"/>
            <a:r>
              <a:rPr lang="zh-CN" altLang="en-US"/>
              <a:t>这是一个基于</a:t>
            </a:r>
            <a:r>
              <a:rPr lang="en-US" altLang="zh-CN"/>
              <a:t> Vue 3 + TypeScript </a:t>
            </a:r>
            <a:r>
              <a:rPr lang="zh-CN" altLang="en-US"/>
              <a:t>的 </a:t>
            </a:r>
            <a:r>
              <a:rPr lang="en-US" altLang="zh-CN"/>
              <a:t>UI </a:t>
            </a:r>
            <a:r>
              <a:rPr lang="zh-CN" altLang="en-US"/>
              <a:t>库，涵盖了 </a:t>
            </a:r>
            <a:r>
              <a:rPr lang="en-US" altLang="zh-CN"/>
              <a:t>Button</a:t>
            </a:r>
            <a:r>
              <a:rPr lang="zh-CN" altLang="en-US"/>
              <a:t>、</a:t>
            </a:r>
            <a:r>
              <a:rPr lang="en-US" altLang="zh-CN"/>
              <a:t>Switch ... </a:t>
            </a:r>
            <a:r>
              <a:rPr lang="zh-CN" altLang="en-US"/>
              <a:t>等常见 </a:t>
            </a:r>
            <a:r>
              <a:rPr lang="en-US" altLang="zh-CN"/>
              <a:t>UI </a:t>
            </a:r>
            <a:r>
              <a:rPr lang="zh-CN" altLang="en-US"/>
              <a:t>组件。</a:t>
            </a:r>
            <a:endParaRPr lang="en-US" altLang="zh-CN"/>
          </a:p>
          <a:p>
            <a:pPr lvl="1"/>
            <a:r>
              <a:rPr lang="zh-CN" altLang="en-US"/>
              <a:t>深入研究 </a:t>
            </a:r>
            <a:r>
              <a:rPr lang="en-US" altLang="zh-CN"/>
              <a:t>Vue 3</a:t>
            </a:r>
            <a:r>
              <a:rPr lang="zh-CN" altLang="en-US"/>
              <a:t>，使用了 </a:t>
            </a:r>
            <a:r>
              <a:rPr lang="en-US" altLang="zh-CN"/>
              <a:t>setup</a:t>
            </a:r>
            <a:r>
              <a:rPr lang="zh-CN" altLang="en-US"/>
              <a:t>、</a:t>
            </a:r>
            <a:r>
              <a:rPr lang="en-US" altLang="zh-CN"/>
              <a:t>onMounted</a:t>
            </a:r>
            <a:r>
              <a:rPr lang="zh-CN" altLang="en-US"/>
              <a:t>、</a:t>
            </a:r>
            <a:r>
              <a:rPr lang="en-US" altLang="zh-CN"/>
              <a:t>watchEffect</a:t>
            </a:r>
            <a:r>
              <a:rPr lang="zh-CN" altLang="en-US"/>
              <a:t>、</a:t>
            </a:r>
            <a:r>
              <a:rPr lang="en-US" altLang="zh-CN"/>
              <a:t>ref</a:t>
            </a:r>
            <a:r>
              <a:rPr lang="zh-CN" altLang="en-US"/>
              <a:t>、</a:t>
            </a:r>
            <a:r>
              <a:rPr lang="en-US" altLang="zh-CN"/>
              <a:t>computed </a:t>
            </a:r>
            <a:r>
              <a:rPr lang="zh-CN" altLang="en-US"/>
              <a:t>等 </a:t>
            </a:r>
            <a:r>
              <a:rPr lang="en-US" altLang="zh-CN"/>
              <a:t>Compositioin API</a:t>
            </a:r>
          </a:p>
          <a:p>
            <a:pPr lvl="1"/>
            <a:r>
              <a:rPr lang="zh-CN" altLang="en-US"/>
              <a:t>模块化的源代码简洁明了，易于阅读。</a:t>
            </a:r>
            <a:endParaRPr lang="en-US" altLang="zh-CN"/>
          </a:p>
          <a:p>
            <a:pPr lvl="1"/>
            <a:r>
              <a:rPr lang="zh-CN" altLang="en-US"/>
              <a:t>我还推出了官方文档，可在线查看示例代码，并支持 </a:t>
            </a:r>
            <a:r>
              <a:rPr lang="en-US" altLang="zh-CN"/>
              <a:t>PC </a:t>
            </a:r>
            <a:r>
              <a:rPr lang="zh-CN" altLang="en-US"/>
              <a:t>和手机浏览。链接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675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95384C3-2135-4A8E-A114-23C2F6E6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如何升级 </a:t>
            </a:r>
            <a:r>
              <a:rPr lang="en-US" altLang="zh-CN"/>
              <a:t>Vue 2 </a:t>
            </a:r>
            <a:r>
              <a:rPr lang="zh-CN" altLang="en-US"/>
              <a:t>到 </a:t>
            </a:r>
            <a:r>
              <a:rPr lang="en-US" altLang="zh-CN"/>
              <a:t>Vue 3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75376F2-16E6-4260-8E94-480854E57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答案</a:t>
            </a:r>
            <a:endParaRPr lang="en-US" altLang="zh-CN"/>
          </a:p>
          <a:p>
            <a:pPr lvl="1"/>
            <a:r>
              <a:rPr lang="zh-CN" altLang="en-US"/>
              <a:t>使用 </a:t>
            </a:r>
            <a:r>
              <a:rPr lang="en-US" altLang="zh-CN"/>
              <a:t>Vue </a:t>
            </a:r>
            <a:r>
              <a:rPr lang="zh-CN" altLang="en-US"/>
              <a:t>官方提供的</a:t>
            </a:r>
            <a:r>
              <a:rPr lang="zh-CN" altLang="en-US">
                <a:hlinkClick r:id="rId2"/>
              </a:rPr>
              <a:t>工具</a:t>
            </a:r>
            <a:r>
              <a:rPr lang="zh-CN" altLang="en-US"/>
              <a:t>和</a:t>
            </a:r>
            <a:r>
              <a:rPr lang="zh-CN" altLang="en-US">
                <a:hlinkClick r:id="rId3"/>
              </a:rPr>
              <a:t>教程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27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55C1D48-6497-417F-94B1-931AFD1B1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发布轮子到 </a:t>
            </a:r>
            <a:r>
              <a:rPr lang="en-US" altLang="zh-CN"/>
              <a:t>npm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9C7FF76-234F-4E94-997B-A9BFC29A3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让全世界所有人都可以用上你写的代码</a:t>
            </a:r>
          </a:p>
        </p:txBody>
      </p:sp>
    </p:spTree>
    <p:extLst>
      <p:ext uri="{BB962C8B-B14F-4D97-AF65-F5344CB8AC3E}">
        <p14:creationId xmlns:p14="http://schemas.microsoft.com/office/powerpoint/2010/main" val="78368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DF190AB-42F5-48BA-8342-797C7E0C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要做两件事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C6FA13C-BD9E-419F-B6C4-83ECCD1A2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部署官网</a:t>
            </a:r>
            <a:endParaRPr lang="en-US" altLang="zh-CN"/>
          </a:p>
          <a:p>
            <a:pPr lvl="1"/>
            <a:r>
              <a:rPr lang="zh-CN" altLang="en-US"/>
              <a:t>让官网上线，有文档才会有人用你的轮子</a:t>
            </a:r>
            <a:endParaRPr lang="en-US" altLang="zh-CN"/>
          </a:p>
          <a:p>
            <a:r>
              <a:rPr lang="zh-CN" altLang="en-US"/>
              <a:t>发布 </a:t>
            </a:r>
            <a:r>
              <a:rPr lang="en-US" altLang="zh-CN"/>
              <a:t>gulu-ui</a:t>
            </a:r>
          </a:p>
          <a:p>
            <a:pPr lvl="1"/>
            <a:r>
              <a:rPr lang="zh-CN" altLang="en-US"/>
              <a:t>让其他开发者可以使用 </a:t>
            </a:r>
            <a:r>
              <a:rPr lang="en-US" altLang="zh-CN"/>
              <a:t>npm install gulu-ui </a:t>
            </a:r>
            <a:r>
              <a:rPr lang="zh-CN" altLang="en-US"/>
              <a:t>安装源码</a:t>
            </a:r>
          </a:p>
        </p:txBody>
      </p:sp>
    </p:spTree>
    <p:extLst>
      <p:ext uri="{BB962C8B-B14F-4D97-AF65-F5344CB8AC3E}">
        <p14:creationId xmlns:p14="http://schemas.microsoft.com/office/powerpoint/2010/main" val="132472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9A95459-AEA8-4CE1-A6EA-ED2C076BD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083340"/>
            <a:ext cx="7886700" cy="757130"/>
          </a:xfrm>
        </p:spPr>
        <p:txBody>
          <a:bodyPr/>
          <a:lstStyle/>
          <a:p>
            <a:r>
              <a:rPr lang="zh-CN" altLang="en-US"/>
              <a:t>发布你的官网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xmlns="" id="{77116761-EF97-4A52-98E7-26FA5CC2C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2956799"/>
            <a:ext cx="7886700" cy="1036181"/>
          </a:xfrm>
        </p:spPr>
        <p:txBody>
          <a:bodyPr/>
          <a:lstStyle/>
          <a:p>
            <a:r>
              <a:rPr lang="zh-CN" altLang="en-US"/>
              <a:t>其实就是把 </a:t>
            </a:r>
            <a:r>
              <a:rPr lang="en-US" altLang="zh-CN"/>
              <a:t>dist </a:t>
            </a:r>
            <a:r>
              <a:rPr lang="zh-CN" altLang="en-US"/>
              <a:t>目录上传到网上</a:t>
            </a:r>
            <a:endParaRPr lang="en-US" altLang="zh-CN"/>
          </a:p>
          <a:p>
            <a:r>
              <a:rPr lang="en-US" altLang="zh-CN"/>
              <a:t>yarn build </a:t>
            </a:r>
            <a:r>
              <a:rPr lang="zh-CN" altLang="en-US"/>
              <a:t>时要注意设置 </a:t>
            </a:r>
            <a:r>
              <a:rPr lang="en-US" altLang="zh-CN">
                <a:solidFill>
                  <a:srgbClr val="FF0000"/>
                </a:solidFill>
              </a:rPr>
              <a:t>build path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1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BFAA3A-8F74-491F-9246-287D5F31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发布官网的步骤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5E49AA8-2B97-48AC-9FCF-E694D6D9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如果有 </a:t>
            </a:r>
            <a:r>
              <a:rPr lang="en-US" altLang="zh-CN"/>
              <a:t>dist </a:t>
            </a:r>
            <a:r>
              <a:rPr lang="zh-CN" altLang="en-US"/>
              <a:t>目录，则</a:t>
            </a:r>
            <a:r>
              <a:rPr lang="zh-CN" altLang="en-US">
                <a:solidFill>
                  <a:srgbClr val="41B883"/>
                </a:solidFill>
              </a:rPr>
              <a:t>删除 </a:t>
            </a:r>
            <a:r>
              <a:rPr lang="en-US" altLang="zh-CN">
                <a:solidFill>
                  <a:srgbClr val="41B883"/>
                </a:solidFill>
              </a:rPr>
              <a:t>dist </a:t>
            </a:r>
            <a:r>
              <a:rPr lang="zh-CN" altLang="en-US">
                <a:solidFill>
                  <a:srgbClr val="41B883"/>
                </a:solidFill>
              </a:rPr>
              <a:t>目录</a:t>
            </a:r>
            <a:endParaRPr lang="en-US" altLang="zh-CN">
              <a:solidFill>
                <a:srgbClr val="41B883"/>
              </a:solidFill>
            </a:endParaRPr>
          </a:p>
          <a:p>
            <a:pPr lvl="1"/>
            <a:r>
              <a:rPr lang="zh-CN" altLang="en-US"/>
              <a:t>在 </a:t>
            </a:r>
            <a:r>
              <a:rPr lang="en-US" altLang="zh-CN">
                <a:solidFill>
                  <a:srgbClr val="41B883"/>
                </a:solidFill>
              </a:rPr>
              <a:t>.gitignore</a:t>
            </a:r>
            <a:r>
              <a:rPr lang="en-US" altLang="zh-CN"/>
              <a:t> </a:t>
            </a:r>
            <a:r>
              <a:rPr lang="zh-CN" altLang="en-US"/>
              <a:t>添加一行 </a:t>
            </a:r>
            <a:r>
              <a:rPr lang="en-US" altLang="zh-CN"/>
              <a:t>/dist/</a:t>
            </a:r>
            <a:r>
              <a:rPr lang="zh-CN" altLang="en-US"/>
              <a:t> 然后</a:t>
            </a:r>
            <a:r>
              <a:rPr lang="zh-CN" altLang="en-US">
                <a:solidFill>
                  <a:srgbClr val="41B883"/>
                </a:solidFill>
              </a:rPr>
              <a:t>提交代码</a:t>
            </a:r>
            <a:endParaRPr lang="en-US" altLang="zh-CN">
              <a:solidFill>
                <a:srgbClr val="41B883"/>
              </a:solidFill>
            </a:endParaRPr>
          </a:p>
          <a:p>
            <a:pPr lvl="1"/>
            <a:r>
              <a:rPr lang="zh-CN" altLang="en-US"/>
              <a:t>运行 </a:t>
            </a:r>
            <a:r>
              <a:rPr lang="en-US" altLang="zh-CN"/>
              <a:t>yarn build </a:t>
            </a:r>
            <a:r>
              <a:rPr lang="zh-CN" altLang="en-US"/>
              <a:t>创建出最新的 </a:t>
            </a:r>
            <a:r>
              <a:rPr lang="en-US" altLang="zh-CN"/>
              <a:t>dist</a:t>
            </a:r>
          </a:p>
          <a:p>
            <a:pPr lvl="1"/>
            <a:r>
              <a:rPr lang="zh-CN" altLang="en-US"/>
              <a:t>运行 </a:t>
            </a:r>
            <a:r>
              <a:rPr lang="en-US" altLang="zh-CN"/>
              <a:t>hs dist </a:t>
            </a:r>
            <a:r>
              <a:rPr lang="zh-CN" altLang="en-US"/>
              <a:t>在本地测试网站是否成功运行</a:t>
            </a:r>
            <a:endParaRPr lang="en-US" altLang="zh-CN"/>
          </a:p>
          <a:p>
            <a:pPr lvl="1"/>
            <a:r>
              <a:rPr lang="zh-CN" altLang="en-US"/>
              <a:t>部署到 </a:t>
            </a:r>
            <a:r>
              <a:rPr lang="en-US" altLang="zh-CN"/>
              <a:t>GitHub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 indent="0">
              <a:buNone/>
            </a:pP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部署到码云（步骤差不多，我演示一次之后你自己摸索）</a:t>
            </a:r>
            <a:endParaRPr lang="en-US" altLang="zh-CN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7551DCE7-8AE0-43B6-9310-B534EEE67179}"/>
              </a:ext>
            </a:extLst>
          </p:cNvPr>
          <p:cNvSpPr txBox="1">
            <a:spLocks/>
          </p:cNvSpPr>
          <p:nvPr/>
        </p:nvSpPr>
        <p:spPr>
          <a:xfrm>
            <a:off x="1237957" y="3240258"/>
            <a:ext cx="7695028" cy="2855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3600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lang="zh-CN" altLang="en-US" sz="3600" kern="1200" dirty="0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1pPr>
            <a:lvl2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50000"/>
              <a:buFont typeface="Wingdings" panose="05000000000000000000" pitchFamily="2" charset="2"/>
              <a:buChar char="ü"/>
              <a:defRPr lang="zh-CN" altLang="en-US" sz="2400" kern="1200" dirty="0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2pPr>
            <a:lvl3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3pPr>
            <a:lvl4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4pPr>
            <a:lvl5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/>
              <a:t>运行命令（见下页 </a:t>
            </a:r>
            <a:r>
              <a:rPr lang="en-US" altLang="zh-CN"/>
              <a:t>PPT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开启 </a:t>
            </a:r>
            <a:r>
              <a:rPr lang="en-US" altLang="zh-CN"/>
              <a:t>gulu-website </a:t>
            </a:r>
            <a:r>
              <a:rPr lang="zh-CN" altLang="en-US"/>
              <a:t>的 </a:t>
            </a:r>
            <a:r>
              <a:rPr lang="en-US" altLang="zh-CN"/>
              <a:t>Pages </a:t>
            </a:r>
            <a:r>
              <a:rPr lang="zh-CN" altLang="en-US"/>
              <a:t>功能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951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297406-4C7A-46EA-9FA9-B8C3ECB7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方便你拷贝的命令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86C6BAA-F33F-47FF-8479-B4858407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cd </a:t>
            </a:r>
            <a:r>
              <a:rPr lang="en-US" altLang="zh-CN" dirty="0" err="1"/>
              <a:t>dist</a:t>
            </a:r>
            <a:endParaRPr lang="en-US" altLang="zh-CN" dirty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endParaRPr lang="en-US" altLang="zh-CN" dirty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add .</a:t>
            </a:r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commit -m "first commit"</a:t>
            </a:r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branch -M master</a:t>
            </a:r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remote add origin </a:t>
            </a:r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r>
              <a:rPr lang="en-US" altLang="zh-CN" dirty="0">
                <a:solidFill>
                  <a:srgbClr val="FF0000"/>
                </a:solidFill>
              </a:rPr>
              <a:t>@</a:t>
            </a:r>
            <a:r>
              <a:rPr lang="zh-CN" altLang="en-US" dirty="0">
                <a:solidFill>
                  <a:srgbClr val="FF0000"/>
                </a:solidFill>
              </a:rPr>
              <a:t>开头的仓库地址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push </a:t>
            </a:r>
            <a:r>
              <a:rPr lang="en-US" altLang="zh-CN" dirty="0">
                <a:solidFill>
                  <a:srgbClr val="FF0000"/>
                </a:solidFill>
              </a:rPr>
              <a:t>-f</a:t>
            </a:r>
            <a:r>
              <a:rPr lang="en-US" altLang="zh-CN" dirty="0"/>
              <a:t> -u origin master </a:t>
            </a:r>
          </a:p>
          <a:p>
            <a:pPr lvl="1"/>
            <a:r>
              <a:rPr lang="en-US" altLang="zh-CN" dirty="0"/>
              <a:t>cd </a:t>
            </a:r>
            <a:r>
              <a:rPr lang="en-US" altLang="zh-CN" dirty="0" smtClean="0"/>
              <a:t>..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366" y="3685032"/>
            <a:ext cx="4443984" cy="29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1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07553"/>
            <a:ext cx="7205472" cy="494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0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饥人谷2019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00"/>
      </a:hlink>
      <a:folHlink>
        <a:srgbClr val="FFFF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ue PPT.potx" id="{19A0B04B-E396-42EC-A2DA-C90B27CA0ADC}" vid="{6E0B2DD0-BD5A-4968-9627-2A6E91D144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 PPT</Template>
  <TotalTime>8599</TotalTime>
  <Words>954</Words>
  <Application>Microsoft Office PowerPoint</Application>
  <PresentationFormat>全屏显示(4:3)</PresentationFormat>
  <Paragraphs>140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思源黑体</vt:lpstr>
      <vt:lpstr>Arial</vt:lpstr>
      <vt:lpstr>Wingdings</vt:lpstr>
      <vt:lpstr>饥人谷2019</vt:lpstr>
      <vt:lpstr>上节课遗留的问题</vt:lpstr>
      <vt:lpstr>支持更低版本的 node</vt:lpstr>
      <vt:lpstr>build 之后不加载 md 文件</vt:lpstr>
      <vt:lpstr>发布轮子到 npm</vt:lpstr>
      <vt:lpstr>要做两件事</vt:lpstr>
      <vt:lpstr>发布你的官网</vt:lpstr>
      <vt:lpstr>发布官网的步骤</vt:lpstr>
      <vt:lpstr>方便你拷贝的命令</vt:lpstr>
      <vt:lpstr>PowerPoint 演示文稿</vt:lpstr>
      <vt:lpstr>设置 build path</vt:lpstr>
      <vt:lpstr>部署官网的过程</vt:lpstr>
      <vt:lpstr>将部署过程优化一下</vt:lpstr>
      <vt:lpstr>检查！检查！检查！</vt:lpstr>
      <vt:lpstr>打包库文件</vt:lpstr>
      <vt:lpstr>第一步：创建 lib/index.ts</vt:lpstr>
      <vt:lpstr>第二步：rollup.config.js</vt:lpstr>
      <vt:lpstr>第三步：运行 rollup -c</vt:lpstr>
      <vt:lpstr>解释一下 rollup.config.js</vt:lpstr>
      <vt:lpstr>发布 dist/lib/ 目录</vt:lpstr>
      <vt:lpstr>第一步：添加 files 和 main</vt:lpstr>
      <vt:lpstr>第二步：npm publish</vt:lpstr>
      <vt:lpstr>一些细节</vt:lpstr>
      <vt:lpstr>测试你的 package</vt:lpstr>
      <vt:lpstr>Tabs 为什么有 bug</vt:lpstr>
      <vt:lpstr>思路</vt:lpstr>
      <vt:lpstr>切回淘宝源</vt:lpstr>
      <vt:lpstr>小技巧</vt:lpstr>
      <vt:lpstr>再次更新官网</vt:lpstr>
      <vt:lpstr>把官网部署到码云</vt:lpstr>
      <vt:lpstr>推销自己</vt:lpstr>
      <vt:lpstr>使用 Vue 3 的高级功能</vt:lpstr>
      <vt:lpstr>更多事情可以做</vt:lpstr>
      <vt:lpstr>把项目加到你的简历</vt:lpstr>
      <vt:lpstr>如何升级 Vue 2 到 Vue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组件</dc:title>
  <dc:creator>方 方</dc:creator>
  <cp:lastModifiedBy>樊锦琨</cp:lastModifiedBy>
  <cp:revision>384</cp:revision>
  <dcterms:created xsi:type="dcterms:W3CDTF">2020-07-29T15:17:54Z</dcterms:created>
  <dcterms:modified xsi:type="dcterms:W3CDTF">2021-01-30T18:18:12Z</dcterms:modified>
</cp:coreProperties>
</file>