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57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5"/>
  </p:normalViewPr>
  <p:slideViewPr>
    <p:cSldViewPr snapToGrid="0" snapToObjects="1">
      <p:cViewPr>
        <p:scale>
          <a:sx n="69" d="100"/>
          <a:sy n="69" d="100"/>
        </p:scale>
        <p:origin x="14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59EE5-65E6-D845-973D-9FA02998EF1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87F7-D40D-0E46-82A1-756840A6D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98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5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9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50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0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54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7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9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5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9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5105-885B-3F43-AB90-6A0576B453E8}" type="datetimeFigureOut">
              <a:rPr kumimoji="1" lang="ko-KR" altLang="en-US" smtClean="0"/>
              <a:t>2017. 9. 19.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0FC4-7E55-5049-BDB3-8B2B80E6D1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5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968" y="1025611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RNN </a:t>
            </a:r>
            <a:r>
              <a:rPr kumimoji="1" lang="ko-KR" altLang="en-US" dirty="0" smtClean="0"/>
              <a:t>알고리즘 그림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4955060" y="4240200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60" y="4240200"/>
                <a:ext cx="556054" cy="556054"/>
              </a:xfrm>
              <a:prstGeom prst="ellipse">
                <a:avLst/>
              </a:prstGeom>
              <a:blipFill rotWithShape="0">
                <a:blip r:embed="rId2"/>
                <a:stretch>
                  <a:fillRect l="-3226" t="-44086" b="-63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4337222" y="2826265"/>
            <a:ext cx="1792645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955060" y="1782117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60" y="1782117"/>
                <a:ext cx="556054" cy="55605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" idx="0"/>
            <a:endCxn id="8" idx="2"/>
          </p:cNvCxnSpPr>
          <p:nvPr/>
        </p:nvCxnSpPr>
        <p:spPr>
          <a:xfrm flipV="1">
            <a:off x="5233087" y="3746386"/>
            <a:ext cx="458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233087" y="2344351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/>
          <p:cNvCxnSpPr>
            <a:stCxn id="8" idx="3"/>
            <a:endCxn id="8" idx="1"/>
          </p:cNvCxnSpPr>
          <p:nvPr/>
        </p:nvCxnSpPr>
        <p:spPr>
          <a:xfrm flipH="1">
            <a:off x="4337222" y="3286326"/>
            <a:ext cx="1792645" cy="12700"/>
          </a:xfrm>
          <a:prstGeom prst="bentConnector5">
            <a:avLst>
              <a:gd name="adj1" fmla="val -12752"/>
              <a:gd name="adj2" fmla="val 5422528"/>
              <a:gd name="adj3" fmla="val 1127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5789141" y="3956452"/>
            <a:ext cx="22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Recurrent Iteration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511114" y="4424175"/>
            <a:ext cx="22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Input</a:t>
            </a:r>
            <a:endParaRPr kumimoji="1" lang="en-US" altLang="ko-KR" dirty="0" smtClean="0"/>
          </a:p>
        </p:txBody>
      </p:sp>
      <p:sp>
        <p:nvSpPr>
          <p:cNvPr id="21" name="텍스트 상자 20"/>
          <p:cNvSpPr txBox="1"/>
          <p:nvPr/>
        </p:nvSpPr>
        <p:spPr>
          <a:xfrm>
            <a:off x="5511114" y="1890574"/>
            <a:ext cx="22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02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8849" y="481895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RNN </a:t>
            </a:r>
            <a:r>
              <a:rPr kumimoji="1" lang="ko-KR" altLang="en-US" dirty="0" smtClean="0"/>
              <a:t>알고리즘 그림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314395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95" y="4528067"/>
                <a:ext cx="556054" cy="556054"/>
              </a:xfrm>
              <a:prstGeom prst="ellipse">
                <a:avLst/>
              </a:prstGeom>
              <a:blipFill rotWithShape="0">
                <a:blip r:embed="rId2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049867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1314395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95" y="2069984"/>
                <a:ext cx="556054" cy="55605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" idx="0"/>
            <a:endCxn id="8" idx="2"/>
          </p:cNvCxnSpPr>
          <p:nvPr/>
        </p:nvCxnSpPr>
        <p:spPr>
          <a:xfrm flipV="1">
            <a:off x="1592422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592422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/>
              <p:cNvSpPr/>
              <p:nvPr/>
            </p:nvSpPr>
            <p:spPr>
              <a:xfrm>
                <a:off x="2964022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22" y="4528067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/>
          <p:cNvSpPr/>
          <p:nvPr/>
        </p:nvSpPr>
        <p:spPr>
          <a:xfrm>
            <a:off x="2699494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2964022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22" y="2069984"/>
                <a:ext cx="556054" cy="55605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5" idx="0"/>
            <a:endCxn id="36" idx="2"/>
          </p:cNvCxnSpPr>
          <p:nvPr/>
        </p:nvCxnSpPr>
        <p:spPr>
          <a:xfrm flipV="1">
            <a:off x="3242049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242049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/>
              <p:cNvSpPr/>
              <p:nvPr/>
            </p:nvSpPr>
            <p:spPr>
              <a:xfrm>
                <a:off x="4657355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타원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55" y="4528067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4392827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4657355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55" y="2069984"/>
                <a:ext cx="556054" cy="55605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>
            <a:stCxn id="40" idx="0"/>
            <a:endCxn id="41" idx="2"/>
          </p:cNvCxnSpPr>
          <p:nvPr/>
        </p:nvCxnSpPr>
        <p:spPr>
          <a:xfrm flipV="1">
            <a:off x="4935382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935382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36" idx="1"/>
          </p:cNvCxnSpPr>
          <p:nvPr/>
        </p:nvCxnSpPr>
        <p:spPr>
          <a:xfrm>
            <a:off x="2148476" y="3574193"/>
            <a:ext cx="551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3"/>
            <a:endCxn id="41" idx="1"/>
          </p:cNvCxnSpPr>
          <p:nvPr/>
        </p:nvCxnSpPr>
        <p:spPr>
          <a:xfrm>
            <a:off x="3798103" y="3574193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491436" y="3574193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6209729" y="3203263"/>
            <a:ext cx="281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sz="2800" dirty="0" smtClean="0"/>
              <a:t>…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21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8849" y="481895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RNN </a:t>
            </a:r>
            <a:r>
              <a:rPr kumimoji="1" lang="ko-KR" altLang="en-US" dirty="0" smtClean="0"/>
              <a:t>알고리즘 그림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314395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95" y="4528067"/>
                <a:ext cx="556054" cy="556054"/>
              </a:xfrm>
              <a:prstGeom prst="ellipse">
                <a:avLst/>
              </a:prstGeom>
              <a:blipFill rotWithShape="0">
                <a:blip r:embed="rId2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049867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1314395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95" y="2069984"/>
                <a:ext cx="556054" cy="55605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" idx="0"/>
            <a:endCxn id="8" idx="2"/>
          </p:cNvCxnSpPr>
          <p:nvPr/>
        </p:nvCxnSpPr>
        <p:spPr>
          <a:xfrm flipV="1">
            <a:off x="1592422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592422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/>
              <p:cNvSpPr/>
              <p:nvPr/>
            </p:nvSpPr>
            <p:spPr>
              <a:xfrm>
                <a:off x="2964022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22" y="4528067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/>
          <p:cNvSpPr/>
          <p:nvPr/>
        </p:nvSpPr>
        <p:spPr>
          <a:xfrm>
            <a:off x="2699494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S2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2964022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22" y="2069984"/>
                <a:ext cx="556054" cy="55605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35" idx="0"/>
            <a:endCxn id="36" idx="2"/>
          </p:cNvCxnSpPr>
          <p:nvPr/>
        </p:nvCxnSpPr>
        <p:spPr>
          <a:xfrm flipV="1">
            <a:off x="3242049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242049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/>
              <p:cNvSpPr/>
              <p:nvPr/>
            </p:nvSpPr>
            <p:spPr>
              <a:xfrm>
                <a:off x="4657355" y="4528067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타원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55" y="4528067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4392827" y="3114132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S3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4657355" y="2069984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55" y="2069984"/>
                <a:ext cx="556054" cy="55605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>
            <a:stCxn id="40" idx="0"/>
            <a:endCxn id="41" idx="2"/>
          </p:cNvCxnSpPr>
          <p:nvPr/>
        </p:nvCxnSpPr>
        <p:spPr>
          <a:xfrm flipV="1">
            <a:off x="4935382" y="4034253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935382" y="2632218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36" idx="1"/>
          </p:cNvCxnSpPr>
          <p:nvPr/>
        </p:nvCxnSpPr>
        <p:spPr>
          <a:xfrm>
            <a:off x="2148476" y="3574193"/>
            <a:ext cx="551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3"/>
            <a:endCxn id="41" idx="1"/>
          </p:cNvCxnSpPr>
          <p:nvPr/>
        </p:nvCxnSpPr>
        <p:spPr>
          <a:xfrm>
            <a:off x="3798103" y="3574193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491436" y="3574193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6209729" y="3203263"/>
            <a:ext cx="2810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sz="2800" dirty="0" smtClean="0"/>
              <a:t>…</a:t>
            </a:r>
            <a:endParaRPr kumimoji="1" lang="ko-KR" altLang="en-US" sz="2800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2205095" y="3203263"/>
            <a:ext cx="370789" cy="3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1568013" y="2711468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3285755" y="4090926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3898428" y="3203263"/>
            <a:ext cx="370789" cy="3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5591761" y="3203263"/>
            <a:ext cx="370789" cy="3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3301084" y="2711468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5024844" y="2711468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1648098" y="4090926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5021673" y="4090926"/>
            <a:ext cx="3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61571" y="253495"/>
            <a:ext cx="46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RNN</a:t>
            </a:r>
            <a:r>
              <a:rPr kumimoji="1" lang="ko-KR" altLang="en-US" dirty="0" smtClean="0"/>
              <a:t>으로 </a:t>
            </a:r>
            <a:r>
              <a:rPr kumimoji="1" lang="en-US" altLang="ko-KR" dirty="0" smtClean="0"/>
              <a:t>(multi)Connectivity </a:t>
            </a:r>
            <a:r>
              <a:rPr kumimoji="1" lang="ko-KR" altLang="en-US" dirty="0" smtClean="0"/>
              <a:t>그림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623933" y="4733341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3" y="4733341"/>
                <a:ext cx="556054" cy="556054"/>
              </a:xfrm>
              <a:prstGeom prst="ellipse">
                <a:avLst/>
              </a:prstGeom>
              <a:blipFill rotWithShape="0">
                <a:blip r:embed="rId2"/>
                <a:stretch>
                  <a:fillRect l="-4255" t="-42553" b="-6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359405" y="3319406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/>
              <p:cNvSpPr/>
              <p:nvPr/>
            </p:nvSpPr>
            <p:spPr>
              <a:xfrm>
                <a:off x="623933" y="2275258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1" name="타원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3" y="2275258"/>
                <a:ext cx="556054" cy="55605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34" idx="0"/>
            <a:endCxn id="35" idx="2"/>
          </p:cNvCxnSpPr>
          <p:nvPr/>
        </p:nvCxnSpPr>
        <p:spPr>
          <a:xfrm flipV="1">
            <a:off x="901960" y="4239527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901960" y="2837492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/>
              <p:cNvSpPr/>
              <p:nvPr/>
            </p:nvSpPr>
            <p:spPr>
              <a:xfrm>
                <a:off x="2273560" y="4733341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타원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60" y="4733341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2553" b="-6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2009032" y="3319406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/>
              <p:cNvSpPr/>
              <p:nvPr/>
            </p:nvSpPr>
            <p:spPr>
              <a:xfrm>
                <a:off x="2273560" y="2275258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60" y="2275258"/>
                <a:ext cx="556054" cy="55605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V="1">
            <a:off x="2551587" y="4239527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551587" y="2837492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3966893" y="4733341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93" y="4733341"/>
                <a:ext cx="556054" cy="556054"/>
              </a:xfrm>
              <a:prstGeom prst="ellipse">
                <a:avLst/>
              </a:prstGeom>
              <a:blipFill rotWithShape="0">
                <a:blip r:embed="rId6"/>
                <a:stretch>
                  <a:fillRect l="-5376" t="-42553" b="-6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3702365" y="3319406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3966893" y="2275258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93" y="2275258"/>
                <a:ext cx="556054" cy="55605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 flipV="1">
            <a:off x="4244920" y="4239527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244920" y="2837492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3"/>
          </p:cNvCxnSpPr>
          <p:nvPr/>
        </p:nvCxnSpPr>
        <p:spPr>
          <a:xfrm>
            <a:off x="1458014" y="3779467"/>
            <a:ext cx="551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107641" y="3779467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800974" y="3779467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른쪽 화살표[R] 63"/>
          <p:cNvSpPr/>
          <p:nvPr/>
        </p:nvSpPr>
        <p:spPr>
          <a:xfrm>
            <a:off x="5614976" y="3549061"/>
            <a:ext cx="1135731" cy="493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298" y="2275258"/>
            <a:ext cx="3123151" cy="32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61571" y="253495"/>
            <a:ext cx="46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RNN</a:t>
            </a:r>
            <a:r>
              <a:rPr kumimoji="1" lang="ko-KR" altLang="en-US" dirty="0" smtClean="0"/>
              <a:t>으로 </a:t>
            </a:r>
            <a:r>
              <a:rPr kumimoji="1" lang="en-US" altLang="ko-KR" dirty="0" smtClean="0"/>
              <a:t>(multi)Connectivity </a:t>
            </a:r>
            <a:r>
              <a:rPr kumimoji="1" lang="ko-KR" altLang="en-US" dirty="0" smtClean="0"/>
              <a:t>그림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623933" y="3744298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3" y="3744298"/>
                <a:ext cx="556054" cy="556054"/>
              </a:xfrm>
              <a:prstGeom prst="ellipse">
                <a:avLst/>
              </a:prstGeom>
              <a:blipFill rotWithShape="0">
                <a:blip r:embed="rId2"/>
                <a:stretch>
                  <a:fillRect l="-4255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359405" y="2330363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/>
              <p:cNvSpPr/>
              <p:nvPr/>
            </p:nvSpPr>
            <p:spPr>
              <a:xfrm>
                <a:off x="623933" y="1286215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1" name="타원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3" y="1286215"/>
                <a:ext cx="556054" cy="55605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34" idx="0"/>
            <a:endCxn id="35" idx="2"/>
          </p:cNvCxnSpPr>
          <p:nvPr/>
        </p:nvCxnSpPr>
        <p:spPr>
          <a:xfrm flipV="1">
            <a:off x="901960" y="3250484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901960" y="1848449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/>
              <p:cNvSpPr/>
              <p:nvPr/>
            </p:nvSpPr>
            <p:spPr>
              <a:xfrm>
                <a:off x="2273560" y="3744298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타원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60" y="3744298"/>
                <a:ext cx="556054" cy="556054"/>
              </a:xfrm>
              <a:prstGeom prst="ellipse">
                <a:avLst/>
              </a:prstGeom>
              <a:blipFill rotWithShape="0">
                <a:blip r:embed="rId4"/>
                <a:stretch>
                  <a:fillRect l="-4301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2009032" y="2330363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/>
              <p:cNvSpPr/>
              <p:nvPr/>
            </p:nvSpPr>
            <p:spPr>
              <a:xfrm>
                <a:off x="2273560" y="1286215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60" y="1286215"/>
                <a:ext cx="556054" cy="55605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 flipV="1">
            <a:off x="2551587" y="3250484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551587" y="1848449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3966893" y="3744298"/>
                <a:ext cx="556054" cy="5560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93" y="3744298"/>
                <a:ext cx="556054" cy="556054"/>
              </a:xfrm>
              <a:prstGeom prst="ellipse">
                <a:avLst/>
              </a:prstGeom>
              <a:blipFill rotWithShape="0">
                <a:blip r:embed="rId6"/>
                <a:stretch>
                  <a:fillRect l="-5376" t="-43011" b="-6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3702365" y="2330363"/>
            <a:ext cx="1098609" cy="92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3966893" y="1286215"/>
                <a:ext cx="556054" cy="5560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𝑂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93" y="1286215"/>
                <a:ext cx="556054" cy="55605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 flipV="1">
            <a:off x="4244920" y="3250484"/>
            <a:ext cx="6750" cy="49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244920" y="1848449"/>
            <a:ext cx="0" cy="481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3"/>
          </p:cNvCxnSpPr>
          <p:nvPr/>
        </p:nvCxnSpPr>
        <p:spPr>
          <a:xfrm>
            <a:off x="1458014" y="2790424"/>
            <a:ext cx="551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107641" y="2790424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800974" y="2790424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987" y="4664419"/>
            <a:ext cx="1432295" cy="1340186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>
            <a:off x="2944545" y="4828566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944545" y="5256064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944545" y="5685271"/>
            <a:ext cx="594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/>
          <p:nvPr/>
        </p:nvCxnSpPr>
        <p:spPr>
          <a:xfrm>
            <a:off x="2944545" y="4828566"/>
            <a:ext cx="0" cy="856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9958" y="4677876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29958" y="5113060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3629958" y="5542267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623933" y="6004605"/>
            <a:ext cx="41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Faster &amp; Safe Connection</a:t>
            </a:r>
            <a:endParaRPr kumimoji="1" lang="ko-KR" altLang="en-US" dirty="0"/>
          </a:p>
        </p:txBody>
      </p:sp>
      <p:sp>
        <p:nvSpPr>
          <p:cNvPr id="64" name="오른쪽 화살표[R] 63"/>
          <p:cNvSpPr/>
          <p:nvPr/>
        </p:nvSpPr>
        <p:spPr>
          <a:xfrm>
            <a:off x="5614976" y="3549061"/>
            <a:ext cx="1135731" cy="493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7298" y="1638409"/>
            <a:ext cx="3771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7" y="2652358"/>
            <a:ext cx="1299417" cy="126727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436958" y="3161654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66461" y="2919518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896184" y="2898908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472143" y="3339781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800608" y="2894440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276713" y="2473147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64622" y="2898908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21164" y="3736912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05977" y="3338870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329139" y="3736912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78614" y="3338870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842882" y="2458065"/>
            <a:ext cx="286008" cy="286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97" y="2250994"/>
            <a:ext cx="1670235" cy="1628922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8885803" y="2801331"/>
            <a:ext cx="210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/>
              <a:t>. . . 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88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1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8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174</Words>
  <Application>Microsoft Macintosh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Cambria Math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신진영</dc:creator>
  <cp:lastModifiedBy>신진영</cp:lastModifiedBy>
  <cp:revision>9</cp:revision>
  <dcterms:created xsi:type="dcterms:W3CDTF">2017-09-15T07:28:34Z</dcterms:created>
  <dcterms:modified xsi:type="dcterms:W3CDTF">2017-09-19T05:24:45Z</dcterms:modified>
</cp:coreProperties>
</file>