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406" r:id="rId4"/>
    <p:sldId id="407" r:id="rId5"/>
    <p:sldId id="408" r:id="rId6"/>
    <p:sldId id="409" r:id="rId7"/>
  </p:sldIdLst>
  <p:sldSz cx="6858000" cy="9906000" type="A4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pos="981">
          <p15:clr>
            <a:srgbClr val="A4A3A4"/>
          </p15:clr>
        </p15:guide>
        <p15:guide id="4" pos="39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3" autoAdjust="0"/>
    <p:restoredTop sz="94660"/>
  </p:normalViewPr>
  <p:slideViewPr>
    <p:cSldViewPr>
      <p:cViewPr varScale="1">
        <p:scale>
          <a:sx n="79" d="100"/>
          <a:sy n="79" d="100"/>
        </p:scale>
        <p:origin x="3390" y="114"/>
      </p:cViewPr>
      <p:guideLst>
        <p:guide orient="horz" pos="3120"/>
        <p:guide pos="2160"/>
        <p:guide pos="981"/>
        <p:guide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90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463E3CEF-D67F-4043-89EB-C4CD74D703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72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7875" y="744538"/>
            <a:ext cx="25781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6463"/>
            <a:ext cx="48879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518648C6-9665-4F8C-BEB3-5E8342D0AF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0134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8648C6-9665-4F8C-BEB3-5E8342D0AF0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27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9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62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1pPr>
            <a:lvl2pPr marL="37931725" indent="-37474525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fld id="{3829AF6B-8FF1-4F8D-B957-3D8F27F5E9CF}" type="slidenum">
              <a:rPr lang="ko-KR" altLang="en-US" sz="900" smtClean="0">
                <a:ea typeface="나눔고딕" pitchFamily="50" charset="-127"/>
              </a:rPr>
              <a:pPr eaLnBrk="1" latinLnBrk="1" hangingPunct="1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t>‹#›</a:t>
            </a:fld>
            <a:endParaRPr lang="ko-KR" altLang="en-US" sz="900"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0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맑은 고딕" pitchFamily="41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514350" indent="-5143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anose="020B0503020000020004" pitchFamily="50" charset="-127"/>
        <a:buAutoNum type="arabicPeriod"/>
        <a:defRPr sz="16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1pPr>
      <a:lvl2pPr marL="742950" indent="-2857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2pPr>
      <a:lvl3pPr marL="11430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3pPr>
      <a:lvl4pPr marL="16002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4pPr>
      <a:lvl5pPr marL="20574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월말평가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예시</a:t>
            </a:r>
            <a:endParaRPr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00025" y="1050925"/>
            <a:ext cx="14874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Background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00025" y="2011363"/>
            <a:ext cx="7620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Goal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문법에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</a:t>
            </a:r>
            <a:endParaRPr sz="12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00025" y="2886670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환경 설정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79413" y="3296816"/>
            <a:ext cx="6399212" cy="105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visual studio code(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)를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작성한다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코드실행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터미널창에서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python명령어를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실행한다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코드제출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항목들을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제출한다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9" name="Google Shape;29;p1"/>
          <p:cNvSpPr/>
          <p:nvPr/>
        </p:nvSpPr>
        <p:spPr>
          <a:xfrm>
            <a:off x="200023" y="451782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유의 사항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79413" y="4932103"/>
            <a:ext cx="6399212" cy="17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성실하게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테스트에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임할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것 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부정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행위시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강력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조치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근거가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남음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소스코드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유사도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판단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기준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부정행위로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판단될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시, 0점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학사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기준에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의거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조치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실시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예정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채점을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별도의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데이터가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(즉,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테스트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케이스와는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별도로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채점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케이스가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존재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1" name="Google Shape;31;p1"/>
          <p:cNvSpPr/>
          <p:nvPr/>
        </p:nvSpPr>
        <p:spPr>
          <a:xfrm>
            <a:off x="200023" y="6720080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코드 작성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79413" y="7134357"/>
            <a:ext cx="6399212" cy="213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최종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코드가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다음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항목에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해당하는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경우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,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감점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혹은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0점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처리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될 수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있음</a:t>
            </a:r>
            <a:endParaRPr sz="1400" b="1" i="0" u="none" strike="noStrike" cap="none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Syntax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불가능한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주석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설명이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미흡한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정답과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무관하거나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불필요한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금지된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영역에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월말평가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예시</a:t>
            </a:r>
            <a:endParaRPr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200025" y="1104538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코드 실행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200025" y="314683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제출 안내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11"/>
          <p:cNvSpPr txBox="1"/>
          <p:nvPr/>
        </p:nvSpPr>
        <p:spPr>
          <a:xfrm>
            <a:off x="379413" y="3668758"/>
            <a:ext cx="6399212" cy="56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안내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미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준수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시,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감점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혹은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0점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처리</a:t>
            </a:r>
            <a:r>
              <a:rPr lang="en-US" sz="1400" b="1" i="0" u="none" strike="noStrike" cap="none" dirty="0">
                <a:solidFill>
                  <a:srgbClr val="FF0000"/>
                </a:solidFill>
              </a:rPr>
              <a:t> 될 수 </a:t>
            </a:r>
            <a:r>
              <a:rPr lang="en-US" sz="1400" b="1" i="0" u="none" strike="noStrike" cap="none" dirty="0" err="1">
                <a:solidFill>
                  <a:srgbClr val="FF0000"/>
                </a:solidFill>
              </a:rPr>
              <a:t>있음</a:t>
            </a:r>
            <a:endParaRPr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압축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지역0반_홍길동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ex) 서울1반_홍길동 / 부울경2반_</a:t>
            </a:r>
            <a:r>
              <a:rPr lang="ko-KR" altLang="en-US" sz="1400" dirty="0"/>
              <a:t> </a:t>
            </a:r>
            <a:r>
              <a:rPr lang="en-US" altLang="ko-K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압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축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폴더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시험을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진행했던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폴더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그대로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압축하여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마감시간에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집중될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있으므로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제출하는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마감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불가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/>
        </p:nvSpPr>
        <p:spPr>
          <a:xfrm>
            <a:off x="379413" y="1626464"/>
            <a:ext cx="6399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터미널창에서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명령어로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616" y="2148390"/>
            <a:ext cx="2494767" cy="69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5799" y="6515849"/>
            <a:ext cx="29464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01 &amp; 02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/>
              <a:t>○○○는 시험점수를</a:t>
            </a:r>
            <a:r>
              <a:rPr lang="en-US" altLang="ko-KR" sz="1200" dirty="0"/>
              <a:t> </a:t>
            </a:r>
            <a:r>
              <a:rPr lang="ko-KR" altLang="en-US" sz="1200" dirty="0"/>
              <a:t>관리하는 코드를 작성하려고 한다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미리 수집한 과목별 점수는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저장되어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불러오기 위한 코드는 미리 작성해 두었다</a:t>
            </a:r>
            <a:r>
              <a:rPr lang="en-US" altLang="ko-KR" sz="1200" dirty="0"/>
              <a:t>. </a:t>
            </a:r>
            <a:r>
              <a:rPr lang="ko-KR" altLang="en-US" sz="1200" dirty="0"/>
              <a:t>시험점수 데이터 </a:t>
            </a:r>
            <a:r>
              <a:rPr lang="en-US" altLang="ko-KR" sz="1200" dirty="0"/>
              <a:t>problem01_data.json </a:t>
            </a:r>
            <a:r>
              <a:rPr lang="ko-KR" altLang="en-US" sz="1200" dirty="0"/>
              <a:t>의 데이터는 다음과 같이 구성되어 있다고 할 때 아래의 문제를 </a:t>
            </a:r>
            <a:r>
              <a:rPr lang="ko-KR" altLang="en-US" sz="1200" dirty="0" err="1"/>
              <a:t>해결하시오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E555D83-07F7-4D28-B9A0-7377A4DC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7673"/>
              </p:ext>
            </p:extLst>
          </p:nvPr>
        </p:nvGraphicFramePr>
        <p:xfrm>
          <a:off x="1507071" y="2682909"/>
          <a:ext cx="384311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4289720962"/>
                    </a:ext>
                  </a:extLst>
                </a:gridCol>
                <a:gridCol w="1921557">
                  <a:extLst>
                    <a:ext uri="{9D8B030D-6E8A-4147-A177-3AD203B41FA5}">
                      <a16:colId xmlns:a16="http://schemas.microsoft.com/office/drawing/2014/main" val="26105552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60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11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html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0163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javascript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154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08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663CB0-C4FE-437E-9FB0-EC63454EEFA5}"/>
              </a:ext>
            </a:extLst>
          </p:cNvPr>
          <p:cNvSpPr txBox="1"/>
          <p:nvPr/>
        </p:nvSpPr>
        <p:spPr>
          <a:xfrm>
            <a:off x="193482" y="5206868"/>
            <a:ext cx="609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problem01.py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점수 중 최고점을 반환하는 함수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max_score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F7BDB-BBEE-44C8-898A-0C3355C9791E}"/>
              </a:ext>
            </a:extLst>
          </p:cNvPr>
          <p:cNvSpPr txBox="1"/>
          <p:nvPr/>
        </p:nvSpPr>
        <p:spPr>
          <a:xfrm>
            <a:off x="188912" y="6393160"/>
            <a:ext cx="633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problem02.py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점수 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이상인 과목의 개수를 계산하는 함수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03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/>
              <a:t>○○○는 음식점 정보를 제공해주는 서비스의 개발팀에서 데이터 분석을 담당하고 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 err="1"/>
              <a:t>음석점</a:t>
            </a:r>
            <a:r>
              <a:rPr lang="ko-KR" altLang="en-US" sz="1200" dirty="0"/>
              <a:t> 샘플 정보는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저장되어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불러오기 위한 코드는 미리 작성해 두었다</a:t>
            </a:r>
            <a:r>
              <a:rPr lang="en-US" altLang="ko-KR" sz="1200" dirty="0"/>
              <a:t>. </a:t>
            </a:r>
            <a:r>
              <a:rPr lang="ko-KR" altLang="en-US" sz="1200" dirty="0"/>
              <a:t>음식점 데이터 </a:t>
            </a:r>
            <a:r>
              <a:rPr lang="en-US" altLang="ko-KR" sz="1200" dirty="0"/>
              <a:t>problem02_data.json </a:t>
            </a:r>
            <a:r>
              <a:rPr lang="ko-KR" altLang="en-US" sz="1200" dirty="0"/>
              <a:t>의 데이터는 다음과 같이 구성되어 있다고 할 때 아래의 문제를 </a:t>
            </a:r>
            <a:r>
              <a:rPr lang="ko-KR" altLang="en-US" sz="1200" dirty="0" err="1"/>
              <a:t>해결하시오</a:t>
            </a:r>
            <a:r>
              <a:rPr lang="en-US" altLang="ko-KR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63CB0-C4FE-437E-9FB0-EC63454EEFA5}"/>
              </a:ext>
            </a:extLst>
          </p:cNvPr>
          <p:cNvSpPr txBox="1"/>
          <p:nvPr/>
        </p:nvSpPr>
        <p:spPr>
          <a:xfrm>
            <a:off x="193482" y="5206868"/>
            <a:ext cx="609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problem03.py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음식점에서 판매하는 메뉴의 개수를 반환하는 함수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menu_count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0D0A1E09-B3E6-4CEA-A06A-60C22199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09583"/>
              </p:ext>
            </p:extLst>
          </p:nvPr>
        </p:nvGraphicFramePr>
        <p:xfrm>
          <a:off x="1507071" y="2682909"/>
          <a:ext cx="3843114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4289720962"/>
                    </a:ext>
                  </a:extLst>
                </a:gridCol>
                <a:gridCol w="1921557">
                  <a:extLst>
                    <a:ext uri="{9D8B030D-6E8A-4147-A177-3AD203B41FA5}">
                      <a16:colId xmlns:a16="http://schemas.microsoft.com/office/drawing/2014/main" val="26105552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60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데이터의 </a:t>
                      </a:r>
                      <a:r>
                        <a:rPr lang="ko-KR" altLang="en-US" sz="1200" dirty="0" err="1"/>
                        <a:t>고유값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11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user_rating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 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5094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767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menus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메뉴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485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8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04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/>
              <a:t>○○○는 날씨정보를 제공해주는 서비스의 개발팀에서 데이터 분석을 담당하고 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기온 샘플 정보는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저장되어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불러오기 위한 코드는 미리 작성해 두었다</a:t>
            </a:r>
            <a:r>
              <a:rPr lang="en-US" altLang="ko-KR" sz="1200" dirty="0"/>
              <a:t>. </a:t>
            </a:r>
            <a:r>
              <a:rPr lang="ko-KR" altLang="en-US" sz="1200" dirty="0"/>
              <a:t>기온 데이터 </a:t>
            </a:r>
            <a:r>
              <a:rPr lang="en-US" altLang="ko-KR" sz="1200" dirty="0"/>
              <a:t>problem02_data.json </a:t>
            </a:r>
            <a:r>
              <a:rPr lang="ko-KR" altLang="en-US" sz="1200" dirty="0"/>
              <a:t>의 데이터는 다음과 같이 구성되어 있다고 할 때 아래의 문제를 </a:t>
            </a:r>
            <a:r>
              <a:rPr lang="ko-KR" altLang="en-US" sz="1200" dirty="0" err="1"/>
              <a:t>해결하시오</a:t>
            </a:r>
            <a:r>
              <a:rPr lang="en-US" altLang="ko-KR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63CB0-C4FE-437E-9FB0-EC63454EEFA5}"/>
              </a:ext>
            </a:extLst>
          </p:cNvPr>
          <p:cNvSpPr txBox="1"/>
          <p:nvPr/>
        </p:nvSpPr>
        <p:spPr>
          <a:xfrm>
            <a:off x="193482" y="5206868"/>
            <a:ext cx="6094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problem04.py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구성되어있는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아래와 같이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maximum, minimum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dictionary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구성하여 반환하는 함수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완성하시오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FF13D3-22F4-4009-A112-1EE9F1051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57194"/>
              </p:ext>
            </p:extLst>
          </p:nvPr>
        </p:nvGraphicFramePr>
        <p:xfrm>
          <a:off x="1507071" y="3266527"/>
          <a:ext cx="3843114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4289720962"/>
                    </a:ext>
                  </a:extLst>
                </a:gridCol>
                <a:gridCol w="1921557">
                  <a:extLst>
                    <a:ext uri="{9D8B030D-6E8A-4147-A177-3AD203B41FA5}">
                      <a16:colId xmlns:a16="http://schemas.microsoft.com/office/drawing/2014/main" val="261055527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60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최고기온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11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최저기온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5094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00902A4-71FF-4AE4-9CBE-09121E2E14CB}"/>
              </a:ext>
            </a:extLst>
          </p:cNvPr>
          <p:cNvSpPr/>
          <p:nvPr/>
        </p:nvSpPr>
        <p:spPr>
          <a:xfrm>
            <a:off x="1347309" y="7114110"/>
            <a:ext cx="4162637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'maximum'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'minimum'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51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9"/>
          <p:cNvSpPr>
            <a:spLocks noChangeArrowheads="1"/>
          </p:cNvSpPr>
          <p:nvPr/>
        </p:nvSpPr>
        <p:spPr bwMode="auto">
          <a:xfrm>
            <a:off x="188913" y="992188"/>
            <a:ext cx="3529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| Problem 05 &amp; 06</a:t>
            </a:r>
            <a:endParaRPr lang="ko-KR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F716C361-06DF-449C-92A1-B4BE78D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1413380"/>
            <a:ext cx="6625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3525" indent="-263525" latinLnBrk="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200" dirty="0"/>
              <a:t>○○○는 이번 프로젝트에서 회원가입 유효성 검사팀에 들어가게 되었다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유효성 </a:t>
            </a:r>
            <a:r>
              <a:rPr lang="ko-KR" altLang="en-US" sz="1200" dirty="0" err="1"/>
              <a:t>검사팀은</a:t>
            </a:r>
            <a:r>
              <a:rPr lang="ko-KR" altLang="en-US" sz="1200" dirty="0"/>
              <a:t> 회원가입 과정에서 유저가 입력한 정보를 검사하는 프로그램을 만드는 팀이다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팀 회의를 통해 ○○○가 맡아서 개발해야하는 기능들이 정해졌다고 할 때</a:t>
            </a:r>
            <a:r>
              <a:rPr lang="en-US" altLang="ko-KR" sz="1200" dirty="0"/>
              <a:t>,</a:t>
            </a:r>
            <a:r>
              <a:rPr lang="ko-KR" altLang="en-US" sz="1200" dirty="0"/>
              <a:t> 아래의 문제들을 해결하여 ○○○를 도와주도록 하자</a:t>
            </a:r>
            <a:r>
              <a:rPr lang="en-US" altLang="ko-KR" sz="1200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>
                <a:solidFill>
                  <a:schemeClr val="bg1"/>
                </a:solidFill>
                <a:latin typeface="+mn-ea"/>
                <a:ea typeface="+mn-ea"/>
              </a:rPr>
              <a:t>월말평가 예시</a:t>
            </a:r>
            <a:endParaRPr kumimoji="0"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Google Shape;76;ge450cf25cc_0_0">
            <a:extLst>
              <a:ext uri="{FF2B5EF4-FFF2-40B4-BE49-F238E27FC236}">
                <a16:creationId xmlns:a16="http://schemas.microsoft.com/office/drawing/2014/main" id="{02EB6EC6-092E-A548-B90E-2A638FFC7531}"/>
              </a:ext>
            </a:extLst>
          </p:cNvPr>
          <p:cNvSpPr txBox="1"/>
          <p:nvPr/>
        </p:nvSpPr>
        <p:spPr>
          <a:xfrm>
            <a:off x="115888" y="3070553"/>
            <a:ext cx="617219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problem0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b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아이디와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빈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입력되는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것을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방지하고자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입력 정보인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user_data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들어온다고 할 때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입력한 아이디와 비밀번호 중 하나라도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비어있는 문자열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그렇지 않으면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반환하는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is_user_data_valid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76;ge450cf25cc_0_0">
            <a:extLst>
              <a:ext uri="{FF2B5EF4-FFF2-40B4-BE49-F238E27FC236}">
                <a16:creationId xmlns:a16="http://schemas.microsoft.com/office/drawing/2014/main" id="{612E18F2-6D23-BB46-B8A6-0F99C90065EF}"/>
              </a:ext>
            </a:extLst>
          </p:cNvPr>
          <p:cNvSpPr txBox="1"/>
          <p:nvPr/>
        </p:nvSpPr>
        <p:spPr>
          <a:xfrm>
            <a:off x="115888" y="5097016"/>
            <a:ext cx="617219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problem0</a:t>
            </a: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br>
              <a:rPr lang="en-US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2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아이디의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글자는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부터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사이의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끝나야한다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입력 정보인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user_data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dictionary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들어온다고 할 때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b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아이디가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만족하면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True,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그렇지 않으면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False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반환하는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is_id_valid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192892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17050</TotalTime>
  <Words>743</Words>
  <Application>Microsoft Office PowerPoint</Application>
  <PresentationFormat>A4 용지(210x297mm)</PresentationFormat>
  <Paragraphs>97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 Sans Symbols</vt:lpstr>
      <vt:lpstr>굴림</vt:lpstr>
      <vt:lpstr>나눔고딕</vt:lpstr>
      <vt:lpstr>Malgun Gothic</vt:lpstr>
      <vt:lpstr>Malgun Gothic</vt:lpstr>
      <vt:lpstr>Arial</vt:lpstr>
      <vt:lpstr>Consolas</vt:lpstr>
      <vt:lpstr>Wingdings</vt:lpstr>
      <vt:lpstr>디자인 사용자 지정</vt:lpstr>
      <vt:lpstr>월말평가 예시</vt:lpstr>
      <vt:lpstr>월말평가 예시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Moon-Jeong</dc:creator>
  <cp:lastModifiedBy>진윤태</cp:lastModifiedBy>
  <cp:revision>2433</cp:revision>
  <dcterms:created xsi:type="dcterms:W3CDTF">2003-12-03T01:11:20Z</dcterms:created>
  <dcterms:modified xsi:type="dcterms:W3CDTF">2022-01-22T13:22:47Z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C:\Users\multicampus\Desktop\월말평가\월말 평가_양식.ppt</vt:lpwstr>
  </property>
</Properties>
</file>