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1"/>
  </p:notesMasterIdLst>
  <p:handoutMasterIdLst>
    <p:handoutMasterId r:id="rId12"/>
  </p:handoutMasterIdLst>
  <p:sldIdLst>
    <p:sldId id="256" r:id="rId2"/>
    <p:sldId id="258" r:id="rId3"/>
    <p:sldId id="275" r:id="rId4"/>
    <p:sldId id="257" r:id="rId5"/>
    <p:sldId id="278" r:id="rId6"/>
    <p:sldId id="277" r:id="rId7"/>
    <p:sldId id="279" r:id="rId8"/>
    <p:sldId id="269" r:id="rId9"/>
    <p:sldId id="27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81" d="100"/>
          <a:sy n="81" d="100"/>
        </p:scale>
        <p:origin x="725"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707EA30-9248-4870-8086-E1CAAFB2E3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A11B2823-F2F0-4408-A38E-046ACF40AF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57A715-D3A5-453D-BE13-CBF2F685929B}" type="datetimeFigureOut">
              <a:rPr lang="en-US" smtClean="0"/>
              <a:t>12/4/2018</a:t>
            </a:fld>
            <a:endParaRPr lang="en-US"/>
          </a:p>
        </p:txBody>
      </p:sp>
      <p:sp>
        <p:nvSpPr>
          <p:cNvPr id="4" name="页脚占位符 3">
            <a:extLst>
              <a:ext uri="{FF2B5EF4-FFF2-40B4-BE49-F238E27FC236}">
                <a16:creationId xmlns:a16="http://schemas.microsoft.com/office/drawing/2014/main" id="{486B9CF2-CABB-497B-AA58-ABF7419154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C7EA058B-0F80-4D96-BFAD-EDD3A5896F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9D9CFF-9B46-4CFE-ACEA-8C5FDC41412D}" type="slidenum">
              <a:rPr lang="en-US" smtClean="0"/>
              <a:t>‹#›</a:t>
            </a:fld>
            <a:endParaRPr lang="en-US"/>
          </a:p>
        </p:txBody>
      </p:sp>
    </p:spTree>
    <p:extLst>
      <p:ext uri="{BB962C8B-B14F-4D97-AF65-F5344CB8AC3E}">
        <p14:creationId xmlns:p14="http://schemas.microsoft.com/office/powerpoint/2010/main" val="3830621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8de6b7ac4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8de6b7ac4_4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g38de6b7ac4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8de6b7ac4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8de6b7ac4_4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g38de6b7ac4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74478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86bf09691_1_13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g386bf09691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86bf09691_1_13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g386bf09691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71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86bf09691_1_13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g386bf09691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649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86bf09691_1_13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g386bf09691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3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38de6b7ac4_5_1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weight_decay, dropout prevent overfitting</a:t>
            </a:r>
            <a:endParaRPr/>
          </a:p>
          <a:p>
            <a:pPr marL="0" lvl="0" indent="0" algn="l" rtl="0">
              <a:spcBef>
                <a:spcPts val="0"/>
              </a:spcBef>
              <a:spcAft>
                <a:spcPts val="0"/>
              </a:spcAft>
              <a:buNone/>
            </a:pPr>
            <a:r>
              <a:rPr lang="en-US"/>
              <a:t>batch normalization: improve the speed, or achieving the same accuracy with fewer steps</a:t>
            </a:r>
            <a:endParaRPr/>
          </a:p>
          <a:p>
            <a:pPr marL="0" lvl="0" indent="0" algn="l" rtl="0">
              <a:spcBef>
                <a:spcPts val="0"/>
              </a:spcBef>
              <a:spcAft>
                <a:spcPts val="0"/>
              </a:spcAft>
              <a:buNone/>
            </a:pPr>
            <a:r>
              <a:rPr lang="en-US"/>
              <a:t>Dropout -&gt; randomly drop units(along with its connections) during training  </a:t>
            </a:r>
            <a:endParaRPr/>
          </a:p>
          <a:p>
            <a:pPr marL="0" lvl="0" indent="0" algn="l" rtl="0">
              <a:spcBef>
                <a:spcPts val="0"/>
              </a:spcBef>
              <a:spcAft>
                <a:spcPts val="0"/>
              </a:spcAft>
              <a:buNone/>
            </a:pPr>
            <a:r>
              <a:rPr lang="en-US"/>
              <a:t>Flattern multi dimensions -&gt; one dimensions for fully connected layer</a:t>
            </a:r>
            <a:endParaRPr/>
          </a:p>
        </p:txBody>
      </p:sp>
      <p:sp>
        <p:nvSpPr>
          <p:cNvPr id="654" name="Google Shape;654;g38de6b7ac4_5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8de6b7ac4_3_6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g38de6b7ac4_3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3">
  <p:cSld name="Blank-3">
    <p:bg>
      <p:bgPr>
        <a:gradFill>
          <a:gsLst>
            <a:gs pos="0">
              <a:srgbClr val="1E222A"/>
            </a:gs>
            <a:gs pos="100000">
              <a:srgbClr val="11141A"/>
            </a:gs>
          </a:gsLst>
          <a:lin ang="5400000" scaled="0"/>
        </a:gradFill>
        <a:effectLst/>
      </p:bgPr>
    </p:bg>
    <p:spTree>
      <p:nvGrpSpPr>
        <p:cNvPr id="1" name="Shape 15"/>
        <p:cNvGrpSpPr/>
        <p:nvPr/>
      </p:nvGrpSpPr>
      <p:grpSpPr>
        <a:xfrm>
          <a:off x="0" y="0"/>
          <a:ext cx="0" cy="0"/>
          <a:chOff x="0" y="0"/>
          <a:chExt cx="0" cy="0"/>
        </a:xfrm>
      </p:grpSpPr>
      <p:grpSp>
        <p:nvGrpSpPr>
          <p:cNvPr id="16" name="Google Shape;16;p2"/>
          <p:cNvGrpSpPr/>
          <p:nvPr/>
        </p:nvGrpSpPr>
        <p:grpSpPr>
          <a:xfrm>
            <a:off x="3864326" y="1550411"/>
            <a:ext cx="8907429" cy="6869491"/>
            <a:chOff x="3864321" y="1550403"/>
            <a:chExt cx="8907429" cy="6869491"/>
          </a:xfrm>
        </p:grpSpPr>
        <p:sp>
          <p:nvSpPr>
            <p:cNvPr id="17" name="Google Shape;17;p2"/>
            <p:cNvSpPr/>
            <p:nvPr/>
          </p:nvSpPr>
          <p:spPr>
            <a:xfrm rot="6104502">
              <a:off x="10513894" y="3982335"/>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 name="Google Shape;18;p2"/>
            <p:cNvSpPr/>
            <p:nvPr/>
          </p:nvSpPr>
          <p:spPr>
            <a:xfrm rot="6104502">
              <a:off x="11635129" y="3032009"/>
              <a:ext cx="1041541" cy="1041541"/>
            </a:xfrm>
            <a:prstGeom prst="donut">
              <a:avLst>
                <a:gd name="adj" fmla="val 15926"/>
              </a:avLst>
            </a:prstGeom>
            <a:solidFill>
              <a:srgbClr val="1E222A">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 name="Google Shape;19;p2"/>
            <p:cNvSpPr/>
            <p:nvPr/>
          </p:nvSpPr>
          <p:spPr>
            <a:xfrm rot="6104502">
              <a:off x="4885213" y="5554063"/>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0" name="Google Shape;20;p2"/>
            <p:cNvSpPr/>
            <p:nvPr/>
          </p:nvSpPr>
          <p:spPr>
            <a:xfrm rot="6104502">
              <a:off x="9890317" y="6128285"/>
              <a:ext cx="1074806" cy="1074806"/>
            </a:xfrm>
            <a:prstGeom prst="donut">
              <a:avLst>
                <a:gd name="adj" fmla="val 11712"/>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 name="Google Shape;21;p2"/>
            <p:cNvSpPr/>
            <p:nvPr/>
          </p:nvSpPr>
          <p:spPr>
            <a:xfrm rot="6104502">
              <a:off x="11280398" y="257342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 name="Google Shape;22;p2"/>
            <p:cNvSpPr/>
            <p:nvPr/>
          </p:nvSpPr>
          <p:spPr>
            <a:xfrm rot="6104502">
              <a:off x="11255956" y="3896877"/>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2"/>
            <p:cNvSpPr/>
            <p:nvPr/>
          </p:nvSpPr>
          <p:spPr>
            <a:xfrm rot="6104502">
              <a:off x="10988857" y="3211390"/>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2"/>
            <p:cNvSpPr/>
            <p:nvPr/>
          </p:nvSpPr>
          <p:spPr>
            <a:xfrm rot="-1095498">
              <a:off x="8157576" y="4767796"/>
              <a:ext cx="1778283" cy="1778283"/>
            </a:xfrm>
            <a:prstGeom prst="donut">
              <a:avLst>
                <a:gd name="adj" fmla="val 15926"/>
              </a:avLst>
            </a:prstGeom>
            <a:solidFill>
              <a:srgbClr val="1E222A">
                <a:alpha val="4196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5" name="Google Shape;25;p2"/>
            <p:cNvSpPr/>
            <p:nvPr/>
          </p:nvSpPr>
          <p:spPr>
            <a:xfrm rot="-1095498">
              <a:off x="5967631" y="5317480"/>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6" name="Google Shape;26;p2"/>
            <p:cNvSpPr/>
            <p:nvPr/>
          </p:nvSpPr>
          <p:spPr>
            <a:xfrm rot="-1095498">
              <a:off x="7106071" y="5840231"/>
              <a:ext cx="688490" cy="688490"/>
            </a:xfrm>
            <a:prstGeom prst="ellipse">
              <a:avLst/>
            </a:prstGeom>
            <a:solidFill>
              <a:srgbClr val="111319">
                <a:alpha val="38823"/>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2"/>
            <p:cNvSpPr/>
            <p:nvPr/>
          </p:nvSpPr>
          <p:spPr>
            <a:xfrm rot="-1095498">
              <a:off x="8828367" y="4497513"/>
              <a:ext cx="536090" cy="536090"/>
            </a:xfrm>
            <a:prstGeom prst="ellipse">
              <a:avLst/>
            </a:prstGeom>
            <a:solidFill>
              <a:schemeClr val="dk1">
                <a:alpha val="46666"/>
              </a:scheme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2"/>
            <p:cNvSpPr/>
            <p:nvPr/>
          </p:nvSpPr>
          <p:spPr>
            <a:xfrm rot="-1095498">
              <a:off x="7272388" y="4937466"/>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9" name="Google Shape;29;p2"/>
            <p:cNvSpPr/>
            <p:nvPr/>
          </p:nvSpPr>
          <p:spPr>
            <a:xfrm rot="-1095498">
              <a:off x="9359434" y="5396675"/>
              <a:ext cx="1074806" cy="1074806"/>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0" name="Google Shape;30;p2"/>
            <p:cNvSpPr/>
            <p:nvPr/>
          </p:nvSpPr>
          <p:spPr>
            <a:xfrm rot="-1095498">
              <a:off x="9482547" y="445953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1" name="Google Shape;31;p2"/>
            <p:cNvSpPr/>
            <p:nvPr/>
          </p:nvSpPr>
          <p:spPr>
            <a:xfrm rot="-1095498">
              <a:off x="11146308" y="5668752"/>
              <a:ext cx="1074806" cy="1074806"/>
            </a:xfrm>
            <a:prstGeom prst="donut">
              <a:avLst>
                <a:gd name="adj" fmla="val 24020"/>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2" name="Google Shape;32;p2"/>
            <p:cNvSpPr/>
            <p:nvPr/>
          </p:nvSpPr>
          <p:spPr>
            <a:xfrm rot="-1095498">
              <a:off x="7238767" y="4816988"/>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2"/>
            <p:cNvSpPr/>
            <p:nvPr/>
          </p:nvSpPr>
          <p:spPr>
            <a:xfrm rot="-1095498">
              <a:off x="3943629" y="5930285"/>
              <a:ext cx="603202" cy="60320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2"/>
            <p:cNvSpPr/>
            <p:nvPr/>
          </p:nvSpPr>
          <p:spPr>
            <a:xfrm rot="-1095498">
              <a:off x="6479821" y="5790841"/>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2"/>
            <p:cNvSpPr/>
            <p:nvPr/>
          </p:nvSpPr>
          <p:spPr>
            <a:xfrm rot="-1095498">
              <a:off x="9327833" y="4073346"/>
              <a:ext cx="312832" cy="31283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2"/>
            <p:cNvSpPr/>
            <p:nvPr/>
          </p:nvSpPr>
          <p:spPr>
            <a:xfrm rot="10604502">
              <a:off x="10421842" y="5327949"/>
              <a:ext cx="1327177" cy="1327177"/>
            </a:xfrm>
            <a:prstGeom prst="donut">
              <a:avLst>
                <a:gd name="adj" fmla="val 15926"/>
              </a:avLst>
            </a:prstGeom>
            <a:solidFill>
              <a:srgbClr val="161920">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7" name="Google Shape;37;p2"/>
            <p:cNvSpPr/>
            <p:nvPr/>
          </p:nvSpPr>
          <p:spPr>
            <a:xfrm rot="10604502">
              <a:off x="11502978" y="1735319"/>
              <a:ext cx="1041541" cy="1041541"/>
            </a:xfrm>
            <a:prstGeom prst="donut">
              <a:avLst>
                <a:gd name="adj" fmla="val 15926"/>
              </a:avLst>
            </a:prstGeom>
            <a:solidFill>
              <a:srgbClr val="111319">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8" name="Google Shape;38;p2"/>
            <p:cNvSpPr/>
            <p:nvPr/>
          </p:nvSpPr>
          <p:spPr>
            <a:xfrm rot="10604502">
              <a:off x="11886320" y="1565205"/>
              <a:ext cx="536090" cy="536090"/>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 name="Google Shape;39;p2"/>
            <p:cNvSpPr/>
            <p:nvPr/>
          </p:nvSpPr>
          <p:spPr>
            <a:xfrm rot="10604502">
              <a:off x="9874667" y="3336045"/>
              <a:ext cx="2626101" cy="2626101"/>
            </a:xfrm>
            <a:prstGeom prst="donut">
              <a:avLst>
                <a:gd name="adj" fmla="val 15926"/>
              </a:avLst>
            </a:prstGeom>
            <a:solidFill>
              <a:srgbClr val="2F3540">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0" name="Google Shape;40;p2"/>
            <p:cNvSpPr/>
            <p:nvPr/>
          </p:nvSpPr>
          <p:spPr>
            <a:xfrm rot="10604502">
              <a:off x="10759809" y="3014157"/>
              <a:ext cx="835345" cy="835345"/>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1" name="Google Shape;41;p2"/>
            <p:cNvSpPr/>
            <p:nvPr/>
          </p:nvSpPr>
          <p:spPr>
            <a:xfrm rot="10604502">
              <a:off x="4248675" y="6031102"/>
              <a:ext cx="1074806" cy="1074806"/>
            </a:xfrm>
            <a:prstGeom prst="donut">
              <a:avLst>
                <a:gd name="adj" fmla="val 24020"/>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2" name="Google Shape;42;p2"/>
            <p:cNvSpPr/>
            <p:nvPr/>
          </p:nvSpPr>
          <p:spPr>
            <a:xfrm rot="10604502">
              <a:off x="11516462" y="2855922"/>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 name="Google Shape;43;p2"/>
            <p:cNvSpPr/>
            <p:nvPr/>
          </p:nvSpPr>
          <p:spPr>
            <a:xfrm rot="10604502">
              <a:off x="8086333" y="5882875"/>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 name="Google Shape;44;p2"/>
            <p:cNvSpPr/>
            <p:nvPr/>
          </p:nvSpPr>
          <p:spPr>
            <a:xfrm rot="10604502">
              <a:off x="4659440" y="5486313"/>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8_Blank-2">
  <p:cSld name="8_Blank-2">
    <p:bg>
      <p:bgPr>
        <a:solidFill>
          <a:srgbClr val="FF6D6D"/>
        </a:solidFill>
        <a:effectLst/>
      </p:bgPr>
    </p:bg>
    <p:spTree>
      <p:nvGrpSpPr>
        <p:cNvPr id="1" name="Shape 375"/>
        <p:cNvGrpSpPr/>
        <p:nvPr/>
      </p:nvGrpSpPr>
      <p:grpSpPr>
        <a:xfrm>
          <a:off x="0" y="0"/>
          <a:ext cx="0" cy="0"/>
          <a:chOff x="0" y="0"/>
          <a:chExt cx="0" cy="0"/>
        </a:xfrm>
      </p:grpSpPr>
      <p:sp>
        <p:nvSpPr>
          <p:cNvPr id="376" name="Google Shape;376;p11"/>
          <p:cNvSpPr/>
          <p:nvPr/>
        </p:nvSpPr>
        <p:spPr>
          <a:xfrm>
            <a:off x="11711066" y="-118202"/>
            <a:ext cx="562727" cy="56272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6D6D"/>
                </a:solidFill>
                <a:latin typeface="Calibri"/>
                <a:ea typeface="Calibri"/>
                <a:cs typeface="Calibri"/>
                <a:sym typeface="Calibri"/>
              </a:rPr>
              <a:t>‹#›</a:t>
            </a:fld>
            <a:endParaRPr sz="1800" b="1">
              <a:solidFill>
                <a:srgbClr val="FF6D6D"/>
              </a:solidFill>
              <a:latin typeface="Calibri"/>
              <a:ea typeface="Calibri"/>
              <a:cs typeface="Calibri"/>
              <a:sym typeface="Calibri"/>
            </a:endParaRPr>
          </a:p>
        </p:txBody>
      </p:sp>
      <p:grpSp>
        <p:nvGrpSpPr>
          <p:cNvPr id="377" name="Google Shape;377;p11"/>
          <p:cNvGrpSpPr/>
          <p:nvPr/>
        </p:nvGrpSpPr>
        <p:grpSpPr>
          <a:xfrm>
            <a:off x="11807070" y="6559227"/>
            <a:ext cx="214313" cy="220663"/>
            <a:chOff x="7015550" y="2614882"/>
            <a:chExt cx="214313" cy="220663"/>
          </a:xfrm>
        </p:grpSpPr>
        <p:sp>
          <p:nvSpPr>
            <p:cNvPr id="378" name="Google Shape;378;p11"/>
            <p:cNvSpPr/>
            <p:nvPr/>
          </p:nvSpPr>
          <p:spPr>
            <a:xfrm>
              <a:off x="7015550" y="2614882"/>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11"/>
            <p:cNvSpPr/>
            <p:nvPr/>
          </p:nvSpPr>
          <p:spPr>
            <a:xfrm>
              <a:off x="7091750" y="2657745"/>
              <a:ext cx="76200" cy="131763"/>
            </a:xfrm>
            <a:custGeom>
              <a:avLst/>
              <a:gdLst/>
              <a:ahLst/>
              <a:cxnLst/>
              <a:rect l="l" t="t" r="r" b="b"/>
              <a:pathLst>
                <a:path w="48" h="83" extrusionOk="0">
                  <a:moveTo>
                    <a:pt x="0" y="70"/>
                  </a:moveTo>
                  <a:lnTo>
                    <a:pt x="34" y="40"/>
                  </a:lnTo>
                  <a:lnTo>
                    <a:pt x="0" y="13"/>
                  </a:lnTo>
                  <a:lnTo>
                    <a:pt x="0" y="0"/>
                  </a:lnTo>
                  <a:lnTo>
                    <a:pt x="48" y="40"/>
                  </a:lnTo>
                  <a:lnTo>
                    <a:pt x="0" y="83"/>
                  </a:lnTo>
                  <a:lnTo>
                    <a:pt x="0" y="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80" name="Google Shape;380;p11"/>
          <p:cNvGrpSpPr/>
          <p:nvPr/>
        </p:nvGrpSpPr>
        <p:grpSpPr>
          <a:xfrm>
            <a:off x="11370388" y="6559227"/>
            <a:ext cx="214313" cy="220663"/>
            <a:chOff x="7395183" y="3832633"/>
            <a:chExt cx="214313" cy="220663"/>
          </a:xfrm>
        </p:grpSpPr>
        <p:sp>
          <p:nvSpPr>
            <p:cNvPr id="381" name="Google Shape;381;p11"/>
            <p:cNvSpPr/>
            <p:nvPr/>
          </p:nvSpPr>
          <p:spPr>
            <a:xfrm>
              <a:off x="7395183" y="3832633"/>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11"/>
            <p:cNvSpPr/>
            <p:nvPr/>
          </p:nvSpPr>
          <p:spPr>
            <a:xfrm>
              <a:off x="7457096" y="3880258"/>
              <a:ext cx="76200" cy="130175"/>
            </a:xfrm>
            <a:custGeom>
              <a:avLst/>
              <a:gdLst/>
              <a:ahLst/>
              <a:cxnLst/>
              <a:rect l="l" t="t" r="r" b="b"/>
              <a:pathLst>
                <a:path w="48" h="82" extrusionOk="0">
                  <a:moveTo>
                    <a:pt x="48" y="12"/>
                  </a:moveTo>
                  <a:lnTo>
                    <a:pt x="14" y="42"/>
                  </a:lnTo>
                  <a:lnTo>
                    <a:pt x="48" y="70"/>
                  </a:lnTo>
                  <a:lnTo>
                    <a:pt x="48" y="82"/>
                  </a:lnTo>
                  <a:lnTo>
                    <a:pt x="0" y="42"/>
                  </a:lnTo>
                  <a:lnTo>
                    <a:pt x="48" y="0"/>
                  </a:lnTo>
                  <a:lnTo>
                    <a:pt x="48"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83" name="Google Shape;383;p11"/>
          <p:cNvSpPr/>
          <p:nvPr/>
        </p:nvSpPr>
        <p:spPr>
          <a:xfrm>
            <a:off x="2148975" y="1977516"/>
            <a:ext cx="1366982" cy="1366982"/>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11"/>
          <p:cNvSpPr/>
          <p:nvPr/>
        </p:nvSpPr>
        <p:spPr>
          <a:xfrm>
            <a:off x="1030351" y="2088390"/>
            <a:ext cx="848545" cy="848545"/>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5" name="Google Shape;385;p11"/>
          <p:cNvSpPr/>
          <p:nvPr/>
        </p:nvSpPr>
        <p:spPr>
          <a:xfrm>
            <a:off x="2590260" y="1735310"/>
            <a:ext cx="484411" cy="484411"/>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11"/>
          <p:cNvSpPr/>
          <p:nvPr/>
        </p:nvSpPr>
        <p:spPr>
          <a:xfrm>
            <a:off x="4521469" y="1051819"/>
            <a:ext cx="1366982" cy="1366982"/>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11"/>
          <p:cNvSpPr/>
          <p:nvPr/>
        </p:nvSpPr>
        <p:spPr>
          <a:xfrm>
            <a:off x="6198267" y="2093401"/>
            <a:ext cx="668176" cy="668176"/>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11"/>
          <p:cNvSpPr/>
          <p:nvPr/>
        </p:nvSpPr>
        <p:spPr>
          <a:xfrm>
            <a:off x="6438694" y="2066424"/>
            <a:ext cx="1232083" cy="1232083"/>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11"/>
          <p:cNvSpPr/>
          <p:nvPr/>
        </p:nvSpPr>
        <p:spPr>
          <a:xfrm>
            <a:off x="9421819" y="1729081"/>
            <a:ext cx="1366982" cy="1366982"/>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11"/>
          <p:cNvSpPr/>
          <p:nvPr/>
        </p:nvSpPr>
        <p:spPr>
          <a:xfrm>
            <a:off x="9894179" y="1216321"/>
            <a:ext cx="668176" cy="668176"/>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1" name="Google Shape;391;p11"/>
          <p:cNvSpPr/>
          <p:nvPr/>
        </p:nvSpPr>
        <p:spPr>
          <a:xfrm>
            <a:off x="2148975" y="4983977"/>
            <a:ext cx="750810" cy="750810"/>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2" name="Google Shape;392;p11"/>
          <p:cNvSpPr/>
          <p:nvPr/>
        </p:nvSpPr>
        <p:spPr>
          <a:xfrm>
            <a:off x="2397334" y="4813199"/>
            <a:ext cx="357758" cy="357758"/>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93" name="Google Shape;393;p11"/>
          <p:cNvGrpSpPr/>
          <p:nvPr/>
        </p:nvGrpSpPr>
        <p:grpSpPr>
          <a:xfrm>
            <a:off x="3864325" y="1550409"/>
            <a:ext cx="8907429" cy="6869491"/>
            <a:chOff x="3864321" y="1750428"/>
            <a:chExt cx="8907429" cy="6869491"/>
          </a:xfrm>
        </p:grpSpPr>
        <p:sp>
          <p:nvSpPr>
            <p:cNvPr id="394" name="Google Shape;394;p11"/>
            <p:cNvSpPr/>
            <p:nvPr/>
          </p:nvSpPr>
          <p:spPr>
            <a:xfrm rot="6104502">
              <a:off x="10513894" y="4182360"/>
              <a:ext cx="1327177" cy="1327177"/>
            </a:xfrm>
            <a:prstGeom prst="donut">
              <a:avLst>
                <a:gd name="adj" fmla="val 15926"/>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11"/>
            <p:cNvSpPr/>
            <p:nvPr/>
          </p:nvSpPr>
          <p:spPr>
            <a:xfrm rot="6104502">
              <a:off x="11635129" y="3232034"/>
              <a:ext cx="1041541" cy="1041541"/>
            </a:xfrm>
            <a:prstGeom prst="donut">
              <a:avLst>
                <a:gd name="adj" fmla="val 15926"/>
              </a:avLst>
            </a:prstGeom>
            <a:solidFill>
              <a:schemeClr val="lt1">
                <a:alpha val="4705"/>
              </a:schemeClr>
            </a:solidFill>
            <a:ln w="12700" cap="flat" cmpd="sng">
              <a:solidFill>
                <a:schemeClr val="lt1">
                  <a:alpha val="1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11"/>
            <p:cNvSpPr/>
            <p:nvPr/>
          </p:nvSpPr>
          <p:spPr>
            <a:xfrm rot="6104502">
              <a:off x="4885213" y="5754088"/>
              <a:ext cx="2626101" cy="2626101"/>
            </a:xfrm>
            <a:prstGeom prst="donut">
              <a:avLst>
                <a:gd name="adj" fmla="val 15926"/>
              </a:avLst>
            </a:prstGeom>
            <a:solidFill>
              <a:schemeClr val="lt1">
                <a:alpha val="274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11"/>
            <p:cNvSpPr/>
            <p:nvPr/>
          </p:nvSpPr>
          <p:spPr>
            <a:xfrm rot="6104502">
              <a:off x="9890317" y="6328310"/>
              <a:ext cx="1074806" cy="1074806"/>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11"/>
            <p:cNvSpPr/>
            <p:nvPr/>
          </p:nvSpPr>
          <p:spPr>
            <a:xfrm rot="6104502">
              <a:off x="11280398" y="2773446"/>
              <a:ext cx="835345" cy="835345"/>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11"/>
            <p:cNvSpPr/>
            <p:nvPr/>
          </p:nvSpPr>
          <p:spPr>
            <a:xfrm rot="6104502">
              <a:off x="11255956" y="4096902"/>
              <a:ext cx="603202" cy="603202"/>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0" name="Google Shape;400;p11"/>
            <p:cNvSpPr/>
            <p:nvPr/>
          </p:nvSpPr>
          <p:spPr>
            <a:xfrm rot="6104502">
              <a:off x="10988857" y="3411415"/>
              <a:ext cx="312832" cy="312832"/>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11"/>
            <p:cNvSpPr/>
            <p:nvPr/>
          </p:nvSpPr>
          <p:spPr>
            <a:xfrm rot="-1095498">
              <a:off x="8157576" y="4967821"/>
              <a:ext cx="1778283" cy="1778283"/>
            </a:xfrm>
            <a:prstGeom prst="donut">
              <a:avLst>
                <a:gd name="adj" fmla="val 15926"/>
              </a:avLst>
            </a:prstGeom>
            <a:solidFill>
              <a:schemeClr val="lt1">
                <a:alpha val="470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11"/>
            <p:cNvSpPr/>
            <p:nvPr/>
          </p:nvSpPr>
          <p:spPr>
            <a:xfrm rot="-1095498">
              <a:off x="5967631" y="5517505"/>
              <a:ext cx="1327177" cy="1327177"/>
            </a:xfrm>
            <a:prstGeom prst="donut">
              <a:avLst>
                <a:gd name="adj" fmla="val 15926"/>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11"/>
            <p:cNvSpPr/>
            <p:nvPr/>
          </p:nvSpPr>
          <p:spPr>
            <a:xfrm rot="-1095498">
              <a:off x="7106071" y="6040256"/>
              <a:ext cx="688490" cy="688490"/>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p11"/>
            <p:cNvSpPr/>
            <p:nvPr/>
          </p:nvSpPr>
          <p:spPr>
            <a:xfrm rot="-1095498">
              <a:off x="8828367" y="4697538"/>
              <a:ext cx="536090" cy="536090"/>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11"/>
            <p:cNvSpPr/>
            <p:nvPr/>
          </p:nvSpPr>
          <p:spPr>
            <a:xfrm rot="-1095498">
              <a:off x="7272388" y="5137491"/>
              <a:ext cx="2626101" cy="2626101"/>
            </a:xfrm>
            <a:prstGeom prst="donut">
              <a:avLst>
                <a:gd name="adj" fmla="val 15926"/>
              </a:avLst>
            </a:prstGeom>
            <a:solidFill>
              <a:schemeClr val="lt1">
                <a:alpha val="274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11"/>
            <p:cNvSpPr/>
            <p:nvPr/>
          </p:nvSpPr>
          <p:spPr>
            <a:xfrm rot="-1095498">
              <a:off x="9359434" y="5596700"/>
              <a:ext cx="1074806" cy="1074806"/>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11"/>
            <p:cNvSpPr/>
            <p:nvPr/>
          </p:nvSpPr>
          <p:spPr>
            <a:xfrm rot="-1095498">
              <a:off x="9482547" y="4659556"/>
              <a:ext cx="835345" cy="835345"/>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11"/>
            <p:cNvSpPr/>
            <p:nvPr/>
          </p:nvSpPr>
          <p:spPr>
            <a:xfrm rot="-1095498">
              <a:off x="11146308" y="5868777"/>
              <a:ext cx="1074806" cy="1074806"/>
            </a:xfrm>
            <a:prstGeom prst="donut">
              <a:avLst>
                <a:gd name="adj" fmla="val 24020"/>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11"/>
            <p:cNvSpPr/>
            <p:nvPr/>
          </p:nvSpPr>
          <p:spPr>
            <a:xfrm rot="-1095498">
              <a:off x="7238767" y="5017013"/>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1"/>
            <p:cNvSpPr/>
            <p:nvPr/>
          </p:nvSpPr>
          <p:spPr>
            <a:xfrm rot="-1095498">
              <a:off x="3943629" y="6130310"/>
              <a:ext cx="603202" cy="603202"/>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1"/>
            <p:cNvSpPr/>
            <p:nvPr/>
          </p:nvSpPr>
          <p:spPr>
            <a:xfrm rot="-1095498">
              <a:off x="6479821" y="5990866"/>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2" name="Google Shape;412;p11"/>
            <p:cNvSpPr/>
            <p:nvPr/>
          </p:nvSpPr>
          <p:spPr>
            <a:xfrm rot="-1095498">
              <a:off x="9327833" y="4273371"/>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3" name="Google Shape;413;p11"/>
            <p:cNvSpPr/>
            <p:nvPr/>
          </p:nvSpPr>
          <p:spPr>
            <a:xfrm rot="10604502">
              <a:off x="10421842" y="5527974"/>
              <a:ext cx="1327177" cy="1327177"/>
            </a:xfrm>
            <a:prstGeom prst="donut">
              <a:avLst>
                <a:gd name="adj" fmla="val 15926"/>
              </a:avLst>
            </a:prstGeom>
            <a:solidFill>
              <a:schemeClr val="lt1">
                <a:alpha val="4705"/>
              </a:schemeClr>
            </a:solidFill>
            <a:ln w="12700" cap="flat" cmpd="sng">
              <a:solidFill>
                <a:schemeClr val="lt1">
                  <a:alpha val="1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11"/>
            <p:cNvSpPr/>
            <p:nvPr/>
          </p:nvSpPr>
          <p:spPr>
            <a:xfrm rot="10604502">
              <a:off x="11502978" y="1935344"/>
              <a:ext cx="1041541" cy="1041541"/>
            </a:xfrm>
            <a:prstGeom prst="donut">
              <a:avLst>
                <a:gd name="adj" fmla="val 15926"/>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11"/>
            <p:cNvSpPr/>
            <p:nvPr/>
          </p:nvSpPr>
          <p:spPr>
            <a:xfrm rot="10604502">
              <a:off x="11886320" y="1765230"/>
              <a:ext cx="536090" cy="536090"/>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6" name="Google Shape;416;p11"/>
            <p:cNvSpPr/>
            <p:nvPr/>
          </p:nvSpPr>
          <p:spPr>
            <a:xfrm rot="10604502">
              <a:off x="9874667" y="3536070"/>
              <a:ext cx="2626101" cy="2626101"/>
            </a:xfrm>
            <a:prstGeom prst="donut">
              <a:avLst>
                <a:gd name="adj" fmla="val 15926"/>
              </a:avLst>
            </a:prstGeom>
            <a:solidFill>
              <a:schemeClr val="lt1">
                <a:alpha val="274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11"/>
            <p:cNvSpPr/>
            <p:nvPr/>
          </p:nvSpPr>
          <p:spPr>
            <a:xfrm rot="10604502">
              <a:off x="10759809" y="3214182"/>
              <a:ext cx="835345" cy="835345"/>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11"/>
            <p:cNvSpPr/>
            <p:nvPr/>
          </p:nvSpPr>
          <p:spPr>
            <a:xfrm rot="10604502">
              <a:off x="4248675" y="6231127"/>
              <a:ext cx="1074806" cy="1074806"/>
            </a:xfrm>
            <a:prstGeom prst="donut">
              <a:avLst>
                <a:gd name="adj" fmla="val 24020"/>
              </a:avLst>
            </a:prstGeom>
            <a:solidFill>
              <a:schemeClr val="lt1">
                <a:alpha val="4705"/>
              </a:schemeClr>
            </a:solidFill>
            <a:ln w="12700" cap="flat" cmpd="sng">
              <a:solidFill>
                <a:schemeClr val="lt1">
                  <a:alpha val="1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11"/>
            <p:cNvSpPr/>
            <p:nvPr/>
          </p:nvSpPr>
          <p:spPr>
            <a:xfrm rot="10604502">
              <a:off x="11516462" y="3055947"/>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0" name="Google Shape;420;p11"/>
            <p:cNvSpPr/>
            <p:nvPr/>
          </p:nvSpPr>
          <p:spPr>
            <a:xfrm rot="10604502">
              <a:off x="8086333" y="6082900"/>
              <a:ext cx="603202" cy="60320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1" name="Google Shape;421;p11"/>
            <p:cNvSpPr/>
            <p:nvPr/>
          </p:nvSpPr>
          <p:spPr>
            <a:xfrm rot="10604502">
              <a:off x="4659440" y="5686338"/>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par>
                                <p:cTn id="8" presetID="10" presetClass="entr" presetSubtype="0" fill="hold" nodeType="withEffect">
                                  <p:stCondLst>
                                    <p:cond delay="0"/>
                                  </p:stCondLst>
                                  <p:childTnLst>
                                    <p:set>
                                      <p:cBhvr>
                                        <p:cTn id="9" dur="1" fill="hold">
                                          <p:stCondLst>
                                            <p:cond delay="0"/>
                                          </p:stCondLst>
                                        </p:cTn>
                                        <p:tgtEl>
                                          <p:spTgt spid="377"/>
                                        </p:tgtEl>
                                        <p:attrNameLst>
                                          <p:attrName>style.visibility</p:attrName>
                                        </p:attrNameLst>
                                      </p:cBhvr>
                                      <p:to>
                                        <p:strVal val="visible"/>
                                      </p:to>
                                    </p:set>
                                    <p:animEffect transition="in" filter="fade">
                                      <p:cBhvr>
                                        <p:cTn id="10" dur="5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9_Blank-2">
  <p:cSld name="9_Blank-2">
    <p:bg>
      <p:bgPr>
        <a:solidFill>
          <a:srgbClr val="FF6D6D"/>
        </a:solidFill>
        <a:effectLst/>
      </p:bgPr>
    </p:bg>
    <p:spTree>
      <p:nvGrpSpPr>
        <p:cNvPr id="1" name="Shape 422"/>
        <p:cNvGrpSpPr/>
        <p:nvPr/>
      </p:nvGrpSpPr>
      <p:grpSpPr>
        <a:xfrm>
          <a:off x="0" y="0"/>
          <a:ext cx="0" cy="0"/>
          <a:chOff x="0" y="0"/>
          <a:chExt cx="0" cy="0"/>
        </a:xfrm>
      </p:grpSpPr>
      <p:grpSp>
        <p:nvGrpSpPr>
          <p:cNvPr id="423" name="Google Shape;423;p12"/>
          <p:cNvGrpSpPr/>
          <p:nvPr/>
        </p:nvGrpSpPr>
        <p:grpSpPr>
          <a:xfrm>
            <a:off x="3864325" y="1550409"/>
            <a:ext cx="8907429" cy="6869491"/>
            <a:chOff x="3864321" y="1750428"/>
            <a:chExt cx="8907429" cy="6869491"/>
          </a:xfrm>
        </p:grpSpPr>
        <p:sp>
          <p:nvSpPr>
            <p:cNvPr id="424" name="Google Shape;424;p12"/>
            <p:cNvSpPr/>
            <p:nvPr/>
          </p:nvSpPr>
          <p:spPr>
            <a:xfrm rot="6104502">
              <a:off x="10513894" y="4182360"/>
              <a:ext cx="1327177" cy="1327177"/>
            </a:xfrm>
            <a:prstGeom prst="donut">
              <a:avLst>
                <a:gd name="adj" fmla="val 15926"/>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12"/>
            <p:cNvSpPr/>
            <p:nvPr/>
          </p:nvSpPr>
          <p:spPr>
            <a:xfrm rot="6104502">
              <a:off x="11635129" y="3232034"/>
              <a:ext cx="1041541" cy="1041541"/>
            </a:xfrm>
            <a:prstGeom prst="donut">
              <a:avLst>
                <a:gd name="adj" fmla="val 15926"/>
              </a:avLst>
            </a:prstGeom>
            <a:solidFill>
              <a:schemeClr val="lt1">
                <a:alpha val="4705"/>
              </a:schemeClr>
            </a:solidFill>
            <a:ln w="12700" cap="flat" cmpd="sng">
              <a:solidFill>
                <a:schemeClr val="lt1">
                  <a:alpha val="1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12"/>
            <p:cNvSpPr/>
            <p:nvPr/>
          </p:nvSpPr>
          <p:spPr>
            <a:xfrm rot="6104502">
              <a:off x="4885213" y="5754088"/>
              <a:ext cx="2626101" cy="2626101"/>
            </a:xfrm>
            <a:prstGeom prst="donut">
              <a:avLst>
                <a:gd name="adj" fmla="val 15926"/>
              </a:avLst>
            </a:prstGeom>
            <a:solidFill>
              <a:schemeClr val="lt1">
                <a:alpha val="274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7" name="Google Shape;427;p12"/>
            <p:cNvSpPr/>
            <p:nvPr/>
          </p:nvSpPr>
          <p:spPr>
            <a:xfrm rot="6104502">
              <a:off x="9890317" y="6328310"/>
              <a:ext cx="1074806" cy="1074806"/>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12"/>
            <p:cNvSpPr/>
            <p:nvPr/>
          </p:nvSpPr>
          <p:spPr>
            <a:xfrm rot="6104502">
              <a:off x="11280398" y="2773446"/>
              <a:ext cx="835345" cy="835345"/>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9" name="Google Shape;429;p12"/>
            <p:cNvSpPr/>
            <p:nvPr/>
          </p:nvSpPr>
          <p:spPr>
            <a:xfrm rot="6104502">
              <a:off x="11255956" y="4096902"/>
              <a:ext cx="603202" cy="603202"/>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12"/>
            <p:cNvSpPr/>
            <p:nvPr/>
          </p:nvSpPr>
          <p:spPr>
            <a:xfrm rot="6104502">
              <a:off x="10988857" y="3411415"/>
              <a:ext cx="312832" cy="312832"/>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12"/>
            <p:cNvSpPr/>
            <p:nvPr/>
          </p:nvSpPr>
          <p:spPr>
            <a:xfrm rot="-1095498">
              <a:off x="8157576" y="4967821"/>
              <a:ext cx="1778283" cy="1778283"/>
            </a:xfrm>
            <a:prstGeom prst="donut">
              <a:avLst>
                <a:gd name="adj" fmla="val 15926"/>
              </a:avLst>
            </a:prstGeom>
            <a:solidFill>
              <a:schemeClr val="lt1">
                <a:alpha val="470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12"/>
            <p:cNvSpPr/>
            <p:nvPr/>
          </p:nvSpPr>
          <p:spPr>
            <a:xfrm rot="-1095498">
              <a:off x="5967631" y="5517505"/>
              <a:ext cx="1327177" cy="1327177"/>
            </a:xfrm>
            <a:prstGeom prst="donut">
              <a:avLst>
                <a:gd name="adj" fmla="val 15926"/>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12"/>
            <p:cNvSpPr/>
            <p:nvPr/>
          </p:nvSpPr>
          <p:spPr>
            <a:xfrm rot="-1095498">
              <a:off x="7106071" y="6040256"/>
              <a:ext cx="688490" cy="688490"/>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4" name="Google Shape;434;p12"/>
            <p:cNvSpPr/>
            <p:nvPr/>
          </p:nvSpPr>
          <p:spPr>
            <a:xfrm rot="-1095498">
              <a:off x="8828367" y="4697538"/>
              <a:ext cx="536090" cy="536090"/>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5" name="Google Shape;435;p12"/>
            <p:cNvSpPr/>
            <p:nvPr/>
          </p:nvSpPr>
          <p:spPr>
            <a:xfrm rot="-1095498">
              <a:off x="7272388" y="5137491"/>
              <a:ext cx="2626101" cy="2626101"/>
            </a:xfrm>
            <a:prstGeom prst="donut">
              <a:avLst>
                <a:gd name="adj" fmla="val 15926"/>
              </a:avLst>
            </a:prstGeom>
            <a:solidFill>
              <a:schemeClr val="lt1">
                <a:alpha val="274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12"/>
            <p:cNvSpPr/>
            <p:nvPr/>
          </p:nvSpPr>
          <p:spPr>
            <a:xfrm rot="-1095498">
              <a:off x="9359434" y="5596700"/>
              <a:ext cx="1074806" cy="1074806"/>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12"/>
            <p:cNvSpPr/>
            <p:nvPr/>
          </p:nvSpPr>
          <p:spPr>
            <a:xfrm rot="-1095498">
              <a:off x="9482547" y="4659556"/>
              <a:ext cx="835345" cy="835345"/>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12"/>
            <p:cNvSpPr/>
            <p:nvPr/>
          </p:nvSpPr>
          <p:spPr>
            <a:xfrm rot="-1095498">
              <a:off x="11146308" y="5868777"/>
              <a:ext cx="1074806" cy="1074806"/>
            </a:xfrm>
            <a:prstGeom prst="donut">
              <a:avLst>
                <a:gd name="adj" fmla="val 24020"/>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12"/>
            <p:cNvSpPr/>
            <p:nvPr/>
          </p:nvSpPr>
          <p:spPr>
            <a:xfrm rot="-1095498">
              <a:off x="7238767" y="5017013"/>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0" name="Google Shape;440;p12"/>
            <p:cNvSpPr/>
            <p:nvPr/>
          </p:nvSpPr>
          <p:spPr>
            <a:xfrm rot="-1095498">
              <a:off x="3943629" y="6130310"/>
              <a:ext cx="603202" cy="603202"/>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1" name="Google Shape;441;p12"/>
            <p:cNvSpPr/>
            <p:nvPr/>
          </p:nvSpPr>
          <p:spPr>
            <a:xfrm rot="-1095498">
              <a:off x="6479821" y="5990866"/>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2" name="Google Shape;442;p12"/>
            <p:cNvSpPr/>
            <p:nvPr/>
          </p:nvSpPr>
          <p:spPr>
            <a:xfrm rot="-1095498">
              <a:off x="9327833" y="4273371"/>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12"/>
            <p:cNvSpPr/>
            <p:nvPr/>
          </p:nvSpPr>
          <p:spPr>
            <a:xfrm rot="10604502">
              <a:off x="10421842" y="5527974"/>
              <a:ext cx="1327177" cy="1327177"/>
            </a:xfrm>
            <a:prstGeom prst="donut">
              <a:avLst>
                <a:gd name="adj" fmla="val 15926"/>
              </a:avLst>
            </a:prstGeom>
            <a:solidFill>
              <a:schemeClr val="lt1">
                <a:alpha val="4705"/>
              </a:schemeClr>
            </a:solidFill>
            <a:ln w="12700" cap="flat" cmpd="sng">
              <a:solidFill>
                <a:schemeClr val="lt1">
                  <a:alpha val="1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12"/>
            <p:cNvSpPr/>
            <p:nvPr/>
          </p:nvSpPr>
          <p:spPr>
            <a:xfrm rot="10604502">
              <a:off x="11502978" y="1935344"/>
              <a:ext cx="1041541" cy="1041541"/>
            </a:xfrm>
            <a:prstGeom prst="donut">
              <a:avLst>
                <a:gd name="adj" fmla="val 15926"/>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12"/>
            <p:cNvSpPr/>
            <p:nvPr/>
          </p:nvSpPr>
          <p:spPr>
            <a:xfrm rot="10604502">
              <a:off x="11886320" y="1765230"/>
              <a:ext cx="536090" cy="536090"/>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12"/>
            <p:cNvSpPr/>
            <p:nvPr/>
          </p:nvSpPr>
          <p:spPr>
            <a:xfrm rot="10604502">
              <a:off x="9874667" y="3536070"/>
              <a:ext cx="2626101" cy="2626101"/>
            </a:xfrm>
            <a:prstGeom prst="donut">
              <a:avLst>
                <a:gd name="adj" fmla="val 15926"/>
              </a:avLst>
            </a:prstGeom>
            <a:solidFill>
              <a:schemeClr val="lt1">
                <a:alpha val="274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12"/>
            <p:cNvSpPr/>
            <p:nvPr/>
          </p:nvSpPr>
          <p:spPr>
            <a:xfrm rot="10604502">
              <a:off x="10759809" y="3214182"/>
              <a:ext cx="835345" cy="835345"/>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12"/>
            <p:cNvSpPr/>
            <p:nvPr/>
          </p:nvSpPr>
          <p:spPr>
            <a:xfrm rot="10604502">
              <a:off x="4248675" y="6231127"/>
              <a:ext cx="1074806" cy="1074806"/>
            </a:xfrm>
            <a:prstGeom prst="donut">
              <a:avLst>
                <a:gd name="adj" fmla="val 24020"/>
              </a:avLst>
            </a:prstGeom>
            <a:solidFill>
              <a:schemeClr val="lt1">
                <a:alpha val="4705"/>
              </a:schemeClr>
            </a:solidFill>
            <a:ln w="12700" cap="flat" cmpd="sng">
              <a:solidFill>
                <a:schemeClr val="lt1">
                  <a:alpha val="1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12"/>
            <p:cNvSpPr/>
            <p:nvPr/>
          </p:nvSpPr>
          <p:spPr>
            <a:xfrm rot="10604502">
              <a:off x="11516462" y="3055947"/>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0" name="Google Shape;450;p12"/>
            <p:cNvSpPr/>
            <p:nvPr/>
          </p:nvSpPr>
          <p:spPr>
            <a:xfrm rot="10604502">
              <a:off x="8086333" y="6082900"/>
              <a:ext cx="603202" cy="60320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12"/>
            <p:cNvSpPr/>
            <p:nvPr/>
          </p:nvSpPr>
          <p:spPr>
            <a:xfrm rot="10604502">
              <a:off x="4659440" y="5686338"/>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52" name="Google Shape;452;p12"/>
          <p:cNvSpPr/>
          <p:nvPr/>
        </p:nvSpPr>
        <p:spPr>
          <a:xfrm>
            <a:off x="11711066" y="-118202"/>
            <a:ext cx="562727" cy="56272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6D6D"/>
                </a:solidFill>
                <a:latin typeface="Calibri"/>
                <a:ea typeface="Calibri"/>
                <a:cs typeface="Calibri"/>
                <a:sym typeface="Calibri"/>
              </a:rPr>
              <a:t>‹#›</a:t>
            </a:fld>
            <a:endParaRPr sz="1800" b="1">
              <a:solidFill>
                <a:srgbClr val="FF6D6D"/>
              </a:solidFill>
              <a:latin typeface="Calibri"/>
              <a:ea typeface="Calibri"/>
              <a:cs typeface="Calibri"/>
              <a:sym typeface="Calibri"/>
            </a:endParaRPr>
          </a:p>
        </p:txBody>
      </p:sp>
      <p:grpSp>
        <p:nvGrpSpPr>
          <p:cNvPr id="453" name="Google Shape;453;p12"/>
          <p:cNvGrpSpPr/>
          <p:nvPr/>
        </p:nvGrpSpPr>
        <p:grpSpPr>
          <a:xfrm>
            <a:off x="11807070" y="6559227"/>
            <a:ext cx="214313" cy="220663"/>
            <a:chOff x="7015550" y="2614882"/>
            <a:chExt cx="214313" cy="220663"/>
          </a:xfrm>
        </p:grpSpPr>
        <p:sp>
          <p:nvSpPr>
            <p:cNvPr id="454" name="Google Shape;454;p12"/>
            <p:cNvSpPr/>
            <p:nvPr/>
          </p:nvSpPr>
          <p:spPr>
            <a:xfrm>
              <a:off x="7015550" y="2614882"/>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12"/>
            <p:cNvSpPr/>
            <p:nvPr/>
          </p:nvSpPr>
          <p:spPr>
            <a:xfrm>
              <a:off x="7091750" y="2657745"/>
              <a:ext cx="76200" cy="131763"/>
            </a:xfrm>
            <a:custGeom>
              <a:avLst/>
              <a:gdLst/>
              <a:ahLst/>
              <a:cxnLst/>
              <a:rect l="l" t="t" r="r" b="b"/>
              <a:pathLst>
                <a:path w="48" h="83" extrusionOk="0">
                  <a:moveTo>
                    <a:pt x="0" y="70"/>
                  </a:moveTo>
                  <a:lnTo>
                    <a:pt x="34" y="40"/>
                  </a:lnTo>
                  <a:lnTo>
                    <a:pt x="0" y="13"/>
                  </a:lnTo>
                  <a:lnTo>
                    <a:pt x="0" y="0"/>
                  </a:lnTo>
                  <a:lnTo>
                    <a:pt x="48" y="40"/>
                  </a:lnTo>
                  <a:lnTo>
                    <a:pt x="0" y="83"/>
                  </a:lnTo>
                  <a:lnTo>
                    <a:pt x="0" y="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56" name="Google Shape;456;p12"/>
          <p:cNvGrpSpPr/>
          <p:nvPr/>
        </p:nvGrpSpPr>
        <p:grpSpPr>
          <a:xfrm>
            <a:off x="11370388" y="6559227"/>
            <a:ext cx="214313" cy="220663"/>
            <a:chOff x="7395183" y="3832633"/>
            <a:chExt cx="214313" cy="220663"/>
          </a:xfrm>
        </p:grpSpPr>
        <p:sp>
          <p:nvSpPr>
            <p:cNvPr id="457" name="Google Shape;457;p12"/>
            <p:cNvSpPr/>
            <p:nvPr/>
          </p:nvSpPr>
          <p:spPr>
            <a:xfrm>
              <a:off x="7395183" y="3832633"/>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12"/>
            <p:cNvSpPr/>
            <p:nvPr/>
          </p:nvSpPr>
          <p:spPr>
            <a:xfrm>
              <a:off x="7457096" y="3880258"/>
              <a:ext cx="76200" cy="130175"/>
            </a:xfrm>
            <a:custGeom>
              <a:avLst/>
              <a:gdLst/>
              <a:ahLst/>
              <a:cxnLst/>
              <a:rect l="l" t="t" r="r" b="b"/>
              <a:pathLst>
                <a:path w="48" h="82" extrusionOk="0">
                  <a:moveTo>
                    <a:pt x="48" y="12"/>
                  </a:moveTo>
                  <a:lnTo>
                    <a:pt x="14" y="42"/>
                  </a:lnTo>
                  <a:lnTo>
                    <a:pt x="48" y="70"/>
                  </a:lnTo>
                  <a:lnTo>
                    <a:pt x="48" y="82"/>
                  </a:lnTo>
                  <a:lnTo>
                    <a:pt x="0" y="42"/>
                  </a:lnTo>
                  <a:lnTo>
                    <a:pt x="48" y="0"/>
                  </a:lnTo>
                  <a:lnTo>
                    <a:pt x="48"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59" name="Google Shape;459;p12"/>
          <p:cNvSpPr/>
          <p:nvPr/>
        </p:nvSpPr>
        <p:spPr>
          <a:xfrm>
            <a:off x="537727" y="114819"/>
            <a:ext cx="1366982" cy="1366982"/>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0" name="Google Shape;460;p12"/>
          <p:cNvSpPr/>
          <p:nvPr/>
        </p:nvSpPr>
        <p:spPr>
          <a:xfrm>
            <a:off x="796945" y="1460738"/>
            <a:ext cx="848545" cy="848545"/>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1" name="Google Shape;461;p12"/>
          <p:cNvSpPr/>
          <p:nvPr/>
        </p:nvSpPr>
        <p:spPr>
          <a:xfrm>
            <a:off x="2816355" y="605104"/>
            <a:ext cx="484411" cy="484411"/>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2" name="Google Shape;462;p12"/>
          <p:cNvSpPr/>
          <p:nvPr/>
        </p:nvSpPr>
        <p:spPr>
          <a:xfrm>
            <a:off x="7674933" y="2185609"/>
            <a:ext cx="1366982" cy="1366982"/>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Google Shape;463;p12"/>
          <p:cNvSpPr/>
          <p:nvPr/>
        </p:nvSpPr>
        <p:spPr>
          <a:xfrm>
            <a:off x="5586909" y="3317211"/>
            <a:ext cx="668176" cy="668176"/>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4" name="Google Shape;464;p12"/>
          <p:cNvSpPr/>
          <p:nvPr/>
        </p:nvSpPr>
        <p:spPr>
          <a:xfrm>
            <a:off x="4671299" y="3077232"/>
            <a:ext cx="1232083" cy="1232083"/>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5" name="Google Shape;465;p12"/>
          <p:cNvSpPr/>
          <p:nvPr/>
        </p:nvSpPr>
        <p:spPr>
          <a:xfrm>
            <a:off x="7093371" y="-118202"/>
            <a:ext cx="1366982" cy="1366982"/>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12"/>
          <p:cNvSpPr/>
          <p:nvPr/>
        </p:nvSpPr>
        <p:spPr>
          <a:xfrm>
            <a:off x="8766769" y="2451873"/>
            <a:ext cx="668176" cy="668176"/>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12"/>
          <p:cNvSpPr/>
          <p:nvPr/>
        </p:nvSpPr>
        <p:spPr>
          <a:xfrm>
            <a:off x="1832658" y="5104093"/>
            <a:ext cx="750810" cy="750810"/>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8" name="Google Shape;468;p12"/>
          <p:cNvSpPr/>
          <p:nvPr/>
        </p:nvSpPr>
        <p:spPr>
          <a:xfrm>
            <a:off x="2225710" y="3951557"/>
            <a:ext cx="357758" cy="357758"/>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9" name="Google Shape;469;p12"/>
          <p:cNvSpPr/>
          <p:nvPr/>
        </p:nvSpPr>
        <p:spPr>
          <a:xfrm>
            <a:off x="3102781" y="6383339"/>
            <a:ext cx="6096000" cy="4154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00" b="0" i="0" u="none">
                <a:solidFill>
                  <a:srgbClr val="262626"/>
                </a:solidFill>
                <a:latin typeface="Calibri"/>
                <a:ea typeface="Calibri"/>
                <a:cs typeface="Calibri"/>
                <a:sym typeface="Calibri"/>
              </a:rPr>
              <a:t>www.CompanyName.com</a:t>
            </a:r>
            <a:endParaRPr sz="1050" b="0" i="0" u="none">
              <a:solidFill>
                <a:srgbClr val="262626"/>
              </a:solidFill>
              <a:latin typeface="Calibri"/>
              <a:ea typeface="Calibri"/>
              <a:cs typeface="Calibri"/>
              <a:sym typeface="Calibri"/>
            </a:endParaRPr>
          </a:p>
          <a:p>
            <a:pPr marL="0" marR="0" lvl="0" indent="0" algn="ctr" rtl="0">
              <a:spcBef>
                <a:spcPts val="0"/>
              </a:spcBef>
              <a:spcAft>
                <a:spcPts val="0"/>
              </a:spcAft>
              <a:buNone/>
            </a:pPr>
            <a:r>
              <a:rPr lang="en-US" sz="900">
                <a:solidFill>
                  <a:schemeClr val="lt1"/>
                </a:solidFill>
                <a:latin typeface="Calibri"/>
                <a:ea typeface="Calibri"/>
                <a:cs typeface="Calibri"/>
                <a:sym typeface="Calibri"/>
              </a:rPr>
              <a:t>© 2020 Companyname PowerPoint Business Theme. All Rights Reserved. </a:t>
            </a:r>
            <a:endParaRPr sz="900">
              <a:solidFill>
                <a:schemeClr val="lt1"/>
              </a:solidFill>
              <a:latin typeface="Calibri"/>
              <a:ea typeface="Calibri"/>
              <a:cs typeface="Calibri"/>
              <a:sym typeface="Calibri"/>
            </a:endParaRPr>
          </a:p>
        </p:txBody>
      </p:sp>
      <p:grpSp>
        <p:nvGrpSpPr>
          <p:cNvPr id="470" name="Google Shape;470;p12"/>
          <p:cNvGrpSpPr/>
          <p:nvPr/>
        </p:nvGrpSpPr>
        <p:grpSpPr>
          <a:xfrm>
            <a:off x="276313" y="6502736"/>
            <a:ext cx="737667" cy="276999"/>
            <a:chOff x="404977" y="6383122"/>
            <a:chExt cx="737669" cy="276999"/>
          </a:xfrm>
        </p:grpSpPr>
        <p:sp>
          <p:nvSpPr>
            <p:cNvPr id="471" name="Google Shape;471;p12"/>
            <p:cNvSpPr txBox="1"/>
            <p:nvPr/>
          </p:nvSpPr>
          <p:spPr>
            <a:xfrm>
              <a:off x="512343" y="6383122"/>
              <a:ext cx="63030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latin typeface="Arial"/>
                  <a:ea typeface="Arial"/>
                  <a:cs typeface="Arial"/>
                  <a:sym typeface="Arial"/>
                </a:rPr>
                <a:t>MOST</a:t>
              </a:r>
              <a:endParaRPr sz="1200">
                <a:solidFill>
                  <a:schemeClr val="lt1"/>
                </a:solidFill>
                <a:latin typeface="Arial"/>
                <a:ea typeface="Arial"/>
                <a:cs typeface="Arial"/>
                <a:sym typeface="Arial"/>
              </a:endParaRPr>
            </a:p>
          </p:txBody>
        </p:sp>
        <p:grpSp>
          <p:nvGrpSpPr>
            <p:cNvPr id="472" name="Google Shape;472;p12"/>
            <p:cNvGrpSpPr/>
            <p:nvPr/>
          </p:nvGrpSpPr>
          <p:grpSpPr>
            <a:xfrm>
              <a:off x="404977" y="6417778"/>
              <a:ext cx="181253" cy="189215"/>
              <a:chOff x="4573232" y="2256703"/>
              <a:chExt cx="838558" cy="875393"/>
            </a:xfrm>
          </p:grpSpPr>
          <p:sp>
            <p:nvSpPr>
              <p:cNvPr id="473" name="Google Shape;473;p12"/>
              <p:cNvSpPr/>
              <p:nvPr/>
            </p:nvSpPr>
            <p:spPr>
              <a:xfrm>
                <a:off x="4573232" y="2542000"/>
                <a:ext cx="590096" cy="590096"/>
              </a:xfrm>
              <a:prstGeom prst="ellipse">
                <a:avLst/>
              </a:prstGeom>
              <a:solidFill>
                <a:srgbClr val="FF6D6D">
                  <a:alpha val="69803"/>
                </a:srgb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00">
                  <a:solidFill>
                    <a:schemeClr val="lt1"/>
                  </a:solidFill>
                  <a:latin typeface="Calibri"/>
                  <a:ea typeface="Calibri"/>
                  <a:cs typeface="Calibri"/>
                  <a:sym typeface="Calibri"/>
                </a:endParaRPr>
              </a:p>
            </p:txBody>
          </p:sp>
          <p:sp>
            <p:nvSpPr>
              <p:cNvPr id="474" name="Google Shape;474;p12"/>
              <p:cNvSpPr/>
              <p:nvPr/>
            </p:nvSpPr>
            <p:spPr>
              <a:xfrm>
                <a:off x="4821694" y="2542000"/>
                <a:ext cx="590096" cy="590096"/>
              </a:xfrm>
              <a:prstGeom prst="ellipse">
                <a:avLst/>
              </a:prstGeom>
              <a:solidFill>
                <a:srgbClr val="FF6D6D">
                  <a:alpha val="69803"/>
                </a:srgb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00">
                  <a:solidFill>
                    <a:schemeClr val="lt1"/>
                  </a:solidFill>
                  <a:latin typeface="Calibri"/>
                  <a:ea typeface="Calibri"/>
                  <a:cs typeface="Calibri"/>
                  <a:sym typeface="Calibri"/>
                </a:endParaRPr>
              </a:p>
            </p:txBody>
          </p:sp>
          <p:sp>
            <p:nvSpPr>
              <p:cNvPr id="475" name="Google Shape;475;p12"/>
              <p:cNvSpPr/>
              <p:nvPr/>
            </p:nvSpPr>
            <p:spPr>
              <a:xfrm>
                <a:off x="4697463" y="2256703"/>
                <a:ext cx="590096" cy="590096"/>
              </a:xfrm>
              <a:prstGeom prst="ellipse">
                <a:avLst/>
              </a:prstGeom>
              <a:solidFill>
                <a:srgbClr val="FF4343">
                  <a:alpha val="69803"/>
                </a:srgb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00">
                  <a:solidFill>
                    <a:schemeClr val="lt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fade">
                                      <p:cBhvr>
                                        <p:cTn id="7" dur="500"/>
                                        <p:tgtEl>
                                          <p:spTgt spid="456"/>
                                        </p:tgtEl>
                                      </p:cBhvr>
                                    </p:animEffect>
                                  </p:childTnLst>
                                </p:cTn>
                              </p:par>
                              <p:par>
                                <p:cTn id="8" presetID="10" presetClass="entr" presetSubtype="0" fill="hold" nodeType="withEffect">
                                  <p:stCondLst>
                                    <p:cond delay="0"/>
                                  </p:stCondLst>
                                  <p:childTnLst>
                                    <p:set>
                                      <p:cBhvr>
                                        <p:cTn id="9" dur="1" fill="hold">
                                          <p:stCondLst>
                                            <p:cond delay="0"/>
                                          </p:stCondLst>
                                        </p:cTn>
                                        <p:tgtEl>
                                          <p:spTgt spid="453"/>
                                        </p:tgtEl>
                                        <p:attrNameLst>
                                          <p:attrName>style.visibility</p:attrName>
                                        </p:attrNameLst>
                                      </p:cBhvr>
                                      <p:to>
                                        <p:strVal val="visible"/>
                                      </p:to>
                                    </p:set>
                                    <p:animEffect transition="in" filter="fade">
                                      <p:cBhvr>
                                        <p:cTn id="10" dur="500"/>
                                        <p:tgtEl>
                                          <p:spTgt spid="453"/>
                                        </p:tgtEl>
                                      </p:cBhvr>
                                    </p:animEffect>
                                  </p:childTnLst>
                                </p:cTn>
                              </p:par>
                              <p:par>
                                <p:cTn id="11" presetID="10" presetClass="entr" presetSubtype="0" fill="hold" nodeType="withEffect">
                                  <p:stCondLst>
                                    <p:cond delay="0"/>
                                  </p:stCondLst>
                                  <p:childTnLst>
                                    <p:set>
                                      <p:cBhvr>
                                        <p:cTn id="12" dur="1" fill="hold">
                                          <p:stCondLst>
                                            <p:cond delay="0"/>
                                          </p:stCondLst>
                                        </p:cTn>
                                        <p:tgtEl>
                                          <p:spTgt spid="469"/>
                                        </p:tgtEl>
                                        <p:attrNameLst>
                                          <p:attrName>style.visibility</p:attrName>
                                        </p:attrNameLst>
                                      </p:cBhvr>
                                      <p:to>
                                        <p:strVal val="visible"/>
                                      </p:to>
                                    </p:set>
                                    <p:animEffect transition="in" filter="fade">
                                      <p:cBhvr>
                                        <p:cTn id="13"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0_Blank-2">
  <p:cSld name="10_Blank-2">
    <p:bg>
      <p:bgPr>
        <a:gradFill>
          <a:gsLst>
            <a:gs pos="0">
              <a:srgbClr val="1E222A"/>
            </a:gs>
            <a:gs pos="100000">
              <a:srgbClr val="11141A"/>
            </a:gs>
          </a:gsLst>
          <a:lin ang="5400000" scaled="0"/>
        </a:gradFill>
        <a:effectLst/>
      </p:bgPr>
    </p:bg>
    <p:spTree>
      <p:nvGrpSpPr>
        <p:cNvPr id="1" name="Shape 476"/>
        <p:cNvGrpSpPr/>
        <p:nvPr/>
      </p:nvGrpSpPr>
      <p:grpSpPr>
        <a:xfrm>
          <a:off x="0" y="0"/>
          <a:ext cx="0" cy="0"/>
          <a:chOff x="0" y="0"/>
          <a:chExt cx="0" cy="0"/>
        </a:xfrm>
      </p:grpSpPr>
      <p:grpSp>
        <p:nvGrpSpPr>
          <p:cNvPr id="477" name="Google Shape;477;p13"/>
          <p:cNvGrpSpPr/>
          <p:nvPr/>
        </p:nvGrpSpPr>
        <p:grpSpPr>
          <a:xfrm>
            <a:off x="3864326" y="1550411"/>
            <a:ext cx="8907429" cy="6869491"/>
            <a:chOff x="3864321" y="1550403"/>
            <a:chExt cx="8907429" cy="6869491"/>
          </a:xfrm>
        </p:grpSpPr>
        <p:sp>
          <p:nvSpPr>
            <p:cNvPr id="478" name="Google Shape;478;p13"/>
            <p:cNvSpPr/>
            <p:nvPr/>
          </p:nvSpPr>
          <p:spPr>
            <a:xfrm rot="6104502">
              <a:off x="10513894" y="3982335"/>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13"/>
            <p:cNvSpPr/>
            <p:nvPr/>
          </p:nvSpPr>
          <p:spPr>
            <a:xfrm rot="6104502">
              <a:off x="11635129" y="3032009"/>
              <a:ext cx="1041541" cy="1041541"/>
            </a:xfrm>
            <a:prstGeom prst="donut">
              <a:avLst>
                <a:gd name="adj" fmla="val 15926"/>
              </a:avLst>
            </a:prstGeom>
            <a:solidFill>
              <a:srgbClr val="1E222A">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13"/>
            <p:cNvSpPr/>
            <p:nvPr/>
          </p:nvSpPr>
          <p:spPr>
            <a:xfrm rot="6104502">
              <a:off x="4885213" y="5554063"/>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13"/>
            <p:cNvSpPr/>
            <p:nvPr/>
          </p:nvSpPr>
          <p:spPr>
            <a:xfrm rot="6104502">
              <a:off x="9890317" y="6128285"/>
              <a:ext cx="1074806" cy="1074806"/>
            </a:xfrm>
            <a:prstGeom prst="donut">
              <a:avLst>
                <a:gd name="adj" fmla="val 11712"/>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13"/>
            <p:cNvSpPr/>
            <p:nvPr/>
          </p:nvSpPr>
          <p:spPr>
            <a:xfrm rot="6104502">
              <a:off x="11280398" y="257342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13"/>
            <p:cNvSpPr/>
            <p:nvPr/>
          </p:nvSpPr>
          <p:spPr>
            <a:xfrm rot="6104502">
              <a:off x="11255956" y="3896877"/>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4" name="Google Shape;484;p13"/>
            <p:cNvSpPr/>
            <p:nvPr/>
          </p:nvSpPr>
          <p:spPr>
            <a:xfrm rot="6104502">
              <a:off x="10988857" y="3211390"/>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5" name="Google Shape;485;p13"/>
            <p:cNvSpPr/>
            <p:nvPr/>
          </p:nvSpPr>
          <p:spPr>
            <a:xfrm rot="-1095498">
              <a:off x="8157576" y="4767796"/>
              <a:ext cx="1778283" cy="1778283"/>
            </a:xfrm>
            <a:prstGeom prst="donut">
              <a:avLst>
                <a:gd name="adj" fmla="val 15926"/>
              </a:avLst>
            </a:prstGeom>
            <a:solidFill>
              <a:srgbClr val="1E222A">
                <a:alpha val="4196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13"/>
            <p:cNvSpPr/>
            <p:nvPr/>
          </p:nvSpPr>
          <p:spPr>
            <a:xfrm rot="-1095498">
              <a:off x="5967631" y="5317480"/>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13"/>
            <p:cNvSpPr/>
            <p:nvPr/>
          </p:nvSpPr>
          <p:spPr>
            <a:xfrm rot="-1095498">
              <a:off x="7106071" y="5840231"/>
              <a:ext cx="688490" cy="688490"/>
            </a:xfrm>
            <a:prstGeom prst="ellipse">
              <a:avLst/>
            </a:prstGeom>
            <a:solidFill>
              <a:srgbClr val="111319">
                <a:alpha val="38823"/>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8" name="Google Shape;488;p13"/>
            <p:cNvSpPr/>
            <p:nvPr/>
          </p:nvSpPr>
          <p:spPr>
            <a:xfrm rot="-1095498">
              <a:off x="8828367" y="4497513"/>
              <a:ext cx="536090" cy="536090"/>
            </a:xfrm>
            <a:prstGeom prst="ellipse">
              <a:avLst/>
            </a:prstGeom>
            <a:solidFill>
              <a:schemeClr val="dk1">
                <a:alpha val="46666"/>
              </a:scheme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9" name="Google Shape;489;p13"/>
            <p:cNvSpPr/>
            <p:nvPr/>
          </p:nvSpPr>
          <p:spPr>
            <a:xfrm rot="-1095498">
              <a:off x="7272388" y="4937466"/>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13"/>
            <p:cNvSpPr/>
            <p:nvPr/>
          </p:nvSpPr>
          <p:spPr>
            <a:xfrm rot="-1095498">
              <a:off x="9359434" y="5396675"/>
              <a:ext cx="1074806" cy="1074806"/>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p13"/>
            <p:cNvSpPr/>
            <p:nvPr/>
          </p:nvSpPr>
          <p:spPr>
            <a:xfrm rot="-1095498">
              <a:off x="9482547" y="445953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p13"/>
            <p:cNvSpPr/>
            <p:nvPr/>
          </p:nvSpPr>
          <p:spPr>
            <a:xfrm rot="-1095498">
              <a:off x="11146308" y="5668752"/>
              <a:ext cx="1074806" cy="1074806"/>
            </a:xfrm>
            <a:prstGeom prst="donut">
              <a:avLst>
                <a:gd name="adj" fmla="val 24020"/>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13"/>
            <p:cNvSpPr/>
            <p:nvPr/>
          </p:nvSpPr>
          <p:spPr>
            <a:xfrm rot="-1095498">
              <a:off x="7238767" y="4816988"/>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4" name="Google Shape;494;p13"/>
            <p:cNvSpPr/>
            <p:nvPr/>
          </p:nvSpPr>
          <p:spPr>
            <a:xfrm rot="-1095498">
              <a:off x="3943629" y="5930285"/>
              <a:ext cx="603202" cy="60320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5" name="Google Shape;495;p13"/>
            <p:cNvSpPr/>
            <p:nvPr/>
          </p:nvSpPr>
          <p:spPr>
            <a:xfrm rot="-1095498">
              <a:off x="6479821" y="5790841"/>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6" name="Google Shape;496;p13"/>
            <p:cNvSpPr/>
            <p:nvPr/>
          </p:nvSpPr>
          <p:spPr>
            <a:xfrm rot="-1095498">
              <a:off x="9327833" y="4073346"/>
              <a:ext cx="312832" cy="31283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7" name="Google Shape;497;p13"/>
            <p:cNvSpPr/>
            <p:nvPr/>
          </p:nvSpPr>
          <p:spPr>
            <a:xfrm rot="10604502">
              <a:off x="10421842" y="5327949"/>
              <a:ext cx="1327177" cy="1327177"/>
            </a:xfrm>
            <a:prstGeom prst="donut">
              <a:avLst>
                <a:gd name="adj" fmla="val 15926"/>
              </a:avLst>
            </a:prstGeom>
            <a:solidFill>
              <a:srgbClr val="161920">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8" name="Google Shape;498;p13"/>
            <p:cNvSpPr/>
            <p:nvPr/>
          </p:nvSpPr>
          <p:spPr>
            <a:xfrm rot="10604502">
              <a:off x="11502978" y="1735319"/>
              <a:ext cx="1041541" cy="1041541"/>
            </a:xfrm>
            <a:prstGeom prst="donut">
              <a:avLst>
                <a:gd name="adj" fmla="val 15926"/>
              </a:avLst>
            </a:prstGeom>
            <a:solidFill>
              <a:srgbClr val="111319">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13"/>
            <p:cNvSpPr/>
            <p:nvPr/>
          </p:nvSpPr>
          <p:spPr>
            <a:xfrm rot="10604502">
              <a:off x="11886320" y="1565205"/>
              <a:ext cx="536090" cy="536090"/>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0" name="Google Shape;500;p13"/>
            <p:cNvSpPr/>
            <p:nvPr/>
          </p:nvSpPr>
          <p:spPr>
            <a:xfrm rot="10604502">
              <a:off x="9874667" y="3336045"/>
              <a:ext cx="2626101" cy="2626101"/>
            </a:xfrm>
            <a:prstGeom prst="donut">
              <a:avLst>
                <a:gd name="adj" fmla="val 15926"/>
              </a:avLst>
            </a:prstGeom>
            <a:solidFill>
              <a:srgbClr val="2F3540">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13"/>
            <p:cNvSpPr/>
            <p:nvPr/>
          </p:nvSpPr>
          <p:spPr>
            <a:xfrm rot="10604502">
              <a:off x="10759809" y="3014157"/>
              <a:ext cx="835345" cy="835345"/>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13"/>
            <p:cNvSpPr/>
            <p:nvPr/>
          </p:nvSpPr>
          <p:spPr>
            <a:xfrm rot="10604502">
              <a:off x="4248675" y="6031102"/>
              <a:ext cx="1074806" cy="1074806"/>
            </a:xfrm>
            <a:prstGeom prst="donut">
              <a:avLst>
                <a:gd name="adj" fmla="val 24020"/>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13"/>
            <p:cNvSpPr/>
            <p:nvPr/>
          </p:nvSpPr>
          <p:spPr>
            <a:xfrm rot="10604502">
              <a:off x="11516462" y="2855922"/>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4" name="Google Shape;504;p13"/>
            <p:cNvSpPr/>
            <p:nvPr/>
          </p:nvSpPr>
          <p:spPr>
            <a:xfrm rot="10604502">
              <a:off x="8086333" y="5882875"/>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5" name="Google Shape;505;p13"/>
            <p:cNvSpPr/>
            <p:nvPr/>
          </p:nvSpPr>
          <p:spPr>
            <a:xfrm rot="10604502">
              <a:off x="4659440" y="5486313"/>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506" name="Google Shape;506;p13"/>
          <p:cNvGrpSpPr/>
          <p:nvPr/>
        </p:nvGrpSpPr>
        <p:grpSpPr>
          <a:xfrm rot="-5400000">
            <a:off x="504088" y="768356"/>
            <a:ext cx="383327" cy="67506"/>
            <a:chOff x="2013527" y="1616364"/>
            <a:chExt cx="576928" cy="101600"/>
          </a:xfrm>
        </p:grpSpPr>
        <p:sp>
          <p:nvSpPr>
            <p:cNvPr id="507" name="Google Shape;507;p13"/>
            <p:cNvSpPr/>
            <p:nvPr/>
          </p:nvSpPr>
          <p:spPr>
            <a:xfrm>
              <a:off x="2013527" y="1616364"/>
              <a:ext cx="101600" cy="101600"/>
            </a:xfrm>
            <a:prstGeom prst="ellipse">
              <a:avLst/>
            </a:prstGeom>
            <a:solidFill>
              <a:srgbClr val="FF4343">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8" name="Google Shape;508;p13"/>
            <p:cNvSpPr/>
            <p:nvPr/>
          </p:nvSpPr>
          <p:spPr>
            <a:xfrm>
              <a:off x="2132359" y="1616364"/>
              <a:ext cx="101600" cy="101600"/>
            </a:xfrm>
            <a:prstGeom prst="ellipse">
              <a:avLst/>
            </a:prstGeom>
            <a:solidFill>
              <a:srgbClr val="FF434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9" name="Google Shape;509;p13"/>
            <p:cNvSpPr/>
            <p:nvPr/>
          </p:nvSpPr>
          <p:spPr>
            <a:xfrm>
              <a:off x="2251191" y="1616364"/>
              <a:ext cx="101600" cy="101600"/>
            </a:xfrm>
            <a:prstGeom prst="ellipse">
              <a:avLst/>
            </a:prstGeom>
            <a:solidFill>
              <a:srgbClr val="FF4343">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0" name="Google Shape;510;p13"/>
            <p:cNvSpPr/>
            <p:nvPr/>
          </p:nvSpPr>
          <p:spPr>
            <a:xfrm>
              <a:off x="2370023" y="1616364"/>
              <a:ext cx="101600" cy="101600"/>
            </a:xfrm>
            <a:prstGeom prst="ellipse">
              <a:avLst/>
            </a:prstGeom>
            <a:solidFill>
              <a:srgbClr val="FF4343">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1" name="Google Shape;511;p13"/>
            <p:cNvSpPr/>
            <p:nvPr/>
          </p:nvSpPr>
          <p:spPr>
            <a:xfrm>
              <a:off x="2488855" y="1616364"/>
              <a:ext cx="101600" cy="101600"/>
            </a:xfrm>
            <a:prstGeom prst="ellipse">
              <a:avLst/>
            </a:prstGeom>
            <a:solidFill>
              <a:srgbClr val="FF43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12" name="Google Shape;512;p13"/>
          <p:cNvSpPr/>
          <p:nvPr/>
        </p:nvSpPr>
        <p:spPr>
          <a:xfrm>
            <a:off x="11672882" y="-148007"/>
            <a:ext cx="655570" cy="655569"/>
          </a:xfrm>
          <a:prstGeom prst="ellipse">
            <a:avLst/>
          </a:prstGeom>
          <a:solidFill>
            <a:srgbClr val="FF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Calibri"/>
                <a:ea typeface="Calibri"/>
                <a:cs typeface="Calibri"/>
                <a:sym typeface="Calibri"/>
              </a:rPr>
              <a:t>‹#›</a:t>
            </a:fld>
            <a:endParaRPr sz="16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6"/>
                                        </p:tgtEl>
                                        <p:attrNameLst>
                                          <p:attrName>style.visibility</p:attrName>
                                        </p:attrNameLst>
                                      </p:cBhvr>
                                      <p:to>
                                        <p:strVal val="visible"/>
                                      </p:to>
                                    </p:set>
                                    <p:animEffect transition="in" filter="fade">
                                      <p:cBhvr>
                                        <p:cTn id="7" dur="5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2">
  <p:cSld name="Blank-2">
    <p:spTree>
      <p:nvGrpSpPr>
        <p:cNvPr id="1" name="Shape 513"/>
        <p:cNvGrpSpPr/>
        <p:nvPr/>
      </p:nvGrpSpPr>
      <p:grpSpPr>
        <a:xfrm>
          <a:off x="0" y="0"/>
          <a:ext cx="0" cy="0"/>
          <a:chOff x="0" y="0"/>
          <a:chExt cx="0" cy="0"/>
        </a:xfrm>
      </p:grpSpPr>
      <p:grpSp>
        <p:nvGrpSpPr>
          <p:cNvPr id="514" name="Google Shape;514;p14"/>
          <p:cNvGrpSpPr/>
          <p:nvPr/>
        </p:nvGrpSpPr>
        <p:grpSpPr>
          <a:xfrm>
            <a:off x="3864326" y="1550411"/>
            <a:ext cx="8907429" cy="6869491"/>
            <a:chOff x="3864321" y="1750428"/>
            <a:chExt cx="8907429" cy="6869491"/>
          </a:xfrm>
        </p:grpSpPr>
        <p:sp>
          <p:nvSpPr>
            <p:cNvPr id="515" name="Google Shape;515;p14"/>
            <p:cNvSpPr/>
            <p:nvPr/>
          </p:nvSpPr>
          <p:spPr>
            <a:xfrm rot="6104502">
              <a:off x="10513894" y="4182360"/>
              <a:ext cx="1327177" cy="1327177"/>
            </a:xfrm>
            <a:prstGeom prst="donut">
              <a:avLst>
                <a:gd name="adj" fmla="val 15926"/>
              </a:avLst>
            </a:prstGeom>
            <a:solidFill>
              <a:srgbClr val="F2F2F2">
                <a:alpha val="74901"/>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6" name="Google Shape;516;p14"/>
            <p:cNvSpPr/>
            <p:nvPr/>
          </p:nvSpPr>
          <p:spPr>
            <a:xfrm rot="6104502">
              <a:off x="11635129" y="3232034"/>
              <a:ext cx="1041541" cy="1041541"/>
            </a:xfrm>
            <a:prstGeom prst="donut">
              <a:avLst>
                <a:gd name="adj" fmla="val 15926"/>
              </a:avLst>
            </a:prstGeom>
            <a:solidFill>
              <a:srgbClr val="F2F2F2">
                <a:alpha val="30980"/>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14"/>
            <p:cNvSpPr/>
            <p:nvPr/>
          </p:nvSpPr>
          <p:spPr>
            <a:xfrm rot="6104502">
              <a:off x="4885213" y="5754088"/>
              <a:ext cx="2626101" cy="2626101"/>
            </a:xfrm>
            <a:prstGeom prst="donut">
              <a:avLst>
                <a:gd name="adj" fmla="val 15926"/>
              </a:avLst>
            </a:prstGeom>
            <a:solidFill>
              <a:srgbClr val="F2F2F2">
                <a:alpha val="12941"/>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8" name="Google Shape;518;p14"/>
            <p:cNvSpPr/>
            <p:nvPr/>
          </p:nvSpPr>
          <p:spPr>
            <a:xfrm rot="6104502">
              <a:off x="9890317" y="6328310"/>
              <a:ext cx="1074806" cy="1074806"/>
            </a:xfrm>
            <a:prstGeom prst="donut">
              <a:avLst>
                <a:gd name="adj" fmla="val 11712"/>
              </a:avLst>
            </a:prstGeom>
            <a:solidFill>
              <a:srgbClr val="F2F2F2">
                <a:alpha val="53725"/>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14"/>
            <p:cNvSpPr/>
            <p:nvPr/>
          </p:nvSpPr>
          <p:spPr>
            <a:xfrm rot="6104502">
              <a:off x="11280398" y="2773446"/>
              <a:ext cx="835345" cy="835345"/>
            </a:xfrm>
            <a:prstGeom prst="donut">
              <a:avLst>
                <a:gd name="adj" fmla="val 11712"/>
              </a:avLst>
            </a:prstGeom>
            <a:solidFill>
              <a:srgbClr val="F2F2F2">
                <a:alpha val="53725"/>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14"/>
            <p:cNvSpPr/>
            <p:nvPr/>
          </p:nvSpPr>
          <p:spPr>
            <a:xfrm rot="6104502">
              <a:off x="11255956" y="4096902"/>
              <a:ext cx="603202" cy="603202"/>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1" name="Google Shape;521;p14"/>
            <p:cNvSpPr/>
            <p:nvPr/>
          </p:nvSpPr>
          <p:spPr>
            <a:xfrm rot="6104502">
              <a:off x="10988857" y="3411415"/>
              <a:ext cx="312832" cy="312832"/>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2" name="Google Shape;522;p14"/>
            <p:cNvSpPr/>
            <p:nvPr/>
          </p:nvSpPr>
          <p:spPr>
            <a:xfrm rot="-1095498">
              <a:off x="8157576" y="4967821"/>
              <a:ext cx="1778283" cy="1778283"/>
            </a:xfrm>
            <a:prstGeom prst="donut">
              <a:avLst>
                <a:gd name="adj" fmla="val 15926"/>
              </a:avLst>
            </a:prstGeom>
            <a:solidFill>
              <a:srgbClr val="F2F2F2">
                <a:alpha val="41960"/>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23" name="Google Shape;523;p14"/>
            <p:cNvSpPr/>
            <p:nvPr/>
          </p:nvSpPr>
          <p:spPr>
            <a:xfrm rot="-1095498">
              <a:off x="5967631" y="5517505"/>
              <a:ext cx="1327177" cy="1327177"/>
            </a:xfrm>
            <a:prstGeom prst="donut">
              <a:avLst>
                <a:gd name="adj" fmla="val 15926"/>
              </a:avLst>
            </a:prstGeom>
            <a:solidFill>
              <a:srgbClr val="F2F2F2">
                <a:alpha val="74901"/>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14"/>
            <p:cNvSpPr/>
            <p:nvPr/>
          </p:nvSpPr>
          <p:spPr>
            <a:xfrm rot="-1095498">
              <a:off x="7106071" y="6040256"/>
              <a:ext cx="688490" cy="688490"/>
            </a:xfrm>
            <a:prstGeom prst="ellipse">
              <a:avLst/>
            </a:prstGeom>
            <a:solidFill>
              <a:srgbClr val="F2F2F2">
                <a:alpha val="38823"/>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5" name="Google Shape;525;p14"/>
            <p:cNvSpPr/>
            <p:nvPr/>
          </p:nvSpPr>
          <p:spPr>
            <a:xfrm rot="-1095498">
              <a:off x="8828367" y="4697538"/>
              <a:ext cx="536090" cy="536090"/>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6" name="Google Shape;526;p14"/>
            <p:cNvSpPr/>
            <p:nvPr/>
          </p:nvSpPr>
          <p:spPr>
            <a:xfrm rot="-1095498">
              <a:off x="7272388" y="5137491"/>
              <a:ext cx="2626101" cy="2626101"/>
            </a:xfrm>
            <a:prstGeom prst="donut">
              <a:avLst>
                <a:gd name="adj" fmla="val 15926"/>
              </a:avLst>
            </a:prstGeom>
            <a:solidFill>
              <a:srgbClr val="F2F2F2">
                <a:alpha val="12941"/>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14"/>
            <p:cNvSpPr/>
            <p:nvPr/>
          </p:nvSpPr>
          <p:spPr>
            <a:xfrm rot="-1095498">
              <a:off x="9359434" y="5596700"/>
              <a:ext cx="1074806" cy="1074806"/>
            </a:xfrm>
            <a:prstGeom prst="donut">
              <a:avLst>
                <a:gd name="adj" fmla="val 11712"/>
              </a:avLst>
            </a:prstGeom>
            <a:solidFill>
              <a:srgbClr val="F2F2F2">
                <a:alpha val="53725"/>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14"/>
            <p:cNvSpPr/>
            <p:nvPr/>
          </p:nvSpPr>
          <p:spPr>
            <a:xfrm rot="-1095498">
              <a:off x="9482547" y="4659556"/>
              <a:ext cx="835345" cy="835345"/>
            </a:xfrm>
            <a:prstGeom prst="donut">
              <a:avLst>
                <a:gd name="adj" fmla="val 11712"/>
              </a:avLst>
            </a:prstGeom>
            <a:solidFill>
              <a:srgbClr val="F2F2F2">
                <a:alpha val="53725"/>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29" name="Google Shape;529;p14"/>
            <p:cNvSpPr/>
            <p:nvPr/>
          </p:nvSpPr>
          <p:spPr>
            <a:xfrm rot="-1095498">
              <a:off x="11146308" y="5868777"/>
              <a:ext cx="1074806" cy="1074806"/>
            </a:xfrm>
            <a:prstGeom prst="donut">
              <a:avLst>
                <a:gd name="adj" fmla="val 24020"/>
              </a:avLst>
            </a:prstGeom>
            <a:solidFill>
              <a:srgbClr val="F2F2F2">
                <a:alpha val="53725"/>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14"/>
            <p:cNvSpPr/>
            <p:nvPr/>
          </p:nvSpPr>
          <p:spPr>
            <a:xfrm rot="-1095498">
              <a:off x="7238767" y="5017013"/>
              <a:ext cx="312832" cy="312832"/>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1" name="Google Shape;531;p14"/>
            <p:cNvSpPr/>
            <p:nvPr/>
          </p:nvSpPr>
          <p:spPr>
            <a:xfrm rot="-1095498">
              <a:off x="3943629" y="6130310"/>
              <a:ext cx="603202" cy="603202"/>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2" name="Google Shape;532;p14"/>
            <p:cNvSpPr/>
            <p:nvPr/>
          </p:nvSpPr>
          <p:spPr>
            <a:xfrm rot="-1095498">
              <a:off x="6479821" y="5990866"/>
              <a:ext cx="312832" cy="312832"/>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3" name="Google Shape;533;p14"/>
            <p:cNvSpPr/>
            <p:nvPr/>
          </p:nvSpPr>
          <p:spPr>
            <a:xfrm rot="-1095498">
              <a:off x="9327833" y="4273371"/>
              <a:ext cx="312832" cy="312832"/>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4" name="Google Shape;534;p14"/>
            <p:cNvSpPr/>
            <p:nvPr/>
          </p:nvSpPr>
          <p:spPr>
            <a:xfrm rot="10604502">
              <a:off x="10421842" y="5527974"/>
              <a:ext cx="1327177" cy="1327177"/>
            </a:xfrm>
            <a:prstGeom prst="donut">
              <a:avLst>
                <a:gd name="adj" fmla="val 15926"/>
              </a:avLst>
            </a:prstGeom>
            <a:solidFill>
              <a:srgbClr val="F2F2F2">
                <a:alpha val="74901"/>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14"/>
            <p:cNvSpPr/>
            <p:nvPr/>
          </p:nvSpPr>
          <p:spPr>
            <a:xfrm rot="10604502">
              <a:off x="11502978" y="1935344"/>
              <a:ext cx="1041541" cy="1041541"/>
            </a:xfrm>
            <a:prstGeom prst="donut">
              <a:avLst>
                <a:gd name="adj" fmla="val 15926"/>
              </a:avLst>
            </a:prstGeom>
            <a:solidFill>
              <a:srgbClr val="F2F2F2">
                <a:alpha val="30980"/>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14"/>
            <p:cNvSpPr/>
            <p:nvPr/>
          </p:nvSpPr>
          <p:spPr>
            <a:xfrm rot="10604502">
              <a:off x="11886320" y="1765230"/>
              <a:ext cx="536090" cy="536090"/>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7" name="Google Shape;537;p14"/>
            <p:cNvSpPr/>
            <p:nvPr/>
          </p:nvSpPr>
          <p:spPr>
            <a:xfrm rot="10604502">
              <a:off x="9874667" y="3536070"/>
              <a:ext cx="2626101" cy="2626101"/>
            </a:xfrm>
            <a:prstGeom prst="donut">
              <a:avLst>
                <a:gd name="adj" fmla="val 15926"/>
              </a:avLst>
            </a:prstGeom>
            <a:solidFill>
              <a:srgbClr val="F2F2F2">
                <a:alpha val="12941"/>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14"/>
            <p:cNvSpPr/>
            <p:nvPr/>
          </p:nvSpPr>
          <p:spPr>
            <a:xfrm rot="10604502">
              <a:off x="10759809" y="3214182"/>
              <a:ext cx="835345" cy="835345"/>
            </a:xfrm>
            <a:prstGeom prst="donut">
              <a:avLst>
                <a:gd name="adj" fmla="val 11712"/>
              </a:avLst>
            </a:prstGeom>
            <a:solidFill>
              <a:srgbClr val="F2F2F2">
                <a:alpha val="53725"/>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14"/>
            <p:cNvSpPr/>
            <p:nvPr/>
          </p:nvSpPr>
          <p:spPr>
            <a:xfrm rot="10604502">
              <a:off x="4248675" y="6231127"/>
              <a:ext cx="1074806" cy="1074806"/>
            </a:xfrm>
            <a:prstGeom prst="donut">
              <a:avLst>
                <a:gd name="adj" fmla="val 24020"/>
              </a:avLst>
            </a:prstGeom>
            <a:solidFill>
              <a:srgbClr val="F2F2F2">
                <a:alpha val="53725"/>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14"/>
            <p:cNvSpPr/>
            <p:nvPr/>
          </p:nvSpPr>
          <p:spPr>
            <a:xfrm rot="10604502">
              <a:off x="11516462" y="3055947"/>
              <a:ext cx="312832" cy="312832"/>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1" name="Google Shape;541;p14"/>
            <p:cNvSpPr/>
            <p:nvPr/>
          </p:nvSpPr>
          <p:spPr>
            <a:xfrm rot="10604502">
              <a:off x="8086333" y="6082900"/>
              <a:ext cx="603202" cy="603202"/>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2" name="Google Shape;542;p14"/>
            <p:cNvSpPr/>
            <p:nvPr/>
          </p:nvSpPr>
          <p:spPr>
            <a:xfrm rot="10604502">
              <a:off x="4659440" y="5686338"/>
              <a:ext cx="312832" cy="312832"/>
            </a:xfrm>
            <a:prstGeom prst="ellipse">
              <a:avLst/>
            </a:prstGeom>
            <a:solidFill>
              <a:srgbClr val="F2F2F2">
                <a:alpha val="46666"/>
              </a:srgbClr>
            </a:solidFill>
            <a:ln w="12700" cap="flat" cmpd="sng">
              <a:solidFill>
                <a:schemeClr val="lt1">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1">
  <p:cSld name="Black-1">
    <p:spTree>
      <p:nvGrpSpPr>
        <p:cNvPr id="1" name="Shape 4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2">
  <p:cSld name="1_Blank-2">
    <p:bg>
      <p:bgPr>
        <a:gradFill>
          <a:gsLst>
            <a:gs pos="0">
              <a:srgbClr val="1E222A"/>
            </a:gs>
            <a:gs pos="100000">
              <a:srgbClr val="11141A"/>
            </a:gs>
          </a:gsLst>
          <a:lin ang="5400000" scaled="0"/>
        </a:gradFill>
        <a:effectLst/>
      </p:bgPr>
    </p:bg>
    <p:spTree>
      <p:nvGrpSpPr>
        <p:cNvPr id="1" name="Shape 46"/>
        <p:cNvGrpSpPr/>
        <p:nvPr/>
      </p:nvGrpSpPr>
      <p:grpSpPr>
        <a:xfrm>
          <a:off x="0" y="0"/>
          <a:ext cx="0" cy="0"/>
          <a:chOff x="0" y="0"/>
          <a:chExt cx="0" cy="0"/>
        </a:xfrm>
      </p:grpSpPr>
      <p:grpSp>
        <p:nvGrpSpPr>
          <p:cNvPr id="47" name="Google Shape;47;p4"/>
          <p:cNvGrpSpPr/>
          <p:nvPr/>
        </p:nvGrpSpPr>
        <p:grpSpPr>
          <a:xfrm>
            <a:off x="3864326" y="1550411"/>
            <a:ext cx="8907429" cy="6869491"/>
            <a:chOff x="3864321" y="1550403"/>
            <a:chExt cx="8907429" cy="6869491"/>
          </a:xfrm>
        </p:grpSpPr>
        <p:sp>
          <p:nvSpPr>
            <p:cNvPr id="48" name="Google Shape;48;p4"/>
            <p:cNvSpPr/>
            <p:nvPr/>
          </p:nvSpPr>
          <p:spPr>
            <a:xfrm rot="6104502">
              <a:off x="10513894" y="3982335"/>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4"/>
            <p:cNvSpPr/>
            <p:nvPr/>
          </p:nvSpPr>
          <p:spPr>
            <a:xfrm rot="6104502">
              <a:off x="11635129" y="3032009"/>
              <a:ext cx="1041541" cy="1041541"/>
            </a:xfrm>
            <a:prstGeom prst="donut">
              <a:avLst>
                <a:gd name="adj" fmla="val 15926"/>
              </a:avLst>
            </a:prstGeom>
            <a:solidFill>
              <a:srgbClr val="1E222A">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4"/>
            <p:cNvSpPr/>
            <p:nvPr/>
          </p:nvSpPr>
          <p:spPr>
            <a:xfrm rot="6104502">
              <a:off x="4885213" y="5554063"/>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4"/>
            <p:cNvSpPr/>
            <p:nvPr/>
          </p:nvSpPr>
          <p:spPr>
            <a:xfrm rot="6104502">
              <a:off x="9890317" y="6128285"/>
              <a:ext cx="1074806" cy="1074806"/>
            </a:xfrm>
            <a:prstGeom prst="donut">
              <a:avLst>
                <a:gd name="adj" fmla="val 11712"/>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4"/>
            <p:cNvSpPr/>
            <p:nvPr/>
          </p:nvSpPr>
          <p:spPr>
            <a:xfrm rot="6104502">
              <a:off x="11280398" y="257342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4"/>
            <p:cNvSpPr/>
            <p:nvPr/>
          </p:nvSpPr>
          <p:spPr>
            <a:xfrm rot="6104502">
              <a:off x="11255956" y="3896877"/>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4"/>
            <p:cNvSpPr/>
            <p:nvPr/>
          </p:nvSpPr>
          <p:spPr>
            <a:xfrm rot="6104502">
              <a:off x="10988857" y="3211390"/>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4"/>
            <p:cNvSpPr/>
            <p:nvPr/>
          </p:nvSpPr>
          <p:spPr>
            <a:xfrm rot="-1095498">
              <a:off x="8157576" y="4767796"/>
              <a:ext cx="1778283" cy="1778283"/>
            </a:xfrm>
            <a:prstGeom prst="donut">
              <a:avLst>
                <a:gd name="adj" fmla="val 15926"/>
              </a:avLst>
            </a:prstGeom>
            <a:solidFill>
              <a:srgbClr val="1E222A">
                <a:alpha val="4196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4"/>
            <p:cNvSpPr/>
            <p:nvPr/>
          </p:nvSpPr>
          <p:spPr>
            <a:xfrm rot="-1095498">
              <a:off x="5967631" y="5317480"/>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4"/>
            <p:cNvSpPr/>
            <p:nvPr/>
          </p:nvSpPr>
          <p:spPr>
            <a:xfrm rot="-1095498">
              <a:off x="7106071" y="5840231"/>
              <a:ext cx="688490" cy="688490"/>
            </a:xfrm>
            <a:prstGeom prst="ellipse">
              <a:avLst/>
            </a:prstGeom>
            <a:solidFill>
              <a:srgbClr val="111319">
                <a:alpha val="38823"/>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 name="Google Shape;58;p4"/>
            <p:cNvSpPr/>
            <p:nvPr/>
          </p:nvSpPr>
          <p:spPr>
            <a:xfrm rot="-1095498">
              <a:off x="8828367" y="4497513"/>
              <a:ext cx="536090" cy="536090"/>
            </a:xfrm>
            <a:prstGeom prst="ellipse">
              <a:avLst/>
            </a:prstGeom>
            <a:solidFill>
              <a:schemeClr val="dk1">
                <a:alpha val="46666"/>
              </a:scheme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4"/>
            <p:cNvSpPr/>
            <p:nvPr/>
          </p:nvSpPr>
          <p:spPr>
            <a:xfrm rot="-1095498">
              <a:off x="7272388" y="4937466"/>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4"/>
            <p:cNvSpPr/>
            <p:nvPr/>
          </p:nvSpPr>
          <p:spPr>
            <a:xfrm rot="-1095498">
              <a:off x="9359434" y="5396675"/>
              <a:ext cx="1074806" cy="1074806"/>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4"/>
            <p:cNvSpPr/>
            <p:nvPr/>
          </p:nvSpPr>
          <p:spPr>
            <a:xfrm rot="-1095498">
              <a:off x="9482547" y="445953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4"/>
            <p:cNvSpPr/>
            <p:nvPr/>
          </p:nvSpPr>
          <p:spPr>
            <a:xfrm rot="-1095498">
              <a:off x="11146308" y="5668752"/>
              <a:ext cx="1074806" cy="1074806"/>
            </a:xfrm>
            <a:prstGeom prst="donut">
              <a:avLst>
                <a:gd name="adj" fmla="val 24020"/>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4"/>
            <p:cNvSpPr/>
            <p:nvPr/>
          </p:nvSpPr>
          <p:spPr>
            <a:xfrm rot="-1095498">
              <a:off x="7238767" y="4816988"/>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4"/>
            <p:cNvSpPr/>
            <p:nvPr/>
          </p:nvSpPr>
          <p:spPr>
            <a:xfrm rot="-1095498">
              <a:off x="3943629" y="5930285"/>
              <a:ext cx="603202" cy="60320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Google Shape;65;p4"/>
            <p:cNvSpPr/>
            <p:nvPr/>
          </p:nvSpPr>
          <p:spPr>
            <a:xfrm rot="-1095498">
              <a:off x="6479821" y="5790841"/>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4"/>
            <p:cNvSpPr/>
            <p:nvPr/>
          </p:nvSpPr>
          <p:spPr>
            <a:xfrm rot="-1095498">
              <a:off x="9327833" y="4073346"/>
              <a:ext cx="312832" cy="31283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4"/>
            <p:cNvSpPr/>
            <p:nvPr/>
          </p:nvSpPr>
          <p:spPr>
            <a:xfrm rot="10604502">
              <a:off x="10421842" y="5327949"/>
              <a:ext cx="1327177" cy="1327177"/>
            </a:xfrm>
            <a:prstGeom prst="donut">
              <a:avLst>
                <a:gd name="adj" fmla="val 15926"/>
              </a:avLst>
            </a:prstGeom>
            <a:solidFill>
              <a:srgbClr val="161920">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4"/>
            <p:cNvSpPr/>
            <p:nvPr/>
          </p:nvSpPr>
          <p:spPr>
            <a:xfrm rot="10604502">
              <a:off x="11502978" y="1735319"/>
              <a:ext cx="1041541" cy="1041541"/>
            </a:xfrm>
            <a:prstGeom prst="donut">
              <a:avLst>
                <a:gd name="adj" fmla="val 15926"/>
              </a:avLst>
            </a:prstGeom>
            <a:solidFill>
              <a:srgbClr val="111319">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4"/>
            <p:cNvSpPr/>
            <p:nvPr/>
          </p:nvSpPr>
          <p:spPr>
            <a:xfrm rot="10604502">
              <a:off x="11886320" y="1565205"/>
              <a:ext cx="536090" cy="536090"/>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4"/>
            <p:cNvSpPr/>
            <p:nvPr/>
          </p:nvSpPr>
          <p:spPr>
            <a:xfrm rot="10604502">
              <a:off x="9874667" y="3336045"/>
              <a:ext cx="2626101" cy="2626101"/>
            </a:xfrm>
            <a:prstGeom prst="donut">
              <a:avLst>
                <a:gd name="adj" fmla="val 15926"/>
              </a:avLst>
            </a:prstGeom>
            <a:solidFill>
              <a:srgbClr val="2F3540">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rot="10604502">
              <a:off x="10759809" y="3014157"/>
              <a:ext cx="835345" cy="835345"/>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4"/>
            <p:cNvSpPr/>
            <p:nvPr/>
          </p:nvSpPr>
          <p:spPr>
            <a:xfrm rot="10604502">
              <a:off x="4248675" y="6031102"/>
              <a:ext cx="1074806" cy="1074806"/>
            </a:xfrm>
            <a:prstGeom prst="donut">
              <a:avLst>
                <a:gd name="adj" fmla="val 24020"/>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4"/>
            <p:cNvSpPr/>
            <p:nvPr/>
          </p:nvSpPr>
          <p:spPr>
            <a:xfrm rot="10604502">
              <a:off x="11516462" y="2855922"/>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4"/>
            <p:cNvSpPr/>
            <p:nvPr/>
          </p:nvSpPr>
          <p:spPr>
            <a:xfrm rot="10604502">
              <a:off x="8086333" y="5882875"/>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4"/>
            <p:cNvSpPr/>
            <p:nvPr/>
          </p:nvSpPr>
          <p:spPr>
            <a:xfrm rot="10604502">
              <a:off x="4659440" y="5486313"/>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2" name="Google Shape;82;p4"/>
          <p:cNvGrpSpPr/>
          <p:nvPr/>
        </p:nvGrpSpPr>
        <p:grpSpPr>
          <a:xfrm>
            <a:off x="11807070" y="6559227"/>
            <a:ext cx="214313" cy="220663"/>
            <a:chOff x="7015550" y="2614882"/>
            <a:chExt cx="214313" cy="220663"/>
          </a:xfrm>
        </p:grpSpPr>
        <p:sp>
          <p:nvSpPr>
            <p:cNvPr id="83" name="Google Shape;83;p4"/>
            <p:cNvSpPr/>
            <p:nvPr/>
          </p:nvSpPr>
          <p:spPr>
            <a:xfrm>
              <a:off x="7015550" y="2614882"/>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4"/>
            <p:cNvSpPr/>
            <p:nvPr/>
          </p:nvSpPr>
          <p:spPr>
            <a:xfrm>
              <a:off x="7091750" y="2657745"/>
              <a:ext cx="76200" cy="131763"/>
            </a:xfrm>
            <a:custGeom>
              <a:avLst/>
              <a:gdLst/>
              <a:ahLst/>
              <a:cxnLst/>
              <a:rect l="l" t="t" r="r" b="b"/>
              <a:pathLst>
                <a:path w="48" h="83" extrusionOk="0">
                  <a:moveTo>
                    <a:pt x="0" y="70"/>
                  </a:moveTo>
                  <a:lnTo>
                    <a:pt x="34" y="40"/>
                  </a:lnTo>
                  <a:lnTo>
                    <a:pt x="0" y="13"/>
                  </a:lnTo>
                  <a:lnTo>
                    <a:pt x="0" y="0"/>
                  </a:lnTo>
                  <a:lnTo>
                    <a:pt x="48" y="40"/>
                  </a:lnTo>
                  <a:lnTo>
                    <a:pt x="0" y="83"/>
                  </a:lnTo>
                  <a:lnTo>
                    <a:pt x="0" y="70"/>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5" name="Google Shape;85;p4"/>
          <p:cNvGrpSpPr/>
          <p:nvPr/>
        </p:nvGrpSpPr>
        <p:grpSpPr>
          <a:xfrm>
            <a:off x="11370388" y="6559227"/>
            <a:ext cx="214313" cy="220663"/>
            <a:chOff x="7395183" y="3832633"/>
            <a:chExt cx="214313" cy="220663"/>
          </a:xfrm>
        </p:grpSpPr>
        <p:sp>
          <p:nvSpPr>
            <p:cNvPr id="86" name="Google Shape;86;p4"/>
            <p:cNvSpPr/>
            <p:nvPr/>
          </p:nvSpPr>
          <p:spPr>
            <a:xfrm>
              <a:off x="7395183" y="3832633"/>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4"/>
            <p:cNvSpPr/>
            <p:nvPr/>
          </p:nvSpPr>
          <p:spPr>
            <a:xfrm>
              <a:off x="7457096" y="3880258"/>
              <a:ext cx="76200" cy="130175"/>
            </a:xfrm>
            <a:custGeom>
              <a:avLst/>
              <a:gdLst/>
              <a:ahLst/>
              <a:cxnLst/>
              <a:rect l="l" t="t" r="r" b="b"/>
              <a:pathLst>
                <a:path w="48" h="82" extrusionOk="0">
                  <a:moveTo>
                    <a:pt x="48" y="12"/>
                  </a:moveTo>
                  <a:lnTo>
                    <a:pt x="14" y="42"/>
                  </a:lnTo>
                  <a:lnTo>
                    <a:pt x="48" y="70"/>
                  </a:lnTo>
                  <a:lnTo>
                    <a:pt x="48" y="82"/>
                  </a:lnTo>
                  <a:lnTo>
                    <a:pt x="0" y="42"/>
                  </a:lnTo>
                  <a:lnTo>
                    <a:pt x="48" y="0"/>
                  </a:lnTo>
                  <a:lnTo>
                    <a:pt x="48" y="12"/>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8" name="Google Shape;88;p4"/>
          <p:cNvGrpSpPr/>
          <p:nvPr/>
        </p:nvGrpSpPr>
        <p:grpSpPr>
          <a:xfrm rot="-5400000">
            <a:off x="504088" y="768356"/>
            <a:ext cx="383327" cy="67506"/>
            <a:chOff x="2013527" y="1616364"/>
            <a:chExt cx="576928" cy="101600"/>
          </a:xfrm>
        </p:grpSpPr>
        <p:sp>
          <p:nvSpPr>
            <p:cNvPr id="89" name="Google Shape;89;p4"/>
            <p:cNvSpPr/>
            <p:nvPr/>
          </p:nvSpPr>
          <p:spPr>
            <a:xfrm>
              <a:off x="2013527" y="1616364"/>
              <a:ext cx="101600" cy="101600"/>
            </a:xfrm>
            <a:prstGeom prst="ellipse">
              <a:avLst/>
            </a:prstGeom>
            <a:solidFill>
              <a:srgbClr val="FF4343">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4"/>
            <p:cNvSpPr/>
            <p:nvPr/>
          </p:nvSpPr>
          <p:spPr>
            <a:xfrm>
              <a:off x="2132359" y="1616364"/>
              <a:ext cx="101600" cy="101600"/>
            </a:xfrm>
            <a:prstGeom prst="ellipse">
              <a:avLst/>
            </a:prstGeom>
            <a:solidFill>
              <a:srgbClr val="FF434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4"/>
            <p:cNvSpPr/>
            <p:nvPr/>
          </p:nvSpPr>
          <p:spPr>
            <a:xfrm>
              <a:off x="2251191" y="1616364"/>
              <a:ext cx="101600" cy="101600"/>
            </a:xfrm>
            <a:prstGeom prst="ellipse">
              <a:avLst/>
            </a:prstGeom>
            <a:solidFill>
              <a:srgbClr val="FF4343">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4"/>
            <p:cNvSpPr/>
            <p:nvPr/>
          </p:nvSpPr>
          <p:spPr>
            <a:xfrm>
              <a:off x="2370023" y="1616364"/>
              <a:ext cx="101600" cy="101600"/>
            </a:xfrm>
            <a:prstGeom prst="ellipse">
              <a:avLst/>
            </a:prstGeom>
            <a:solidFill>
              <a:srgbClr val="FF4343">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4"/>
            <p:cNvSpPr/>
            <p:nvPr/>
          </p:nvSpPr>
          <p:spPr>
            <a:xfrm>
              <a:off x="2488855" y="1616364"/>
              <a:ext cx="101600" cy="101600"/>
            </a:xfrm>
            <a:prstGeom prst="ellipse">
              <a:avLst/>
            </a:prstGeom>
            <a:solidFill>
              <a:srgbClr val="FF43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4" name="Google Shape;94;p4"/>
          <p:cNvSpPr/>
          <p:nvPr/>
        </p:nvSpPr>
        <p:spPr>
          <a:xfrm>
            <a:off x="11672882" y="-148007"/>
            <a:ext cx="655570" cy="655569"/>
          </a:xfrm>
          <a:prstGeom prst="ellipse">
            <a:avLst/>
          </a:prstGeom>
          <a:solidFill>
            <a:srgbClr val="FF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Calibri"/>
                <a:ea typeface="Calibri"/>
                <a:cs typeface="Calibri"/>
                <a:sym typeface="Calibri"/>
              </a:rPr>
              <a:t>‹#›</a:t>
            </a:fld>
            <a:endParaRPr sz="16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Blank-2">
  <p:cSld name="2_Blank-2">
    <p:bg>
      <p:bgPr>
        <a:gradFill>
          <a:gsLst>
            <a:gs pos="0">
              <a:srgbClr val="1E222A"/>
            </a:gs>
            <a:gs pos="100000">
              <a:srgbClr val="11141A"/>
            </a:gs>
          </a:gsLst>
          <a:lin ang="5400000" scaled="0"/>
        </a:gradFill>
        <a:effectLst/>
      </p:bgPr>
    </p:bg>
    <p:spTree>
      <p:nvGrpSpPr>
        <p:cNvPr id="1" name="Shape 95"/>
        <p:cNvGrpSpPr/>
        <p:nvPr/>
      </p:nvGrpSpPr>
      <p:grpSpPr>
        <a:xfrm>
          <a:off x="0" y="0"/>
          <a:ext cx="0" cy="0"/>
          <a:chOff x="0" y="0"/>
          <a:chExt cx="0" cy="0"/>
        </a:xfrm>
      </p:grpSpPr>
      <p:grpSp>
        <p:nvGrpSpPr>
          <p:cNvPr id="96" name="Google Shape;96;p5"/>
          <p:cNvGrpSpPr/>
          <p:nvPr/>
        </p:nvGrpSpPr>
        <p:grpSpPr>
          <a:xfrm>
            <a:off x="3864326" y="1550411"/>
            <a:ext cx="8907429" cy="6869491"/>
            <a:chOff x="3864321" y="1550403"/>
            <a:chExt cx="8907429" cy="6869491"/>
          </a:xfrm>
        </p:grpSpPr>
        <p:sp>
          <p:nvSpPr>
            <p:cNvPr id="97" name="Google Shape;97;p5"/>
            <p:cNvSpPr/>
            <p:nvPr/>
          </p:nvSpPr>
          <p:spPr>
            <a:xfrm rot="6104502">
              <a:off x="10513894" y="3982335"/>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5"/>
            <p:cNvSpPr/>
            <p:nvPr/>
          </p:nvSpPr>
          <p:spPr>
            <a:xfrm rot="6104502">
              <a:off x="11635129" y="3032009"/>
              <a:ext cx="1041541" cy="1041541"/>
            </a:xfrm>
            <a:prstGeom prst="donut">
              <a:avLst>
                <a:gd name="adj" fmla="val 15926"/>
              </a:avLst>
            </a:prstGeom>
            <a:solidFill>
              <a:srgbClr val="1E222A">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5"/>
            <p:cNvSpPr/>
            <p:nvPr/>
          </p:nvSpPr>
          <p:spPr>
            <a:xfrm rot="6104502">
              <a:off x="4885213" y="5554063"/>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5"/>
            <p:cNvSpPr/>
            <p:nvPr/>
          </p:nvSpPr>
          <p:spPr>
            <a:xfrm rot="6104502">
              <a:off x="9890317" y="6128285"/>
              <a:ext cx="1074806" cy="1074806"/>
            </a:xfrm>
            <a:prstGeom prst="donut">
              <a:avLst>
                <a:gd name="adj" fmla="val 11712"/>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5"/>
            <p:cNvSpPr/>
            <p:nvPr/>
          </p:nvSpPr>
          <p:spPr>
            <a:xfrm rot="6104502">
              <a:off x="11280398" y="257342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5"/>
            <p:cNvSpPr/>
            <p:nvPr/>
          </p:nvSpPr>
          <p:spPr>
            <a:xfrm rot="6104502">
              <a:off x="11255956" y="3896877"/>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5"/>
            <p:cNvSpPr/>
            <p:nvPr/>
          </p:nvSpPr>
          <p:spPr>
            <a:xfrm rot="6104502">
              <a:off x="10988857" y="3211390"/>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5"/>
            <p:cNvSpPr/>
            <p:nvPr/>
          </p:nvSpPr>
          <p:spPr>
            <a:xfrm rot="-1095498">
              <a:off x="8157576" y="4767796"/>
              <a:ext cx="1778283" cy="1778283"/>
            </a:xfrm>
            <a:prstGeom prst="donut">
              <a:avLst>
                <a:gd name="adj" fmla="val 15926"/>
              </a:avLst>
            </a:prstGeom>
            <a:solidFill>
              <a:srgbClr val="1E222A">
                <a:alpha val="4196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5"/>
            <p:cNvSpPr/>
            <p:nvPr/>
          </p:nvSpPr>
          <p:spPr>
            <a:xfrm rot="-1095498">
              <a:off x="5967631" y="5317480"/>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5"/>
            <p:cNvSpPr/>
            <p:nvPr/>
          </p:nvSpPr>
          <p:spPr>
            <a:xfrm rot="-1095498">
              <a:off x="7106071" y="5840231"/>
              <a:ext cx="688490" cy="688490"/>
            </a:xfrm>
            <a:prstGeom prst="ellipse">
              <a:avLst/>
            </a:prstGeom>
            <a:solidFill>
              <a:srgbClr val="111319">
                <a:alpha val="38823"/>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5"/>
            <p:cNvSpPr/>
            <p:nvPr/>
          </p:nvSpPr>
          <p:spPr>
            <a:xfrm rot="-1095498">
              <a:off x="8828367" y="4497513"/>
              <a:ext cx="536090" cy="536090"/>
            </a:xfrm>
            <a:prstGeom prst="ellipse">
              <a:avLst/>
            </a:prstGeom>
            <a:solidFill>
              <a:schemeClr val="dk1">
                <a:alpha val="46666"/>
              </a:scheme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5"/>
            <p:cNvSpPr/>
            <p:nvPr/>
          </p:nvSpPr>
          <p:spPr>
            <a:xfrm rot="-1095498">
              <a:off x="7272388" y="4937466"/>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5"/>
            <p:cNvSpPr/>
            <p:nvPr/>
          </p:nvSpPr>
          <p:spPr>
            <a:xfrm rot="-1095498">
              <a:off x="9359434" y="5396675"/>
              <a:ext cx="1074806" cy="1074806"/>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5"/>
            <p:cNvSpPr/>
            <p:nvPr/>
          </p:nvSpPr>
          <p:spPr>
            <a:xfrm rot="-1095498">
              <a:off x="9482547" y="445953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5"/>
            <p:cNvSpPr/>
            <p:nvPr/>
          </p:nvSpPr>
          <p:spPr>
            <a:xfrm rot="-1095498">
              <a:off x="11146308" y="5668752"/>
              <a:ext cx="1074806" cy="1074806"/>
            </a:xfrm>
            <a:prstGeom prst="donut">
              <a:avLst>
                <a:gd name="adj" fmla="val 24020"/>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5"/>
            <p:cNvSpPr/>
            <p:nvPr/>
          </p:nvSpPr>
          <p:spPr>
            <a:xfrm rot="-1095498">
              <a:off x="7238767" y="4816988"/>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5"/>
            <p:cNvSpPr/>
            <p:nvPr/>
          </p:nvSpPr>
          <p:spPr>
            <a:xfrm rot="-1095498">
              <a:off x="3943629" y="5930285"/>
              <a:ext cx="603202" cy="60320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5"/>
            <p:cNvSpPr/>
            <p:nvPr/>
          </p:nvSpPr>
          <p:spPr>
            <a:xfrm rot="-1095498">
              <a:off x="6479821" y="5790841"/>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5"/>
            <p:cNvSpPr/>
            <p:nvPr/>
          </p:nvSpPr>
          <p:spPr>
            <a:xfrm rot="-1095498">
              <a:off x="9327833" y="4073346"/>
              <a:ext cx="312832" cy="31283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5"/>
            <p:cNvSpPr/>
            <p:nvPr/>
          </p:nvSpPr>
          <p:spPr>
            <a:xfrm rot="10604502">
              <a:off x="10421842" y="5327949"/>
              <a:ext cx="1327177" cy="1327177"/>
            </a:xfrm>
            <a:prstGeom prst="donut">
              <a:avLst>
                <a:gd name="adj" fmla="val 15926"/>
              </a:avLst>
            </a:prstGeom>
            <a:solidFill>
              <a:srgbClr val="161920">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5"/>
            <p:cNvSpPr/>
            <p:nvPr/>
          </p:nvSpPr>
          <p:spPr>
            <a:xfrm rot="10604502">
              <a:off x="11502978" y="1735319"/>
              <a:ext cx="1041541" cy="1041541"/>
            </a:xfrm>
            <a:prstGeom prst="donut">
              <a:avLst>
                <a:gd name="adj" fmla="val 15926"/>
              </a:avLst>
            </a:prstGeom>
            <a:solidFill>
              <a:srgbClr val="111319">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5"/>
            <p:cNvSpPr/>
            <p:nvPr/>
          </p:nvSpPr>
          <p:spPr>
            <a:xfrm rot="10604502">
              <a:off x="11886320" y="1565205"/>
              <a:ext cx="536090" cy="536090"/>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5"/>
            <p:cNvSpPr/>
            <p:nvPr/>
          </p:nvSpPr>
          <p:spPr>
            <a:xfrm rot="10604502">
              <a:off x="9874667" y="3336045"/>
              <a:ext cx="2626101" cy="2626101"/>
            </a:xfrm>
            <a:prstGeom prst="donut">
              <a:avLst>
                <a:gd name="adj" fmla="val 15926"/>
              </a:avLst>
            </a:prstGeom>
            <a:solidFill>
              <a:srgbClr val="2F3540">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5"/>
            <p:cNvSpPr/>
            <p:nvPr/>
          </p:nvSpPr>
          <p:spPr>
            <a:xfrm rot="10604502">
              <a:off x="10759809" y="3014157"/>
              <a:ext cx="835345" cy="835345"/>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5"/>
            <p:cNvSpPr/>
            <p:nvPr/>
          </p:nvSpPr>
          <p:spPr>
            <a:xfrm rot="10604502">
              <a:off x="4248675" y="6031102"/>
              <a:ext cx="1074806" cy="1074806"/>
            </a:xfrm>
            <a:prstGeom prst="donut">
              <a:avLst>
                <a:gd name="adj" fmla="val 24020"/>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5"/>
            <p:cNvSpPr/>
            <p:nvPr/>
          </p:nvSpPr>
          <p:spPr>
            <a:xfrm rot="10604502">
              <a:off x="11516462" y="2855922"/>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5"/>
            <p:cNvSpPr/>
            <p:nvPr/>
          </p:nvSpPr>
          <p:spPr>
            <a:xfrm rot="10604502">
              <a:off x="8086333" y="5882875"/>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5"/>
            <p:cNvSpPr/>
            <p:nvPr/>
          </p:nvSpPr>
          <p:spPr>
            <a:xfrm rot="10604502">
              <a:off x="4659440" y="5486313"/>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25" name="Google Shape;125;p5"/>
          <p:cNvGrpSpPr/>
          <p:nvPr/>
        </p:nvGrpSpPr>
        <p:grpSpPr>
          <a:xfrm>
            <a:off x="11807070" y="6559227"/>
            <a:ext cx="214313" cy="220663"/>
            <a:chOff x="7015550" y="2614882"/>
            <a:chExt cx="214313" cy="220663"/>
          </a:xfrm>
        </p:grpSpPr>
        <p:sp>
          <p:nvSpPr>
            <p:cNvPr id="126" name="Google Shape;126;p5"/>
            <p:cNvSpPr/>
            <p:nvPr/>
          </p:nvSpPr>
          <p:spPr>
            <a:xfrm>
              <a:off x="7015550" y="2614882"/>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5"/>
            <p:cNvSpPr/>
            <p:nvPr/>
          </p:nvSpPr>
          <p:spPr>
            <a:xfrm>
              <a:off x="7091750" y="2657745"/>
              <a:ext cx="76200" cy="131763"/>
            </a:xfrm>
            <a:custGeom>
              <a:avLst/>
              <a:gdLst/>
              <a:ahLst/>
              <a:cxnLst/>
              <a:rect l="l" t="t" r="r" b="b"/>
              <a:pathLst>
                <a:path w="48" h="83" extrusionOk="0">
                  <a:moveTo>
                    <a:pt x="0" y="70"/>
                  </a:moveTo>
                  <a:lnTo>
                    <a:pt x="34" y="40"/>
                  </a:lnTo>
                  <a:lnTo>
                    <a:pt x="0" y="13"/>
                  </a:lnTo>
                  <a:lnTo>
                    <a:pt x="0" y="0"/>
                  </a:lnTo>
                  <a:lnTo>
                    <a:pt x="48" y="40"/>
                  </a:lnTo>
                  <a:lnTo>
                    <a:pt x="0" y="83"/>
                  </a:lnTo>
                  <a:lnTo>
                    <a:pt x="0" y="70"/>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8" name="Google Shape;128;p5"/>
          <p:cNvGrpSpPr/>
          <p:nvPr/>
        </p:nvGrpSpPr>
        <p:grpSpPr>
          <a:xfrm>
            <a:off x="11370388" y="6559227"/>
            <a:ext cx="214313" cy="220663"/>
            <a:chOff x="7395183" y="3832633"/>
            <a:chExt cx="214313" cy="220663"/>
          </a:xfrm>
        </p:grpSpPr>
        <p:sp>
          <p:nvSpPr>
            <p:cNvPr id="129" name="Google Shape;129;p5"/>
            <p:cNvSpPr/>
            <p:nvPr/>
          </p:nvSpPr>
          <p:spPr>
            <a:xfrm>
              <a:off x="7395183" y="3832633"/>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5"/>
            <p:cNvSpPr/>
            <p:nvPr/>
          </p:nvSpPr>
          <p:spPr>
            <a:xfrm>
              <a:off x="7457096" y="3880258"/>
              <a:ext cx="76200" cy="130175"/>
            </a:xfrm>
            <a:custGeom>
              <a:avLst/>
              <a:gdLst/>
              <a:ahLst/>
              <a:cxnLst/>
              <a:rect l="l" t="t" r="r" b="b"/>
              <a:pathLst>
                <a:path w="48" h="82" extrusionOk="0">
                  <a:moveTo>
                    <a:pt x="48" y="12"/>
                  </a:moveTo>
                  <a:lnTo>
                    <a:pt x="14" y="42"/>
                  </a:lnTo>
                  <a:lnTo>
                    <a:pt x="48" y="70"/>
                  </a:lnTo>
                  <a:lnTo>
                    <a:pt x="48" y="82"/>
                  </a:lnTo>
                  <a:lnTo>
                    <a:pt x="0" y="42"/>
                  </a:lnTo>
                  <a:lnTo>
                    <a:pt x="48" y="0"/>
                  </a:lnTo>
                  <a:lnTo>
                    <a:pt x="48" y="12"/>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1" name="Google Shape;131;p5"/>
          <p:cNvGrpSpPr/>
          <p:nvPr/>
        </p:nvGrpSpPr>
        <p:grpSpPr>
          <a:xfrm rot="-5400000">
            <a:off x="504088" y="1672815"/>
            <a:ext cx="383327" cy="67506"/>
            <a:chOff x="2013527" y="1616364"/>
            <a:chExt cx="576928" cy="101600"/>
          </a:xfrm>
        </p:grpSpPr>
        <p:sp>
          <p:nvSpPr>
            <p:cNvPr id="132" name="Google Shape;132;p5"/>
            <p:cNvSpPr/>
            <p:nvPr/>
          </p:nvSpPr>
          <p:spPr>
            <a:xfrm>
              <a:off x="2013527" y="1616364"/>
              <a:ext cx="101600" cy="101600"/>
            </a:xfrm>
            <a:prstGeom prst="ellipse">
              <a:avLst/>
            </a:prstGeom>
            <a:solidFill>
              <a:srgbClr val="FF4343">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5"/>
            <p:cNvSpPr/>
            <p:nvPr/>
          </p:nvSpPr>
          <p:spPr>
            <a:xfrm>
              <a:off x="2132359" y="1616364"/>
              <a:ext cx="101600" cy="101600"/>
            </a:xfrm>
            <a:prstGeom prst="ellipse">
              <a:avLst/>
            </a:prstGeom>
            <a:solidFill>
              <a:srgbClr val="FF434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5"/>
            <p:cNvSpPr/>
            <p:nvPr/>
          </p:nvSpPr>
          <p:spPr>
            <a:xfrm>
              <a:off x="2251191" y="1616364"/>
              <a:ext cx="101600" cy="101600"/>
            </a:xfrm>
            <a:prstGeom prst="ellipse">
              <a:avLst/>
            </a:prstGeom>
            <a:solidFill>
              <a:srgbClr val="FF4343">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5"/>
            <p:cNvSpPr/>
            <p:nvPr/>
          </p:nvSpPr>
          <p:spPr>
            <a:xfrm>
              <a:off x="2370023" y="1616364"/>
              <a:ext cx="101600" cy="101600"/>
            </a:xfrm>
            <a:prstGeom prst="ellipse">
              <a:avLst/>
            </a:prstGeom>
            <a:solidFill>
              <a:srgbClr val="FF4343">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5"/>
            <p:cNvSpPr/>
            <p:nvPr/>
          </p:nvSpPr>
          <p:spPr>
            <a:xfrm>
              <a:off x="2488855" y="1616364"/>
              <a:ext cx="101600" cy="101600"/>
            </a:xfrm>
            <a:prstGeom prst="ellipse">
              <a:avLst/>
            </a:prstGeom>
            <a:solidFill>
              <a:srgbClr val="FF43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7" name="Google Shape;137;p5"/>
          <p:cNvSpPr/>
          <p:nvPr/>
        </p:nvSpPr>
        <p:spPr>
          <a:xfrm>
            <a:off x="11672882" y="-148007"/>
            <a:ext cx="655570" cy="655569"/>
          </a:xfrm>
          <a:prstGeom prst="ellipse">
            <a:avLst/>
          </a:prstGeom>
          <a:solidFill>
            <a:srgbClr val="FF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Calibri"/>
                <a:ea typeface="Calibri"/>
                <a:cs typeface="Calibri"/>
                <a:sym typeface="Calibri"/>
              </a:rPr>
              <a:t>‹#›</a:t>
            </a:fld>
            <a:endParaRPr sz="16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par>
                                <p:cTn id="8" presetID="10" presetClass="entr" presetSubtype="0" fill="hold"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500"/>
                                        <p:tgtEl>
                                          <p:spTgt spid="128"/>
                                        </p:tgtEl>
                                      </p:cBhvr>
                                    </p:animEffect>
                                  </p:childTnLst>
                                </p:cTn>
                              </p:par>
                              <p:par>
                                <p:cTn id="11" presetID="10" presetClass="entr" presetSubtype="0" fill="hold" nodeType="with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fade">
                                      <p:cBhvr>
                                        <p:cTn id="1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Blank-2">
  <p:cSld name="5_Blank-2">
    <p:bg>
      <p:bgPr>
        <a:gradFill>
          <a:gsLst>
            <a:gs pos="0">
              <a:srgbClr val="1E222A"/>
            </a:gs>
            <a:gs pos="100000">
              <a:srgbClr val="11141A"/>
            </a:gs>
          </a:gsLst>
          <a:lin ang="5400000" scaled="0"/>
        </a:gradFill>
        <a:effectLst/>
      </p:bgPr>
    </p:bg>
    <p:spTree>
      <p:nvGrpSpPr>
        <p:cNvPr id="1" name="Shape 144"/>
        <p:cNvGrpSpPr/>
        <p:nvPr/>
      </p:nvGrpSpPr>
      <p:grpSpPr>
        <a:xfrm>
          <a:off x="0" y="0"/>
          <a:ext cx="0" cy="0"/>
          <a:chOff x="0" y="0"/>
          <a:chExt cx="0" cy="0"/>
        </a:xfrm>
      </p:grpSpPr>
      <p:grpSp>
        <p:nvGrpSpPr>
          <p:cNvPr id="145" name="Google Shape;145;p6"/>
          <p:cNvGrpSpPr/>
          <p:nvPr/>
        </p:nvGrpSpPr>
        <p:grpSpPr>
          <a:xfrm>
            <a:off x="3864326" y="1550411"/>
            <a:ext cx="8907429" cy="6869491"/>
            <a:chOff x="3864321" y="1550403"/>
            <a:chExt cx="8907429" cy="6869491"/>
          </a:xfrm>
        </p:grpSpPr>
        <p:sp>
          <p:nvSpPr>
            <p:cNvPr id="146" name="Google Shape;146;p6"/>
            <p:cNvSpPr/>
            <p:nvPr/>
          </p:nvSpPr>
          <p:spPr>
            <a:xfrm rot="6104502">
              <a:off x="10513894" y="3982335"/>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6"/>
            <p:cNvSpPr/>
            <p:nvPr/>
          </p:nvSpPr>
          <p:spPr>
            <a:xfrm rot="6104502">
              <a:off x="11635129" y="3032009"/>
              <a:ext cx="1041541" cy="1041541"/>
            </a:xfrm>
            <a:prstGeom prst="donut">
              <a:avLst>
                <a:gd name="adj" fmla="val 15926"/>
              </a:avLst>
            </a:prstGeom>
            <a:solidFill>
              <a:srgbClr val="1E222A">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6"/>
            <p:cNvSpPr/>
            <p:nvPr/>
          </p:nvSpPr>
          <p:spPr>
            <a:xfrm rot="6104502">
              <a:off x="4885213" y="5554063"/>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rot="6104502">
              <a:off x="9890317" y="6128285"/>
              <a:ext cx="1074806" cy="1074806"/>
            </a:xfrm>
            <a:prstGeom prst="donut">
              <a:avLst>
                <a:gd name="adj" fmla="val 11712"/>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rot="6104502">
              <a:off x="11280398" y="257342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p:nvPr/>
          </p:nvSpPr>
          <p:spPr>
            <a:xfrm rot="6104502">
              <a:off x="11255956" y="3896877"/>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6"/>
            <p:cNvSpPr/>
            <p:nvPr/>
          </p:nvSpPr>
          <p:spPr>
            <a:xfrm rot="6104502">
              <a:off x="10988857" y="3211390"/>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6"/>
            <p:cNvSpPr/>
            <p:nvPr/>
          </p:nvSpPr>
          <p:spPr>
            <a:xfrm rot="-1095498">
              <a:off x="8157576" y="4767796"/>
              <a:ext cx="1778283" cy="1778283"/>
            </a:xfrm>
            <a:prstGeom prst="donut">
              <a:avLst>
                <a:gd name="adj" fmla="val 15926"/>
              </a:avLst>
            </a:prstGeom>
            <a:solidFill>
              <a:srgbClr val="1E222A">
                <a:alpha val="4196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6"/>
            <p:cNvSpPr/>
            <p:nvPr/>
          </p:nvSpPr>
          <p:spPr>
            <a:xfrm rot="-1095498">
              <a:off x="5967631" y="5317480"/>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6"/>
            <p:cNvSpPr/>
            <p:nvPr/>
          </p:nvSpPr>
          <p:spPr>
            <a:xfrm rot="-1095498">
              <a:off x="7106071" y="5840231"/>
              <a:ext cx="688490" cy="688490"/>
            </a:xfrm>
            <a:prstGeom prst="ellipse">
              <a:avLst/>
            </a:prstGeom>
            <a:solidFill>
              <a:srgbClr val="111319">
                <a:alpha val="38823"/>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6"/>
            <p:cNvSpPr/>
            <p:nvPr/>
          </p:nvSpPr>
          <p:spPr>
            <a:xfrm rot="-1095498">
              <a:off x="8828367" y="4497513"/>
              <a:ext cx="536090" cy="536090"/>
            </a:xfrm>
            <a:prstGeom prst="ellipse">
              <a:avLst/>
            </a:prstGeom>
            <a:solidFill>
              <a:schemeClr val="dk1">
                <a:alpha val="46666"/>
              </a:scheme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6"/>
            <p:cNvSpPr/>
            <p:nvPr/>
          </p:nvSpPr>
          <p:spPr>
            <a:xfrm rot="-1095498">
              <a:off x="7272388" y="4937466"/>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6"/>
            <p:cNvSpPr/>
            <p:nvPr/>
          </p:nvSpPr>
          <p:spPr>
            <a:xfrm rot="-1095498">
              <a:off x="9359434" y="5396675"/>
              <a:ext cx="1074806" cy="1074806"/>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6"/>
            <p:cNvSpPr/>
            <p:nvPr/>
          </p:nvSpPr>
          <p:spPr>
            <a:xfrm rot="-1095498">
              <a:off x="9482547" y="445953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6"/>
            <p:cNvSpPr/>
            <p:nvPr/>
          </p:nvSpPr>
          <p:spPr>
            <a:xfrm rot="-1095498">
              <a:off x="11146308" y="5668752"/>
              <a:ext cx="1074806" cy="1074806"/>
            </a:xfrm>
            <a:prstGeom prst="donut">
              <a:avLst>
                <a:gd name="adj" fmla="val 24020"/>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6"/>
            <p:cNvSpPr/>
            <p:nvPr/>
          </p:nvSpPr>
          <p:spPr>
            <a:xfrm rot="-1095498">
              <a:off x="7238767" y="4816988"/>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6"/>
            <p:cNvSpPr/>
            <p:nvPr/>
          </p:nvSpPr>
          <p:spPr>
            <a:xfrm rot="-1095498">
              <a:off x="3943629" y="5930285"/>
              <a:ext cx="603202" cy="60320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6"/>
            <p:cNvSpPr/>
            <p:nvPr/>
          </p:nvSpPr>
          <p:spPr>
            <a:xfrm rot="-1095498">
              <a:off x="6479821" y="5790841"/>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6"/>
            <p:cNvSpPr/>
            <p:nvPr/>
          </p:nvSpPr>
          <p:spPr>
            <a:xfrm rot="-1095498">
              <a:off x="9327833" y="4073346"/>
              <a:ext cx="312832" cy="31283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6"/>
            <p:cNvSpPr/>
            <p:nvPr/>
          </p:nvSpPr>
          <p:spPr>
            <a:xfrm rot="10604502">
              <a:off x="10421842" y="5327949"/>
              <a:ext cx="1327177" cy="1327177"/>
            </a:xfrm>
            <a:prstGeom prst="donut">
              <a:avLst>
                <a:gd name="adj" fmla="val 15926"/>
              </a:avLst>
            </a:prstGeom>
            <a:solidFill>
              <a:srgbClr val="161920">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6"/>
            <p:cNvSpPr/>
            <p:nvPr/>
          </p:nvSpPr>
          <p:spPr>
            <a:xfrm rot="10604502">
              <a:off x="11502978" y="1735319"/>
              <a:ext cx="1041541" cy="1041541"/>
            </a:xfrm>
            <a:prstGeom prst="donut">
              <a:avLst>
                <a:gd name="adj" fmla="val 15926"/>
              </a:avLst>
            </a:prstGeom>
            <a:solidFill>
              <a:srgbClr val="111319">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6"/>
            <p:cNvSpPr/>
            <p:nvPr/>
          </p:nvSpPr>
          <p:spPr>
            <a:xfrm rot="10604502">
              <a:off x="11886320" y="1565205"/>
              <a:ext cx="536090" cy="536090"/>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6"/>
            <p:cNvSpPr/>
            <p:nvPr/>
          </p:nvSpPr>
          <p:spPr>
            <a:xfrm rot="10604502">
              <a:off x="9874667" y="3336045"/>
              <a:ext cx="2626101" cy="2626101"/>
            </a:xfrm>
            <a:prstGeom prst="donut">
              <a:avLst>
                <a:gd name="adj" fmla="val 15926"/>
              </a:avLst>
            </a:prstGeom>
            <a:solidFill>
              <a:srgbClr val="2F3540">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6"/>
            <p:cNvSpPr/>
            <p:nvPr/>
          </p:nvSpPr>
          <p:spPr>
            <a:xfrm rot="10604502">
              <a:off x="10759809" y="3014157"/>
              <a:ext cx="835345" cy="835345"/>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6"/>
            <p:cNvSpPr/>
            <p:nvPr/>
          </p:nvSpPr>
          <p:spPr>
            <a:xfrm rot="10604502">
              <a:off x="4248675" y="6031102"/>
              <a:ext cx="1074806" cy="1074806"/>
            </a:xfrm>
            <a:prstGeom prst="donut">
              <a:avLst>
                <a:gd name="adj" fmla="val 24020"/>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6"/>
            <p:cNvSpPr/>
            <p:nvPr/>
          </p:nvSpPr>
          <p:spPr>
            <a:xfrm rot="10604502">
              <a:off x="11516462" y="2855922"/>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6"/>
            <p:cNvSpPr/>
            <p:nvPr/>
          </p:nvSpPr>
          <p:spPr>
            <a:xfrm rot="10604502">
              <a:off x="8086333" y="5882875"/>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6"/>
            <p:cNvSpPr/>
            <p:nvPr/>
          </p:nvSpPr>
          <p:spPr>
            <a:xfrm rot="10604502">
              <a:off x="4659440" y="5486313"/>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74" name="Google Shape;174;p6"/>
          <p:cNvGrpSpPr/>
          <p:nvPr/>
        </p:nvGrpSpPr>
        <p:grpSpPr>
          <a:xfrm>
            <a:off x="11807070" y="6559227"/>
            <a:ext cx="214313" cy="220663"/>
            <a:chOff x="7015550" y="2614882"/>
            <a:chExt cx="214313" cy="220663"/>
          </a:xfrm>
        </p:grpSpPr>
        <p:sp>
          <p:nvSpPr>
            <p:cNvPr id="175" name="Google Shape;175;p6"/>
            <p:cNvSpPr/>
            <p:nvPr/>
          </p:nvSpPr>
          <p:spPr>
            <a:xfrm>
              <a:off x="7015550" y="2614882"/>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6"/>
            <p:cNvSpPr/>
            <p:nvPr/>
          </p:nvSpPr>
          <p:spPr>
            <a:xfrm>
              <a:off x="7091750" y="2657745"/>
              <a:ext cx="76200" cy="131763"/>
            </a:xfrm>
            <a:custGeom>
              <a:avLst/>
              <a:gdLst/>
              <a:ahLst/>
              <a:cxnLst/>
              <a:rect l="l" t="t" r="r" b="b"/>
              <a:pathLst>
                <a:path w="48" h="83" extrusionOk="0">
                  <a:moveTo>
                    <a:pt x="0" y="70"/>
                  </a:moveTo>
                  <a:lnTo>
                    <a:pt x="34" y="40"/>
                  </a:lnTo>
                  <a:lnTo>
                    <a:pt x="0" y="13"/>
                  </a:lnTo>
                  <a:lnTo>
                    <a:pt x="0" y="0"/>
                  </a:lnTo>
                  <a:lnTo>
                    <a:pt x="48" y="40"/>
                  </a:lnTo>
                  <a:lnTo>
                    <a:pt x="0" y="83"/>
                  </a:lnTo>
                  <a:lnTo>
                    <a:pt x="0" y="70"/>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6"/>
          <p:cNvGrpSpPr/>
          <p:nvPr/>
        </p:nvGrpSpPr>
        <p:grpSpPr>
          <a:xfrm>
            <a:off x="11370388" y="6559227"/>
            <a:ext cx="214313" cy="220663"/>
            <a:chOff x="7395183" y="3832633"/>
            <a:chExt cx="214313" cy="220663"/>
          </a:xfrm>
        </p:grpSpPr>
        <p:sp>
          <p:nvSpPr>
            <p:cNvPr id="178" name="Google Shape;178;p6"/>
            <p:cNvSpPr/>
            <p:nvPr/>
          </p:nvSpPr>
          <p:spPr>
            <a:xfrm>
              <a:off x="7395183" y="3832633"/>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6"/>
            <p:cNvSpPr/>
            <p:nvPr/>
          </p:nvSpPr>
          <p:spPr>
            <a:xfrm>
              <a:off x="7457096" y="3880258"/>
              <a:ext cx="76200" cy="130175"/>
            </a:xfrm>
            <a:custGeom>
              <a:avLst/>
              <a:gdLst/>
              <a:ahLst/>
              <a:cxnLst/>
              <a:rect l="l" t="t" r="r" b="b"/>
              <a:pathLst>
                <a:path w="48" h="82" extrusionOk="0">
                  <a:moveTo>
                    <a:pt x="48" y="12"/>
                  </a:moveTo>
                  <a:lnTo>
                    <a:pt x="14" y="42"/>
                  </a:lnTo>
                  <a:lnTo>
                    <a:pt x="48" y="70"/>
                  </a:lnTo>
                  <a:lnTo>
                    <a:pt x="48" y="82"/>
                  </a:lnTo>
                  <a:lnTo>
                    <a:pt x="0" y="42"/>
                  </a:lnTo>
                  <a:lnTo>
                    <a:pt x="48" y="0"/>
                  </a:lnTo>
                  <a:lnTo>
                    <a:pt x="48" y="12"/>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6"/>
          <p:cNvSpPr/>
          <p:nvPr/>
        </p:nvSpPr>
        <p:spPr>
          <a:xfrm>
            <a:off x="11672882" y="-148007"/>
            <a:ext cx="655570" cy="655569"/>
          </a:xfrm>
          <a:prstGeom prst="ellipse">
            <a:avLst/>
          </a:prstGeom>
          <a:solidFill>
            <a:srgbClr val="FF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Calibri"/>
                <a:ea typeface="Calibri"/>
                <a:cs typeface="Calibri"/>
                <a:sym typeface="Calibri"/>
              </a:rPr>
              <a:t>‹#›</a:t>
            </a:fld>
            <a:endParaRPr sz="16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par>
                                <p:cTn id="8" presetID="10" presetClass="entr" presetSubtype="0" fill="hold"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fade">
                                      <p:cBhvr>
                                        <p:cTn id="10"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_Blank-2">
  <p:cSld name="6_Blank-2">
    <p:bg>
      <p:bgPr>
        <a:gradFill>
          <a:gsLst>
            <a:gs pos="0">
              <a:srgbClr val="1E222A"/>
            </a:gs>
            <a:gs pos="100000">
              <a:srgbClr val="11141A"/>
            </a:gs>
          </a:gsLst>
          <a:lin ang="5400000" scaled="0"/>
        </a:gradFill>
        <a:effectLst/>
      </p:bgPr>
    </p:bg>
    <p:spTree>
      <p:nvGrpSpPr>
        <p:cNvPr id="1" name="Shape 187"/>
        <p:cNvGrpSpPr/>
        <p:nvPr/>
      </p:nvGrpSpPr>
      <p:grpSpPr>
        <a:xfrm>
          <a:off x="0" y="0"/>
          <a:ext cx="0" cy="0"/>
          <a:chOff x="0" y="0"/>
          <a:chExt cx="0" cy="0"/>
        </a:xfrm>
      </p:grpSpPr>
      <p:grpSp>
        <p:nvGrpSpPr>
          <p:cNvPr id="188" name="Google Shape;188;p7"/>
          <p:cNvGrpSpPr/>
          <p:nvPr/>
        </p:nvGrpSpPr>
        <p:grpSpPr>
          <a:xfrm rot="-5400000">
            <a:off x="504088" y="768356"/>
            <a:ext cx="383327" cy="67506"/>
            <a:chOff x="2013527" y="1616364"/>
            <a:chExt cx="576928" cy="101600"/>
          </a:xfrm>
        </p:grpSpPr>
        <p:sp>
          <p:nvSpPr>
            <p:cNvPr id="189" name="Google Shape;189;p7"/>
            <p:cNvSpPr/>
            <p:nvPr/>
          </p:nvSpPr>
          <p:spPr>
            <a:xfrm>
              <a:off x="2013527" y="1616364"/>
              <a:ext cx="101600" cy="101600"/>
            </a:xfrm>
            <a:prstGeom prst="ellipse">
              <a:avLst/>
            </a:prstGeom>
            <a:solidFill>
              <a:srgbClr val="FF4343">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7"/>
            <p:cNvSpPr/>
            <p:nvPr/>
          </p:nvSpPr>
          <p:spPr>
            <a:xfrm>
              <a:off x="2132359" y="1616364"/>
              <a:ext cx="101600" cy="101600"/>
            </a:xfrm>
            <a:prstGeom prst="ellipse">
              <a:avLst/>
            </a:prstGeom>
            <a:solidFill>
              <a:srgbClr val="FF434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7"/>
            <p:cNvSpPr/>
            <p:nvPr/>
          </p:nvSpPr>
          <p:spPr>
            <a:xfrm>
              <a:off x="2251191" y="1616364"/>
              <a:ext cx="101600" cy="101600"/>
            </a:xfrm>
            <a:prstGeom prst="ellipse">
              <a:avLst/>
            </a:prstGeom>
            <a:solidFill>
              <a:srgbClr val="FF4343">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7"/>
            <p:cNvSpPr/>
            <p:nvPr/>
          </p:nvSpPr>
          <p:spPr>
            <a:xfrm>
              <a:off x="2370023" y="1616364"/>
              <a:ext cx="101600" cy="101600"/>
            </a:xfrm>
            <a:prstGeom prst="ellipse">
              <a:avLst/>
            </a:prstGeom>
            <a:solidFill>
              <a:srgbClr val="FF4343">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7"/>
            <p:cNvSpPr/>
            <p:nvPr/>
          </p:nvSpPr>
          <p:spPr>
            <a:xfrm>
              <a:off x="2488855" y="1616364"/>
              <a:ext cx="101600" cy="101600"/>
            </a:xfrm>
            <a:prstGeom prst="ellipse">
              <a:avLst/>
            </a:prstGeom>
            <a:solidFill>
              <a:srgbClr val="FF43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94" name="Google Shape;194;p7"/>
          <p:cNvSpPr/>
          <p:nvPr/>
        </p:nvSpPr>
        <p:spPr>
          <a:xfrm>
            <a:off x="11672882" y="-148007"/>
            <a:ext cx="655570" cy="655569"/>
          </a:xfrm>
          <a:prstGeom prst="ellipse">
            <a:avLst/>
          </a:prstGeom>
          <a:solidFill>
            <a:srgbClr val="FF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Calibri"/>
                <a:ea typeface="Calibri"/>
                <a:cs typeface="Calibri"/>
                <a:sym typeface="Calibri"/>
              </a:rPr>
              <a:t>‹#›</a:t>
            </a:fld>
            <a:endParaRPr sz="1600" b="1">
              <a:solidFill>
                <a:schemeClr val="lt1"/>
              </a:solidFill>
              <a:latin typeface="Calibri"/>
              <a:ea typeface="Calibri"/>
              <a:cs typeface="Calibri"/>
              <a:sym typeface="Calibri"/>
            </a:endParaRPr>
          </a:p>
        </p:txBody>
      </p:sp>
      <p:grpSp>
        <p:nvGrpSpPr>
          <p:cNvPr id="195" name="Google Shape;195;p7"/>
          <p:cNvGrpSpPr/>
          <p:nvPr/>
        </p:nvGrpSpPr>
        <p:grpSpPr>
          <a:xfrm>
            <a:off x="3864326" y="1550411"/>
            <a:ext cx="8907429" cy="6869491"/>
            <a:chOff x="3864321" y="1550403"/>
            <a:chExt cx="8907429" cy="6869491"/>
          </a:xfrm>
        </p:grpSpPr>
        <p:sp>
          <p:nvSpPr>
            <p:cNvPr id="196" name="Google Shape;196;p7"/>
            <p:cNvSpPr/>
            <p:nvPr/>
          </p:nvSpPr>
          <p:spPr>
            <a:xfrm rot="6104502">
              <a:off x="10513894" y="3982335"/>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7"/>
            <p:cNvSpPr/>
            <p:nvPr/>
          </p:nvSpPr>
          <p:spPr>
            <a:xfrm rot="6104502">
              <a:off x="11635129" y="3032009"/>
              <a:ext cx="1041541" cy="1041541"/>
            </a:xfrm>
            <a:prstGeom prst="donut">
              <a:avLst>
                <a:gd name="adj" fmla="val 15926"/>
              </a:avLst>
            </a:prstGeom>
            <a:solidFill>
              <a:srgbClr val="1E222A">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7"/>
            <p:cNvSpPr/>
            <p:nvPr/>
          </p:nvSpPr>
          <p:spPr>
            <a:xfrm rot="6104502">
              <a:off x="4885213" y="5554063"/>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7"/>
            <p:cNvSpPr/>
            <p:nvPr/>
          </p:nvSpPr>
          <p:spPr>
            <a:xfrm rot="6104502">
              <a:off x="9890317" y="6128285"/>
              <a:ext cx="1074806" cy="1074806"/>
            </a:xfrm>
            <a:prstGeom prst="donut">
              <a:avLst>
                <a:gd name="adj" fmla="val 11712"/>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7"/>
            <p:cNvSpPr/>
            <p:nvPr/>
          </p:nvSpPr>
          <p:spPr>
            <a:xfrm rot="6104502">
              <a:off x="11280398" y="257342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7"/>
            <p:cNvSpPr/>
            <p:nvPr/>
          </p:nvSpPr>
          <p:spPr>
            <a:xfrm rot="6104502">
              <a:off x="11255956" y="3896877"/>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7"/>
            <p:cNvSpPr/>
            <p:nvPr/>
          </p:nvSpPr>
          <p:spPr>
            <a:xfrm rot="6104502">
              <a:off x="10988857" y="3211390"/>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7"/>
            <p:cNvSpPr/>
            <p:nvPr/>
          </p:nvSpPr>
          <p:spPr>
            <a:xfrm rot="-1095498">
              <a:off x="8157576" y="4767796"/>
              <a:ext cx="1778283" cy="1778283"/>
            </a:xfrm>
            <a:prstGeom prst="donut">
              <a:avLst>
                <a:gd name="adj" fmla="val 15926"/>
              </a:avLst>
            </a:prstGeom>
            <a:solidFill>
              <a:srgbClr val="1E222A">
                <a:alpha val="4196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7"/>
            <p:cNvSpPr/>
            <p:nvPr/>
          </p:nvSpPr>
          <p:spPr>
            <a:xfrm rot="-1095498">
              <a:off x="5967631" y="5317480"/>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7"/>
            <p:cNvSpPr/>
            <p:nvPr/>
          </p:nvSpPr>
          <p:spPr>
            <a:xfrm rot="-1095498">
              <a:off x="7106071" y="5840231"/>
              <a:ext cx="688490" cy="688490"/>
            </a:xfrm>
            <a:prstGeom prst="ellipse">
              <a:avLst/>
            </a:prstGeom>
            <a:solidFill>
              <a:srgbClr val="111319">
                <a:alpha val="38823"/>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7"/>
            <p:cNvSpPr/>
            <p:nvPr/>
          </p:nvSpPr>
          <p:spPr>
            <a:xfrm rot="-1095498">
              <a:off x="8828367" y="4497513"/>
              <a:ext cx="536090" cy="536090"/>
            </a:xfrm>
            <a:prstGeom prst="ellipse">
              <a:avLst/>
            </a:prstGeom>
            <a:solidFill>
              <a:schemeClr val="dk1">
                <a:alpha val="46666"/>
              </a:scheme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7"/>
            <p:cNvSpPr/>
            <p:nvPr/>
          </p:nvSpPr>
          <p:spPr>
            <a:xfrm rot="-1095498">
              <a:off x="7272388" y="4937466"/>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7"/>
            <p:cNvSpPr/>
            <p:nvPr/>
          </p:nvSpPr>
          <p:spPr>
            <a:xfrm rot="-1095498">
              <a:off x="9359434" y="5396675"/>
              <a:ext cx="1074806" cy="1074806"/>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7"/>
            <p:cNvSpPr/>
            <p:nvPr/>
          </p:nvSpPr>
          <p:spPr>
            <a:xfrm rot="-1095498">
              <a:off x="9482547" y="445953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7"/>
            <p:cNvSpPr/>
            <p:nvPr/>
          </p:nvSpPr>
          <p:spPr>
            <a:xfrm rot="-1095498">
              <a:off x="11146308" y="5668752"/>
              <a:ext cx="1074806" cy="1074806"/>
            </a:xfrm>
            <a:prstGeom prst="donut">
              <a:avLst>
                <a:gd name="adj" fmla="val 24020"/>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7"/>
            <p:cNvSpPr/>
            <p:nvPr/>
          </p:nvSpPr>
          <p:spPr>
            <a:xfrm rot="-1095498">
              <a:off x="7238767" y="4816988"/>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7"/>
            <p:cNvSpPr/>
            <p:nvPr/>
          </p:nvSpPr>
          <p:spPr>
            <a:xfrm rot="-1095498">
              <a:off x="3943629" y="5930285"/>
              <a:ext cx="603202" cy="60320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7"/>
            <p:cNvSpPr/>
            <p:nvPr/>
          </p:nvSpPr>
          <p:spPr>
            <a:xfrm rot="-1095498">
              <a:off x="6479821" y="5790841"/>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7"/>
            <p:cNvSpPr/>
            <p:nvPr/>
          </p:nvSpPr>
          <p:spPr>
            <a:xfrm rot="-1095498">
              <a:off x="9327833" y="4073346"/>
              <a:ext cx="312832" cy="31283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7"/>
            <p:cNvSpPr/>
            <p:nvPr/>
          </p:nvSpPr>
          <p:spPr>
            <a:xfrm rot="10604502">
              <a:off x="10421842" y="5327949"/>
              <a:ext cx="1327177" cy="1327177"/>
            </a:xfrm>
            <a:prstGeom prst="donut">
              <a:avLst>
                <a:gd name="adj" fmla="val 15926"/>
              </a:avLst>
            </a:prstGeom>
            <a:solidFill>
              <a:srgbClr val="161920">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7"/>
            <p:cNvSpPr/>
            <p:nvPr/>
          </p:nvSpPr>
          <p:spPr>
            <a:xfrm rot="10604502">
              <a:off x="11502978" y="1735319"/>
              <a:ext cx="1041541" cy="1041541"/>
            </a:xfrm>
            <a:prstGeom prst="donut">
              <a:avLst>
                <a:gd name="adj" fmla="val 15926"/>
              </a:avLst>
            </a:prstGeom>
            <a:solidFill>
              <a:srgbClr val="111319">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7"/>
            <p:cNvSpPr/>
            <p:nvPr/>
          </p:nvSpPr>
          <p:spPr>
            <a:xfrm rot="10604502">
              <a:off x="11886320" y="1565205"/>
              <a:ext cx="536090" cy="536090"/>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7"/>
            <p:cNvSpPr/>
            <p:nvPr/>
          </p:nvSpPr>
          <p:spPr>
            <a:xfrm rot="10604502">
              <a:off x="9874667" y="3336045"/>
              <a:ext cx="2626101" cy="2626101"/>
            </a:xfrm>
            <a:prstGeom prst="donut">
              <a:avLst>
                <a:gd name="adj" fmla="val 15926"/>
              </a:avLst>
            </a:prstGeom>
            <a:solidFill>
              <a:srgbClr val="2F3540">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7"/>
            <p:cNvSpPr/>
            <p:nvPr/>
          </p:nvSpPr>
          <p:spPr>
            <a:xfrm rot="10604502">
              <a:off x="10759809" y="3014157"/>
              <a:ext cx="835345" cy="835345"/>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7"/>
            <p:cNvSpPr/>
            <p:nvPr/>
          </p:nvSpPr>
          <p:spPr>
            <a:xfrm rot="10604502">
              <a:off x="4248675" y="6031102"/>
              <a:ext cx="1074806" cy="1074806"/>
            </a:xfrm>
            <a:prstGeom prst="donut">
              <a:avLst>
                <a:gd name="adj" fmla="val 24020"/>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7"/>
            <p:cNvSpPr/>
            <p:nvPr/>
          </p:nvSpPr>
          <p:spPr>
            <a:xfrm rot="10604502">
              <a:off x="11516462" y="2855922"/>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7"/>
            <p:cNvSpPr/>
            <p:nvPr/>
          </p:nvSpPr>
          <p:spPr>
            <a:xfrm rot="10604502">
              <a:off x="8086333" y="5882875"/>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7"/>
            <p:cNvSpPr/>
            <p:nvPr/>
          </p:nvSpPr>
          <p:spPr>
            <a:xfrm rot="10604502">
              <a:off x="4659440" y="5486313"/>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Blank-2">
  <p:cSld name="3_Blank-2">
    <p:bg>
      <p:bgPr>
        <a:gradFill>
          <a:gsLst>
            <a:gs pos="0">
              <a:srgbClr val="1E222A"/>
            </a:gs>
            <a:gs pos="100000">
              <a:srgbClr val="11141A"/>
            </a:gs>
          </a:gsLst>
          <a:lin ang="5400000" scaled="0"/>
        </a:gradFill>
        <a:effectLst/>
      </p:bgPr>
    </p:bg>
    <p:spTree>
      <p:nvGrpSpPr>
        <p:cNvPr id="1" name="Shape 230"/>
        <p:cNvGrpSpPr/>
        <p:nvPr/>
      </p:nvGrpSpPr>
      <p:grpSpPr>
        <a:xfrm>
          <a:off x="0" y="0"/>
          <a:ext cx="0" cy="0"/>
          <a:chOff x="0" y="0"/>
          <a:chExt cx="0" cy="0"/>
        </a:xfrm>
      </p:grpSpPr>
      <p:grpSp>
        <p:nvGrpSpPr>
          <p:cNvPr id="231" name="Google Shape;231;p8"/>
          <p:cNvGrpSpPr/>
          <p:nvPr/>
        </p:nvGrpSpPr>
        <p:grpSpPr>
          <a:xfrm>
            <a:off x="3864326" y="1550411"/>
            <a:ext cx="8907429" cy="6869491"/>
            <a:chOff x="3864321" y="1550403"/>
            <a:chExt cx="8907429" cy="6869491"/>
          </a:xfrm>
        </p:grpSpPr>
        <p:sp>
          <p:nvSpPr>
            <p:cNvPr id="232" name="Google Shape;232;p8"/>
            <p:cNvSpPr/>
            <p:nvPr/>
          </p:nvSpPr>
          <p:spPr>
            <a:xfrm rot="6104502">
              <a:off x="10513894" y="3982335"/>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8"/>
            <p:cNvSpPr/>
            <p:nvPr/>
          </p:nvSpPr>
          <p:spPr>
            <a:xfrm rot="6104502">
              <a:off x="11635129" y="3032009"/>
              <a:ext cx="1041541" cy="1041541"/>
            </a:xfrm>
            <a:prstGeom prst="donut">
              <a:avLst>
                <a:gd name="adj" fmla="val 15926"/>
              </a:avLst>
            </a:prstGeom>
            <a:solidFill>
              <a:srgbClr val="1E222A">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8"/>
            <p:cNvSpPr/>
            <p:nvPr/>
          </p:nvSpPr>
          <p:spPr>
            <a:xfrm rot="6104502">
              <a:off x="4885213" y="5554063"/>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8"/>
            <p:cNvSpPr/>
            <p:nvPr/>
          </p:nvSpPr>
          <p:spPr>
            <a:xfrm rot="6104502">
              <a:off x="9890317" y="6128285"/>
              <a:ext cx="1074806" cy="1074806"/>
            </a:xfrm>
            <a:prstGeom prst="donut">
              <a:avLst>
                <a:gd name="adj" fmla="val 11712"/>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8"/>
            <p:cNvSpPr/>
            <p:nvPr/>
          </p:nvSpPr>
          <p:spPr>
            <a:xfrm rot="6104502">
              <a:off x="11280398" y="257342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8"/>
            <p:cNvSpPr/>
            <p:nvPr/>
          </p:nvSpPr>
          <p:spPr>
            <a:xfrm rot="6104502">
              <a:off x="11255956" y="3896877"/>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8"/>
            <p:cNvSpPr/>
            <p:nvPr/>
          </p:nvSpPr>
          <p:spPr>
            <a:xfrm rot="6104502">
              <a:off x="10988857" y="3211390"/>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8"/>
            <p:cNvSpPr/>
            <p:nvPr/>
          </p:nvSpPr>
          <p:spPr>
            <a:xfrm rot="-1095498">
              <a:off x="8157576" y="4767796"/>
              <a:ext cx="1778283" cy="1778283"/>
            </a:xfrm>
            <a:prstGeom prst="donut">
              <a:avLst>
                <a:gd name="adj" fmla="val 15926"/>
              </a:avLst>
            </a:prstGeom>
            <a:solidFill>
              <a:srgbClr val="1E222A">
                <a:alpha val="4196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8"/>
            <p:cNvSpPr/>
            <p:nvPr/>
          </p:nvSpPr>
          <p:spPr>
            <a:xfrm rot="-1095498">
              <a:off x="5967631" y="5317480"/>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8"/>
            <p:cNvSpPr/>
            <p:nvPr/>
          </p:nvSpPr>
          <p:spPr>
            <a:xfrm rot="-1095498">
              <a:off x="7106071" y="5840231"/>
              <a:ext cx="688490" cy="688490"/>
            </a:xfrm>
            <a:prstGeom prst="ellipse">
              <a:avLst/>
            </a:prstGeom>
            <a:solidFill>
              <a:srgbClr val="111319">
                <a:alpha val="38823"/>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8"/>
            <p:cNvSpPr/>
            <p:nvPr/>
          </p:nvSpPr>
          <p:spPr>
            <a:xfrm rot="-1095498">
              <a:off x="8828367" y="4497513"/>
              <a:ext cx="536090" cy="536090"/>
            </a:xfrm>
            <a:prstGeom prst="ellipse">
              <a:avLst/>
            </a:prstGeom>
            <a:solidFill>
              <a:schemeClr val="dk1">
                <a:alpha val="46666"/>
              </a:scheme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8"/>
            <p:cNvSpPr/>
            <p:nvPr/>
          </p:nvSpPr>
          <p:spPr>
            <a:xfrm rot="-1095498">
              <a:off x="7272388" y="4937466"/>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8"/>
            <p:cNvSpPr/>
            <p:nvPr/>
          </p:nvSpPr>
          <p:spPr>
            <a:xfrm rot="-1095498">
              <a:off x="9359434" y="5396675"/>
              <a:ext cx="1074806" cy="1074806"/>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8"/>
            <p:cNvSpPr/>
            <p:nvPr/>
          </p:nvSpPr>
          <p:spPr>
            <a:xfrm rot="-1095498">
              <a:off x="9482547" y="445953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8"/>
            <p:cNvSpPr/>
            <p:nvPr/>
          </p:nvSpPr>
          <p:spPr>
            <a:xfrm rot="-1095498">
              <a:off x="11146308" y="5668752"/>
              <a:ext cx="1074806" cy="1074806"/>
            </a:xfrm>
            <a:prstGeom prst="donut">
              <a:avLst>
                <a:gd name="adj" fmla="val 24020"/>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8"/>
            <p:cNvSpPr/>
            <p:nvPr/>
          </p:nvSpPr>
          <p:spPr>
            <a:xfrm rot="-1095498">
              <a:off x="7238767" y="4816988"/>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8"/>
            <p:cNvSpPr/>
            <p:nvPr/>
          </p:nvSpPr>
          <p:spPr>
            <a:xfrm rot="-1095498">
              <a:off x="3943629" y="5930285"/>
              <a:ext cx="603202" cy="60320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8"/>
            <p:cNvSpPr/>
            <p:nvPr/>
          </p:nvSpPr>
          <p:spPr>
            <a:xfrm rot="-1095498">
              <a:off x="6479821" y="5790841"/>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 name="Google Shape;250;p8"/>
            <p:cNvSpPr/>
            <p:nvPr/>
          </p:nvSpPr>
          <p:spPr>
            <a:xfrm rot="-1095498">
              <a:off x="9327833" y="4073346"/>
              <a:ext cx="312832" cy="31283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8"/>
            <p:cNvSpPr/>
            <p:nvPr/>
          </p:nvSpPr>
          <p:spPr>
            <a:xfrm rot="10604502">
              <a:off x="10421842" y="5327949"/>
              <a:ext cx="1327177" cy="1327177"/>
            </a:xfrm>
            <a:prstGeom prst="donut">
              <a:avLst>
                <a:gd name="adj" fmla="val 15926"/>
              </a:avLst>
            </a:prstGeom>
            <a:solidFill>
              <a:srgbClr val="161920">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8"/>
            <p:cNvSpPr/>
            <p:nvPr/>
          </p:nvSpPr>
          <p:spPr>
            <a:xfrm rot="10604502">
              <a:off x="11502978" y="1735319"/>
              <a:ext cx="1041541" cy="1041541"/>
            </a:xfrm>
            <a:prstGeom prst="donut">
              <a:avLst>
                <a:gd name="adj" fmla="val 15926"/>
              </a:avLst>
            </a:prstGeom>
            <a:solidFill>
              <a:srgbClr val="111319">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8"/>
            <p:cNvSpPr/>
            <p:nvPr/>
          </p:nvSpPr>
          <p:spPr>
            <a:xfrm rot="10604502">
              <a:off x="11886320" y="1565205"/>
              <a:ext cx="536090" cy="536090"/>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8"/>
            <p:cNvSpPr/>
            <p:nvPr/>
          </p:nvSpPr>
          <p:spPr>
            <a:xfrm rot="10604502">
              <a:off x="9874667" y="3336045"/>
              <a:ext cx="2626101" cy="2626101"/>
            </a:xfrm>
            <a:prstGeom prst="donut">
              <a:avLst>
                <a:gd name="adj" fmla="val 15926"/>
              </a:avLst>
            </a:prstGeom>
            <a:solidFill>
              <a:srgbClr val="2F3540">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8"/>
            <p:cNvSpPr/>
            <p:nvPr/>
          </p:nvSpPr>
          <p:spPr>
            <a:xfrm rot="10604502">
              <a:off x="10759809" y="3014157"/>
              <a:ext cx="835345" cy="835345"/>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8"/>
            <p:cNvSpPr/>
            <p:nvPr/>
          </p:nvSpPr>
          <p:spPr>
            <a:xfrm rot="10604502">
              <a:off x="4248675" y="6031102"/>
              <a:ext cx="1074806" cy="1074806"/>
            </a:xfrm>
            <a:prstGeom prst="donut">
              <a:avLst>
                <a:gd name="adj" fmla="val 24020"/>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8"/>
            <p:cNvSpPr/>
            <p:nvPr/>
          </p:nvSpPr>
          <p:spPr>
            <a:xfrm rot="10604502">
              <a:off x="11516462" y="2855922"/>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8"/>
            <p:cNvSpPr/>
            <p:nvPr/>
          </p:nvSpPr>
          <p:spPr>
            <a:xfrm rot="10604502">
              <a:off x="8086333" y="5882875"/>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8"/>
            <p:cNvSpPr/>
            <p:nvPr/>
          </p:nvSpPr>
          <p:spPr>
            <a:xfrm rot="10604502">
              <a:off x="4659440" y="5486313"/>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60" name="Google Shape;260;p8"/>
          <p:cNvGrpSpPr/>
          <p:nvPr/>
        </p:nvGrpSpPr>
        <p:grpSpPr>
          <a:xfrm>
            <a:off x="11807070" y="6559227"/>
            <a:ext cx="214313" cy="220663"/>
            <a:chOff x="7015550" y="2614882"/>
            <a:chExt cx="214313" cy="220663"/>
          </a:xfrm>
        </p:grpSpPr>
        <p:sp>
          <p:nvSpPr>
            <p:cNvPr id="261" name="Google Shape;261;p8"/>
            <p:cNvSpPr/>
            <p:nvPr/>
          </p:nvSpPr>
          <p:spPr>
            <a:xfrm>
              <a:off x="7015550" y="2614882"/>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8"/>
            <p:cNvSpPr/>
            <p:nvPr/>
          </p:nvSpPr>
          <p:spPr>
            <a:xfrm>
              <a:off x="7091750" y="2657745"/>
              <a:ext cx="76200" cy="131763"/>
            </a:xfrm>
            <a:custGeom>
              <a:avLst/>
              <a:gdLst/>
              <a:ahLst/>
              <a:cxnLst/>
              <a:rect l="l" t="t" r="r" b="b"/>
              <a:pathLst>
                <a:path w="48" h="83" extrusionOk="0">
                  <a:moveTo>
                    <a:pt x="0" y="70"/>
                  </a:moveTo>
                  <a:lnTo>
                    <a:pt x="34" y="40"/>
                  </a:lnTo>
                  <a:lnTo>
                    <a:pt x="0" y="13"/>
                  </a:lnTo>
                  <a:lnTo>
                    <a:pt x="0" y="0"/>
                  </a:lnTo>
                  <a:lnTo>
                    <a:pt x="48" y="40"/>
                  </a:lnTo>
                  <a:lnTo>
                    <a:pt x="0" y="83"/>
                  </a:lnTo>
                  <a:lnTo>
                    <a:pt x="0" y="70"/>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3" name="Google Shape;263;p8"/>
          <p:cNvGrpSpPr/>
          <p:nvPr/>
        </p:nvGrpSpPr>
        <p:grpSpPr>
          <a:xfrm>
            <a:off x="11370388" y="6559227"/>
            <a:ext cx="214313" cy="220663"/>
            <a:chOff x="7395183" y="3832633"/>
            <a:chExt cx="214313" cy="220663"/>
          </a:xfrm>
        </p:grpSpPr>
        <p:sp>
          <p:nvSpPr>
            <p:cNvPr id="264" name="Google Shape;264;p8"/>
            <p:cNvSpPr/>
            <p:nvPr/>
          </p:nvSpPr>
          <p:spPr>
            <a:xfrm>
              <a:off x="7395183" y="3832633"/>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8"/>
            <p:cNvSpPr/>
            <p:nvPr/>
          </p:nvSpPr>
          <p:spPr>
            <a:xfrm>
              <a:off x="7457096" y="3880258"/>
              <a:ext cx="76200" cy="130175"/>
            </a:xfrm>
            <a:custGeom>
              <a:avLst/>
              <a:gdLst/>
              <a:ahLst/>
              <a:cxnLst/>
              <a:rect l="l" t="t" r="r" b="b"/>
              <a:pathLst>
                <a:path w="48" h="82" extrusionOk="0">
                  <a:moveTo>
                    <a:pt x="48" y="12"/>
                  </a:moveTo>
                  <a:lnTo>
                    <a:pt x="14" y="42"/>
                  </a:lnTo>
                  <a:lnTo>
                    <a:pt x="48" y="70"/>
                  </a:lnTo>
                  <a:lnTo>
                    <a:pt x="48" y="82"/>
                  </a:lnTo>
                  <a:lnTo>
                    <a:pt x="0" y="42"/>
                  </a:lnTo>
                  <a:lnTo>
                    <a:pt x="48" y="0"/>
                  </a:lnTo>
                  <a:lnTo>
                    <a:pt x="48" y="12"/>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6" name="Google Shape;266;p8"/>
          <p:cNvGrpSpPr/>
          <p:nvPr/>
        </p:nvGrpSpPr>
        <p:grpSpPr>
          <a:xfrm rot="-5400000">
            <a:off x="504088" y="768356"/>
            <a:ext cx="383327" cy="67506"/>
            <a:chOff x="2013527" y="1616364"/>
            <a:chExt cx="576928" cy="101600"/>
          </a:xfrm>
        </p:grpSpPr>
        <p:sp>
          <p:nvSpPr>
            <p:cNvPr id="267" name="Google Shape;267;p8"/>
            <p:cNvSpPr/>
            <p:nvPr/>
          </p:nvSpPr>
          <p:spPr>
            <a:xfrm>
              <a:off x="2013527" y="1616364"/>
              <a:ext cx="101600" cy="101600"/>
            </a:xfrm>
            <a:prstGeom prst="ellipse">
              <a:avLst/>
            </a:prstGeom>
            <a:solidFill>
              <a:srgbClr val="FF4343">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8"/>
            <p:cNvSpPr/>
            <p:nvPr/>
          </p:nvSpPr>
          <p:spPr>
            <a:xfrm>
              <a:off x="2132359" y="1616364"/>
              <a:ext cx="101600" cy="101600"/>
            </a:xfrm>
            <a:prstGeom prst="ellipse">
              <a:avLst/>
            </a:prstGeom>
            <a:solidFill>
              <a:srgbClr val="FF434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8"/>
            <p:cNvSpPr/>
            <p:nvPr/>
          </p:nvSpPr>
          <p:spPr>
            <a:xfrm>
              <a:off x="2251191" y="1616364"/>
              <a:ext cx="101600" cy="101600"/>
            </a:xfrm>
            <a:prstGeom prst="ellipse">
              <a:avLst/>
            </a:prstGeom>
            <a:solidFill>
              <a:srgbClr val="FF4343">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8"/>
            <p:cNvSpPr/>
            <p:nvPr/>
          </p:nvSpPr>
          <p:spPr>
            <a:xfrm>
              <a:off x="2370023" y="1616364"/>
              <a:ext cx="101600" cy="101600"/>
            </a:xfrm>
            <a:prstGeom prst="ellipse">
              <a:avLst/>
            </a:prstGeom>
            <a:solidFill>
              <a:srgbClr val="FF4343">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8"/>
            <p:cNvSpPr/>
            <p:nvPr/>
          </p:nvSpPr>
          <p:spPr>
            <a:xfrm>
              <a:off x="2488855" y="1616364"/>
              <a:ext cx="101600" cy="101600"/>
            </a:xfrm>
            <a:prstGeom prst="ellipse">
              <a:avLst/>
            </a:prstGeom>
            <a:solidFill>
              <a:srgbClr val="FF43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2" name="Google Shape;272;p8"/>
          <p:cNvSpPr/>
          <p:nvPr/>
        </p:nvSpPr>
        <p:spPr>
          <a:xfrm>
            <a:off x="11672882" y="-148007"/>
            <a:ext cx="655570" cy="655569"/>
          </a:xfrm>
          <a:prstGeom prst="ellipse">
            <a:avLst/>
          </a:prstGeom>
          <a:solidFill>
            <a:srgbClr val="FF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Calibri"/>
                <a:ea typeface="Calibri"/>
                <a:cs typeface="Calibri"/>
                <a:sym typeface="Calibri"/>
              </a:rPr>
              <a:t>‹#›</a:t>
            </a:fld>
            <a:endParaRPr sz="16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500"/>
                                        <p:tgtEl>
                                          <p:spTgt spid="266"/>
                                        </p:tgtEl>
                                      </p:cBhvr>
                                    </p:animEffect>
                                  </p:childTnLst>
                                </p:cTn>
                              </p:par>
                              <p:par>
                                <p:cTn id="8" presetID="10" presetClass="entr" presetSubtype="0" fill="hold"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nodeType="withEffect">
                                  <p:stCondLst>
                                    <p:cond delay="0"/>
                                  </p:stCondLst>
                                  <p:childTnLst>
                                    <p:set>
                                      <p:cBhvr>
                                        <p:cTn id="12" dur="1" fill="hold">
                                          <p:stCondLst>
                                            <p:cond delay="0"/>
                                          </p:stCondLst>
                                        </p:cTn>
                                        <p:tgtEl>
                                          <p:spTgt spid="260"/>
                                        </p:tgtEl>
                                        <p:attrNameLst>
                                          <p:attrName>style.visibility</p:attrName>
                                        </p:attrNameLst>
                                      </p:cBhvr>
                                      <p:to>
                                        <p:strVal val="visible"/>
                                      </p:to>
                                    </p:set>
                                    <p:animEffect transition="in" filter="fade">
                                      <p:cBhvr>
                                        <p:cTn id="13" dur="5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Blank-2">
  <p:cSld name="4_Blank-2">
    <p:bg>
      <p:bgPr>
        <a:gradFill>
          <a:gsLst>
            <a:gs pos="0">
              <a:srgbClr val="1E222A"/>
            </a:gs>
            <a:gs pos="100000">
              <a:srgbClr val="11141A"/>
            </a:gs>
          </a:gsLst>
          <a:lin ang="5400000" scaled="0"/>
        </a:gradFill>
        <a:effectLst/>
      </p:bgPr>
    </p:bg>
    <p:spTree>
      <p:nvGrpSpPr>
        <p:cNvPr id="1" name="Shape 279"/>
        <p:cNvGrpSpPr/>
        <p:nvPr/>
      </p:nvGrpSpPr>
      <p:grpSpPr>
        <a:xfrm>
          <a:off x="0" y="0"/>
          <a:ext cx="0" cy="0"/>
          <a:chOff x="0" y="0"/>
          <a:chExt cx="0" cy="0"/>
        </a:xfrm>
      </p:grpSpPr>
      <p:grpSp>
        <p:nvGrpSpPr>
          <p:cNvPr id="280" name="Google Shape;280;p9"/>
          <p:cNvGrpSpPr/>
          <p:nvPr/>
        </p:nvGrpSpPr>
        <p:grpSpPr>
          <a:xfrm>
            <a:off x="3864326" y="1550411"/>
            <a:ext cx="8907429" cy="6869491"/>
            <a:chOff x="3864321" y="1550403"/>
            <a:chExt cx="8907429" cy="6869491"/>
          </a:xfrm>
        </p:grpSpPr>
        <p:sp>
          <p:nvSpPr>
            <p:cNvPr id="281" name="Google Shape;281;p9"/>
            <p:cNvSpPr/>
            <p:nvPr/>
          </p:nvSpPr>
          <p:spPr>
            <a:xfrm rot="6104502">
              <a:off x="10513894" y="3982335"/>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9"/>
            <p:cNvSpPr/>
            <p:nvPr/>
          </p:nvSpPr>
          <p:spPr>
            <a:xfrm rot="6104502">
              <a:off x="11635129" y="3032009"/>
              <a:ext cx="1041541" cy="1041541"/>
            </a:xfrm>
            <a:prstGeom prst="donut">
              <a:avLst>
                <a:gd name="adj" fmla="val 15926"/>
              </a:avLst>
            </a:prstGeom>
            <a:solidFill>
              <a:srgbClr val="1E222A">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9"/>
            <p:cNvSpPr/>
            <p:nvPr/>
          </p:nvSpPr>
          <p:spPr>
            <a:xfrm rot="6104502">
              <a:off x="4885213" y="5554063"/>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9"/>
            <p:cNvSpPr/>
            <p:nvPr/>
          </p:nvSpPr>
          <p:spPr>
            <a:xfrm rot="6104502">
              <a:off x="9890317" y="6128285"/>
              <a:ext cx="1074806" cy="1074806"/>
            </a:xfrm>
            <a:prstGeom prst="donut">
              <a:avLst>
                <a:gd name="adj" fmla="val 11712"/>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9"/>
            <p:cNvSpPr/>
            <p:nvPr/>
          </p:nvSpPr>
          <p:spPr>
            <a:xfrm rot="6104502">
              <a:off x="11280398" y="257342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9"/>
            <p:cNvSpPr/>
            <p:nvPr/>
          </p:nvSpPr>
          <p:spPr>
            <a:xfrm rot="6104502">
              <a:off x="11255956" y="3896877"/>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9"/>
            <p:cNvSpPr/>
            <p:nvPr/>
          </p:nvSpPr>
          <p:spPr>
            <a:xfrm rot="6104502">
              <a:off x="10988857" y="3211390"/>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8" name="Google Shape;288;p9"/>
            <p:cNvSpPr/>
            <p:nvPr/>
          </p:nvSpPr>
          <p:spPr>
            <a:xfrm rot="-1095498">
              <a:off x="8157576" y="4767796"/>
              <a:ext cx="1778283" cy="1778283"/>
            </a:xfrm>
            <a:prstGeom prst="donut">
              <a:avLst>
                <a:gd name="adj" fmla="val 15926"/>
              </a:avLst>
            </a:prstGeom>
            <a:solidFill>
              <a:srgbClr val="1E222A">
                <a:alpha val="4196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9"/>
            <p:cNvSpPr/>
            <p:nvPr/>
          </p:nvSpPr>
          <p:spPr>
            <a:xfrm rot="-1095498">
              <a:off x="5967631" y="5317480"/>
              <a:ext cx="1327177" cy="1327177"/>
            </a:xfrm>
            <a:prstGeom prst="donut">
              <a:avLst>
                <a:gd name="adj" fmla="val 15926"/>
              </a:avLst>
            </a:prstGeom>
            <a:solidFill>
              <a:srgbClr val="111319">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9"/>
            <p:cNvSpPr/>
            <p:nvPr/>
          </p:nvSpPr>
          <p:spPr>
            <a:xfrm rot="-1095498">
              <a:off x="7106071" y="5840231"/>
              <a:ext cx="688490" cy="688490"/>
            </a:xfrm>
            <a:prstGeom prst="ellipse">
              <a:avLst/>
            </a:prstGeom>
            <a:solidFill>
              <a:srgbClr val="111319">
                <a:alpha val="38823"/>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9"/>
            <p:cNvSpPr/>
            <p:nvPr/>
          </p:nvSpPr>
          <p:spPr>
            <a:xfrm rot="-1095498">
              <a:off x="8828367" y="4497513"/>
              <a:ext cx="536090" cy="536090"/>
            </a:xfrm>
            <a:prstGeom prst="ellipse">
              <a:avLst/>
            </a:prstGeom>
            <a:solidFill>
              <a:schemeClr val="dk1">
                <a:alpha val="46666"/>
              </a:scheme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9"/>
            <p:cNvSpPr/>
            <p:nvPr/>
          </p:nvSpPr>
          <p:spPr>
            <a:xfrm rot="-1095498">
              <a:off x="7272388" y="4937466"/>
              <a:ext cx="2626101" cy="2626101"/>
            </a:xfrm>
            <a:prstGeom prst="donut">
              <a:avLst>
                <a:gd name="adj" fmla="val 15926"/>
              </a:avLst>
            </a:prstGeom>
            <a:solidFill>
              <a:srgbClr val="111319">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9"/>
            <p:cNvSpPr/>
            <p:nvPr/>
          </p:nvSpPr>
          <p:spPr>
            <a:xfrm rot="-1095498">
              <a:off x="9359434" y="5396675"/>
              <a:ext cx="1074806" cy="1074806"/>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9"/>
            <p:cNvSpPr/>
            <p:nvPr/>
          </p:nvSpPr>
          <p:spPr>
            <a:xfrm rot="-1095498">
              <a:off x="9482547" y="4459531"/>
              <a:ext cx="835345" cy="835345"/>
            </a:xfrm>
            <a:prstGeom prst="donut">
              <a:avLst>
                <a:gd name="adj" fmla="val 11712"/>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9"/>
            <p:cNvSpPr/>
            <p:nvPr/>
          </p:nvSpPr>
          <p:spPr>
            <a:xfrm rot="-1095498">
              <a:off x="11146308" y="5668752"/>
              <a:ext cx="1074806" cy="1074806"/>
            </a:xfrm>
            <a:prstGeom prst="donut">
              <a:avLst>
                <a:gd name="adj" fmla="val 24020"/>
              </a:avLst>
            </a:prstGeom>
            <a:solidFill>
              <a:srgbClr val="161920">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9"/>
            <p:cNvSpPr/>
            <p:nvPr/>
          </p:nvSpPr>
          <p:spPr>
            <a:xfrm rot="-1095498">
              <a:off x="7238767" y="4816988"/>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9"/>
            <p:cNvSpPr/>
            <p:nvPr/>
          </p:nvSpPr>
          <p:spPr>
            <a:xfrm rot="-1095498">
              <a:off x="3943629" y="5930285"/>
              <a:ext cx="603202" cy="60320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9"/>
            <p:cNvSpPr/>
            <p:nvPr/>
          </p:nvSpPr>
          <p:spPr>
            <a:xfrm rot="-1095498">
              <a:off x="6479821" y="5790841"/>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9"/>
            <p:cNvSpPr/>
            <p:nvPr/>
          </p:nvSpPr>
          <p:spPr>
            <a:xfrm rot="-1095498">
              <a:off x="9327833" y="4073346"/>
              <a:ext cx="312832" cy="31283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9"/>
            <p:cNvSpPr/>
            <p:nvPr/>
          </p:nvSpPr>
          <p:spPr>
            <a:xfrm rot="10604502">
              <a:off x="10421842" y="5327949"/>
              <a:ext cx="1327177" cy="1327177"/>
            </a:xfrm>
            <a:prstGeom prst="donut">
              <a:avLst>
                <a:gd name="adj" fmla="val 15926"/>
              </a:avLst>
            </a:prstGeom>
            <a:solidFill>
              <a:srgbClr val="161920">
                <a:alpha val="7490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9"/>
            <p:cNvSpPr/>
            <p:nvPr/>
          </p:nvSpPr>
          <p:spPr>
            <a:xfrm rot="10604502">
              <a:off x="11502978" y="1735319"/>
              <a:ext cx="1041541" cy="1041541"/>
            </a:xfrm>
            <a:prstGeom prst="donut">
              <a:avLst>
                <a:gd name="adj" fmla="val 15926"/>
              </a:avLst>
            </a:prstGeom>
            <a:solidFill>
              <a:srgbClr val="111319">
                <a:alpha val="30980"/>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9"/>
            <p:cNvSpPr/>
            <p:nvPr/>
          </p:nvSpPr>
          <p:spPr>
            <a:xfrm rot="10604502">
              <a:off x="11886320" y="1565205"/>
              <a:ext cx="536090" cy="536090"/>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9"/>
            <p:cNvSpPr/>
            <p:nvPr/>
          </p:nvSpPr>
          <p:spPr>
            <a:xfrm rot="10604502">
              <a:off x="9874667" y="3336045"/>
              <a:ext cx="2626101" cy="2626101"/>
            </a:xfrm>
            <a:prstGeom prst="donut">
              <a:avLst>
                <a:gd name="adj" fmla="val 15926"/>
              </a:avLst>
            </a:prstGeom>
            <a:solidFill>
              <a:srgbClr val="2F3540">
                <a:alpha val="12941"/>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9"/>
            <p:cNvSpPr/>
            <p:nvPr/>
          </p:nvSpPr>
          <p:spPr>
            <a:xfrm rot="10604502">
              <a:off x="10759809" y="3014157"/>
              <a:ext cx="835345" cy="835345"/>
            </a:xfrm>
            <a:prstGeom prst="donut">
              <a:avLst>
                <a:gd name="adj" fmla="val 11712"/>
              </a:avLst>
            </a:prstGeom>
            <a:solidFill>
              <a:srgbClr val="1E222A">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9"/>
            <p:cNvSpPr/>
            <p:nvPr/>
          </p:nvSpPr>
          <p:spPr>
            <a:xfrm rot="10604502">
              <a:off x="4248675" y="6031102"/>
              <a:ext cx="1074806" cy="1074806"/>
            </a:xfrm>
            <a:prstGeom prst="donut">
              <a:avLst>
                <a:gd name="adj" fmla="val 24020"/>
              </a:avLst>
            </a:prstGeom>
            <a:solidFill>
              <a:srgbClr val="111319">
                <a:alpha val="53725"/>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9"/>
            <p:cNvSpPr/>
            <p:nvPr/>
          </p:nvSpPr>
          <p:spPr>
            <a:xfrm rot="10604502">
              <a:off x="11516462" y="2855922"/>
              <a:ext cx="312832" cy="312832"/>
            </a:xfrm>
            <a:prstGeom prst="ellipse">
              <a:avLst/>
            </a:prstGeom>
            <a:solidFill>
              <a:srgbClr val="161920">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9"/>
            <p:cNvSpPr/>
            <p:nvPr/>
          </p:nvSpPr>
          <p:spPr>
            <a:xfrm rot="10604502">
              <a:off x="8086333" y="5882875"/>
              <a:ext cx="603202" cy="603202"/>
            </a:xfrm>
            <a:prstGeom prst="ellipse">
              <a:avLst/>
            </a:prstGeom>
            <a:solidFill>
              <a:srgbClr val="1E222A">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p9"/>
            <p:cNvSpPr/>
            <p:nvPr/>
          </p:nvSpPr>
          <p:spPr>
            <a:xfrm rot="10604502">
              <a:off x="4659440" y="5486313"/>
              <a:ext cx="312832" cy="312832"/>
            </a:xfrm>
            <a:prstGeom prst="ellipse">
              <a:avLst/>
            </a:prstGeom>
            <a:solidFill>
              <a:srgbClr val="111319">
                <a:alpha val="46666"/>
              </a:srgbClr>
            </a:solidFill>
            <a:ln w="12700" cap="flat" cmpd="sng">
              <a:solidFill>
                <a:schemeClr val="dk1">
                  <a:alpha val="3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09" name="Google Shape;309;p9"/>
          <p:cNvGrpSpPr/>
          <p:nvPr/>
        </p:nvGrpSpPr>
        <p:grpSpPr>
          <a:xfrm>
            <a:off x="11807070" y="6559227"/>
            <a:ext cx="214313" cy="220663"/>
            <a:chOff x="7015550" y="2614882"/>
            <a:chExt cx="214313" cy="220663"/>
          </a:xfrm>
        </p:grpSpPr>
        <p:sp>
          <p:nvSpPr>
            <p:cNvPr id="310" name="Google Shape;310;p9"/>
            <p:cNvSpPr/>
            <p:nvPr/>
          </p:nvSpPr>
          <p:spPr>
            <a:xfrm>
              <a:off x="7015550" y="2614882"/>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9"/>
            <p:cNvSpPr/>
            <p:nvPr/>
          </p:nvSpPr>
          <p:spPr>
            <a:xfrm>
              <a:off x="7091750" y="2657745"/>
              <a:ext cx="76200" cy="131763"/>
            </a:xfrm>
            <a:custGeom>
              <a:avLst/>
              <a:gdLst/>
              <a:ahLst/>
              <a:cxnLst/>
              <a:rect l="l" t="t" r="r" b="b"/>
              <a:pathLst>
                <a:path w="48" h="83" extrusionOk="0">
                  <a:moveTo>
                    <a:pt x="0" y="70"/>
                  </a:moveTo>
                  <a:lnTo>
                    <a:pt x="34" y="40"/>
                  </a:lnTo>
                  <a:lnTo>
                    <a:pt x="0" y="13"/>
                  </a:lnTo>
                  <a:lnTo>
                    <a:pt x="0" y="0"/>
                  </a:lnTo>
                  <a:lnTo>
                    <a:pt x="48" y="40"/>
                  </a:lnTo>
                  <a:lnTo>
                    <a:pt x="0" y="83"/>
                  </a:lnTo>
                  <a:lnTo>
                    <a:pt x="0" y="70"/>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12" name="Google Shape;312;p9"/>
          <p:cNvGrpSpPr/>
          <p:nvPr/>
        </p:nvGrpSpPr>
        <p:grpSpPr>
          <a:xfrm>
            <a:off x="11370388" y="6559227"/>
            <a:ext cx="214313" cy="220663"/>
            <a:chOff x="7395183" y="3832633"/>
            <a:chExt cx="214313" cy="220663"/>
          </a:xfrm>
        </p:grpSpPr>
        <p:sp>
          <p:nvSpPr>
            <p:cNvPr id="313" name="Google Shape;313;p9"/>
            <p:cNvSpPr/>
            <p:nvPr/>
          </p:nvSpPr>
          <p:spPr>
            <a:xfrm>
              <a:off x="7395183" y="3832633"/>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9"/>
            <p:cNvSpPr/>
            <p:nvPr/>
          </p:nvSpPr>
          <p:spPr>
            <a:xfrm>
              <a:off x="7457096" y="3880258"/>
              <a:ext cx="76200" cy="130175"/>
            </a:xfrm>
            <a:custGeom>
              <a:avLst/>
              <a:gdLst/>
              <a:ahLst/>
              <a:cxnLst/>
              <a:rect l="l" t="t" r="r" b="b"/>
              <a:pathLst>
                <a:path w="48" h="82" extrusionOk="0">
                  <a:moveTo>
                    <a:pt x="48" y="12"/>
                  </a:moveTo>
                  <a:lnTo>
                    <a:pt x="14" y="42"/>
                  </a:lnTo>
                  <a:lnTo>
                    <a:pt x="48" y="70"/>
                  </a:lnTo>
                  <a:lnTo>
                    <a:pt x="48" y="82"/>
                  </a:lnTo>
                  <a:lnTo>
                    <a:pt x="0" y="42"/>
                  </a:lnTo>
                  <a:lnTo>
                    <a:pt x="48" y="0"/>
                  </a:lnTo>
                  <a:lnTo>
                    <a:pt x="48" y="12"/>
                  </a:lnTo>
                  <a:close/>
                </a:path>
              </a:pathLst>
            </a:custGeom>
            <a:solidFill>
              <a:srgbClr val="FF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p9"/>
          <p:cNvSpPr/>
          <p:nvPr/>
        </p:nvSpPr>
        <p:spPr>
          <a:xfrm>
            <a:off x="11672882" y="-148007"/>
            <a:ext cx="655570" cy="655569"/>
          </a:xfrm>
          <a:prstGeom prst="ellipse">
            <a:avLst/>
          </a:prstGeom>
          <a:solidFill>
            <a:srgbClr val="FF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400" b="1">
                <a:solidFill>
                  <a:schemeClr val="lt1"/>
                </a:solidFill>
                <a:latin typeface="Calibri"/>
                <a:ea typeface="Calibri"/>
                <a:cs typeface="Calibri"/>
                <a:sym typeface="Calibri"/>
              </a:rPr>
              <a:t>‹#›</a:t>
            </a:fld>
            <a:endParaRPr sz="16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500"/>
                                        <p:tgtEl>
                                          <p:spTgt spid="312"/>
                                        </p:tgtEl>
                                      </p:cBhvr>
                                    </p:animEffect>
                                  </p:childTnLst>
                                </p:cTn>
                              </p:par>
                              <p:par>
                                <p:cTn id="8" presetID="10" presetClass="entr" presetSubtype="0" fill="hold" nodeType="withEffect">
                                  <p:stCondLst>
                                    <p:cond delay="0"/>
                                  </p:stCondLst>
                                  <p:childTnLst>
                                    <p:set>
                                      <p:cBhvr>
                                        <p:cTn id="9" dur="1" fill="hold">
                                          <p:stCondLst>
                                            <p:cond delay="0"/>
                                          </p:stCondLst>
                                        </p:cTn>
                                        <p:tgtEl>
                                          <p:spTgt spid="309"/>
                                        </p:tgtEl>
                                        <p:attrNameLst>
                                          <p:attrName>style.visibility</p:attrName>
                                        </p:attrNameLst>
                                      </p:cBhvr>
                                      <p:to>
                                        <p:strVal val="visible"/>
                                      </p:to>
                                    </p:set>
                                    <p:animEffect transition="in" filter="fade">
                                      <p:cBhvr>
                                        <p:cTn id="10"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Blank-2">
  <p:cSld name="7_Blank-2">
    <p:bg>
      <p:bgPr>
        <a:solidFill>
          <a:srgbClr val="FF6D6D"/>
        </a:solidFill>
        <a:effectLst/>
      </p:bgPr>
    </p:bg>
    <p:spTree>
      <p:nvGrpSpPr>
        <p:cNvPr id="1" name="Shape 322"/>
        <p:cNvGrpSpPr/>
        <p:nvPr/>
      </p:nvGrpSpPr>
      <p:grpSpPr>
        <a:xfrm>
          <a:off x="0" y="0"/>
          <a:ext cx="0" cy="0"/>
          <a:chOff x="0" y="0"/>
          <a:chExt cx="0" cy="0"/>
        </a:xfrm>
      </p:grpSpPr>
      <p:sp>
        <p:nvSpPr>
          <p:cNvPr id="323" name="Google Shape;323;p10"/>
          <p:cNvSpPr/>
          <p:nvPr/>
        </p:nvSpPr>
        <p:spPr>
          <a:xfrm>
            <a:off x="11711066" y="-118202"/>
            <a:ext cx="562727" cy="56272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rgbClr val="FF6D6D"/>
                </a:solidFill>
                <a:latin typeface="Calibri"/>
                <a:ea typeface="Calibri"/>
                <a:cs typeface="Calibri"/>
                <a:sym typeface="Calibri"/>
              </a:rPr>
              <a:t>‹#›</a:t>
            </a:fld>
            <a:endParaRPr sz="1800" b="1">
              <a:solidFill>
                <a:srgbClr val="FF6D6D"/>
              </a:solidFill>
              <a:latin typeface="Calibri"/>
              <a:ea typeface="Calibri"/>
              <a:cs typeface="Calibri"/>
              <a:sym typeface="Calibri"/>
            </a:endParaRPr>
          </a:p>
        </p:txBody>
      </p:sp>
      <p:grpSp>
        <p:nvGrpSpPr>
          <p:cNvPr id="324" name="Google Shape;324;p10"/>
          <p:cNvGrpSpPr/>
          <p:nvPr/>
        </p:nvGrpSpPr>
        <p:grpSpPr>
          <a:xfrm>
            <a:off x="11807070" y="6559227"/>
            <a:ext cx="214313" cy="220663"/>
            <a:chOff x="7015550" y="2614882"/>
            <a:chExt cx="214313" cy="220663"/>
          </a:xfrm>
        </p:grpSpPr>
        <p:sp>
          <p:nvSpPr>
            <p:cNvPr id="325" name="Google Shape;325;p10"/>
            <p:cNvSpPr/>
            <p:nvPr/>
          </p:nvSpPr>
          <p:spPr>
            <a:xfrm>
              <a:off x="7015550" y="2614882"/>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10"/>
            <p:cNvSpPr/>
            <p:nvPr/>
          </p:nvSpPr>
          <p:spPr>
            <a:xfrm>
              <a:off x="7091750" y="2657745"/>
              <a:ext cx="76200" cy="131763"/>
            </a:xfrm>
            <a:custGeom>
              <a:avLst/>
              <a:gdLst/>
              <a:ahLst/>
              <a:cxnLst/>
              <a:rect l="l" t="t" r="r" b="b"/>
              <a:pathLst>
                <a:path w="48" h="83" extrusionOk="0">
                  <a:moveTo>
                    <a:pt x="0" y="70"/>
                  </a:moveTo>
                  <a:lnTo>
                    <a:pt x="34" y="40"/>
                  </a:lnTo>
                  <a:lnTo>
                    <a:pt x="0" y="13"/>
                  </a:lnTo>
                  <a:lnTo>
                    <a:pt x="0" y="0"/>
                  </a:lnTo>
                  <a:lnTo>
                    <a:pt x="48" y="40"/>
                  </a:lnTo>
                  <a:lnTo>
                    <a:pt x="0" y="83"/>
                  </a:lnTo>
                  <a:lnTo>
                    <a:pt x="0" y="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7" name="Google Shape;327;p10"/>
          <p:cNvGrpSpPr/>
          <p:nvPr/>
        </p:nvGrpSpPr>
        <p:grpSpPr>
          <a:xfrm>
            <a:off x="11370388" y="6559227"/>
            <a:ext cx="214313" cy="220663"/>
            <a:chOff x="7395183" y="3832633"/>
            <a:chExt cx="214313" cy="220663"/>
          </a:xfrm>
        </p:grpSpPr>
        <p:sp>
          <p:nvSpPr>
            <p:cNvPr id="328" name="Google Shape;328;p10"/>
            <p:cNvSpPr/>
            <p:nvPr/>
          </p:nvSpPr>
          <p:spPr>
            <a:xfrm>
              <a:off x="7395183" y="3832633"/>
              <a:ext cx="214313" cy="220663"/>
            </a:xfrm>
            <a:custGeom>
              <a:avLst/>
              <a:gdLst/>
              <a:ahLst/>
              <a:cxnLst/>
              <a:rect l="l" t="t" r="r" b="b"/>
              <a:pathLst>
                <a:path w="56" h="56" extrusionOk="0">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10"/>
            <p:cNvSpPr/>
            <p:nvPr/>
          </p:nvSpPr>
          <p:spPr>
            <a:xfrm>
              <a:off x="7457096" y="3880258"/>
              <a:ext cx="76200" cy="130175"/>
            </a:xfrm>
            <a:custGeom>
              <a:avLst/>
              <a:gdLst/>
              <a:ahLst/>
              <a:cxnLst/>
              <a:rect l="l" t="t" r="r" b="b"/>
              <a:pathLst>
                <a:path w="48" h="82" extrusionOk="0">
                  <a:moveTo>
                    <a:pt x="48" y="12"/>
                  </a:moveTo>
                  <a:lnTo>
                    <a:pt x="14" y="42"/>
                  </a:lnTo>
                  <a:lnTo>
                    <a:pt x="48" y="70"/>
                  </a:lnTo>
                  <a:lnTo>
                    <a:pt x="48" y="82"/>
                  </a:lnTo>
                  <a:lnTo>
                    <a:pt x="0" y="42"/>
                  </a:lnTo>
                  <a:lnTo>
                    <a:pt x="48" y="0"/>
                  </a:lnTo>
                  <a:lnTo>
                    <a:pt x="48"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30" name="Google Shape;330;p10"/>
          <p:cNvGrpSpPr/>
          <p:nvPr/>
        </p:nvGrpSpPr>
        <p:grpSpPr>
          <a:xfrm rot="-5400000">
            <a:off x="504088" y="768356"/>
            <a:ext cx="383327" cy="67506"/>
            <a:chOff x="2013527" y="1616364"/>
            <a:chExt cx="576928" cy="101600"/>
          </a:xfrm>
        </p:grpSpPr>
        <p:sp>
          <p:nvSpPr>
            <p:cNvPr id="331" name="Google Shape;331;p10"/>
            <p:cNvSpPr/>
            <p:nvPr/>
          </p:nvSpPr>
          <p:spPr>
            <a:xfrm>
              <a:off x="2013527" y="1616364"/>
              <a:ext cx="101600" cy="101600"/>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10"/>
            <p:cNvSpPr/>
            <p:nvPr/>
          </p:nvSpPr>
          <p:spPr>
            <a:xfrm>
              <a:off x="2132359" y="1616364"/>
              <a:ext cx="101600" cy="101600"/>
            </a:xfrm>
            <a:prstGeom prst="ellips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10"/>
            <p:cNvSpPr/>
            <p:nvPr/>
          </p:nvSpPr>
          <p:spPr>
            <a:xfrm>
              <a:off x="2251191" y="1616364"/>
              <a:ext cx="101600" cy="101600"/>
            </a:xfrm>
            <a:prstGeom prst="ellipse">
              <a:avLst/>
            </a:pr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10"/>
            <p:cNvSpPr/>
            <p:nvPr/>
          </p:nvSpPr>
          <p:spPr>
            <a:xfrm>
              <a:off x="2370023" y="1616364"/>
              <a:ext cx="101600" cy="101600"/>
            </a:xfrm>
            <a:prstGeom prst="ellipse">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10"/>
            <p:cNvSpPr/>
            <p:nvPr/>
          </p:nvSpPr>
          <p:spPr>
            <a:xfrm>
              <a:off x="2488855" y="1616364"/>
              <a:ext cx="101600" cy="101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6" name="Google Shape;336;p10"/>
          <p:cNvSpPr/>
          <p:nvPr/>
        </p:nvSpPr>
        <p:spPr>
          <a:xfrm>
            <a:off x="1454624" y="1286519"/>
            <a:ext cx="1366982" cy="1366982"/>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10"/>
          <p:cNvSpPr/>
          <p:nvPr/>
        </p:nvSpPr>
        <p:spPr>
          <a:xfrm>
            <a:off x="1030351" y="2088390"/>
            <a:ext cx="848545" cy="848545"/>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8" name="Google Shape;338;p10"/>
          <p:cNvSpPr/>
          <p:nvPr/>
        </p:nvSpPr>
        <p:spPr>
          <a:xfrm>
            <a:off x="2643204" y="944178"/>
            <a:ext cx="484411" cy="484411"/>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9" name="Google Shape;339;p10"/>
          <p:cNvSpPr/>
          <p:nvPr/>
        </p:nvSpPr>
        <p:spPr>
          <a:xfrm>
            <a:off x="6438694" y="2175266"/>
            <a:ext cx="1366982" cy="1366982"/>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0" name="Google Shape;340;p10"/>
          <p:cNvSpPr/>
          <p:nvPr/>
        </p:nvSpPr>
        <p:spPr>
          <a:xfrm>
            <a:off x="7857650" y="3344498"/>
            <a:ext cx="668176" cy="668176"/>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1" name="Google Shape;341;p10"/>
          <p:cNvSpPr/>
          <p:nvPr/>
        </p:nvSpPr>
        <p:spPr>
          <a:xfrm>
            <a:off x="5965557" y="3024954"/>
            <a:ext cx="1232083" cy="1232083"/>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10"/>
          <p:cNvSpPr/>
          <p:nvPr/>
        </p:nvSpPr>
        <p:spPr>
          <a:xfrm>
            <a:off x="9420696" y="-72052"/>
            <a:ext cx="1366982" cy="1366982"/>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3" name="Google Shape;343;p10"/>
          <p:cNvSpPr/>
          <p:nvPr/>
        </p:nvSpPr>
        <p:spPr>
          <a:xfrm>
            <a:off x="10247108" y="513222"/>
            <a:ext cx="668176" cy="668176"/>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10"/>
          <p:cNvSpPr/>
          <p:nvPr/>
        </p:nvSpPr>
        <p:spPr>
          <a:xfrm>
            <a:off x="999588" y="5279365"/>
            <a:ext cx="750810" cy="750810"/>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10"/>
          <p:cNvSpPr/>
          <p:nvPr/>
        </p:nvSpPr>
        <p:spPr>
          <a:xfrm>
            <a:off x="2397334" y="4813199"/>
            <a:ext cx="357758" cy="357758"/>
          </a:xfrm>
          <a:prstGeom prst="ellipse">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6" name="Google Shape;346;p10"/>
          <p:cNvGrpSpPr/>
          <p:nvPr/>
        </p:nvGrpSpPr>
        <p:grpSpPr>
          <a:xfrm>
            <a:off x="3864325" y="1550409"/>
            <a:ext cx="8907429" cy="6869491"/>
            <a:chOff x="3864321" y="1750428"/>
            <a:chExt cx="8907429" cy="6869491"/>
          </a:xfrm>
        </p:grpSpPr>
        <p:sp>
          <p:nvSpPr>
            <p:cNvPr id="347" name="Google Shape;347;p10"/>
            <p:cNvSpPr/>
            <p:nvPr/>
          </p:nvSpPr>
          <p:spPr>
            <a:xfrm rot="6104502">
              <a:off x="10513894" y="4182360"/>
              <a:ext cx="1327177" cy="1327177"/>
            </a:xfrm>
            <a:prstGeom prst="donut">
              <a:avLst>
                <a:gd name="adj" fmla="val 15926"/>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10"/>
            <p:cNvSpPr/>
            <p:nvPr/>
          </p:nvSpPr>
          <p:spPr>
            <a:xfrm rot="6104502">
              <a:off x="11635129" y="3232034"/>
              <a:ext cx="1041541" cy="1041541"/>
            </a:xfrm>
            <a:prstGeom prst="donut">
              <a:avLst>
                <a:gd name="adj" fmla="val 15926"/>
              </a:avLst>
            </a:prstGeom>
            <a:solidFill>
              <a:schemeClr val="lt1">
                <a:alpha val="4705"/>
              </a:schemeClr>
            </a:solidFill>
            <a:ln w="12700" cap="flat" cmpd="sng">
              <a:solidFill>
                <a:schemeClr val="lt1">
                  <a:alpha val="1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10"/>
            <p:cNvSpPr/>
            <p:nvPr/>
          </p:nvSpPr>
          <p:spPr>
            <a:xfrm rot="6104502">
              <a:off x="4885213" y="5754088"/>
              <a:ext cx="2626101" cy="2626101"/>
            </a:xfrm>
            <a:prstGeom prst="donut">
              <a:avLst>
                <a:gd name="adj" fmla="val 15926"/>
              </a:avLst>
            </a:prstGeom>
            <a:solidFill>
              <a:schemeClr val="lt1">
                <a:alpha val="274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10"/>
            <p:cNvSpPr/>
            <p:nvPr/>
          </p:nvSpPr>
          <p:spPr>
            <a:xfrm rot="6104502">
              <a:off x="9890317" y="6328310"/>
              <a:ext cx="1074806" cy="1074806"/>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10"/>
            <p:cNvSpPr/>
            <p:nvPr/>
          </p:nvSpPr>
          <p:spPr>
            <a:xfrm rot="6104502">
              <a:off x="11280398" y="2773446"/>
              <a:ext cx="835345" cy="835345"/>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10"/>
            <p:cNvSpPr/>
            <p:nvPr/>
          </p:nvSpPr>
          <p:spPr>
            <a:xfrm rot="6104502">
              <a:off x="11255956" y="4096902"/>
              <a:ext cx="603202" cy="603202"/>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3" name="Google Shape;353;p10"/>
            <p:cNvSpPr/>
            <p:nvPr/>
          </p:nvSpPr>
          <p:spPr>
            <a:xfrm rot="6104502">
              <a:off x="10988857" y="3411415"/>
              <a:ext cx="312832" cy="312832"/>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10"/>
            <p:cNvSpPr/>
            <p:nvPr/>
          </p:nvSpPr>
          <p:spPr>
            <a:xfrm rot="-1095498">
              <a:off x="8157576" y="4967821"/>
              <a:ext cx="1778283" cy="1778283"/>
            </a:xfrm>
            <a:prstGeom prst="donut">
              <a:avLst>
                <a:gd name="adj" fmla="val 15926"/>
              </a:avLst>
            </a:prstGeom>
            <a:solidFill>
              <a:schemeClr val="lt1">
                <a:alpha val="470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10"/>
            <p:cNvSpPr/>
            <p:nvPr/>
          </p:nvSpPr>
          <p:spPr>
            <a:xfrm rot="-1095498">
              <a:off x="5967631" y="5517505"/>
              <a:ext cx="1327177" cy="1327177"/>
            </a:xfrm>
            <a:prstGeom prst="donut">
              <a:avLst>
                <a:gd name="adj" fmla="val 15926"/>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10"/>
            <p:cNvSpPr/>
            <p:nvPr/>
          </p:nvSpPr>
          <p:spPr>
            <a:xfrm rot="-1095498">
              <a:off x="7106071" y="6040256"/>
              <a:ext cx="688490" cy="688490"/>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10"/>
            <p:cNvSpPr/>
            <p:nvPr/>
          </p:nvSpPr>
          <p:spPr>
            <a:xfrm rot="-1095498">
              <a:off x="8828367" y="4697538"/>
              <a:ext cx="536090" cy="536090"/>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10"/>
            <p:cNvSpPr/>
            <p:nvPr/>
          </p:nvSpPr>
          <p:spPr>
            <a:xfrm rot="-1095498">
              <a:off x="7272388" y="5137491"/>
              <a:ext cx="2626101" cy="2626101"/>
            </a:xfrm>
            <a:prstGeom prst="donut">
              <a:avLst>
                <a:gd name="adj" fmla="val 15926"/>
              </a:avLst>
            </a:prstGeom>
            <a:solidFill>
              <a:schemeClr val="lt1">
                <a:alpha val="274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10"/>
            <p:cNvSpPr/>
            <p:nvPr/>
          </p:nvSpPr>
          <p:spPr>
            <a:xfrm rot="-1095498">
              <a:off x="9359434" y="5596700"/>
              <a:ext cx="1074806" cy="1074806"/>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10"/>
            <p:cNvSpPr/>
            <p:nvPr/>
          </p:nvSpPr>
          <p:spPr>
            <a:xfrm rot="-1095498">
              <a:off x="9482547" y="4659556"/>
              <a:ext cx="835345" cy="835345"/>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10"/>
            <p:cNvSpPr/>
            <p:nvPr/>
          </p:nvSpPr>
          <p:spPr>
            <a:xfrm rot="-1095498">
              <a:off x="11146308" y="5868777"/>
              <a:ext cx="1074806" cy="1074806"/>
            </a:xfrm>
            <a:prstGeom prst="donut">
              <a:avLst>
                <a:gd name="adj" fmla="val 24020"/>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10"/>
            <p:cNvSpPr/>
            <p:nvPr/>
          </p:nvSpPr>
          <p:spPr>
            <a:xfrm rot="-1095498">
              <a:off x="7238767" y="5017013"/>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10"/>
            <p:cNvSpPr/>
            <p:nvPr/>
          </p:nvSpPr>
          <p:spPr>
            <a:xfrm rot="-1095498">
              <a:off x="3943629" y="6130310"/>
              <a:ext cx="603202" cy="603202"/>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10"/>
            <p:cNvSpPr/>
            <p:nvPr/>
          </p:nvSpPr>
          <p:spPr>
            <a:xfrm rot="-1095498">
              <a:off x="6479821" y="5990866"/>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10"/>
            <p:cNvSpPr/>
            <p:nvPr/>
          </p:nvSpPr>
          <p:spPr>
            <a:xfrm rot="-1095498">
              <a:off x="9327833" y="4273371"/>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10"/>
            <p:cNvSpPr/>
            <p:nvPr/>
          </p:nvSpPr>
          <p:spPr>
            <a:xfrm rot="10604502">
              <a:off x="10421842" y="5527974"/>
              <a:ext cx="1327177" cy="1327177"/>
            </a:xfrm>
            <a:prstGeom prst="donut">
              <a:avLst>
                <a:gd name="adj" fmla="val 15926"/>
              </a:avLst>
            </a:prstGeom>
            <a:solidFill>
              <a:schemeClr val="lt1">
                <a:alpha val="4705"/>
              </a:schemeClr>
            </a:solidFill>
            <a:ln w="12700" cap="flat" cmpd="sng">
              <a:solidFill>
                <a:schemeClr val="lt1">
                  <a:alpha val="1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10"/>
            <p:cNvSpPr/>
            <p:nvPr/>
          </p:nvSpPr>
          <p:spPr>
            <a:xfrm rot="10604502">
              <a:off x="11502978" y="1935344"/>
              <a:ext cx="1041541" cy="1041541"/>
            </a:xfrm>
            <a:prstGeom prst="donut">
              <a:avLst>
                <a:gd name="adj" fmla="val 15926"/>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10"/>
            <p:cNvSpPr/>
            <p:nvPr/>
          </p:nvSpPr>
          <p:spPr>
            <a:xfrm rot="10604502">
              <a:off x="11886320" y="1765230"/>
              <a:ext cx="536090" cy="536090"/>
            </a:xfrm>
            <a:prstGeom prst="ellipse">
              <a:avLst/>
            </a:prstGeom>
            <a:solidFill>
              <a:schemeClr val="lt1">
                <a:alpha val="7843"/>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10"/>
            <p:cNvSpPr/>
            <p:nvPr/>
          </p:nvSpPr>
          <p:spPr>
            <a:xfrm rot="10604502">
              <a:off x="9874667" y="3536070"/>
              <a:ext cx="2626101" cy="2626101"/>
            </a:xfrm>
            <a:prstGeom prst="donut">
              <a:avLst>
                <a:gd name="adj" fmla="val 15926"/>
              </a:avLst>
            </a:prstGeom>
            <a:solidFill>
              <a:schemeClr val="lt1">
                <a:alpha val="2745"/>
              </a:schemeClr>
            </a:solidFill>
            <a:ln w="12700" cap="flat" cmpd="sng">
              <a:solidFill>
                <a:schemeClr val="lt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10"/>
            <p:cNvSpPr/>
            <p:nvPr/>
          </p:nvSpPr>
          <p:spPr>
            <a:xfrm rot="10604502">
              <a:off x="10759809" y="3214182"/>
              <a:ext cx="835345" cy="835345"/>
            </a:xfrm>
            <a:prstGeom prst="donut">
              <a:avLst>
                <a:gd name="adj" fmla="val 11712"/>
              </a:avLst>
            </a:prstGeom>
            <a:solidFill>
              <a:schemeClr val="lt1">
                <a:alpha val="2745"/>
              </a:schemeClr>
            </a:solidFill>
            <a:ln w="12700"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10"/>
            <p:cNvSpPr/>
            <p:nvPr/>
          </p:nvSpPr>
          <p:spPr>
            <a:xfrm rot="10604502">
              <a:off x="4248675" y="6231127"/>
              <a:ext cx="1074806" cy="1074806"/>
            </a:xfrm>
            <a:prstGeom prst="donut">
              <a:avLst>
                <a:gd name="adj" fmla="val 24020"/>
              </a:avLst>
            </a:prstGeom>
            <a:solidFill>
              <a:schemeClr val="lt1">
                <a:alpha val="4705"/>
              </a:schemeClr>
            </a:solidFill>
            <a:ln w="12700" cap="flat" cmpd="sng">
              <a:solidFill>
                <a:schemeClr val="lt1">
                  <a:alpha val="1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10"/>
            <p:cNvSpPr/>
            <p:nvPr/>
          </p:nvSpPr>
          <p:spPr>
            <a:xfrm rot="10604502">
              <a:off x="11516462" y="3055947"/>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10"/>
            <p:cNvSpPr/>
            <p:nvPr/>
          </p:nvSpPr>
          <p:spPr>
            <a:xfrm rot="10604502">
              <a:off x="8086333" y="6082900"/>
              <a:ext cx="603202" cy="60320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10"/>
            <p:cNvSpPr/>
            <p:nvPr/>
          </p:nvSpPr>
          <p:spPr>
            <a:xfrm rot="10604502">
              <a:off x="4659440" y="5686338"/>
              <a:ext cx="312832" cy="312832"/>
            </a:xfrm>
            <a:prstGeom prst="ellipse">
              <a:avLst/>
            </a:prstGeom>
            <a:solidFill>
              <a:schemeClr val="lt1">
                <a:alpha val="6666"/>
              </a:schemeClr>
            </a:solidFill>
            <a:ln w="12700" cap="flat" cmpd="sng">
              <a:solidFill>
                <a:schemeClr val="lt1">
                  <a:alpha val="784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500"/>
                                        <p:tgtEl>
                                          <p:spTgt spid="327"/>
                                        </p:tgtEl>
                                      </p:cBhvr>
                                    </p:animEffect>
                                  </p:childTnLst>
                                </p:cTn>
                              </p:par>
                              <p:par>
                                <p:cTn id="8" presetID="10" presetClass="entr" presetSubtype="0" fill="hold" nodeType="withEffect">
                                  <p:stCondLst>
                                    <p:cond delay="0"/>
                                  </p:stCondLst>
                                  <p:childTnLst>
                                    <p:set>
                                      <p:cBhvr>
                                        <p:cTn id="9" dur="1" fill="hold">
                                          <p:stCondLst>
                                            <p:cond delay="0"/>
                                          </p:stCondLst>
                                        </p:cTn>
                                        <p:tgtEl>
                                          <p:spTgt spid="324"/>
                                        </p:tgtEl>
                                        <p:attrNameLst>
                                          <p:attrName>style.visibility</p:attrName>
                                        </p:attrNameLst>
                                      </p:cBhvr>
                                      <p:to>
                                        <p:strVal val="visible"/>
                                      </p:to>
                                    </p:set>
                                    <p:animEffect transition="in" filter="fade">
                                      <p:cBhvr>
                                        <p:cTn id="10" dur="500"/>
                                        <p:tgtEl>
                                          <p:spTgt spid="32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30"/>
                                        </p:tgtEl>
                                        <p:attrNameLst>
                                          <p:attrName>style.visibility</p:attrName>
                                        </p:attrNameLst>
                                      </p:cBhvr>
                                      <p:to>
                                        <p:strVal val="visible"/>
                                      </p:to>
                                    </p:set>
                                    <p:animEffect transition="in" filter="fade">
                                      <p:cBhvr>
                                        <p:cTn id="14"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F7F7F7"/>
            </a:gs>
          </a:gsLst>
          <a:lin ang="54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9"/>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8"/>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8"/>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8"/>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pubg-finish-placement-prediction/dat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E222A"/>
            </a:gs>
            <a:gs pos="100000">
              <a:srgbClr val="11141A"/>
            </a:gs>
          </a:gsLst>
          <a:lin ang="5400000" scaled="0"/>
        </a:gradFill>
        <a:effectLst/>
      </p:bgPr>
    </p:bg>
    <p:spTree>
      <p:nvGrpSpPr>
        <p:cNvPr id="1" name="Shape 546"/>
        <p:cNvGrpSpPr/>
        <p:nvPr/>
      </p:nvGrpSpPr>
      <p:grpSpPr>
        <a:xfrm>
          <a:off x="0" y="0"/>
          <a:ext cx="0" cy="0"/>
          <a:chOff x="0" y="0"/>
          <a:chExt cx="0" cy="0"/>
        </a:xfrm>
      </p:grpSpPr>
      <p:sp>
        <p:nvSpPr>
          <p:cNvPr id="547" name="Google Shape;547;p15"/>
          <p:cNvSpPr/>
          <p:nvPr/>
        </p:nvSpPr>
        <p:spPr>
          <a:xfrm>
            <a:off x="7899483" y="3361845"/>
            <a:ext cx="265970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A5A5A5"/>
                </a:solidFill>
                <a:latin typeface="Arial"/>
                <a:ea typeface="Arial"/>
                <a:cs typeface="Arial"/>
                <a:sym typeface="Arial"/>
              </a:rPr>
              <a:t>INFO 7</a:t>
            </a:r>
            <a:r>
              <a:rPr lang="en-US" altLang="zh-CN" sz="1800" b="0" i="0" u="none" strike="noStrike" cap="none" dirty="0">
                <a:solidFill>
                  <a:srgbClr val="A5A5A5"/>
                </a:solidFill>
                <a:latin typeface="Arial"/>
                <a:ea typeface="Arial"/>
                <a:cs typeface="Arial"/>
                <a:sym typeface="Arial"/>
              </a:rPr>
              <a:t>245</a:t>
            </a:r>
            <a:r>
              <a:rPr lang="en-US" sz="1800" b="0" i="0" u="none" strike="noStrike" cap="none" dirty="0">
                <a:solidFill>
                  <a:srgbClr val="A5A5A5"/>
                </a:solidFill>
                <a:latin typeface="Arial"/>
                <a:ea typeface="Arial"/>
                <a:cs typeface="Arial"/>
                <a:sym typeface="Arial"/>
              </a:rPr>
              <a:t> </a:t>
            </a:r>
            <a:r>
              <a:rPr lang="en-US" sz="1800" b="0" i="0" u="none" strike="noStrike" cap="none" dirty="0">
                <a:solidFill>
                  <a:srgbClr val="FF6D6D"/>
                </a:solidFill>
                <a:latin typeface="Arial"/>
                <a:ea typeface="Arial"/>
                <a:cs typeface="Arial"/>
                <a:sym typeface="Arial"/>
              </a:rPr>
              <a:t>Final Project</a:t>
            </a:r>
            <a:endParaRPr sz="1800" dirty="0">
              <a:solidFill>
                <a:srgbClr val="FF6D6D"/>
              </a:solidFill>
              <a:latin typeface="Arial"/>
              <a:ea typeface="Arial"/>
              <a:cs typeface="Arial"/>
              <a:sym typeface="Arial"/>
            </a:endParaRPr>
          </a:p>
        </p:txBody>
      </p:sp>
      <p:grpSp>
        <p:nvGrpSpPr>
          <p:cNvPr id="548" name="Google Shape;548;p15"/>
          <p:cNvGrpSpPr/>
          <p:nvPr/>
        </p:nvGrpSpPr>
        <p:grpSpPr>
          <a:xfrm>
            <a:off x="1103552" y="2367540"/>
            <a:ext cx="10420477" cy="877332"/>
            <a:chOff x="1535150" y="2367540"/>
            <a:chExt cx="10420477" cy="877332"/>
          </a:xfrm>
        </p:grpSpPr>
        <p:sp>
          <p:nvSpPr>
            <p:cNvPr id="549" name="Google Shape;549;p15"/>
            <p:cNvSpPr txBox="1"/>
            <p:nvPr/>
          </p:nvSpPr>
          <p:spPr>
            <a:xfrm>
              <a:off x="2373709" y="2413875"/>
              <a:ext cx="9581918" cy="830997"/>
            </a:xfrm>
            <a:prstGeom prst="rect">
              <a:avLst/>
            </a:prstGeom>
            <a:noFill/>
            <a:ln>
              <a:noFill/>
            </a:ln>
          </p:spPr>
          <p:txBody>
            <a:bodyPr spcFirstLastPara="1" wrap="square" lIns="91425" tIns="45700" rIns="91425" bIns="45700" anchor="t" anchorCtr="0">
              <a:noAutofit/>
            </a:bodyPr>
            <a:lstStyle/>
            <a:p>
              <a:r>
                <a:rPr lang="en-US" sz="4400" b="1" dirty="0">
                  <a:solidFill>
                    <a:schemeClr val="bg1"/>
                  </a:solidFill>
                </a:rPr>
                <a:t>PUBG Finish Placement Prediction</a:t>
              </a:r>
            </a:p>
            <a:p>
              <a:pPr marL="0" marR="0" lvl="0" indent="0" algn="l" rtl="0">
                <a:spcBef>
                  <a:spcPts val="0"/>
                </a:spcBef>
                <a:spcAft>
                  <a:spcPts val="0"/>
                </a:spcAft>
                <a:buNone/>
              </a:pPr>
              <a:endParaRPr lang="en-US" sz="4800" dirty="0">
                <a:solidFill>
                  <a:srgbClr val="D9D9D9"/>
                </a:solidFill>
                <a:latin typeface="Arial"/>
                <a:ea typeface="Arial"/>
                <a:cs typeface="Arial"/>
                <a:sym typeface="Arial"/>
              </a:endParaRPr>
            </a:p>
          </p:txBody>
        </p:sp>
        <p:sp>
          <p:nvSpPr>
            <p:cNvPr id="550" name="Google Shape;550;p15"/>
            <p:cNvSpPr/>
            <p:nvPr/>
          </p:nvSpPr>
          <p:spPr>
            <a:xfrm>
              <a:off x="1535150" y="2652837"/>
              <a:ext cx="590097" cy="590096"/>
            </a:xfrm>
            <a:prstGeom prst="ellipse">
              <a:avLst/>
            </a:prstGeom>
            <a:solidFill>
              <a:srgbClr val="FF6D6D">
                <a:alpha val="69803"/>
              </a:srgb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1" name="Google Shape;551;p15"/>
            <p:cNvSpPr/>
            <p:nvPr/>
          </p:nvSpPr>
          <p:spPr>
            <a:xfrm>
              <a:off x="1783612" y="2652837"/>
              <a:ext cx="590097" cy="590096"/>
            </a:xfrm>
            <a:prstGeom prst="ellipse">
              <a:avLst/>
            </a:prstGeom>
            <a:solidFill>
              <a:srgbClr val="FF6D6D">
                <a:alpha val="69803"/>
              </a:srgb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2" name="Google Shape;552;p15"/>
            <p:cNvSpPr/>
            <p:nvPr/>
          </p:nvSpPr>
          <p:spPr>
            <a:xfrm>
              <a:off x="1659381" y="2367540"/>
              <a:ext cx="590097" cy="590096"/>
            </a:xfrm>
            <a:prstGeom prst="ellipse">
              <a:avLst/>
            </a:prstGeom>
            <a:solidFill>
              <a:srgbClr val="FF4343">
                <a:alpha val="69803"/>
              </a:srgb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53" name="Google Shape;553;p15"/>
          <p:cNvGrpSpPr/>
          <p:nvPr/>
        </p:nvGrpSpPr>
        <p:grpSpPr>
          <a:xfrm>
            <a:off x="5800526" y="4057907"/>
            <a:ext cx="773681" cy="67506"/>
            <a:chOff x="5800526" y="4057907"/>
            <a:chExt cx="773681" cy="67506"/>
          </a:xfrm>
        </p:grpSpPr>
        <p:sp>
          <p:nvSpPr>
            <p:cNvPr id="554" name="Google Shape;554;p15"/>
            <p:cNvSpPr/>
            <p:nvPr/>
          </p:nvSpPr>
          <p:spPr>
            <a:xfrm>
              <a:off x="5800526" y="4057907"/>
              <a:ext cx="67506" cy="67506"/>
            </a:xfrm>
            <a:prstGeom prst="ellipse">
              <a:avLst/>
            </a:prstGeom>
            <a:solidFill>
              <a:srgbClr val="FF4343">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15"/>
            <p:cNvSpPr/>
            <p:nvPr/>
          </p:nvSpPr>
          <p:spPr>
            <a:xfrm>
              <a:off x="5879481" y="4057907"/>
              <a:ext cx="67506" cy="67506"/>
            </a:xfrm>
            <a:prstGeom prst="ellipse">
              <a:avLst/>
            </a:prstGeom>
            <a:solidFill>
              <a:srgbClr val="FF4343">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6" name="Google Shape;556;p15"/>
            <p:cNvSpPr/>
            <p:nvPr/>
          </p:nvSpPr>
          <p:spPr>
            <a:xfrm>
              <a:off x="5958437" y="4057907"/>
              <a:ext cx="67506" cy="67506"/>
            </a:xfrm>
            <a:prstGeom prst="ellipse">
              <a:avLst/>
            </a:prstGeom>
            <a:solidFill>
              <a:srgbClr val="FF4343">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7" name="Google Shape;557;p15"/>
            <p:cNvSpPr/>
            <p:nvPr/>
          </p:nvSpPr>
          <p:spPr>
            <a:xfrm>
              <a:off x="6037392" y="4057907"/>
              <a:ext cx="67506" cy="67506"/>
            </a:xfrm>
            <a:prstGeom prst="ellipse">
              <a:avLst/>
            </a:prstGeom>
            <a:solidFill>
              <a:srgbClr val="FF434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8" name="Google Shape;558;p15"/>
            <p:cNvSpPr/>
            <p:nvPr/>
          </p:nvSpPr>
          <p:spPr>
            <a:xfrm>
              <a:off x="6116347" y="4057907"/>
              <a:ext cx="67506" cy="67506"/>
            </a:xfrm>
            <a:prstGeom prst="ellipse">
              <a:avLst/>
            </a:prstGeom>
            <a:solidFill>
              <a:srgbClr val="FF4343">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9" name="Google Shape;559;p15"/>
            <p:cNvSpPr/>
            <p:nvPr/>
          </p:nvSpPr>
          <p:spPr>
            <a:xfrm>
              <a:off x="6190880" y="4057907"/>
              <a:ext cx="67506" cy="67506"/>
            </a:xfrm>
            <a:prstGeom prst="ellipse">
              <a:avLst/>
            </a:prstGeom>
            <a:solidFill>
              <a:srgbClr val="FF4343">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0" name="Google Shape;560;p15"/>
            <p:cNvSpPr/>
            <p:nvPr/>
          </p:nvSpPr>
          <p:spPr>
            <a:xfrm>
              <a:off x="6269835" y="4057907"/>
              <a:ext cx="67506" cy="67506"/>
            </a:xfrm>
            <a:prstGeom prst="ellipse">
              <a:avLst/>
            </a:prstGeom>
            <a:solidFill>
              <a:srgbClr val="FF4343">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1" name="Google Shape;561;p15"/>
            <p:cNvSpPr/>
            <p:nvPr/>
          </p:nvSpPr>
          <p:spPr>
            <a:xfrm>
              <a:off x="6348791" y="4057907"/>
              <a:ext cx="67506" cy="67506"/>
            </a:xfrm>
            <a:prstGeom prst="ellipse">
              <a:avLst/>
            </a:prstGeom>
            <a:solidFill>
              <a:srgbClr val="FF4343">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2" name="Google Shape;562;p15"/>
            <p:cNvSpPr/>
            <p:nvPr/>
          </p:nvSpPr>
          <p:spPr>
            <a:xfrm>
              <a:off x="6427746" y="4057907"/>
              <a:ext cx="67506" cy="67506"/>
            </a:xfrm>
            <a:prstGeom prst="ellipse">
              <a:avLst/>
            </a:prstGeom>
            <a:solidFill>
              <a:srgbClr val="FF4343">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3" name="Google Shape;563;p15"/>
            <p:cNvSpPr/>
            <p:nvPr/>
          </p:nvSpPr>
          <p:spPr>
            <a:xfrm>
              <a:off x="6506701" y="4057907"/>
              <a:ext cx="67506" cy="67506"/>
            </a:xfrm>
            <a:prstGeom prst="ellipse">
              <a:avLst/>
            </a:prstGeom>
            <a:solidFill>
              <a:srgbClr val="FF43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64" name="Google Shape;564;p15"/>
          <p:cNvSpPr/>
          <p:nvPr/>
        </p:nvSpPr>
        <p:spPr>
          <a:xfrm>
            <a:off x="3195153" y="4573100"/>
            <a:ext cx="5984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CN" sz="1800" dirty="0" err="1">
                <a:solidFill>
                  <a:srgbClr val="D9D9D9"/>
                </a:solidFill>
                <a:latin typeface="Arial"/>
                <a:ea typeface="Arial"/>
                <a:cs typeface="Arial"/>
                <a:sym typeface="Arial"/>
              </a:rPr>
              <a:t>JinZhang</a:t>
            </a:r>
            <a:endParaRPr lang="en-US" altLang="zh-CN" sz="1800" dirty="0">
              <a:solidFill>
                <a:srgbClr val="D9D9D9"/>
              </a:solidFill>
              <a:latin typeface="Arial"/>
              <a:ea typeface="Arial"/>
              <a:cs typeface="Arial"/>
              <a:sym typeface="Arial"/>
            </a:endParaRPr>
          </a:p>
          <a:p>
            <a:pPr marL="0" marR="0" lvl="0" indent="0" algn="ctr" rtl="0">
              <a:spcBef>
                <a:spcPts val="0"/>
              </a:spcBef>
              <a:spcAft>
                <a:spcPts val="0"/>
              </a:spcAft>
              <a:buNone/>
            </a:pPr>
            <a:endParaRPr sz="1800" dirty="0">
              <a:solidFill>
                <a:srgbClr val="D9D9D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17"/>
          <p:cNvSpPr txBox="1"/>
          <p:nvPr/>
        </p:nvSpPr>
        <p:spPr>
          <a:xfrm>
            <a:off x="824050" y="466975"/>
            <a:ext cx="8231400" cy="9753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E06666"/>
                </a:solidFill>
              </a:rPr>
              <a:t>Data Source</a:t>
            </a:r>
          </a:p>
          <a:p>
            <a:pPr marL="0" lvl="0" indent="0" algn="l" rtl="0">
              <a:spcBef>
                <a:spcPts val="0"/>
              </a:spcBef>
              <a:spcAft>
                <a:spcPts val="0"/>
              </a:spcAft>
              <a:buNone/>
            </a:pPr>
            <a:r>
              <a:rPr lang="en-US" sz="1800" dirty="0">
                <a:solidFill>
                  <a:srgbClr val="E06666"/>
                </a:solidFill>
                <a:hlinkClick r:id="rId3"/>
              </a:rPr>
              <a:t>https://www.kaggle.com/c/pubg-finish-placement-prediction/data</a:t>
            </a:r>
            <a:endParaRPr sz="1800" dirty="0">
              <a:solidFill>
                <a:srgbClr val="E06666"/>
              </a:solidFill>
            </a:endParaRPr>
          </a:p>
        </p:txBody>
      </p:sp>
      <p:sp>
        <p:nvSpPr>
          <p:cNvPr id="577" name="Google Shape;577;p17"/>
          <p:cNvSpPr txBox="1"/>
          <p:nvPr/>
        </p:nvSpPr>
        <p:spPr>
          <a:xfrm>
            <a:off x="645033" y="2168164"/>
            <a:ext cx="10638000" cy="3949831"/>
          </a:xfrm>
          <a:prstGeom prst="rect">
            <a:avLst/>
          </a:prstGeom>
          <a:noFill/>
          <a:ln>
            <a:noFill/>
          </a:ln>
        </p:spPr>
        <p:txBody>
          <a:bodyPr spcFirstLastPara="1" wrap="square" lIns="91425" tIns="45700" rIns="91425" bIns="45700" anchor="t" anchorCtr="0">
            <a:noAutofit/>
          </a:bodyPr>
          <a:lstStyle/>
          <a:p>
            <a:pPr marL="228588" lvl="0" indent="-285738">
              <a:lnSpc>
                <a:spcPct val="115000"/>
              </a:lnSpc>
              <a:buClr>
                <a:srgbClr val="EFEFEF"/>
              </a:buClr>
              <a:buSzPts val="2400"/>
              <a:buFont typeface="Noto Sans Symbols"/>
              <a:buChar char="❖"/>
            </a:pPr>
            <a:r>
              <a:rPr lang="en-US" sz="2400" dirty="0">
                <a:solidFill>
                  <a:srgbClr val="EFEFEF"/>
                </a:solidFill>
              </a:rPr>
              <a:t>I was given over 65,000 games' worth of anonymized player data.</a:t>
            </a:r>
          </a:p>
          <a:p>
            <a:pPr marL="228588" lvl="0" indent="-285738">
              <a:lnSpc>
                <a:spcPct val="115000"/>
              </a:lnSpc>
              <a:buClr>
                <a:srgbClr val="EFEFEF"/>
              </a:buClr>
              <a:buSzPts val="2400"/>
              <a:buFont typeface="Noto Sans Symbols"/>
              <a:buChar char="❖"/>
            </a:pPr>
            <a:endParaRPr lang="en-US" sz="2400" dirty="0">
              <a:solidFill>
                <a:srgbClr val="EFEFEF"/>
              </a:solidFill>
            </a:endParaRPr>
          </a:p>
          <a:p>
            <a:pPr marL="228588" lvl="0" indent="-285738">
              <a:lnSpc>
                <a:spcPct val="115000"/>
              </a:lnSpc>
              <a:buClr>
                <a:srgbClr val="EFEFEF"/>
              </a:buClr>
              <a:buSzPts val="2400"/>
              <a:buFont typeface="Noto Sans Symbols"/>
              <a:buChar char="❖"/>
            </a:pPr>
            <a:r>
              <a:rPr lang="en-US" sz="2400" dirty="0">
                <a:solidFill>
                  <a:srgbClr val="EFEFEF"/>
                </a:solidFill>
              </a:rPr>
              <a:t>What's the best strategy to win in PUBG? Should you sit in one spot and hide your way into victory, or do you need to be the top shot? This is just the basic thought from the Kaggle.</a:t>
            </a:r>
          </a:p>
          <a:p>
            <a:pPr marL="228588" lvl="0" indent="-285738">
              <a:lnSpc>
                <a:spcPct val="115000"/>
              </a:lnSpc>
              <a:buClr>
                <a:srgbClr val="EFEFEF"/>
              </a:buClr>
              <a:buSzPts val="2400"/>
              <a:buFont typeface="Noto Sans Symbols"/>
              <a:buChar char="❖"/>
            </a:pPr>
            <a:endParaRPr lang="en-US" sz="2400" dirty="0">
              <a:solidFill>
                <a:srgbClr val="EFEFEF"/>
              </a:solidFill>
            </a:endParaRPr>
          </a:p>
          <a:p>
            <a:pPr marL="228588" lvl="0" indent="-285738">
              <a:lnSpc>
                <a:spcPct val="115000"/>
              </a:lnSpc>
              <a:buClr>
                <a:srgbClr val="EFEFEF"/>
              </a:buClr>
              <a:buSzPts val="2400"/>
              <a:buFont typeface="Noto Sans Symbols"/>
              <a:buChar char="❖"/>
            </a:pPr>
            <a:r>
              <a:rPr lang="en-US" sz="2400" dirty="0">
                <a:solidFill>
                  <a:srgbClr val="EFEFEF"/>
                </a:solidFill>
              </a:rPr>
              <a:t>But in my project, I am not only doing the winning stats prediction also I decided to predict the player performance score ( This is my own creative assumption more detail later)</a:t>
            </a:r>
            <a:endParaRPr sz="2400" dirty="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17"/>
          <p:cNvSpPr txBox="1"/>
          <p:nvPr/>
        </p:nvSpPr>
        <p:spPr>
          <a:xfrm>
            <a:off x="824050" y="466975"/>
            <a:ext cx="8231400" cy="8150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E06666"/>
                </a:solidFill>
              </a:rPr>
              <a:t>Basic Workflow</a:t>
            </a:r>
          </a:p>
        </p:txBody>
      </p:sp>
      <p:sp>
        <p:nvSpPr>
          <p:cNvPr id="577" name="Google Shape;577;p17"/>
          <p:cNvSpPr txBox="1"/>
          <p:nvPr/>
        </p:nvSpPr>
        <p:spPr>
          <a:xfrm>
            <a:off x="569618" y="1925292"/>
            <a:ext cx="10638000" cy="4079582"/>
          </a:xfrm>
          <a:prstGeom prst="rect">
            <a:avLst/>
          </a:prstGeom>
          <a:noFill/>
          <a:ln>
            <a:noFill/>
          </a:ln>
        </p:spPr>
        <p:txBody>
          <a:bodyPr spcFirstLastPara="1" wrap="square" lIns="91425" tIns="45700" rIns="91425" bIns="45700" anchor="t" anchorCtr="0">
            <a:noAutofit/>
          </a:bodyPr>
          <a:lstStyle/>
          <a:p>
            <a:pPr marL="228588" lvl="0" indent="-285738" algn="just">
              <a:lnSpc>
                <a:spcPct val="115000"/>
              </a:lnSpc>
              <a:buClr>
                <a:srgbClr val="EFEFEF"/>
              </a:buClr>
              <a:buSzPts val="2400"/>
              <a:buFont typeface="Noto Sans Symbols"/>
              <a:buChar char="❖"/>
            </a:pPr>
            <a:r>
              <a:rPr lang="en-US" sz="2400" dirty="0">
                <a:solidFill>
                  <a:srgbClr val="EFEFEF"/>
                </a:solidFill>
              </a:rPr>
              <a:t>My project will involve with a measurement on things like `heals`, `</a:t>
            </a:r>
            <a:r>
              <a:rPr lang="en-US" sz="2400" dirty="0" err="1">
                <a:solidFill>
                  <a:srgbClr val="EFEFEF"/>
                </a:solidFill>
              </a:rPr>
              <a:t>killPoints</a:t>
            </a:r>
            <a:r>
              <a:rPr lang="en-US" sz="2400" dirty="0">
                <a:solidFill>
                  <a:srgbClr val="EFEFEF"/>
                </a:solidFill>
              </a:rPr>
              <a:t>`, `kills`,`longestKill`,`teamKills`,`vehicleDestroys`,`winPoints`, and other factors to predict the </a:t>
            </a:r>
            <a:r>
              <a:rPr lang="en-US" sz="2400" dirty="0" err="1">
                <a:solidFill>
                  <a:srgbClr val="EFEFEF"/>
                </a:solidFill>
              </a:rPr>
              <a:t>winPlacePct</a:t>
            </a:r>
            <a:r>
              <a:rPr lang="en-US" sz="2400" dirty="0">
                <a:solidFill>
                  <a:srgbClr val="EFEFEF"/>
                </a:solidFill>
              </a:rPr>
              <a:t> which is the rank of a team. </a:t>
            </a:r>
          </a:p>
          <a:p>
            <a:pPr marL="228588" lvl="0" indent="-285738" algn="just">
              <a:lnSpc>
                <a:spcPct val="115000"/>
              </a:lnSpc>
              <a:buClr>
                <a:srgbClr val="EFEFEF"/>
              </a:buClr>
              <a:buSzPts val="2400"/>
              <a:buFont typeface="Noto Sans Symbols"/>
              <a:buChar char="❖"/>
            </a:pPr>
            <a:endParaRPr lang="en-US" sz="2400" dirty="0">
              <a:solidFill>
                <a:srgbClr val="EFEFEF"/>
              </a:solidFill>
            </a:endParaRPr>
          </a:p>
          <a:p>
            <a:pPr marL="228588" lvl="0" indent="-285738" algn="just">
              <a:lnSpc>
                <a:spcPct val="115000"/>
              </a:lnSpc>
              <a:buClr>
                <a:srgbClr val="EFEFEF"/>
              </a:buClr>
              <a:buSzPts val="2400"/>
              <a:buFont typeface="Noto Sans Symbols"/>
              <a:buChar char="❖"/>
            </a:pPr>
            <a:r>
              <a:rPr lang="en-US" sz="2400" dirty="0">
                <a:solidFill>
                  <a:srgbClr val="EFEFEF"/>
                </a:solidFill>
              </a:rPr>
              <a:t>Also My Own interest : The player’s performance score</a:t>
            </a:r>
          </a:p>
          <a:p>
            <a:pPr marL="228588" lvl="0" indent="-285738" algn="just">
              <a:lnSpc>
                <a:spcPct val="115000"/>
              </a:lnSpc>
              <a:buClr>
                <a:srgbClr val="EFEFEF"/>
              </a:buClr>
              <a:buSzPts val="2400"/>
              <a:buFont typeface="Noto Sans Symbols"/>
              <a:buChar char="❖"/>
            </a:pPr>
            <a:endParaRPr lang="en-US" sz="2400" dirty="0">
              <a:solidFill>
                <a:srgbClr val="EFEFEF"/>
              </a:solidFill>
            </a:endParaRPr>
          </a:p>
          <a:p>
            <a:pPr marL="228588" lvl="0" indent="-285738" algn="just">
              <a:lnSpc>
                <a:spcPct val="115000"/>
              </a:lnSpc>
              <a:buClr>
                <a:srgbClr val="EFEFEF"/>
              </a:buClr>
              <a:buSzPts val="2400"/>
              <a:buFont typeface="Noto Sans Symbols"/>
              <a:buChar char="❖"/>
            </a:pPr>
            <a:r>
              <a:rPr lang="en-US" sz="2400" dirty="0">
                <a:solidFill>
                  <a:srgbClr val="EFEFEF"/>
                </a:solidFill>
              </a:rPr>
              <a:t>Then a MLP using </a:t>
            </a:r>
            <a:r>
              <a:rPr lang="en-US" sz="2400" dirty="0" err="1">
                <a:solidFill>
                  <a:srgbClr val="EFEFEF"/>
                </a:solidFill>
              </a:rPr>
              <a:t>Tensorflow</a:t>
            </a:r>
            <a:r>
              <a:rPr lang="en-US" sz="2400" dirty="0">
                <a:solidFill>
                  <a:srgbClr val="EFEFEF"/>
                </a:solidFill>
              </a:rPr>
              <a:t> will be implemented by several steps, the over 65,000 games' worth of anonymized player data will be reshaped in order to fit in the Machine Learning model.</a:t>
            </a:r>
            <a:endParaRPr sz="2400" dirty="0">
              <a:solidFill>
                <a:srgbClr val="EFEFEF"/>
              </a:solidFill>
            </a:endParaRPr>
          </a:p>
        </p:txBody>
      </p:sp>
    </p:spTree>
    <p:extLst>
      <p:ext uri="{BB962C8B-B14F-4D97-AF65-F5344CB8AC3E}">
        <p14:creationId xmlns:p14="http://schemas.microsoft.com/office/powerpoint/2010/main" val="292233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6"/>
          <p:cNvSpPr txBox="1"/>
          <p:nvPr/>
        </p:nvSpPr>
        <p:spPr>
          <a:xfrm>
            <a:off x="777024" y="500150"/>
            <a:ext cx="10035519" cy="584700"/>
          </a:xfrm>
          <a:prstGeom prst="rect">
            <a:avLst/>
          </a:prstGeom>
          <a:noFill/>
          <a:ln>
            <a:noFill/>
          </a:ln>
        </p:spPr>
        <p:txBody>
          <a:bodyPr spcFirstLastPara="1" wrap="square" lIns="91425" tIns="45700" rIns="91425" bIns="45700" anchor="t" anchorCtr="0">
            <a:noAutofit/>
          </a:bodyPr>
          <a:lstStyle/>
          <a:p>
            <a:r>
              <a:rPr lang="en-US" sz="2800" dirty="0">
                <a:solidFill>
                  <a:srgbClr val="E06666"/>
                </a:solidFill>
              </a:rPr>
              <a:t>My Assumption : The player’s The player’s performance score</a:t>
            </a:r>
          </a:p>
          <a:p>
            <a:pPr marL="0" marR="0" lvl="0" indent="0" algn="l" rtl="0">
              <a:spcBef>
                <a:spcPts val="0"/>
              </a:spcBef>
              <a:spcAft>
                <a:spcPts val="0"/>
              </a:spcAft>
              <a:buNone/>
            </a:pPr>
            <a:endParaRPr sz="3200" dirty="0">
              <a:solidFill>
                <a:srgbClr val="E06666"/>
              </a:solidFill>
              <a:latin typeface="Arial"/>
              <a:ea typeface="Arial"/>
              <a:cs typeface="Arial"/>
              <a:sym typeface="Arial"/>
            </a:endParaRPr>
          </a:p>
        </p:txBody>
      </p:sp>
      <p:sp>
        <p:nvSpPr>
          <p:cNvPr id="570" name="Google Shape;570;p16"/>
          <p:cNvSpPr txBox="1"/>
          <p:nvPr/>
        </p:nvSpPr>
        <p:spPr>
          <a:xfrm>
            <a:off x="1508729" y="1309157"/>
            <a:ext cx="8175300" cy="4959668"/>
          </a:xfrm>
          <a:prstGeom prst="rect">
            <a:avLst/>
          </a:prstGeom>
          <a:noFill/>
          <a:ln>
            <a:noFill/>
          </a:ln>
        </p:spPr>
        <p:txBody>
          <a:bodyPr spcFirstLastPara="1" wrap="square" lIns="91425" tIns="45700" rIns="91425" bIns="45700" anchor="t" anchorCtr="0">
            <a:noAutofit/>
          </a:bodyPr>
          <a:lstStyle/>
          <a:p>
            <a:pPr marL="101600" algn="just">
              <a:buClr>
                <a:schemeClr val="lt1"/>
              </a:buClr>
              <a:buSzPts val="2000"/>
            </a:pPr>
            <a:r>
              <a:rPr lang="en-US" sz="1800" b="1" dirty="0">
                <a:solidFill>
                  <a:schemeClr val="lt1"/>
                </a:solidFill>
              </a:rPr>
              <a:t>Introduction : A game in PUBG can have up to 100 players fighting each other. But most of the times a game isn't "full". There is no variable that gives me the number of players joined. So I create one new feature : called '</a:t>
            </a:r>
            <a:r>
              <a:rPr lang="en-US" sz="1800" b="1" dirty="0" err="1">
                <a:solidFill>
                  <a:schemeClr val="lt1"/>
                </a:solidFill>
              </a:rPr>
              <a:t>playersJoined</a:t>
            </a:r>
            <a:r>
              <a:rPr lang="en-US" sz="1800" b="1" dirty="0">
                <a:solidFill>
                  <a:schemeClr val="lt1"/>
                </a:solidFill>
              </a:rPr>
              <a:t>’</a:t>
            </a:r>
          </a:p>
          <a:p>
            <a:pPr marL="101600" algn="just">
              <a:buClr>
                <a:schemeClr val="lt1"/>
              </a:buClr>
              <a:buSzPts val="2000"/>
            </a:pPr>
            <a:endParaRPr lang="en-US" sz="1800" b="1" dirty="0">
              <a:solidFill>
                <a:schemeClr val="lt1"/>
              </a:solidFill>
            </a:endParaRPr>
          </a:p>
          <a:p>
            <a:pPr marL="101600" algn="just">
              <a:buClr>
                <a:schemeClr val="lt1"/>
              </a:buClr>
              <a:buSzPts val="2000"/>
            </a:pPr>
            <a:r>
              <a:rPr lang="en-US" sz="1800" b="1" dirty="0">
                <a:solidFill>
                  <a:schemeClr val="lt1"/>
                </a:solidFill>
              </a:rPr>
              <a:t>Based on the </a:t>
            </a:r>
            <a:r>
              <a:rPr lang="en-US" sz="1800" b="1" dirty="0" err="1">
                <a:solidFill>
                  <a:schemeClr val="lt1"/>
                </a:solidFill>
              </a:rPr>
              <a:t>playersJoined</a:t>
            </a:r>
            <a:r>
              <a:rPr lang="en-US" sz="1800" b="1" dirty="0">
                <a:solidFill>
                  <a:schemeClr val="lt1"/>
                </a:solidFill>
              </a:rPr>
              <a:t> feature we can create (or change) a lot of others to normalize their values.</a:t>
            </a:r>
          </a:p>
          <a:p>
            <a:pPr marL="101600" algn="just">
              <a:buClr>
                <a:schemeClr val="lt1"/>
              </a:buClr>
              <a:buSzPts val="2000"/>
            </a:pPr>
            <a:endParaRPr lang="en-US" sz="1800" b="1" dirty="0">
              <a:solidFill>
                <a:schemeClr val="lt1"/>
              </a:solidFill>
            </a:endParaRPr>
          </a:p>
          <a:p>
            <a:pPr marL="101600" algn="just">
              <a:buClr>
                <a:schemeClr val="lt1"/>
              </a:buClr>
              <a:buSzPts val="2000"/>
            </a:pPr>
            <a:r>
              <a:rPr lang="en-US" sz="1800" b="1" dirty="0">
                <a:solidFill>
                  <a:schemeClr val="lt1"/>
                </a:solidFill>
              </a:rPr>
              <a:t>create the </a:t>
            </a:r>
            <a:r>
              <a:rPr lang="en-US" sz="1800" b="1" dirty="0" err="1">
                <a:solidFill>
                  <a:schemeClr val="lt1"/>
                </a:solidFill>
              </a:rPr>
              <a:t>killsNorm</a:t>
            </a:r>
            <a:r>
              <a:rPr lang="en-US" sz="1800" b="1" dirty="0">
                <a:solidFill>
                  <a:schemeClr val="lt1"/>
                </a:solidFill>
              </a:rPr>
              <a:t> and </a:t>
            </a:r>
            <a:r>
              <a:rPr lang="en-US" sz="1800" b="1" dirty="0" err="1">
                <a:solidFill>
                  <a:schemeClr val="lt1"/>
                </a:solidFill>
              </a:rPr>
              <a:t>damageDealtNorm</a:t>
            </a:r>
            <a:r>
              <a:rPr lang="en-US" sz="1800" b="1" dirty="0">
                <a:solidFill>
                  <a:schemeClr val="lt1"/>
                </a:solidFill>
              </a:rPr>
              <a:t> features for player.</a:t>
            </a:r>
          </a:p>
          <a:p>
            <a:pPr marL="101600" algn="just">
              <a:buClr>
                <a:schemeClr val="lt1"/>
              </a:buClr>
              <a:buSzPts val="2000"/>
            </a:pPr>
            <a:endParaRPr lang="en-US" sz="1800" b="1" dirty="0">
              <a:solidFill>
                <a:schemeClr val="lt1"/>
              </a:solidFill>
            </a:endParaRPr>
          </a:p>
          <a:p>
            <a:pPr marL="101600" algn="just">
              <a:buClr>
                <a:schemeClr val="lt1"/>
              </a:buClr>
              <a:buSzPts val="2000"/>
            </a:pPr>
            <a:r>
              <a:rPr lang="en-US" sz="1800" b="1" dirty="0">
                <a:solidFill>
                  <a:schemeClr val="lt1"/>
                </a:solidFill>
              </a:rPr>
              <a:t>When there are 100 players in the game it might be easier to find and kill someone, than when there are 90 players.</a:t>
            </a:r>
          </a:p>
          <a:p>
            <a:pPr marL="101600" algn="just">
              <a:buClr>
                <a:schemeClr val="lt1"/>
              </a:buClr>
              <a:buSzPts val="2000"/>
            </a:pPr>
            <a:r>
              <a:rPr lang="en-US" sz="1800" b="1" dirty="0">
                <a:solidFill>
                  <a:schemeClr val="lt1"/>
                </a:solidFill>
              </a:rPr>
              <a:t>So this case, normalize the kills in a way that a kill in 100 players will score 1 (as it is). And with other feature like is it a long-distance kill or is it a headshot etc. will give the player an additional score. </a:t>
            </a:r>
          </a:p>
          <a:p>
            <a:pPr marL="101600" algn="just">
              <a:buClr>
                <a:schemeClr val="lt1"/>
              </a:buClr>
              <a:buSzPts val="2000"/>
            </a:pPr>
            <a:endParaRPr lang="en-US" sz="1800" b="1" dirty="0">
              <a:solidFill>
                <a:schemeClr val="lt1"/>
              </a:solidFill>
            </a:endParaRPr>
          </a:p>
          <a:p>
            <a:pPr marL="101600" algn="just">
              <a:buClr>
                <a:schemeClr val="lt1"/>
              </a:buClr>
              <a:buSzPts val="2000"/>
            </a:pPr>
            <a:r>
              <a:rPr lang="en-US" sz="1800" b="1" dirty="0">
                <a:solidFill>
                  <a:schemeClr val="lt1"/>
                </a:solidFill>
              </a:rPr>
              <a:t>In 90 players it will score (100-90)/100 + 1 = 1.1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6"/>
          <p:cNvSpPr txBox="1"/>
          <p:nvPr/>
        </p:nvSpPr>
        <p:spPr>
          <a:xfrm>
            <a:off x="777024" y="500150"/>
            <a:ext cx="10035519" cy="584700"/>
          </a:xfrm>
          <a:prstGeom prst="rect">
            <a:avLst/>
          </a:prstGeom>
          <a:noFill/>
          <a:ln>
            <a:noFill/>
          </a:ln>
        </p:spPr>
        <p:txBody>
          <a:bodyPr spcFirstLastPara="1" wrap="square" lIns="91425" tIns="45700" rIns="91425" bIns="45700" anchor="t" anchorCtr="0">
            <a:noAutofit/>
          </a:bodyPr>
          <a:lstStyle/>
          <a:p>
            <a:r>
              <a:rPr lang="en-US" sz="2800" dirty="0">
                <a:solidFill>
                  <a:srgbClr val="E06666"/>
                </a:solidFill>
              </a:rPr>
              <a:t>My Assumption : The player’s The player’s performance score</a:t>
            </a:r>
          </a:p>
          <a:p>
            <a:pPr marL="0" marR="0" lvl="0" indent="0" algn="l" rtl="0">
              <a:spcBef>
                <a:spcPts val="0"/>
              </a:spcBef>
              <a:spcAft>
                <a:spcPts val="0"/>
              </a:spcAft>
              <a:buNone/>
            </a:pPr>
            <a:endParaRPr sz="3200" dirty="0">
              <a:solidFill>
                <a:srgbClr val="E06666"/>
              </a:solidFill>
              <a:latin typeface="Arial"/>
              <a:ea typeface="Arial"/>
              <a:cs typeface="Arial"/>
              <a:sym typeface="Arial"/>
            </a:endParaRPr>
          </a:p>
        </p:txBody>
      </p:sp>
      <p:sp>
        <p:nvSpPr>
          <p:cNvPr id="570" name="Google Shape;570;p16"/>
          <p:cNvSpPr txBox="1"/>
          <p:nvPr/>
        </p:nvSpPr>
        <p:spPr>
          <a:xfrm>
            <a:off x="1838668" y="1422517"/>
            <a:ext cx="8175300" cy="4252657"/>
          </a:xfrm>
          <a:prstGeom prst="rect">
            <a:avLst/>
          </a:prstGeom>
          <a:noFill/>
          <a:ln>
            <a:noFill/>
          </a:ln>
        </p:spPr>
        <p:txBody>
          <a:bodyPr spcFirstLastPara="1" wrap="square" lIns="91425" tIns="45700" rIns="91425" bIns="45700" anchor="t" anchorCtr="0">
            <a:noAutofit/>
          </a:bodyPr>
          <a:lstStyle/>
          <a:p>
            <a:pPr marL="101600" algn="just">
              <a:buClr>
                <a:schemeClr val="lt1"/>
              </a:buClr>
              <a:buSzPts val="2000"/>
            </a:pPr>
            <a:endParaRPr lang="en-US" sz="1800" b="1" dirty="0">
              <a:solidFill>
                <a:schemeClr val="lt1"/>
              </a:solidFill>
            </a:endParaRPr>
          </a:p>
          <a:p>
            <a:pPr marL="101600">
              <a:buClr>
                <a:schemeClr val="lt1"/>
              </a:buClr>
              <a:buSzPts val="2000"/>
            </a:pPr>
            <a:r>
              <a:rPr lang="en-US" sz="2400" b="1" dirty="0">
                <a:solidFill>
                  <a:schemeClr val="lt1"/>
                </a:solidFill>
              </a:rPr>
              <a:t>I will analyze this score.</a:t>
            </a:r>
          </a:p>
          <a:p>
            <a:pPr marL="101600">
              <a:buClr>
                <a:schemeClr val="lt1"/>
              </a:buClr>
              <a:buSzPts val="2000"/>
            </a:pPr>
            <a:endParaRPr lang="en-US" sz="2400" b="1" dirty="0">
              <a:solidFill>
                <a:schemeClr val="lt1"/>
              </a:solidFill>
            </a:endParaRPr>
          </a:p>
          <a:p>
            <a:pPr marL="101600">
              <a:buClr>
                <a:schemeClr val="lt1"/>
              </a:buClr>
              <a:buSzPts val="2000"/>
            </a:pPr>
            <a:endParaRPr lang="en-US" sz="2400" b="1" dirty="0">
              <a:solidFill>
                <a:schemeClr val="lt1"/>
              </a:solidFill>
            </a:endParaRPr>
          </a:p>
          <a:p>
            <a:pPr marL="101600">
              <a:buClr>
                <a:schemeClr val="lt1"/>
              </a:buClr>
              <a:buSzPts val="2000"/>
            </a:pPr>
            <a:r>
              <a:rPr lang="en-US" sz="2400" b="1" dirty="0">
                <a:solidFill>
                  <a:schemeClr val="lt1"/>
                </a:solidFill>
              </a:rPr>
              <a:t>This will give me the answer of flowing question.</a:t>
            </a:r>
          </a:p>
          <a:p>
            <a:pPr marL="101600">
              <a:buClr>
                <a:schemeClr val="lt1"/>
              </a:buClr>
              <a:buSzPts val="2000"/>
            </a:pPr>
            <a:endParaRPr lang="en-US" sz="2400" b="1" dirty="0">
              <a:solidFill>
                <a:schemeClr val="lt1"/>
              </a:solidFill>
            </a:endParaRPr>
          </a:p>
          <a:p>
            <a:pPr marL="101600">
              <a:buClr>
                <a:schemeClr val="lt1"/>
              </a:buClr>
              <a:buSzPts val="2000"/>
            </a:pPr>
            <a:r>
              <a:rPr lang="en-US" sz="1800" b="1" dirty="0">
                <a:solidFill>
                  <a:schemeClr val="lt1"/>
                </a:solidFill>
              </a:rPr>
              <a:t>The best strategy to win in PUBG.</a:t>
            </a:r>
          </a:p>
          <a:p>
            <a:pPr marL="101600">
              <a:buClr>
                <a:schemeClr val="lt1"/>
              </a:buClr>
              <a:buSzPts val="2000"/>
            </a:pPr>
            <a:endParaRPr lang="en-US" sz="1800" b="1" dirty="0">
              <a:solidFill>
                <a:schemeClr val="lt1"/>
              </a:solidFill>
            </a:endParaRPr>
          </a:p>
          <a:p>
            <a:pPr marL="101600">
              <a:buClr>
                <a:schemeClr val="lt1"/>
              </a:buClr>
              <a:buSzPts val="2000"/>
            </a:pPr>
            <a:r>
              <a:rPr lang="en-US" sz="1800" b="1" dirty="0">
                <a:solidFill>
                  <a:schemeClr val="lt1"/>
                </a:solidFill>
              </a:rPr>
              <a:t>Should I sit in one spot and hide your way into victory?</a:t>
            </a:r>
          </a:p>
          <a:p>
            <a:pPr marL="101600">
              <a:buClr>
                <a:schemeClr val="lt1"/>
              </a:buClr>
              <a:buSzPts val="2000"/>
            </a:pPr>
            <a:endParaRPr lang="en-US" sz="1800" b="1" dirty="0">
              <a:solidFill>
                <a:schemeClr val="lt1"/>
              </a:solidFill>
            </a:endParaRPr>
          </a:p>
          <a:p>
            <a:pPr marL="101600">
              <a:buClr>
                <a:schemeClr val="lt1"/>
              </a:buClr>
              <a:buSzPts val="2000"/>
            </a:pPr>
            <a:r>
              <a:rPr lang="en-US" sz="1800" b="1" dirty="0">
                <a:solidFill>
                  <a:schemeClr val="lt1"/>
                </a:solidFill>
              </a:rPr>
              <a:t>Do I need to be the top shot? </a:t>
            </a:r>
          </a:p>
        </p:txBody>
      </p:sp>
    </p:spTree>
    <p:extLst>
      <p:ext uri="{BB962C8B-B14F-4D97-AF65-F5344CB8AC3E}">
        <p14:creationId xmlns:p14="http://schemas.microsoft.com/office/powerpoint/2010/main" val="365000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6"/>
          <p:cNvSpPr txBox="1"/>
          <p:nvPr/>
        </p:nvSpPr>
        <p:spPr>
          <a:xfrm>
            <a:off x="777025" y="500150"/>
            <a:ext cx="69183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rgbClr val="E06666"/>
                </a:solidFill>
              </a:rPr>
              <a:t>Content</a:t>
            </a:r>
            <a:endParaRPr sz="3200" dirty="0">
              <a:solidFill>
                <a:srgbClr val="E06666"/>
              </a:solidFill>
              <a:latin typeface="Arial"/>
              <a:ea typeface="Arial"/>
              <a:cs typeface="Arial"/>
              <a:sym typeface="Arial"/>
            </a:endParaRPr>
          </a:p>
        </p:txBody>
      </p:sp>
      <p:sp>
        <p:nvSpPr>
          <p:cNvPr id="570" name="Google Shape;570;p16"/>
          <p:cNvSpPr txBox="1"/>
          <p:nvPr/>
        </p:nvSpPr>
        <p:spPr>
          <a:xfrm>
            <a:off x="2083764" y="1582534"/>
            <a:ext cx="8175300" cy="45679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lt1"/>
                </a:solidFill>
              </a:rPr>
              <a:t>Introduction </a:t>
            </a:r>
            <a:r>
              <a:rPr lang="en-US" sz="2000" b="1" dirty="0">
                <a:solidFill>
                  <a:schemeClr val="lt1"/>
                </a:solidFill>
              </a:rPr>
              <a:t>: About  the  project</a:t>
            </a:r>
          </a:p>
          <a:p>
            <a:pPr marL="0" marR="0" lvl="0" indent="0" algn="l" rtl="0">
              <a:spcBef>
                <a:spcPts val="0"/>
              </a:spcBef>
              <a:spcAft>
                <a:spcPts val="0"/>
              </a:spcAft>
              <a:buNone/>
            </a:pPr>
            <a:endParaRPr lang="en-US" sz="2000" b="1" dirty="0">
              <a:solidFill>
                <a:schemeClr val="lt1"/>
              </a:solidFill>
            </a:endParaRPr>
          </a:p>
          <a:p>
            <a:endParaRPr lang="en-US" sz="2400" b="1" dirty="0">
              <a:solidFill>
                <a:schemeClr val="lt1"/>
              </a:solidFill>
            </a:endParaRPr>
          </a:p>
          <a:p>
            <a:r>
              <a:rPr lang="en-US" sz="2400" b="1" dirty="0">
                <a:solidFill>
                  <a:schemeClr val="lt1"/>
                </a:solidFill>
              </a:rPr>
              <a:t>Data processing : </a:t>
            </a:r>
            <a:r>
              <a:rPr lang="en-US" sz="2000" b="1" dirty="0">
                <a:solidFill>
                  <a:schemeClr val="lt1"/>
                </a:solidFill>
              </a:rPr>
              <a:t>EDA Normalization, Feature Engineering</a:t>
            </a:r>
            <a:endParaRPr sz="2000" b="1" dirty="0">
              <a:solidFill>
                <a:schemeClr val="lt1"/>
              </a:solidFill>
            </a:endParaRPr>
          </a:p>
          <a:p>
            <a:pPr marL="0" lvl="0" indent="0" algn="l" rtl="0">
              <a:spcBef>
                <a:spcPts val="0"/>
              </a:spcBef>
              <a:spcAft>
                <a:spcPts val="0"/>
              </a:spcAft>
              <a:buClr>
                <a:schemeClr val="dk1"/>
              </a:buClr>
              <a:buSzPts val="1100"/>
              <a:buFont typeface="Arial"/>
              <a:buNone/>
            </a:pPr>
            <a:endParaRPr lang="en-US" sz="2400" b="1" dirty="0">
              <a:solidFill>
                <a:schemeClr val="lt1"/>
              </a:solidFill>
            </a:endParaRPr>
          </a:p>
          <a:p>
            <a:pPr marL="0" lvl="0" indent="0" algn="l" rtl="0">
              <a:spcBef>
                <a:spcPts val="0"/>
              </a:spcBef>
              <a:spcAft>
                <a:spcPts val="0"/>
              </a:spcAft>
              <a:buClr>
                <a:schemeClr val="dk1"/>
              </a:buClr>
              <a:buSzPts val="1100"/>
              <a:buFont typeface="Arial"/>
              <a:buNone/>
            </a:pPr>
            <a:r>
              <a:rPr lang="en-US" sz="2400" b="1" dirty="0">
                <a:solidFill>
                  <a:schemeClr val="lt1"/>
                </a:solidFill>
              </a:rPr>
              <a:t>Structure of the model </a:t>
            </a:r>
            <a:endParaRPr sz="2000" b="1" dirty="0">
              <a:solidFill>
                <a:schemeClr val="lt1"/>
              </a:solidFill>
            </a:endParaRPr>
          </a:p>
          <a:p>
            <a:pPr marL="0" lvl="0" indent="0" algn="l" rtl="0">
              <a:spcBef>
                <a:spcPts val="0"/>
              </a:spcBef>
              <a:spcAft>
                <a:spcPts val="0"/>
              </a:spcAft>
              <a:buClr>
                <a:schemeClr val="dk1"/>
              </a:buClr>
              <a:buSzPts val="1100"/>
              <a:buFont typeface="Arial"/>
              <a:buNone/>
            </a:pPr>
            <a:endParaRPr sz="2000" b="1" dirty="0">
              <a:solidFill>
                <a:schemeClr val="lt1"/>
              </a:solidFill>
            </a:endParaRPr>
          </a:p>
          <a:p>
            <a:pPr marL="457200" lvl="0" indent="-355600">
              <a:buClr>
                <a:schemeClr val="lt1"/>
              </a:buClr>
              <a:buSzPts val="2000"/>
              <a:buChar char="●"/>
            </a:pPr>
            <a:r>
              <a:rPr lang="en-US" altLang="zh-CN" sz="2000" dirty="0">
                <a:solidFill>
                  <a:srgbClr val="FFFFFF"/>
                </a:solidFill>
                <a:latin typeface="Century Gothic"/>
                <a:ea typeface="Century Gothic"/>
                <a:cs typeface="Century Gothic"/>
                <a:sym typeface="Century Gothic"/>
              </a:rPr>
              <a:t>   </a:t>
            </a:r>
            <a:r>
              <a:rPr lang="en-US" altLang="zh-CN" sz="2000" b="1" dirty="0">
                <a:solidFill>
                  <a:schemeClr val="lt1"/>
                </a:solidFill>
                <a:sym typeface="Century Gothic"/>
              </a:rPr>
              <a:t>Basic Booting and </a:t>
            </a:r>
            <a:r>
              <a:rPr lang="en-US" altLang="zh-CN" sz="2000" b="1" dirty="0" err="1">
                <a:solidFill>
                  <a:schemeClr val="lt1"/>
                </a:solidFill>
                <a:sym typeface="Century Gothic"/>
              </a:rPr>
              <a:t>Gbm</a:t>
            </a:r>
            <a:r>
              <a:rPr lang="en-US" altLang="zh-CN" sz="2000" b="1" dirty="0">
                <a:solidFill>
                  <a:schemeClr val="lt1"/>
                </a:solidFill>
                <a:sym typeface="Century Gothic"/>
              </a:rPr>
              <a:t> RDF etc.</a:t>
            </a:r>
          </a:p>
          <a:p>
            <a:pPr marL="457200" lvl="0" indent="-355600">
              <a:buClr>
                <a:schemeClr val="lt1"/>
              </a:buClr>
              <a:buSzPts val="2000"/>
              <a:buChar char="●"/>
            </a:pPr>
            <a:r>
              <a:rPr lang="en-US" altLang="zh-CN" sz="2000" b="1" dirty="0">
                <a:solidFill>
                  <a:schemeClr val="lt1"/>
                </a:solidFill>
                <a:sym typeface="Century Gothic"/>
              </a:rPr>
              <a:t>   Stacked Ensemble Super-Model</a:t>
            </a:r>
            <a:endParaRPr lang="en-US" sz="2000" b="1" dirty="0">
              <a:solidFill>
                <a:schemeClr val="lt1"/>
              </a:solidFill>
            </a:endParaRPr>
          </a:p>
          <a:p>
            <a:pPr marL="457200" lvl="0" indent="-355600" algn="l" rtl="0">
              <a:spcBef>
                <a:spcPts val="0"/>
              </a:spcBef>
              <a:spcAft>
                <a:spcPts val="0"/>
              </a:spcAft>
              <a:buClr>
                <a:schemeClr val="lt1"/>
              </a:buClr>
              <a:buSzPts val="2000"/>
              <a:buChar char="●"/>
            </a:pPr>
            <a:r>
              <a:rPr lang="en-US" sz="2000" b="1" dirty="0">
                <a:solidFill>
                  <a:schemeClr val="lt1"/>
                </a:solidFill>
              </a:rPr>
              <a:t>   MLP Using </a:t>
            </a:r>
            <a:r>
              <a:rPr lang="en-US" sz="2000" b="1" dirty="0" err="1">
                <a:solidFill>
                  <a:schemeClr val="lt1"/>
                </a:solidFill>
              </a:rPr>
              <a:t>Tensorflow</a:t>
            </a:r>
            <a:r>
              <a:rPr lang="en-US" sz="2000" b="1" dirty="0">
                <a:solidFill>
                  <a:schemeClr val="lt1"/>
                </a:solidFill>
              </a:rPr>
              <a:t> model: performance, the accuracy</a:t>
            </a:r>
          </a:p>
          <a:p>
            <a:pPr marL="101600" lvl="0" algn="l" rtl="0">
              <a:spcBef>
                <a:spcPts val="0"/>
              </a:spcBef>
              <a:spcAft>
                <a:spcPts val="0"/>
              </a:spcAft>
              <a:buClr>
                <a:schemeClr val="lt1"/>
              </a:buClr>
              <a:buSzPts val="2000"/>
            </a:pPr>
            <a:endParaRPr lang="en-US" sz="2400" b="1" dirty="0">
              <a:solidFill>
                <a:schemeClr val="lt1"/>
              </a:solidFill>
            </a:endParaRPr>
          </a:p>
          <a:p>
            <a:pPr marL="101600" lvl="0">
              <a:buClr>
                <a:schemeClr val="lt1"/>
              </a:buClr>
              <a:buSzPts val="2000"/>
            </a:pPr>
            <a:r>
              <a:rPr lang="en-US" sz="2400" b="1" dirty="0">
                <a:solidFill>
                  <a:schemeClr val="lt1"/>
                </a:solidFill>
              </a:rPr>
              <a:t>Prediction and analysis</a:t>
            </a:r>
            <a:endParaRPr sz="2400" b="1" dirty="0">
              <a:solidFill>
                <a:schemeClr val="lt1"/>
              </a:solidFill>
            </a:endParaRPr>
          </a:p>
        </p:txBody>
      </p:sp>
    </p:spTree>
    <p:extLst>
      <p:ext uri="{BB962C8B-B14F-4D97-AF65-F5344CB8AC3E}">
        <p14:creationId xmlns:p14="http://schemas.microsoft.com/office/powerpoint/2010/main" val="3615397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6"/>
          <p:cNvSpPr txBox="1"/>
          <p:nvPr/>
        </p:nvSpPr>
        <p:spPr>
          <a:xfrm>
            <a:off x="777025" y="500150"/>
            <a:ext cx="69183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rgbClr val="E06666"/>
                </a:solidFill>
                <a:latin typeface="Arial"/>
                <a:ea typeface="Arial"/>
                <a:cs typeface="Arial"/>
                <a:sym typeface="Arial"/>
              </a:rPr>
              <a:t>My progress</a:t>
            </a:r>
            <a:endParaRPr sz="3200" dirty="0">
              <a:solidFill>
                <a:srgbClr val="E06666"/>
              </a:solidFill>
              <a:latin typeface="Arial"/>
              <a:ea typeface="Arial"/>
              <a:cs typeface="Arial"/>
              <a:sym typeface="Arial"/>
            </a:endParaRPr>
          </a:p>
        </p:txBody>
      </p:sp>
      <p:sp>
        <p:nvSpPr>
          <p:cNvPr id="570" name="Google Shape;570;p16"/>
          <p:cNvSpPr txBox="1"/>
          <p:nvPr/>
        </p:nvSpPr>
        <p:spPr>
          <a:xfrm>
            <a:off x="1772679" y="1846485"/>
            <a:ext cx="8175300" cy="3696476"/>
          </a:xfrm>
          <a:prstGeom prst="rect">
            <a:avLst/>
          </a:prstGeom>
          <a:noFill/>
          <a:ln>
            <a:noFill/>
          </a:ln>
        </p:spPr>
        <p:txBody>
          <a:bodyPr spcFirstLastPara="1" wrap="square" lIns="91425" tIns="45700" rIns="91425" bIns="45700" anchor="t" anchorCtr="0">
            <a:noAutofit/>
          </a:bodyPr>
          <a:lstStyle/>
          <a:p>
            <a:pPr marL="101600" indent="0">
              <a:buClr>
                <a:schemeClr val="lt1"/>
              </a:buClr>
              <a:buSzPts val="2000"/>
              <a:buFont typeface="Arial"/>
              <a:buNone/>
            </a:pPr>
            <a:r>
              <a:rPr lang="en-US" altLang="zh-CN" sz="1800" b="1" dirty="0">
                <a:solidFill>
                  <a:schemeClr val="lt1"/>
                </a:solidFill>
              </a:rPr>
              <a:t>EDA Done</a:t>
            </a:r>
          </a:p>
          <a:p>
            <a:pPr marL="101600">
              <a:buClr>
                <a:schemeClr val="lt1"/>
              </a:buClr>
              <a:buSzPts val="2000"/>
            </a:pPr>
            <a:endParaRPr lang="en-US" altLang="zh-CN" sz="1800" b="1" dirty="0">
              <a:solidFill>
                <a:schemeClr val="lt1"/>
              </a:solidFill>
            </a:endParaRPr>
          </a:p>
          <a:p>
            <a:pPr marL="101600">
              <a:buClr>
                <a:schemeClr val="lt1"/>
              </a:buClr>
              <a:buSzPts val="2000"/>
            </a:pPr>
            <a:r>
              <a:rPr lang="en-US" altLang="zh-CN" sz="1800" b="1" dirty="0">
                <a:solidFill>
                  <a:schemeClr val="lt1"/>
                </a:solidFill>
              </a:rPr>
              <a:t>Feature Engineering done and </a:t>
            </a:r>
            <a:r>
              <a:rPr lang="en-US" sz="1800" b="1" dirty="0">
                <a:solidFill>
                  <a:schemeClr val="lt1"/>
                </a:solidFill>
              </a:rPr>
              <a:t>created 10 new features. hope it can help the modeling.</a:t>
            </a:r>
          </a:p>
          <a:p>
            <a:pPr marL="101600">
              <a:buClr>
                <a:schemeClr val="lt1"/>
              </a:buClr>
              <a:buSzPts val="2000"/>
            </a:pPr>
            <a:endParaRPr lang="en-US" altLang="zh-CN" sz="1800" b="1" dirty="0">
              <a:solidFill>
                <a:schemeClr val="lt1"/>
              </a:solidFill>
              <a:sym typeface="Century Gothic"/>
            </a:endParaRPr>
          </a:p>
          <a:p>
            <a:pPr marL="101600">
              <a:buClr>
                <a:schemeClr val="lt1"/>
              </a:buClr>
              <a:buSzPts val="2000"/>
            </a:pPr>
            <a:r>
              <a:rPr lang="en-US" altLang="zh-CN" sz="1800" b="1" dirty="0">
                <a:solidFill>
                  <a:schemeClr val="lt1"/>
                </a:solidFill>
                <a:sym typeface="Century Gothic"/>
              </a:rPr>
              <a:t>Basic Booting and </a:t>
            </a:r>
            <a:r>
              <a:rPr lang="en-US" altLang="zh-CN" sz="1800" b="1" dirty="0" err="1">
                <a:solidFill>
                  <a:schemeClr val="lt1"/>
                </a:solidFill>
                <a:sym typeface="Century Gothic"/>
              </a:rPr>
              <a:t>Gbm</a:t>
            </a:r>
            <a:r>
              <a:rPr lang="en-US" altLang="zh-CN" sz="1800" b="1" dirty="0">
                <a:solidFill>
                  <a:schemeClr val="lt1"/>
                </a:solidFill>
                <a:sym typeface="Century Gothic"/>
              </a:rPr>
              <a:t> RDF Processing</a:t>
            </a:r>
          </a:p>
          <a:p>
            <a:pPr marL="101600">
              <a:buClr>
                <a:schemeClr val="lt1"/>
              </a:buClr>
              <a:buSzPts val="2000"/>
            </a:pPr>
            <a:endParaRPr lang="en-US" altLang="zh-CN" sz="1800" b="1" dirty="0">
              <a:solidFill>
                <a:schemeClr val="lt1"/>
              </a:solidFill>
              <a:sym typeface="Century Gothic"/>
            </a:endParaRPr>
          </a:p>
          <a:p>
            <a:pPr marL="101600">
              <a:buClr>
                <a:schemeClr val="lt1"/>
              </a:buClr>
              <a:buSzPts val="2000"/>
            </a:pPr>
            <a:r>
              <a:rPr lang="en-US" altLang="zh-CN" sz="1800" b="1" dirty="0">
                <a:solidFill>
                  <a:schemeClr val="lt1"/>
                </a:solidFill>
                <a:sym typeface="Century Gothic"/>
              </a:rPr>
              <a:t>Stacked Ensemble Super-Model Processing</a:t>
            </a:r>
          </a:p>
          <a:p>
            <a:pPr marL="101600">
              <a:buClr>
                <a:schemeClr val="lt1"/>
              </a:buClr>
              <a:buSzPts val="2000"/>
            </a:pPr>
            <a:endParaRPr lang="en-US" sz="1800" b="1" dirty="0">
              <a:solidFill>
                <a:schemeClr val="lt1"/>
              </a:solidFill>
              <a:sym typeface="Century Gothic"/>
            </a:endParaRPr>
          </a:p>
          <a:p>
            <a:pPr marL="101600">
              <a:buClr>
                <a:schemeClr val="lt1"/>
              </a:buClr>
              <a:buSzPts val="2000"/>
            </a:pPr>
            <a:r>
              <a:rPr lang="en-US" sz="1800" b="1" dirty="0">
                <a:solidFill>
                  <a:schemeClr val="lt1"/>
                </a:solidFill>
              </a:rPr>
              <a:t>MLP Using </a:t>
            </a:r>
            <a:r>
              <a:rPr lang="en-US" sz="1800" b="1" dirty="0" err="1">
                <a:solidFill>
                  <a:schemeClr val="lt1"/>
                </a:solidFill>
              </a:rPr>
              <a:t>Tensorflow</a:t>
            </a:r>
            <a:r>
              <a:rPr lang="en-US" sz="1800" b="1" dirty="0">
                <a:solidFill>
                  <a:schemeClr val="lt1"/>
                </a:solidFill>
              </a:rPr>
              <a:t> model: performance, the accuracy preliminary ideas</a:t>
            </a:r>
            <a:endParaRPr sz="1800" b="1" dirty="0">
              <a:solidFill>
                <a:schemeClr val="lt1"/>
              </a:solidFill>
            </a:endParaRPr>
          </a:p>
        </p:txBody>
      </p:sp>
    </p:spTree>
    <p:extLst>
      <p:ext uri="{BB962C8B-B14F-4D97-AF65-F5344CB8AC3E}">
        <p14:creationId xmlns:p14="http://schemas.microsoft.com/office/powerpoint/2010/main" val="296765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28"/>
          <p:cNvSpPr txBox="1"/>
          <p:nvPr/>
        </p:nvSpPr>
        <p:spPr>
          <a:xfrm>
            <a:off x="833968" y="500150"/>
            <a:ext cx="8212755" cy="584700"/>
          </a:xfrm>
          <a:prstGeom prst="rect">
            <a:avLst/>
          </a:prstGeom>
          <a:noFill/>
          <a:ln>
            <a:noFill/>
          </a:ln>
        </p:spPr>
        <p:txBody>
          <a:bodyPr spcFirstLastPara="1" wrap="square" lIns="91425" tIns="45700" rIns="91425" bIns="45700" anchor="t" anchorCtr="0">
            <a:noAutofit/>
          </a:bodyPr>
          <a:lstStyle/>
          <a:p>
            <a:pPr lvl="0"/>
            <a:r>
              <a:rPr lang="en-US" sz="3200" dirty="0">
                <a:solidFill>
                  <a:srgbClr val="E06666"/>
                </a:solidFill>
              </a:rPr>
              <a:t>MLP using </a:t>
            </a:r>
            <a:r>
              <a:rPr lang="en-US" sz="3200" dirty="0" err="1">
                <a:solidFill>
                  <a:srgbClr val="E06666"/>
                </a:solidFill>
              </a:rPr>
              <a:t>tensorflow</a:t>
            </a:r>
            <a:r>
              <a:rPr lang="en-US" sz="3200" dirty="0">
                <a:solidFill>
                  <a:srgbClr val="E06666"/>
                </a:solidFill>
              </a:rPr>
              <a:t>  Snippet of the code</a:t>
            </a:r>
            <a:endParaRPr sz="3200" dirty="0">
              <a:solidFill>
                <a:srgbClr val="E06666"/>
              </a:solidFill>
              <a:latin typeface="Arial"/>
              <a:ea typeface="Arial"/>
              <a:cs typeface="Arial"/>
              <a:sym typeface="Arial"/>
            </a:endParaRPr>
          </a:p>
        </p:txBody>
      </p:sp>
      <p:pic>
        <p:nvPicPr>
          <p:cNvPr id="2" name="图片 1">
            <a:extLst>
              <a:ext uri="{FF2B5EF4-FFF2-40B4-BE49-F238E27FC236}">
                <a16:creationId xmlns:a16="http://schemas.microsoft.com/office/drawing/2014/main" id="{50A0E7A2-6E60-4264-8F6F-97E444A4F88B}"/>
              </a:ext>
            </a:extLst>
          </p:cNvPr>
          <p:cNvPicPr>
            <a:picLocks noChangeAspect="1"/>
          </p:cNvPicPr>
          <p:nvPr/>
        </p:nvPicPr>
        <p:blipFill>
          <a:blip r:embed="rId3"/>
          <a:stretch>
            <a:fillRect/>
          </a:stretch>
        </p:blipFill>
        <p:spPr>
          <a:xfrm>
            <a:off x="326353" y="1188545"/>
            <a:ext cx="5344873" cy="5089707"/>
          </a:xfrm>
          <a:prstGeom prst="rect">
            <a:avLst/>
          </a:prstGeom>
        </p:spPr>
      </p:pic>
      <p:pic>
        <p:nvPicPr>
          <p:cNvPr id="3" name="图片 2">
            <a:extLst>
              <a:ext uri="{FF2B5EF4-FFF2-40B4-BE49-F238E27FC236}">
                <a16:creationId xmlns:a16="http://schemas.microsoft.com/office/drawing/2014/main" id="{4C2338DA-3969-4E19-B59E-9D817EA1473B}"/>
              </a:ext>
            </a:extLst>
          </p:cNvPr>
          <p:cNvPicPr>
            <a:picLocks noChangeAspect="1"/>
          </p:cNvPicPr>
          <p:nvPr/>
        </p:nvPicPr>
        <p:blipFill>
          <a:blip r:embed="rId4"/>
          <a:stretch>
            <a:fillRect/>
          </a:stretch>
        </p:blipFill>
        <p:spPr>
          <a:xfrm>
            <a:off x="6274736" y="1084850"/>
            <a:ext cx="5590911" cy="50897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3"/>
          <p:cNvSpPr txBox="1"/>
          <p:nvPr/>
        </p:nvSpPr>
        <p:spPr>
          <a:xfrm>
            <a:off x="3449898" y="2791754"/>
            <a:ext cx="5077760" cy="12744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dirty="0">
                <a:solidFill>
                  <a:schemeClr val="bg1"/>
                </a:solidFill>
              </a:rPr>
              <a:t>Thank You</a:t>
            </a:r>
            <a:endParaRPr sz="4400" dirty="0">
              <a:solidFill>
                <a:schemeClr val="bg1"/>
              </a:solidFil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573</Words>
  <Application>Microsoft Office PowerPoint</Application>
  <PresentationFormat>宽屏</PresentationFormat>
  <Paragraphs>70</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Noto Sans Symbols</vt:lpstr>
      <vt:lpstr>Arial</vt:lpstr>
      <vt:lpstr>Calibri</vt:lpstr>
      <vt:lpstr>Century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张 谨</cp:lastModifiedBy>
  <cp:revision>18</cp:revision>
  <dcterms:modified xsi:type="dcterms:W3CDTF">2018-12-05T04:51:07Z</dcterms:modified>
</cp:coreProperties>
</file>