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cc740ad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cc740ad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cc740ad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cc740ad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cc740adc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cc740adc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cc740adc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cc740adc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cc740adc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cc740adc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cc740adc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cc740adc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cc740adc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cc740adc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Georgia"/>
                <a:ea typeface="Georgia"/>
                <a:cs typeface="Georgia"/>
                <a:sym typeface="Georgia"/>
              </a:rPr>
              <a:t>Classification of</a:t>
            </a:r>
            <a:endParaRPr>
              <a:solidFill>
                <a:srgbClr val="93C47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Georgia"/>
                <a:ea typeface="Georgia"/>
                <a:cs typeface="Georgia"/>
                <a:sym typeface="Georgia"/>
              </a:rPr>
              <a:t>12 plant seedlings</a:t>
            </a:r>
            <a:endParaRPr>
              <a:solidFill>
                <a:srgbClr val="93C47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 Zhou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Introduction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25375" y="1293775"/>
            <a:ext cx="444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consists of plant seedling images by Aarhus University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 of individual seedlings cropped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Seedlings of 12 unique plants at several growing stages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Black-grass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Sugar beet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Charlock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etc.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225" y="1387951"/>
            <a:ext cx="1146650" cy="11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9425" y="2790612"/>
            <a:ext cx="1146650" cy="11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727200" y="4193300"/>
            <a:ext cx="541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dk2"/>
                </a:solidFill>
              </a:rPr>
              <a:t>https://vision.eng.au.dk/plant-seedlings-dataset/</a:t>
            </a:r>
            <a:endParaRPr u="sng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9425" y="1387950"/>
            <a:ext cx="1146650" cy="11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Preprocessing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250 images for each plant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Converted images to numpy array, each image represented by 49152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128 by 128 pixel, 3 for each of RBG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Giving one unique label to each plant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0 to 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Normalized using StandardScaler()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15% Test, 12.75% Validation, 72.25% Train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93C47D"/>
                </a:solidFill>
              </a:rPr>
              <a:t>Logistic Regression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Transformations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Normal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Squared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Cubic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 = [0.00000001, 0.00001, 0.001, 0.01, 0.1, 1, 10, 100, 1000, 100000]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𝜆 = 1/C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LASSO, Ridge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Best result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X, LASSO, C=10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Test accuracy = 36.2%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150" y="896925"/>
            <a:ext cx="424925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</a:rPr>
              <a:t>Simple Vector Machine</a:t>
            </a:r>
            <a:endParaRPr>
              <a:solidFill>
                <a:srgbClr val="B6D7A8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467425" y="1220013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Kernel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Polynomial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Radial-basis function(rbf)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L2</a:t>
            </a:r>
            <a:r>
              <a:rPr baseline="30000" lang="en"/>
              <a:t>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Same Cs as 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Best result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X, rbf, C=10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Test accuracy: 42.7%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0" y="1017725"/>
            <a:ext cx="425958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</a:rPr>
              <a:t>Neural Network</a:t>
            </a:r>
            <a:endParaRPr>
              <a:solidFill>
                <a:srgbClr val="B6D7A8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4260300" cy="3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Activation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Logistic(Sigmoid)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Rectified Linear Unit(Relu)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Tanh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Three hidden layer structures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(200)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(400,200)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(600,400,200)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L2(Ridge)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𝜆 = 1/C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Best Result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(400,200), ReLu, 𝜆=1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Test Accuracy = 43.1%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325" y="951438"/>
            <a:ext cx="4267199" cy="3818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6D7A8"/>
                </a:solidFill>
              </a:rPr>
              <a:t>Conclusion</a:t>
            </a:r>
            <a:endParaRPr sz="3000">
              <a:solidFill>
                <a:srgbClr val="B6D7A8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 is not </a:t>
            </a:r>
            <a:r>
              <a:rPr lang="en"/>
              <a:t>linearly separable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Logistic regression being the worst model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36.2%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Neuron Network does the best job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Accuracy of 43.1% on the testing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SVM performed only a little worse than Neuron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42.7%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Larger/Better neuron network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Larger 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Clearer pictures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3214950" y="1486100"/>
            <a:ext cx="2809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B6D7A8"/>
                </a:solidFill>
              </a:rPr>
              <a:t>Thank you!</a:t>
            </a:r>
            <a:endParaRPr sz="4000">
              <a:solidFill>
                <a:srgbClr val="B6D7A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B6D7A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B6D7A8"/>
                </a:solidFill>
              </a:rPr>
              <a:t>Questions?</a:t>
            </a:r>
            <a:endParaRPr sz="4000">
              <a:solidFill>
                <a:srgbClr val="B6D7A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