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i="1" lang="en-US"/>
              <a:t>STUDENT NAME:  </a:t>
            </a:r>
            <a:r>
              <a:rPr dirty="0" sz="2400" i="1" lang="en-US"/>
              <a:t>J</a:t>
            </a:r>
            <a:r>
              <a:rPr dirty="0" sz="2400" i="1" lang="en-US"/>
              <a:t>i</a:t>
            </a:r>
            <a:r>
              <a:rPr dirty="0" sz="2400" i="1" lang="en-US"/>
              <a:t>n</a:t>
            </a:r>
            <a:r>
              <a:rPr dirty="0" sz="2400" i="1" lang="en-US"/>
              <a:t>a</a:t>
            </a:r>
            <a:r>
              <a:rPr dirty="0" sz="2400" i="1" lang="en-US"/>
              <a:t>v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i</a:t>
            </a:r>
            <a:r>
              <a:rPr dirty="0" sz="2400" i="1" lang="en-US"/>
              <a:t>.</a:t>
            </a:r>
            <a:r>
              <a:rPr dirty="0" sz="2400" i="1" lang="en-US"/>
              <a:t> </a:t>
            </a:r>
            <a:r>
              <a:rPr dirty="0" sz="2400" i="1" lang="en-US"/>
              <a:t>D</a:t>
            </a:r>
            <a:endParaRPr altLang="en-US" lang="zh-CN"/>
          </a:p>
          <a:p>
            <a:r>
              <a:rPr sz="2400" i="1" lang="en-US"/>
              <a:t>REGISTER NO:       </a:t>
            </a:r>
            <a:r>
              <a:rPr dirty="0" sz="2400" i="1" lang="en-US"/>
              <a:t>312206</a:t>
            </a:r>
            <a:r>
              <a:rPr dirty="0" sz="2400" i="1" lang="en-US"/>
              <a:t>5</a:t>
            </a:r>
            <a:r>
              <a:rPr dirty="0" sz="2400" i="1" lang="en-US"/>
              <a:t>0</a:t>
            </a:r>
            <a:r>
              <a:rPr dirty="0" sz="2400" i="1" lang="en-US"/>
              <a:t>7</a:t>
            </a:r>
            <a:endParaRPr sz="2400" i="1" lang="en-US"/>
          </a:p>
          <a:p>
            <a:r>
              <a:rPr sz="2400" i="1" lang="en-US"/>
              <a:t>DEPARTMENT:      COMMERCE </a:t>
            </a:r>
          </a:p>
          <a:p>
            <a:r>
              <a:rPr sz="2400" i="1" lang="en-US"/>
              <a:t>COLLEGE:               AGURCHAND MANMULL JAIN COLLEGE.</a:t>
            </a:r>
          </a:p>
          <a:p>
            <a:r>
              <a:rPr sz="2400" i="1" lang="en-US"/>
              <a:t>           </a:t>
            </a:r>
            <a:endParaRPr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Deepak K</cp:lastModifiedBy>
  <dcterms:created xsi:type="dcterms:W3CDTF">2024-03-29T04:07:22Z</dcterms:created>
  <dcterms:modified xsi:type="dcterms:W3CDTF">2024-09-11T09:40:31Z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cdd92e418ab1425e9a9d7a7783cd5b43</vt:lpwstr>
  </property>
</Properties>
</file>