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</p:sldIdLst>
  <p:sldSz cx="12192000" cy="6858000"/>
  <p:notesSz cx="6858000" cy="9144000"/>
  <p:custDataLst>
    <p:tags r:id="rId5"/>
  </p:custDataLst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4B9EBC3-F8B9-4124-A7A1-2402160C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3580" y="304800"/>
            <a:ext cx="2768988" cy="638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EFC89A9-E183-442E-ADC0-51069877DD6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66332" y="304800"/>
            <a:ext cx="2777196" cy="638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BC2BBB-BCA5-4DFD-86A9-56204C957C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67218" y="304801"/>
            <a:ext cx="2777196" cy="6380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9715B3A-27A5-4301-BFE5-E6FD3AAE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893" y="304800"/>
            <a:ext cx="2777197" cy="638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9210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55038-E0C3-4069-A3B0-444E522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F3D68-4FD4-4723-AEA7-7DCDC051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2B05-8C8E-4D2D-BF81-FE1E8885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689-25BC-4838-8623-21B693479037}" type="datetimeFigureOut">
              <a:rPr lang="lt-LT" smtClean="0"/>
              <a:t>2023-05-02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68E0-5E34-4F9D-B018-BA6508131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93590-69FA-42E5-ACE2-FF03457C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0BB1-22FC-42E0-A544-FEB346F3D8A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1590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A2B164-FD56-B00D-E537-F0A1416C62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A07A-5512-D9D5-8CD5-D57D92A53F7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11AB1-5624-0CE7-F5C8-0635B257AE5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0A184-6640-B448-B539-97C7EA146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9893" y="304800"/>
            <a:ext cx="2777197" cy="6380479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/>
          </p:cNvPicPr>
          <p:nvPr>
            <p:ph sz="half" idx="13"/>
          </p:nvPr>
        </p:nvPicPr>
        <p:blipFill rotWithShape="1">
          <a:blip r:embed="rId3" cstate="print"/>
          <a:srcRect l="46763" t="36210" b="40765"/>
          <a:stretch/>
        </p:blipFill>
        <p:spPr>
          <a:xfrm>
            <a:off x="3645408" y="3176015"/>
            <a:ext cx="1478510" cy="146913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/>
          </p:cNvPicPr>
          <p:nvPr>
            <p:ph sz="half" idx="14"/>
          </p:nvPr>
        </p:nvPicPr>
        <p:blipFill>
          <a:blip r:embed="rId4" cstate="print"/>
          <a:stretch>
            <a:fillRect/>
          </a:stretch>
        </p:blipFill>
        <p:spPr>
          <a:xfrm>
            <a:off x="6166332" y="304800"/>
            <a:ext cx="2777196" cy="638047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5" cstate="print"/>
          <a:stretch>
            <a:fillRect/>
          </a:stretch>
        </p:blipFill>
        <p:spPr>
          <a:xfrm>
            <a:off x="9093580" y="304800"/>
            <a:ext cx="2768988" cy="63804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1"/>
          <p:cNvGrpSpPr/>
          <p:nvPr/>
        </p:nvGrpSpPr>
        <p:grpSpPr>
          <a:xfrm>
            <a:off x="359893" y="304800"/>
            <a:ext cx="2777197" cy="6380479"/>
            <a:chOff x="359893" y="304800"/>
            <a:chExt cx="2777197" cy="6380479"/>
          </a:xfrm>
        </p:grpSpPr>
        <p:sp>
          <p:nvSpPr>
            <p:cNvPr id="3" name="rc3"/>
            <p:cNvSpPr/>
            <p:nvPr/>
          </p:nvSpPr>
          <p:spPr>
            <a:xfrm>
              <a:off x="359892" y="304800"/>
              <a:ext cx="2777197" cy="6380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59892" y="304800"/>
              <a:ext cx="2777197" cy="6380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80617" y="374389"/>
              <a:ext cx="2286883" cy="5910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80617" y="5425785"/>
              <a:ext cx="2286883" cy="0"/>
            </a:xfrm>
            <a:custGeom>
              <a:avLst/>
              <a:gdLst/>
              <a:ahLst/>
              <a:cxnLst/>
              <a:rect l="0" t="0" r="0" b="0"/>
              <a:pathLst>
                <a:path w="2286883">
                  <a:moveTo>
                    <a:pt x="0" y="0"/>
                  </a:moveTo>
                  <a:lnTo>
                    <a:pt x="2286883" y="0"/>
                  </a:lnTo>
                  <a:lnTo>
                    <a:pt x="22868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80617" y="3408861"/>
              <a:ext cx="2286883" cy="0"/>
            </a:xfrm>
            <a:custGeom>
              <a:avLst/>
              <a:gdLst/>
              <a:ahLst/>
              <a:cxnLst/>
              <a:rect l="0" t="0" r="0" b="0"/>
              <a:pathLst>
                <a:path w="2286883">
                  <a:moveTo>
                    <a:pt x="0" y="0"/>
                  </a:moveTo>
                  <a:lnTo>
                    <a:pt x="2286883" y="0"/>
                  </a:lnTo>
                  <a:lnTo>
                    <a:pt x="22868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80617" y="1391938"/>
              <a:ext cx="2286883" cy="0"/>
            </a:xfrm>
            <a:custGeom>
              <a:avLst/>
              <a:gdLst/>
              <a:ahLst/>
              <a:cxnLst/>
              <a:rect l="0" t="0" r="0" b="0"/>
              <a:pathLst>
                <a:path w="2286883">
                  <a:moveTo>
                    <a:pt x="0" y="0"/>
                  </a:moveTo>
                  <a:lnTo>
                    <a:pt x="2286883" y="0"/>
                  </a:lnTo>
                  <a:lnTo>
                    <a:pt x="22868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80296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47489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614682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80617" y="4417323"/>
              <a:ext cx="2286883" cy="0"/>
            </a:xfrm>
            <a:custGeom>
              <a:avLst/>
              <a:gdLst/>
              <a:ahLst/>
              <a:cxnLst/>
              <a:rect l="0" t="0" r="0" b="0"/>
              <a:pathLst>
                <a:path w="2286883">
                  <a:moveTo>
                    <a:pt x="0" y="0"/>
                  </a:moveTo>
                  <a:lnTo>
                    <a:pt x="2286883" y="0"/>
                  </a:lnTo>
                  <a:lnTo>
                    <a:pt x="22868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80617" y="2400400"/>
              <a:ext cx="2286883" cy="0"/>
            </a:xfrm>
            <a:custGeom>
              <a:avLst/>
              <a:gdLst/>
              <a:ahLst/>
              <a:cxnLst/>
              <a:rect l="0" t="0" r="0" b="0"/>
              <a:pathLst>
                <a:path w="2286883">
                  <a:moveTo>
                    <a:pt x="0" y="0"/>
                  </a:moveTo>
                  <a:lnTo>
                    <a:pt x="2286883" y="0"/>
                  </a:lnTo>
                  <a:lnTo>
                    <a:pt x="22868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80617" y="383476"/>
              <a:ext cx="2286883" cy="0"/>
            </a:xfrm>
            <a:custGeom>
              <a:avLst/>
              <a:gdLst/>
              <a:ahLst/>
              <a:cxnLst/>
              <a:rect l="0" t="0" r="0" b="0"/>
              <a:pathLst>
                <a:path w="2286883">
                  <a:moveTo>
                    <a:pt x="0" y="0"/>
                  </a:moveTo>
                  <a:lnTo>
                    <a:pt x="2286883" y="0"/>
                  </a:lnTo>
                  <a:lnTo>
                    <a:pt x="22868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63892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231085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98278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1175437" y="5561604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1338263" y="5516749"/>
              <a:ext cx="63202" cy="63202"/>
            </a:xfrm>
            <a:prstGeom prst="ellipse">
              <a:avLst/>
            </a:prstGeom>
            <a:solidFill>
              <a:srgbClr val="FF0100">
                <a:alpha val="100000"/>
              </a:srgbClr>
            </a:solidFill>
            <a:ln w="9000" cap="rnd">
              <a:solidFill>
                <a:srgbClr val="FF0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682073" y="5477894"/>
              <a:ext cx="63202" cy="63202"/>
            </a:xfrm>
            <a:prstGeom prst="ellipse">
              <a:avLst/>
            </a:prstGeom>
            <a:solidFill>
              <a:srgbClr val="FF0301">
                <a:alpha val="100000"/>
              </a:srgbClr>
            </a:solidFill>
            <a:ln w="9000" cap="rnd">
              <a:solidFill>
                <a:srgbClr val="FF03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1293183" y="4875864"/>
              <a:ext cx="63202" cy="63202"/>
            </a:xfrm>
            <a:prstGeom prst="ellipse">
              <a:avLst/>
            </a:prstGeom>
            <a:solidFill>
              <a:srgbClr val="FF0401">
                <a:alpha val="100000"/>
              </a:srgbClr>
            </a:solidFill>
            <a:ln w="9000" cap="rnd">
              <a:solidFill>
                <a:srgbClr val="FF04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411730" y="5561604"/>
              <a:ext cx="63202" cy="63202"/>
            </a:xfrm>
            <a:prstGeom prst="ellipse">
              <a:avLst/>
            </a:prstGeom>
            <a:solidFill>
              <a:srgbClr val="FF0902">
                <a:alpha val="100000"/>
              </a:srgbClr>
            </a:solidFill>
            <a:ln w="9000" cap="rnd">
              <a:solidFill>
                <a:srgbClr val="FF09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661620" y="5258561"/>
              <a:ext cx="63202" cy="63202"/>
            </a:xfrm>
            <a:prstGeom prst="ellipse">
              <a:avLst/>
            </a:prstGeom>
            <a:solidFill>
              <a:srgbClr val="FF0C03">
                <a:alpha val="100000"/>
              </a:srgbClr>
            </a:solidFill>
            <a:ln w="9000" cap="rnd">
              <a:solidFill>
                <a:srgbClr val="FF0C0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1476112" y="4618578"/>
              <a:ext cx="63202" cy="63202"/>
            </a:xfrm>
            <a:prstGeom prst="ellipse">
              <a:avLst/>
            </a:prstGeom>
            <a:solidFill>
              <a:srgbClr val="FF0C03">
                <a:alpha val="100000"/>
              </a:srgbClr>
            </a:solidFill>
            <a:ln w="9000" cap="rnd">
              <a:solidFill>
                <a:srgbClr val="FF0C0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494883" y="4011924"/>
              <a:ext cx="63202" cy="63202"/>
            </a:xfrm>
            <a:prstGeom prst="ellipse">
              <a:avLst/>
            </a:prstGeom>
            <a:solidFill>
              <a:srgbClr val="FF0E04">
                <a:alpha val="100000"/>
              </a:srgbClr>
            </a:solidFill>
            <a:ln w="9000" cap="rnd">
              <a:solidFill>
                <a:srgbClr val="FF0E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668102" y="5080635"/>
              <a:ext cx="63202" cy="63202"/>
            </a:xfrm>
            <a:prstGeom prst="ellipse">
              <a:avLst/>
            </a:prstGeom>
            <a:solidFill>
              <a:srgbClr val="FF1205">
                <a:alpha val="100000"/>
              </a:srgbClr>
            </a:solidFill>
            <a:ln w="9000" cap="rnd">
              <a:solidFill>
                <a:srgbClr val="FF120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277508" y="4457553"/>
              <a:ext cx="63202" cy="63202"/>
            </a:xfrm>
            <a:prstGeom prst="ellipse">
              <a:avLst/>
            </a:prstGeom>
            <a:solidFill>
              <a:srgbClr val="FF1406">
                <a:alpha val="100000"/>
              </a:srgbClr>
            </a:solidFill>
            <a:ln w="9000" cap="rnd">
              <a:solidFill>
                <a:srgbClr val="FF140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482637" y="5561604"/>
              <a:ext cx="63202" cy="63202"/>
            </a:xfrm>
            <a:prstGeom prst="ellipse">
              <a:avLst/>
            </a:prstGeom>
            <a:solidFill>
              <a:srgbClr val="FF1607">
                <a:alpha val="100000"/>
              </a:srgbClr>
            </a:solidFill>
            <a:ln w="9000" cap="rnd">
              <a:solidFill>
                <a:srgbClr val="FF16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1691769" y="4925869"/>
              <a:ext cx="63202" cy="63202"/>
            </a:xfrm>
            <a:prstGeom prst="ellipse">
              <a:avLst/>
            </a:prstGeom>
            <a:solidFill>
              <a:srgbClr val="FF1707">
                <a:alpha val="100000"/>
              </a:srgbClr>
            </a:solidFill>
            <a:ln w="9000" cap="rnd">
              <a:solidFill>
                <a:srgbClr val="FF17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1280084" y="5454603"/>
              <a:ext cx="63202" cy="63202"/>
            </a:xfrm>
            <a:prstGeom prst="ellipse">
              <a:avLst/>
            </a:prstGeom>
            <a:solidFill>
              <a:srgbClr val="FF1908">
                <a:alpha val="100000"/>
              </a:srgbClr>
            </a:solidFill>
            <a:ln w="9000" cap="rnd">
              <a:solidFill>
                <a:srgbClr val="FF190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489598" y="5211271"/>
              <a:ext cx="63202" cy="63202"/>
            </a:xfrm>
            <a:prstGeom prst="ellipse">
              <a:avLst/>
            </a:prstGeom>
            <a:solidFill>
              <a:srgbClr val="FF1909">
                <a:alpha val="100000"/>
              </a:srgbClr>
            </a:solidFill>
            <a:ln w="9000" cap="rnd">
              <a:solidFill>
                <a:srgbClr val="FF190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348766" y="4925869"/>
              <a:ext cx="63202" cy="63202"/>
            </a:xfrm>
            <a:prstGeom prst="ellipse">
              <a:avLst/>
            </a:prstGeom>
            <a:solidFill>
              <a:srgbClr val="FF1A09">
                <a:alpha val="100000"/>
              </a:srgbClr>
            </a:solidFill>
            <a:ln w="9000" cap="rnd">
              <a:solidFill>
                <a:srgbClr val="FF1A0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341841" y="5477894"/>
              <a:ext cx="63202" cy="63202"/>
            </a:xfrm>
            <a:prstGeom prst="ellipse">
              <a:avLst/>
            </a:prstGeom>
            <a:solidFill>
              <a:srgbClr val="FF1B0A">
                <a:alpha val="100000"/>
              </a:srgbClr>
            </a:solidFill>
            <a:ln w="9000" cap="rnd">
              <a:solidFill>
                <a:srgbClr val="FF1B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429084" y="4019896"/>
              <a:ext cx="63202" cy="63202"/>
            </a:xfrm>
            <a:prstGeom prst="ellipse">
              <a:avLst/>
            </a:prstGeom>
            <a:solidFill>
              <a:srgbClr val="FF1C0A">
                <a:alpha val="100000"/>
              </a:srgbClr>
            </a:solidFill>
            <a:ln w="9000" cap="rnd">
              <a:solidFill>
                <a:srgbClr val="FF1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1460120" y="4294716"/>
              <a:ext cx="63202" cy="63202"/>
            </a:xfrm>
            <a:prstGeom prst="ellipse">
              <a:avLst/>
            </a:prstGeom>
            <a:solidFill>
              <a:srgbClr val="FF1E0B">
                <a:alpha val="100000"/>
              </a:srgbClr>
            </a:solidFill>
            <a:ln w="9000" cap="rnd">
              <a:solidFill>
                <a:srgbClr val="FF1E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319371" y="4612320"/>
              <a:ext cx="63202" cy="63202"/>
            </a:xfrm>
            <a:prstGeom prst="ellipse">
              <a:avLst/>
            </a:prstGeom>
            <a:solidFill>
              <a:srgbClr val="FF1E0C">
                <a:alpha val="100000"/>
              </a:srgbClr>
            </a:solidFill>
            <a:ln w="9000" cap="rnd">
              <a:solidFill>
                <a:srgbClr val="FF1E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1162388" y="5206461"/>
              <a:ext cx="63202" cy="63202"/>
            </a:xfrm>
            <a:prstGeom prst="ellipse">
              <a:avLst/>
            </a:prstGeom>
            <a:solidFill>
              <a:srgbClr val="FF1F0C">
                <a:alpha val="100000"/>
              </a:srgbClr>
            </a:solidFill>
            <a:ln w="9000" cap="rnd">
              <a:solidFill>
                <a:srgbClr val="FF1F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672601" y="5329253"/>
              <a:ext cx="63202" cy="63202"/>
            </a:xfrm>
            <a:prstGeom prst="ellipse">
              <a:avLst/>
            </a:prstGeom>
            <a:solidFill>
              <a:srgbClr val="FF200D">
                <a:alpha val="100000"/>
              </a:srgbClr>
            </a:solidFill>
            <a:ln w="9000" cap="rnd">
              <a:solidFill>
                <a:srgbClr val="FF20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1307432" y="4480239"/>
              <a:ext cx="63202" cy="63202"/>
            </a:xfrm>
            <a:prstGeom prst="ellipse">
              <a:avLst/>
            </a:prstGeom>
            <a:solidFill>
              <a:srgbClr val="FF220E">
                <a:alpha val="100000"/>
              </a:srgbClr>
            </a:solidFill>
            <a:ln w="9000" cap="rnd">
              <a:solidFill>
                <a:srgbClr val="FF22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444258" y="5656295"/>
              <a:ext cx="63202" cy="63202"/>
            </a:xfrm>
            <a:prstGeom prst="ellipse">
              <a:avLst/>
            </a:prstGeom>
            <a:solidFill>
              <a:srgbClr val="FF2711">
                <a:alpha val="100000"/>
              </a:srgbClr>
            </a:solidFill>
            <a:ln w="9000" cap="rnd">
              <a:solidFill>
                <a:srgbClr val="FF27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1548658" y="5329253"/>
              <a:ext cx="63202" cy="63202"/>
            </a:xfrm>
            <a:prstGeom prst="ellipse">
              <a:avLst/>
            </a:prstGeom>
            <a:solidFill>
              <a:srgbClr val="FF2712">
                <a:alpha val="100000"/>
              </a:srgbClr>
            </a:solidFill>
            <a:ln w="9000" cap="rnd">
              <a:solidFill>
                <a:srgbClr val="FF271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311195" y="5503212"/>
              <a:ext cx="63202" cy="63202"/>
            </a:xfrm>
            <a:prstGeom prst="ellipse">
              <a:avLst/>
            </a:prstGeom>
            <a:solidFill>
              <a:srgbClr val="FF2C15">
                <a:alpha val="100000"/>
              </a:srgbClr>
            </a:solidFill>
            <a:ln w="9000" cap="rnd">
              <a:solidFill>
                <a:srgbClr val="FF2C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1327186" y="5656295"/>
              <a:ext cx="63202" cy="63202"/>
            </a:xfrm>
            <a:prstGeom prst="ellipse">
              <a:avLst/>
            </a:prstGeom>
            <a:solidFill>
              <a:srgbClr val="FF2C15">
                <a:alpha val="100000"/>
              </a:srgbClr>
            </a:solidFill>
            <a:ln w="9000" cap="rnd">
              <a:solidFill>
                <a:srgbClr val="FF2C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251142" y="5183538"/>
              <a:ext cx="63202" cy="63202"/>
            </a:xfrm>
            <a:prstGeom prst="ellipse">
              <a:avLst/>
            </a:prstGeom>
            <a:solidFill>
              <a:srgbClr val="FF2C15">
                <a:alpha val="100000"/>
              </a:srgbClr>
            </a:solidFill>
            <a:ln w="9000" cap="rnd">
              <a:solidFill>
                <a:srgbClr val="FF2C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1396010" y="5034897"/>
              <a:ext cx="63202" cy="63202"/>
            </a:xfrm>
            <a:prstGeom prst="ellipse">
              <a:avLst/>
            </a:prstGeom>
            <a:solidFill>
              <a:srgbClr val="FF2D15">
                <a:alpha val="100000"/>
              </a:srgbClr>
            </a:solidFill>
            <a:ln w="9000" cap="rnd">
              <a:solidFill>
                <a:srgbClr val="FF2D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1517392" y="5756901"/>
              <a:ext cx="63202" cy="63202"/>
            </a:xfrm>
            <a:prstGeom prst="ellipse">
              <a:avLst/>
            </a:prstGeom>
            <a:solidFill>
              <a:srgbClr val="FF2E16">
                <a:alpha val="100000"/>
              </a:srgbClr>
            </a:solidFill>
            <a:ln w="9000" cap="rnd">
              <a:solidFill>
                <a:srgbClr val="FF2E1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1815963" y="4796008"/>
              <a:ext cx="63202" cy="63202"/>
            </a:xfrm>
            <a:prstGeom prst="ellipse">
              <a:avLst/>
            </a:prstGeom>
            <a:solidFill>
              <a:srgbClr val="FF2F17">
                <a:alpha val="100000"/>
              </a:srgbClr>
            </a:solidFill>
            <a:ln w="9000" cap="rnd">
              <a:solidFill>
                <a:srgbClr val="FF2F1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1668888" y="5376543"/>
              <a:ext cx="63202" cy="63202"/>
            </a:xfrm>
            <a:prstGeom prst="ellipse">
              <a:avLst/>
            </a:prstGeom>
            <a:solidFill>
              <a:srgbClr val="FF3018">
                <a:alpha val="100000"/>
              </a:srgbClr>
            </a:solidFill>
            <a:ln w="9000" cap="rnd">
              <a:solidFill>
                <a:srgbClr val="FF30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1438627" y="4114588"/>
              <a:ext cx="63202" cy="63202"/>
            </a:xfrm>
            <a:prstGeom prst="ellipse">
              <a:avLst/>
            </a:prstGeom>
            <a:solidFill>
              <a:srgbClr val="FF3118">
                <a:alpha val="100000"/>
              </a:srgbClr>
            </a:solidFill>
            <a:ln w="9000" cap="rnd">
              <a:solidFill>
                <a:srgbClr val="FF31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1606412" y="5466015"/>
              <a:ext cx="63202" cy="63202"/>
            </a:xfrm>
            <a:prstGeom prst="ellipse">
              <a:avLst/>
            </a:prstGeom>
            <a:solidFill>
              <a:srgbClr val="FF3118">
                <a:alpha val="100000"/>
              </a:srgbClr>
            </a:solidFill>
            <a:ln w="9000" cap="rnd">
              <a:solidFill>
                <a:srgbClr val="FF31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1293549" y="5679586"/>
              <a:ext cx="63202" cy="63202"/>
            </a:xfrm>
            <a:prstGeom prst="ellipse">
              <a:avLst/>
            </a:prstGeom>
            <a:solidFill>
              <a:srgbClr val="FF3119">
                <a:alpha val="100000"/>
              </a:srgbClr>
            </a:solidFill>
            <a:ln w="9000" cap="rnd">
              <a:solidFill>
                <a:srgbClr val="FF31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337560" y="4742956"/>
              <a:ext cx="63202" cy="63202"/>
            </a:xfrm>
            <a:prstGeom prst="ellipse">
              <a:avLst/>
            </a:prstGeom>
            <a:solidFill>
              <a:srgbClr val="FF341A">
                <a:alpha val="100000"/>
              </a:srgbClr>
            </a:solidFill>
            <a:ln w="9000" cap="rnd">
              <a:solidFill>
                <a:srgbClr val="FF34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1391134" y="4294716"/>
              <a:ext cx="63202" cy="63202"/>
            </a:xfrm>
            <a:prstGeom prst="ellipse">
              <a:avLst/>
            </a:prstGeom>
            <a:solidFill>
              <a:srgbClr val="FF351B">
                <a:alpha val="100000"/>
              </a:srgbClr>
            </a:solidFill>
            <a:ln w="9000" cap="rnd">
              <a:solidFill>
                <a:srgbClr val="FF3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1228827" y="4410628"/>
              <a:ext cx="63202" cy="63202"/>
            </a:xfrm>
            <a:prstGeom prst="ellipse">
              <a:avLst/>
            </a:prstGeom>
            <a:solidFill>
              <a:srgbClr val="FF351B">
                <a:alpha val="100000"/>
              </a:srgbClr>
            </a:solidFill>
            <a:ln w="9000" cap="rnd">
              <a:solidFill>
                <a:srgbClr val="FF3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1349878" y="4468675"/>
              <a:ext cx="63202" cy="63202"/>
            </a:xfrm>
            <a:prstGeom prst="ellipse">
              <a:avLst/>
            </a:prstGeom>
            <a:solidFill>
              <a:srgbClr val="FF371D">
                <a:alpha val="100000"/>
              </a:srgbClr>
            </a:solidFill>
            <a:ln w="9000" cap="rnd">
              <a:solidFill>
                <a:srgbClr val="FF371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1577291" y="5359911"/>
              <a:ext cx="63202" cy="63202"/>
            </a:xfrm>
            <a:prstGeom prst="ellipse">
              <a:avLst/>
            </a:prstGeom>
            <a:solidFill>
              <a:srgbClr val="FF3B1F">
                <a:alpha val="100000"/>
              </a:srgbClr>
            </a:solidFill>
            <a:ln w="9000" cap="rnd">
              <a:solidFill>
                <a:srgbClr val="FF3B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1449195" y="5578236"/>
              <a:ext cx="63202" cy="63202"/>
            </a:xfrm>
            <a:prstGeom prst="ellipse">
              <a:avLst/>
            </a:prstGeom>
            <a:solidFill>
              <a:srgbClr val="FF3B20">
                <a:alpha val="100000"/>
              </a:srgbClr>
            </a:solidFill>
            <a:ln w="9000" cap="rnd">
              <a:solidFill>
                <a:srgbClr val="FF3B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1312189" y="5433039"/>
              <a:ext cx="63202" cy="63202"/>
            </a:xfrm>
            <a:prstGeom prst="ellipse">
              <a:avLst/>
            </a:prstGeom>
            <a:solidFill>
              <a:srgbClr val="FF3D21">
                <a:alpha val="100000"/>
              </a:srgbClr>
            </a:solidFill>
            <a:ln w="9000" cap="rnd">
              <a:solidFill>
                <a:srgbClr val="FF3D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1556173" y="5634731"/>
              <a:ext cx="63202" cy="63202"/>
            </a:xfrm>
            <a:prstGeom prst="ellipse">
              <a:avLst/>
            </a:prstGeom>
            <a:solidFill>
              <a:srgbClr val="FF3D21">
                <a:alpha val="100000"/>
              </a:srgbClr>
            </a:solidFill>
            <a:ln w="9000" cap="rnd">
              <a:solidFill>
                <a:srgbClr val="FF3D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1581250" y="5545871"/>
              <a:ext cx="63202" cy="63202"/>
            </a:xfrm>
            <a:prstGeom prst="ellipse">
              <a:avLst/>
            </a:prstGeom>
            <a:solidFill>
              <a:srgbClr val="FF3F22">
                <a:alpha val="100000"/>
              </a:srgbClr>
            </a:solidFill>
            <a:ln w="9000" cap="rnd">
              <a:solidFill>
                <a:srgbClr val="FF3F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1657628" y="4416885"/>
              <a:ext cx="63202" cy="63202"/>
            </a:xfrm>
            <a:prstGeom prst="ellipse">
              <a:avLst/>
            </a:prstGeom>
            <a:solidFill>
              <a:srgbClr val="FF3F23">
                <a:alpha val="100000"/>
              </a:srgbClr>
            </a:solidFill>
            <a:ln w="9000" cap="rnd">
              <a:solidFill>
                <a:srgbClr val="FF3F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1653239" y="5009579"/>
              <a:ext cx="63202" cy="63202"/>
            </a:xfrm>
            <a:prstGeom prst="ellipse">
              <a:avLst/>
            </a:prstGeom>
            <a:solidFill>
              <a:srgbClr val="FF4023">
                <a:alpha val="100000"/>
              </a:srgbClr>
            </a:solidFill>
            <a:ln w="9000" cap="rnd">
              <a:solidFill>
                <a:srgbClr val="FF4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1612589" y="5034897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1578919" y="5422828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1459193" y="5385230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1174832" y="5276201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1310378" y="5433039"/>
              <a:ext cx="63202" cy="63202"/>
            </a:xfrm>
            <a:prstGeom prst="ellipse">
              <a:avLst/>
            </a:prstGeom>
            <a:solidFill>
              <a:srgbClr val="FF4225">
                <a:alpha val="100000"/>
              </a:srgbClr>
            </a:solidFill>
            <a:ln w="9000" cap="rnd">
              <a:solidFill>
                <a:srgbClr val="FF42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912367" y="2671908"/>
              <a:ext cx="63202" cy="63202"/>
            </a:xfrm>
            <a:prstGeom prst="ellipse">
              <a:avLst/>
            </a:prstGeom>
            <a:solidFill>
              <a:srgbClr val="FF4225">
                <a:alpha val="100000"/>
              </a:srgbClr>
            </a:solidFill>
            <a:ln w="9000" cap="rnd">
              <a:solidFill>
                <a:srgbClr val="FF42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496502" y="4944648"/>
              <a:ext cx="63202" cy="63202"/>
            </a:xfrm>
            <a:prstGeom prst="ellipse">
              <a:avLst/>
            </a:prstGeom>
            <a:solidFill>
              <a:srgbClr val="FF4426">
                <a:alpha val="100000"/>
              </a:srgbClr>
            </a:solidFill>
            <a:ln w="9000" cap="rnd">
              <a:solidFill>
                <a:srgbClr val="FF44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1172867" y="4860938"/>
              <a:ext cx="63202" cy="63202"/>
            </a:xfrm>
            <a:prstGeom prst="ellipse">
              <a:avLst/>
            </a:prstGeom>
            <a:solidFill>
              <a:srgbClr val="FF4427">
                <a:alpha val="100000"/>
              </a:srgbClr>
            </a:solidFill>
            <a:ln w="9000" cap="rnd">
              <a:solidFill>
                <a:srgbClr val="FF44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1432748" y="5545871"/>
              <a:ext cx="63202" cy="63202"/>
            </a:xfrm>
            <a:prstGeom prst="ellipse">
              <a:avLst/>
            </a:prstGeom>
            <a:solidFill>
              <a:srgbClr val="FF4628">
                <a:alpha val="100000"/>
              </a:srgbClr>
            </a:solidFill>
            <a:ln w="9000" cap="rnd">
              <a:solidFill>
                <a:srgbClr val="FF4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1287811" y="4733415"/>
              <a:ext cx="63202" cy="63202"/>
            </a:xfrm>
            <a:prstGeom prst="ellipse">
              <a:avLst/>
            </a:prstGeom>
            <a:solidFill>
              <a:srgbClr val="FF4629">
                <a:alpha val="100000"/>
              </a:srgbClr>
            </a:solidFill>
            <a:ln w="9000" cap="rnd">
              <a:solidFill>
                <a:srgbClr val="FF46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1876901" y="4860938"/>
              <a:ext cx="63202" cy="63202"/>
            </a:xfrm>
            <a:prstGeom prst="ellipse">
              <a:avLst/>
            </a:prstGeom>
            <a:solidFill>
              <a:srgbClr val="FF4729">
                <a:alpha val="100000"/>
              </a:srgbClr>
            </a:solidFill>
            <a:ln w="9000" cap="rnd">
              <a:solidFill>
                <a:srgbClr val="FF47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1421591" y="5433039"/>
              <a:ext cx="63202" cy="63202"/>
            </a:xfrm>
            <a:prstGeom prst="ellipse">
              <a:avLst/>
            </a:prstGeom>
            <a:solidFill>
              <a:srgbClr val="FF4729">
                <a:alpha val="100000"/>
              </a:srgbClr>
            </a:solidFill>
            <a:ln w="9000" cap="rnd">
              <a:solidFill>
                <a:srgbClr val="FF47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1432898" y="4925869"/>
              <a:ext cx="63202" cy="63202"/>
            </a:xfrm>
            <a:prstGeom prst="ellipse">
              <a:avLst/>
            </a:prstGeom>
            <a:solidFill>
              <a:srgbClr val="FF4829">
                <a:alpha val="100000"/>
              </a:srgbClr>
            </a:solidFill>
            <a:ln w="9000" cap="rnd">
              <a:solidFill>
                <a:srgbClr val="FF4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1655989" y="5009579"/>
              <a:ext cx="63202" cy="63202"/>
            </a:xfrm>
            <a:prstGeom prst="ellipse">
              <a:avLst/>
            </a:prstGeom>
            <a:solidFill>
              <a:srgbClr val="FF482A">
                <a:alpha val="100000"/>
              </a:srgbClr>
            </a:solidFill>
            <a:ln w="9000" cap="rnd">
              <a:solidFill>
                <a:srgbClr val="FF4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1621354" y="4986288"/>
              <a:ext cx="63202" cy="63202"/>
            </a:xfrm>
            <a:prstGeom prst="ellipse">
              <a:avLst/>
            </a:prstGeom>
            <a:solidFill>
              <a:srgbClr val="FF482A">
                <a:alpha val="100000"/>
              </a:srgbClr>
            </a:solidFill>
            <a:ln w="9000" cap="rnd">
              <a:solidFill>
                <a:srgbClr val="FF4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1454355" y="5656295"/>
              <a:ext cx="63202" cy="63202"/>
            </a:xfrm>
            <a:prstGeom prst="ellipse">
              <a:avLst/>
            </a:prstGeom>
            <a:solidFill>
              <a:srgbClr val="FF482A">
                <a:alpha val="100000"/>
              </a:srgbClr>
            </a:solidFill>
            <a:ln w="9000" cap="rnd">
              <a:solidFill>
                <a:srgbClr val="FF4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1549849" y="4908228"/>
              <a:ext cx="63202" cy="63202"/>
            </a:xfrm>
            <a:prstGeom prst="ellipse">
              <a:avLst/>
            </a:prstGeom>
            <a:solidFill>
              <a:srgbClr val="FF492B">
                <a:alpha val="100000"/>
              </a:srgbClr>
            </a:solidFill>
            <a:ln w="9000" cap="rnd">
              <a:solidFill>
                <a:srgbClr val="FF49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1614775" y="5264323"/>
              <a:ext cx="63202" cy="63202"/>
            </a:xfrm>
            <a:prstGeom prst="ellipse">
              <a:avLst/>
            </a:prstGeom>
            <a:solidFill>
              <a:srgbClr val="FF492B">
                <a:alpha val="100000"/>
              </a:srgbClr>
            </a:solidFill>
            <a:ln w="9000" cap="rnd">
              <a:solidFill>
                <a:srgbClr val="FF49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1328597" y="5741501"/>
              <a:ext cx="63202" cy="63202"/>
            </a:xfrm>
            <a:prstGeom prst="ellipse">
              <a:avLst/>
            </a:prstGeom>
            <a:solidFill>
              <a:srgbClr val="FF492B">
                <a:alpha val="100000"/>
              </a:srgbClr>
            </a:solidFill>
            <a:ln w="9000" cap="rnd">
              <a:solidFill>
                <a:srgbClr val="FF49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1541117" y="2976265"/>
              <a:ext cx="63202" cy="63202"/>
            </a:xfrm>
            <a:prstGeom prst="ellipse">
              <a:avLst/>
            </a:prstGeom>
            <a:solidFill>
              <a:srgbClr val="FF4A2B">
                <a:alpha val="100000"/>
              </a:srgbClr>
            </a:solidFill>
            <a:ln w="9000" cap="rnd">
              <a:solidFill>
                <a:srgbClr val="FF4A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1655652" y="5516749"/>
              <a:ext cx="63202" cy="63202"/>
            </a:xfrm>
            <a:prstGeom prst="ellipse">
              <a:avLst/>
            </a:prstGeom>
            <a:solidFill>
              <a:srgbClr val="FF4B2C">
                <a:alpha val="100000"/>
              </a:srgbClr>
            </a:solidFill>
            <a:ln w="9000" cap="rnd">
              <a:solidFill>
                <a:srgbClr val="FF4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1313403" y="5656295"/>
              <a:ext cx="63202" cy="63202"/>
            </a:xfrm>
            <a:prstGeom prst="ellipse">
              <a:avLst/>
            </a:prstGeom>
            <a:solidFill>
              <a:srgbClr val="FF4C2D">
                <a:alpha val="100000"/>
              </a:srgbClr>
            </a:solidFill>
            <a:ln w="9000" cap="rnd">
              <a:solidFill>
                <a:srgbClr val="FF4C2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1137738" y="4190931"/>
              <a:ext cx="63202" cy="63202"/>
            </a:xfrm>
            <a:prstGeom prst="ellipse">
              <a:avLst/>
            </a:prstGeom>
            <a:solidFill>
              <a:srgbClr val="FF4D2E">
                <a:alpha val="100000"/>
              </a:srgbClr>
            </a:solidFill>
            <a:ln w="9000" cap="rnd">
              <a:solidFill>
                <a:srgbClr val="FF4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1458631" y="3646273"/>
              <a:ext cx="63202" cy="63202"/>
            </a:xfrm>
            <a:prstGeom prst="ellipse">
              <a:avLst/>
            </a:prstGeom>
            <a:solidFill>
              <a:srgbClr val="FF4E2E">
                <a:alpha val="100000"/>
              </a:srgbClr>
            </a:solidFill>
            <a:ln w="9000" cap="rnd">
              <a:solidFill>
                <a:srgbClr val="FF4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1425155" y="5443621"/>
              <a:ext cx="63202" cy="63202"/>
            </a:xfrm>
            <a:prstGeom prst="ellipse">
              <a:avLst/>
            </a:prstGeom>
            <a:solidFill>
              <a:srgbClr val="FF4F2F">
                <a:alpha val="100000"/>
              </a:srgbClr>
            </a:solidFill>
            <a:ln w="9000" cap="rnd">
              <a:solidFill>
                <a:srgbClr val="FF4F2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1540754" y="4176734"/>
              <a:ext cx="63202" cy="63202"/>
            </a:xfrm>
            <a:prstGeom prst="ellipse">
              <a:avLst/>
            </a:prstGeom>
            <a:solidFill>
              <a:srgbClr val="FF4F30">
                <a:alpha val="100000"/>
              </a:srgbClr>
            </a:solidFill>
            <a:ln w="9000" cap="rnd">
              <a:solidFill>
                <a:srgbClr val="FF4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1545126" y="4316280"/>
              <a:ext cx="63202" cy="63202"/>
            </a:xfrm>
            <a:prstGeom prst="ellipse">
              <a:avLst/>
            </a:prstGeom>
            <a:solidFill>
              <a:srgbClr val="FF5030">
                <a:alpha val="100000"/>
              </a:srgbClr>
            </a:solidFill>
            <a:ln w="9000" cap="rnd">
              <a:solidFill>
                <a:srgbClr val="FF50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1282779" y="4255861"/>
              <a:ext cx="63202" cy="63202"/>
            </a:xfrm>
            <a:prstGeom prst="ellipse">
              <a:avLst/>
            </a:prstGeom>
            <a:solidFill>
              <a:srgbClr val="FF5031">
                <a:alpha val="100000"/>
              </a:srgbClr>
            </a:solidFill>
            <a:ln w="9000" cap="rnd">
              <a:solidFill>
                <a:srgbClr val="FF50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1960221" y="2898205"/>
              <a:ext cx="63202" cy="63202"/>
            </a:xfrm>
            <a:prstGeom prst="ellipse">
              <a:avLst/>
            </a:prstGeom>
            <a:solidFill>
              <a:srgbClr val="FF5031">
                <a:alpha val="100000"/>
              </a:srgbClr>
            </a:solidFill>
            <a:ln w="9000" cap="rnd">
              <a:solidFill>
                <a:srgbClr val="FF50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1295720" y="5867081"/>
              <a:ext cx="63202" cy="63202"/>
            </a:xfrm>
            <a:prstGeom prst="ellipse">
              <a:avLst/>
            </a:prstGeom>
            <a:solidFill>
              <a:srgbClr val="FF5031">
                <a:alpha val="100000"/>
              </a:srgbClr>
            </a:solidFill>
            <a:ln w="9000" cap="rnd">
              <a:solidFill>
                <a:srgbClr val="FF50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818028" y="5466015"/>
              <a:ext cx="63202" cy="63202"/>
            </a:xfrm>
            <a:prstGeom prst="ellipse">
              <a:avLst/>
            </a:prstGeom>
            <a:solidFill>
              <a:srgbClr val="FF5132">
                <a:alpha val="100000"/>
              </a:srgbClr>
            </a:solidFill>
            <a:ln w="9000" cap="rnd">
              <a:solidFill>
                <a:srgbClr val="FF51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505628" y="2823182"/>
              <a:ext cx="63202" cy="63202"/>
            </a:xfrm>
            <a:prstGeom prst="ellipse">
              <a:avLst/>
            </a:prstGeom>
            <a:solidFill>
              <a:srgbClr val="FF5232">
                <a:alpha val="100000"/>
              </a:srgbClr>
            </a:solidFill>
            <a:ln w="9000" cap="rnd">
              <a:solidFill>
                <a:srgbClr val="FF52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274064" y="4986288"/>
              <a:ext cx="63202" cy="63202"/>
            </a:xfrm>
            <a:prstGeom prst="ellipse">
              <a:avLst/>
            </a:prstGeom>
            <a:solidFill>
              <a:srgbClr val="FF5232">
                <a:alpha val="100000"/>
              </a:srgbClr>
            </a:solidFill>
            <a:ln w="9000" cap="rnd">
              <a:solidFill>
                <a:srgbClr val="FF52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365334" y="5344179"/>
              <a:ext cx="63202" cy="63202"/>
            </a:xfrm>
            <a:prstGeom prst="ellipse">
              <a:avLst/>
            </a:prstGeom>
            <a:solidFill>
              <a:srgbClr val="FF5333">
                <a:alpha val="100000"/>
              </a:srgbClr>
            </a:solidFill>
            <a:ln w="9000" cap="rnd">
              <a:solidFill>
                <a:srgbClr val="FF5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1533175" y="5146340"/>
              <a:ext cx="63202" cy="63202"/>
            </a:xfrm>
            <a:prstGeom prst="ellipse">
              <a:avLst/>
            </a:prstGeom>
            <a:solidFill>
              <a:srgbClr val="FF5434">
                <a:alpha val="100000"/>
              </a:srgbClr>
            </a:solidFill>
            <a:ln w="9000" cap="rnd">
              <a:solidFill>
                <a:srgbClr val="FF54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1481666" y="4846741"/>
              <a:ext cx="63202" cy="63202"/>
            </a:xfrm>
            <a:prstGeom prst="ellipse">
              <a:avLst/>
            </a:prstGeom>
            <a:solidFill>
              <a:srgbClr val="FF5434">
                <a:alpha val="100000"/>
              </a:srgbClr>
            </a:solidFill>
            <a:ln w="9000" cap="rnd">
              <a:solidFill>
                <a:srgbClr val="FF54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1561688" y="4612320"/>
              <a:ext cx="63202" cy="63202"/>
            </a:xfrm>
            <a:prstGeom prst="ellipse">
              <a:avLst/>
            </a:prstGeom>
            <a:solidFill>
              <a:srgbClr val="FF5535">
                <a:alpha val="100000"/>
              </a:srgbClr>
            </a:solidFill>
            <a:ln w="9000" cap="rnd">
              <a:solidFill>
                <a:srgbClr val="FF55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1484690" y="4416885"/>
              <a:ext cx="63202" cy="63202"/>
            </a:xfrm>
            <a:prstGeom prst="ellipse">
              <a:avLst/>
            </a:prstGeom>
            <a:solidFill>
              <a:srgbClr val="FF5535">
                <a:alpha val="100000"/>
              </a:srgbClr>
            </a:solidFill>
            <a:ln w="9000" cap="rnd">
              <a:solidFill>
                <a:srgbClr val="FF55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1328217" y="5503212"/>
              <a:ext cx="63202" cy="63202"/>
            </a:xfrm>
            <a:prstGeom prst="ellipse">
              <a:avLst/>
            </a:prstGeom>
            <a:solidFill>
              <a:srgbClr val="FF5535">
                <a:alpha val="100000"/>
              </a:srgbClr>
            </a:solidFill>
            <a:ln w="9000" cap="rnd">
              <a:solidFill>
                <a:srgbClr val="FF55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1594398" y="5301520"/>
              <a:ext cx="63202" cy="63202"/>
            </a:xfrm>
            <a:prstGeom prst="ellipse">
              <a:avLst/>
            </a:prstGeom>
            <a:solidFill>
              <a:srgbClr val="FF5636">
                <a:alpha val="100000"/>
              </a:srgbClr>
            </a:solidFill>
            <a:ln w="9000" cap="rnd">
              <a:solidFill>
                <a:srgbClr val="FF56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1385395" y="5433039"/>
              <a:ext cx="63202" cy="63202"/>
            </a:xfrm>
            <a:prstGeom prst="ellipse">
              <a:avLst/>
            </a:prstGeom>
            <a:solidFill>
              <a:srgbClr val="FF5636">
                <a:alpha val="100000"/>
              </a:srgbClr>
            </a:solidFill>
            <a:ln w="9000" cap="rnd">
              <a:solidFill>
                <a:srgbClr val="FF56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1373524" y="5282328"/>
              <a:ext cx="63202" cy="63202"/>
            </a:xfrm>
            <a:prstGeom prst="ellipse">
              <a:avLst/>
            </a:prstGeom>
            <a:solidFill>
              <a:srgbClr val="FF5737">
                <a:alpha val="100000"/>
              </a:srgbClr>
            </a:solidFill>
            <a:ln w="9000" cap="rnd">
              <a:solidFill>
                <a:srgbClr val="FF57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1508775" y="2329548"/>
              <a:ext cx="63202" cy="63202"/>
            </a:xfrm>
            <a:prstGeom prst="ellipse">
              <a:avLst/>
            </a:prstGeom>
            <a:solidFill>
              <a:srgbClr val="FF5837">
                <a:alpha val="100000"/>
              </a:srgbClr>
            </a:solidFill>
            <a:ln w="9000" cap="rnd">
              <a:solidFill>
                <a:srgbClr val="FF58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1428471" y="4908228"/>
              <a:ext cx="63202" cy="63202"/>
            </a:xfrm>
            <a:prstGeom prst="ellipse">
              <a:avLst/>
            </a:prstGeom>
            <a:solidFill>
              <a:srgbClr val="FF5837">
                <a:alpha val="100000"/>
              </a:srgbClr>
            </a:solidFill>
            <a:ln w="9000" cap="rnd">
              <a:solidFill>
                <a:srgbClr val="FF58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1544961" y="4114588"/>
              <a:ext cx="63202" cy="63202"/>
            </a:xfrm>
            <a:prstGeom prst="ellipse">
              <a:avLst/>
            </a:prstGeom>
            <a:solidFill>
              <a:srgbClr val="FF5838">
                <a:alpha val="100000"/>
              </a:srgbClr>
            </a:solidFill>
            <a:ln w="9000" cap="rnd">
              <a:solidFill>
                <a:srgbClr val="FF58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1642156" y="5282328"/>
              <a:ext cx="63202" cy="63202"/>
            </a:xfrm>
            <a:prstGeom prst="ellipse">
              <a:avLst/>
            </a:prstGeom>
            <a:solidFill>
              <a:srgbClr val="FF5938">
                <a:alpha val="100000"/>
              </a:srgbClr>
            </a:solidFill>
            <a:ln w="9000" cap="rnd">
              <a:solidFill>
                <a:srgbClr val="FF5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1455768" y="2954701"/>
              <a:ext cx="63202" cy="63202"/>
            </a:xfrm>
            <a:prstGeom prst="ellipse">
              <a:avLst/>
            </a:prstGeom>
            <a:solidFill>
              <a:srgbClr val="FF5A3A">
                <a:alpha val="100000"/>
              </a:srgbClr>
            </a:solidFill>
            <a:ln w="9000" cap="rnd">
              <a:solidFill>
                <a:srgbClr val="FF5A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1302232" y="4176734"/>
              <a:ext cx="63202" cy="63202"/>
            </a:xfrm>
            <a:prstGeom prst="ellipse">
              <a:avLst/>
            </a:prstGeom>
            <a:solidFill>
              <a:srgbClr val="FF5B3A">
                <a:alpha val="100000"/>
              </a:srgbClr>
            </a:solidFill>
            <a:ln w="9000" cap="rnd">
              <a:solidFill>
                <a:srgbClr val="FF5B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1279963" y="5034897"/>
              <a:ext cx="63202" cy="63202"/>
            </a:xfrm>
            <a:prstGeom prst="ellipse">
              <a:avLst/>
            </a:prstGeom>
            <a:solidFill>
              <a:srgbClr val="FF5B3A">
                <a:alpha val="100000"/>
              </a:srgbClr>
            </a:solidFill>
            <a:ln w="9000" cap="rnd">
              <a:solidFill>
                <a:srgbClr val="FF5B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1473194" y="4964724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1513528" y="4724176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1236055" y="5656295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1830333" y="5561604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1304718" y="3366521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1337225" y="5503212"/>
              <a:ext cx="63202" cy="63202"/>
            </a:xfrm>
            <a:prstGeom prst="ellipse">
              <a:avLst/>
            </a:prstGeom>
            <a:solidFill>
              <a:srgbClr val="FF5C3C">
                <a:alpha val="100000"/>
              </a:srgbClr>
            </a:solidFill>
            <a:ln w="9000" cap="rnd">
              <a:solidFill>
                <a:srgbClr val="FF5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1433358" y="5741501"/>
              <a:ext cx="63202" cy="63202"/>
            </a:xfrm>
            <a:prstGeom prst="ellipse">
              <a:avLst/>
            </a:prstGeom>
            <a:solidFill>
              <a:srgbClr val="FF5D3C">
                <a:alpha val="100000"/>
              </a:srgbClr>
            </a:solidFill>
            <a:ln w="9000" cap="rnd">
              <a:solidFill>
                <a:srgbClr val="FF5D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1405940" y="5578236"/>
              <a:ext cx="63202" cy="63202"/>
            </a:xfrm>
            <a:prstGeom prst="ellipse">
              <a:avLst/>
            </a:prstGeom>
            <a:solidFill>
              <a:srgbClr val="FF5D3C">
                <a:alpha val="100000"/>
              </a:srgbClr>
            </a:solidFill>
            <a:ln w="9000" cap="rnd">
              <a:solidFill>
                <a:srgbClr val="FF5D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1470438" y="5656295"/>
              <a:ext cx="63202" cy="63202"/>
            </a:xfrm>
            <a:prstGeom prst="ellipse">
              <a:avLst/>
            </a:prstGeom>
            <a:solidFill>
              <a:srgbClr val="FF5D3D">
                <a:alpha val="100000"/>
              </a:srgbClr>
            </a:solidFill>
            <a:ln w="9000" cap="rnd">
              <a:solidFill>
                <a:srgbClr val="FF5D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1349861" y="5614656"/>
              <a:ext cx="63202" cy="63202"/>
            </a:xfrm>
            <a:prstGeom prst="ellipse">
              <a:avLst/>
            </a:prstGeom>
            <a:solidFill>
              <a:srgbClr val="FF5E3D">
                <a:alpha val="100000"/>
              </a:srgbClr>
            </a:solidFill>
            <a:ln w="9000" cap="rnd">
              <a:solidFill>
                <a:srgbClr val="FF5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1611108" y="4784595"/>
              <a:ext cx="63202" cy="63202"/>
            </a:xfrm>
            <a:prstGeom prst="ellipse">
              <a:avLst/>
            </a:prstGeom>
            <a:solidFill>
              <a:srgbClr val="FF5E3D">
                <a:alpha val="100000"/>
              </a:srgbClr>
            </a:solidFill>
            <a:ln w="9000" cap="rnd">
              <a:solidFill>
                <a:srgbClr val="FF5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1382087" y="4986288"/>
              <a:ext cx="63202" cy="63202"/>
            </a:xfrm>
            <a:prstGeom prst="ellipse">
              <a:avLst/>
            </a:prstGeom>
            <a:solidFill>
              <a:srgbClr val="FF5F3E">
                <a:alpha val="100000"/>
              </a:srgbClr>
            </a:solidFill>
            <a:ln w="9000" cap="rnd">
              <a:solidFill>
                <a:srgbClr val="FF5F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1480899" y="5359911"/>
              <a:ext cx="63202" cy="63202"/>
            </a:xfrm>
            <a:prstGeom prst="ellipse">
              <a:avLst/>
            </a:prstGeom>
            <a:solidFill>
              <a:srgbClr val="FF5F3E">
                <a:alpha val="100000"/>
              </a:srgbClr>
            </a:solidFill>
            <a:ln w="9000" cap="rnd">
              <a:solidFill>
                <a:srgbClr val="FF5F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1705192" y="4742956"/>
              <a:ext cx="63202" cy="63202"/>
            </a:xfrm>
            <a:prstGeom prst="ellipse">
              <a:avLst/>
            </a:prstGeom>
            <a:solidFill>
              <a:srgbClr val="FF5F3E">
                <a:alpha val="100000"/>
              </a:srgbClr>
            </a:solidFill>
            <a:ln w="9000" cap="rnd">
              <a:solidFill>
                <a:srgbClr val="FF5F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1343635" y="5477894"/>
              <a:ext cx="63202" cy="63202"/>
            </a:xfrm>
            <a:prstGeom prst="ellipse">
              <a:avLst/>
            </a:prstGeom>
            <a:solidFill>
              <a:srgbClr val="FF603F">
                <a:alpha val="100000"/>
              </a:srgbClr>
            </a:solidFill>
            <a:ln w="9000" cap="rnd">
              <a:solidFill>
                <a:srgbClr val="FF60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1471654" y="5192491"/>
              <a:ext cx="63202" cy="63202"/>
            </a:xfrm>
            <a:prstGeom prst="ellipse">
              <a:avLst/>
            </a:prstGeom>
            <a:solidFill>
              <a:srgbClr val="FF603F">
                <a:alpha val="100000"/>
              </a:srgbClr>
            </a:solidFill>
            <a:ln w="9000" cap="rnd">
              <a:solidFill>
                <a:srgbClr val="FF60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1217770" y="4492281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877460" y="4964724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477562" y="5824213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1357686" y="5009579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929023" y="5294981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1757266" y="4561339"/>
              <a:ext cx="63202" cy="63202"/>
            </a:xfrm>
            <a:prstGeom prst="ellipse">
              <a:avLst/>
            </a:prstGeom>
            <a:solidFill>
              <a:srgbClr val="FF6240">
                <a:alpha val="100000"/>
              </a:srgbClr>
            </a:solidFill>
            <a:ln w="9000" cap="rnd">
              <a:solidFill>
                <a:srgbClr val="FF62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1373422" y="5857988"/>
              <a:ext cx="63202" cy="63202"/>
            </a:xfrm>
            <a:prstGeom prst="ellipse">
              <a:avLst/>
            </a:prstGeom>
            <a:solidFill>
              <a:srgbClr val="FF6241">
                <a:alpha val="100000"/>
              </a:srgbClr>
            </a:solidFill>
            <a:ln w="9000" cap="rnd">
              <a:solidFill>
                <a:srgbClr val="FF62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1444209" y="3948570"/>
              <a:ext cx="63202" cy="63202"/>
            </a:xfrm>
            <a:prstGeom prst="ellipse">
              <a:avLst/>
            </a:prstGeom>
            <a:solidFill>
              <a:srgbClr val="FF6241">
                <a:alpha val="100000"/>
              </a:srgbClr>
            </a:solidFill>
            <a:ln w="9000" cap="rnd">
              <a:solidFill>
                <a:srgbClr val="FF62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1478499" y="3052608"/>
              <a:ext cx="63202" cy="63202"/>
            </a:xfrm>
            <a:prstGeom prst="ellipse">
              <a:avLst/>
            </a:prstGeom>
            <a:solidFill>
              <a:srgbClr val="FF6241">
                <a:alpha val="100000"/>
              </a:srgbClr>
            </a:solidFill>
            <a:ln w="9000" cap="rnd">
              <a:solidFill>
                <a:srgbClr val="FF62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1890076" y="4103606"/>
              <a:ext cx="63202" cy="63202"/>
            </a:xfrm>
            <a:prstGeom prst="ellipse">
              <a:avLst/>
            </a:prstGeom>
            <a:solidFill>
              <a:srgbClr val="FF6341">
                <a:alpha val="100000"/>
              </a:srgbClr>
            </a:solidFill>
            <a:ln w="9000" cap="rnd">
              <a:solidFill>
                <a:srgbClr val="FF63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1549345" y="5490278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997282" y="5530946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612138" y="5738517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1333330" y="5516749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1371431" y="3746878"/>
              <a:ext cx="63202" cy="63202"/>
            </a:xfrm>
            <a:prstGeom prst="ellipse">
              <a:avLst/>
            </a:prstGeom>
            <a:solidFill>
              <a:srgbClr val="FF6443">
                <a:alpha val="100000"/>
              </a:srgbClr>
            </a:solidFill>
            <a:ln w="9000" cap="rnd">
              <a:solidFill>
                <a:srgbClr val="FF64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1745035" y="4606194"/>
              <a:ext cx="63202" cy="63202"/>
            </a:xfrm>
            <a:prstGeom prst="ellipse">
              <a:avLst/>
            </a:prstGeom>
            <a:solidFill>
              <a:srgbClr val="FF6443">
                <a:alpha val="100000"/>
              </a:srgbClr>
            </a:solidFill>
            <a:ln w="9000" cap="rnd">
              <a:solidFill>
                <a:srgbClr val="FF64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1383067" y="4588553"/>
              <a:ext cx="63202" cy="63202"/>
            </a:xfrm>
            <a:prstGeom prst="ellipse">
              <a:avLst/>
            </a:prstGeom>
            <a:solidFill>
              <a:srgbClr val="FF6543">
                <a:alpha val="100000"/>
              </a:srgbClr>
            </a:solidFill>
            <a:ln w="9000" cap="rnd">
              <a:solidFill>
                <a:srgbClr val="FF65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1405517" y="4689904"/>
              <a:ext cx="63202" cy="63202"/>
            </a:xfrm>
            <a:prstGeom prst="ellipse">
              <a:avLst/>
            </a:prstGeom>
            <a:solidFill>
              <a:srgbClr val="FF6544">
                <a:alpha val="100000"/>
              </a:srgbClr>
            </a:solidFill>
            <a:ln w="9000" cap="rnd">
              <a:solidFill>
                <a:srgbClr val="FF65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1475656" y="4891596"/>
              <a:ext cx="63202" cy="63202"/>
            </a:xfrm>
            <a:prstGeom prst="ellipse">
              <a:avLst/>
            </a:prstGeom>
            <a:solidFill>
              <a:srgbClr val="FF6544">
                <a:alpha val="100000"/>
              </a:srgbClr>
            </a:solidFill>
            <a:ln w="9000" cap="rnd">
              <a:solidFill>
                <a:srgbClr val="FF65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1935575" y="4944648"/>
              <a:ext cx="63202" cy="63202"/>
            </a:xfrm>
            <a:prstGeom prst="ellipse">
              <a:avLst/>
            </a:prstGeom>
            <a:solidFill>
              <a:srgbClr val="FF6644">
                <a:alpha val="100000"/>
              </a:srgbClr>
            </a:solidFill>
            <a:ln w="9000" cap="rnd">
              <a:solidFill>
                <a:srgbClr val="FF66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1599158" y="5433039"/>
              <a:ext cx="63202" cy="63202"/>
            </a:xfrm>
            <a:prstGeom prst="ellipse">
              <a:avLst/>
            </a:prstGeom>
            <a:solidFill>
              <a:srgbClr val="FF6645">
                <a:alpha val="100000"/>
              </a:srgbClr>
            </a:solidFill>
            <a:ln w="9000" cap="rnd">
              <a:solidFill>
                <a:srgbClr val="FF66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1386813" y="2999556"/>
              <a:ext cx="63202" cy="63202"/>
            </a:xfrm>
            <a:prstGeom prst="ellipse">
              <a:avLst/>
            </a:prstGeom>
            <a:solidFill>
              <a:srgbClr val="FF6746">
                <a:alpha val="100000"/>
              </a:srgbClr>
            </a:solidFill>
            <a:ln w="9000" cap="rnd">
              <a:solidFill>
                <a:srgbClr val="FF67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972564" y="5516749"/>
              <a:ext cx="63202" cy="63202"/>
            </a:xfrm>
            <a:prstGeom prst="ellipse">
              <a:avLst/>
            </a:prstGeom>
            <a:solidFill>
              <a:srgbClr val="FF6746">
                <a:alpha val="100000"/>
              </a:srgbClr>
            </a:solidFill>
            <a:ln w="9000" cap="rnd">
              <a:solidFill>
                <a:srgbClr val="FF67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1489658" y="4666613"/>
              <a:ext cx="63202" cy="63202"/>
            </a:xfrm>
            <a:prstGeom prst="ellipse">
              <a:avLst/>
            </a:prstGeom>
            <a:solidFill>
              <a:srgbClr val="FF6846">
                <a:alpha val="100000"/>
              </a:srgbClr>
            </a:solidFill>
            <a:ln w="9000" cap="rnd">
              <a:solidFill>
                <a:srgbClr val="FF68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1243590" y="5578236"/>
              <a:ext cx="63202" cy="63202"/>
            </a:xfrm>
            <a:prstGeom prst="ellipse">
              <a:avLst/>
            </a:prstGeom>
            <a:solidFill>
              <a:srgbClr val="FF6846">
                <a:alpha val="100000"/>
              </a:srgbClr>
            </a:solidFill>
            <a:ln w="9000" cap="rnd">
              <a:solidFill>
                <a:srgbClr val="FF68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1871952" y="5080635"/>
              <a:ext cx="63202" cy="63202"/>
            </a:xfrm>
            <a:prstGeom prst="ellipse">
              <a:avLst/>
            </a:prstGeom>
            <a:solidFill>
              <a:srgbClr val="FF6847">
                <a:alpha val="100000"/>
              </a:srgbClr>
            </a:solidFill>
            <a:ln w="9000" cap="rnd">
              <a:solidFill>
                <a:srgbClr val="FF68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1656182" y="5704905"/>
              <a:ext cx="63202" cy="63202"/>
            </a:xfrm>
            <a:prstGeom prst="ellipse">
              <a:avLst/>
            </a:prstGeom>
            <a:solidFill>
              <a:srgbClr val="FF6847">
                <a:alpha val="100000"/>
              </a:srgbClr>
            </a:solidFill>
            <a:ln w="9000" cap="rnd">
              <a:solidFill>
                <a:srgbClr val="FF68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1444353" y="4364890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1706982" y="4763031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1528989" y="4833205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1417777" y="5336620"/>
              <a:ext cx="63202" cy="63202"/>
            </a:xfrm>
            <a:prstGeom prst="ellipse">
              <a:avLst/>
            </a:prstGeom>
            <a:solidFill>
              <a:srgbClr val="FF6A48">
                <a:alpha val="100000"/>
              </a:srgbClr>
            </a:solidFill>
            <a:ln w="9000" cap="rnd">
              <a:solidFill>
                <a:srgbClr val="FF6A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1476060" y="4606194"/>
              <a:ext cx="63202" cy="63202"/>
            </a:xfrm>
            <a:prstGeom prst="ellipse">
              <a:avLst/>
            </a:prstGeom>
            <a:solidFill>
              <a:srgbClr val="FF6A48">
                <a:alpha val="100000"/>
              </a:srgbClr>
            </a:solidFill>
            <a:ln w="9000" cap="rnd">
              <a:solidFill>
                <a:srgbClr val="FF6A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1862421" y="4846741"/>
              <a:ext cx="63202" cy="63202"/>
            </a:xfrm>
            <a:prstGeom prst="ellipse">
              <a:avLst/>
            </a:prstGeom>
            <a:solidFill>
              <a:srgbClr val="FF6A49">
                <a:alpha val="100000"/>
              </a:srgbClr>
            </a:solidFill>
            <a:ln w="9000" cap="rnd">
              <a:solidFill>
                <a:srgbClr val="FF6A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1676137" y="4964724"/>
              <a:ext cx="63202" cy="63202"/>
            </a:xfrm>
            <a:prstGeom prst="ellipse">
              <a:avLst/>
            </a:prstGeom>
            <a:solidFill>
              <a:srgbClr val="FF6B4A">
                <a:alpha val="100000"/>
              </a:srgbClr>
            </a:solidFill>
            <a:ln w="9000" cap="rnd">
              <a:solidFill>
                <a:srgbClr val="FF6B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1528666" y="3585854"/>
              <a:ext cx="63202" cy="63202"/>
            </a:xfrm>
            <a:prstGeom prst="ellipse">
              <a:avLst/>
            </a:prstGeom>
            <a:solidFill>
              <a:srgbClr val="FF6C4A">
                <a:alpha val="100000"/>
              </a:srgbClr>
            </a:solidFill>
            <a:ln w="9000" cap="rnd">
              <a:solidFill>
                <a:srgbClr val="FF6C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1429187" y="4606194"/>
              <a:ext cx="63202" cy="63202"/>
            </a:xfrm>
            <a:prstGeom prst="ellipse">
              <a:avLst/>
            </a:prstGeom>
            <a:solidFill>
              <a:srgbClr val="FF6C4A">
                <a:alpha val="100000"/>
              </a:srgbClr>
            </a:solidFill>
            <a:ln w="9000" cap="rnd">
              <a:solidFill>
                <a:srgbClr val="FF6C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988401" y="4652061"/>
              <a:ext cx="63202" cy="63202"/>
            </a:xfrm>
            <a:prstGeom prst="ellipse">
              <a:avLst/>
            </a:prstGeom>
            <a:solidFill>
              <a:srgbClr val="FF6C4B">
                <a:alpha val="100000"/>
              </a:srgbClr>
            </a:solidFill>
            <a:ln w="9000" cap="rnd">
              <a:solidFill>
                <a:srgbClr val="FF6C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1250919" y="5308210"/>
              <a:ext cx="63202" cy="63202"/>
            </a:xfrm>
            <a:prstGeom prst="ellipse">
              <a:avLst/>
            </a:prstGeom>
            <a:solidFill>
              <a:srgbClr val="FF6D4C">
                <a:alpha val="100000"/>
              </a:srgbClr>
            </a:solidFill>
            <a:ln w="9000" cap="rnd">
              <a:solidFill>
                <a:srgbClr val="FF6D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1557078" y="4944648"/>
              <a:ext cx="63202" cy="63202"/>
            </a:xfrm>
            <a:prstGeom prst="ellipse">
              <a:avLst/>
            </a:prstGeom>
            <a:solidFill>
              <a:srgbClr val="FF6D4C">
                <a:alpha val="100000"/>
              </a:srgbClr>
            </a:solidFill>
            <a:ln w="9000" cap="rnd">
              <a:solidFill>
                <a:srgbClr val="FF6D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1629783" y="5656295"/>
              <a:ext cx="63202" cy="63202"/>
            </a:xfrm>
            <a:prstGeom prst="ellipse">
              <a:avLst/>
            </a:prstGeom>
            <a:solidFill>
              <a:srgbClr val="FF6E4C">
                <a:alpha val="100000"/>
              </a:srgbClr>
            </a:solidFill>
            <a:ln w="9000" cap="rnd">
              <a:solidFill>
                <a:srgbClr val="FF6E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1104796" y="2763591"/>
              <a:ext cx="63202" cy="63202"/>
            </a:xfrm>
            <a:prstGeom prst="ellipse">
              <a:avLst/>
            </a:prstGeom>
            <a:solidFill>
              <a:srgbClr val="FF6E4C">
                <a:alpha val="100000"/>
              </a:srgbClr>
            </a:solidFill>
            <a:ln w="9000" cap="rnd">
              <a:solidFill>
                <a:srgbClr val="FF6E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1314009" y="5197074"/>
              <a:ext cx="63202" cy="63202"/>
            </a:xfrm>
            <a:prstGeom prst="ellipse">
              <a:avLst/>
            </a:prstGeom>
            <a:solidFill>
              <a:srgbClr val="FF6F4D">
                <a:alpha val="100000"/>
              </a:srgbClr>
            </a:solidFill>
            <a:ln w="9000" cap="rnd">
              <a:solidFill>
                <a:srgbClr val="FF6F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1488010" y="2454898"/>
              <a:ext cx="63202" cy="63202"/>
            </a:xfrm>
            <a:prstGeom prst="ellipse">
              <a:avLst/>
            </a:prstGeom>
            <a:solidFill>
              <a:srgbClr val="FF6F4E">
                <a:alpha val="100000"/>
              </a:srgbClr>
            </a:solidFill>
            <a:ln w="9000" cap="rnd">
              <a:solidFill>
                <a:srgbClr val="FF6F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1422503" y="2499132"/>
              <a:ext cx="63202" cy="63202"/>
            </a:xfrm>
            <a:prstGeom prst="ellipse">
              <a:avLst/>
            </a:prstGeom>
            <a:solidFill>
              <a:srgbClr val="FF6F4E">
                <a:alpha val="100000"/>
              </a:srgbClr>
            </a:solidFill>
            <a:ln w="9000" cap="rnd">
              <a:solidFill>
                <a:srgbClr val="FF6F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1704081" y="5368108"/>
              <a:ext cx="63202" cy="63202"/>
            </a:xfrm>
            <a:prstGeom prst="ellipse">
              <a:avLst/>
            </a:prstGeom>
            <a:solidFill>
              <a:srgbClr val="FF704E">
                <a:alpha val="100000"/>
              </a:srgbClr>
            </a:solidFill>
            <a:ln w="9000" cap="rnd">
              <a:solidFill>
                <a:srgbClr val="FF70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1775535" y="5134928"/>
              <a:ext cx="63202" cy="63202"/>
            </a:xfrm>
            <a:prstGeom prst="ellipse">
              <a:avLst/>
            </a:prstGeom>
            <a:solidFill>
              <a:srgbClr val="FF704E">
                <a:alpha val="100000"/>
              </a:srgbClr>
            </a:solidFill>
            <a:ln w="9000" cap="rnd">
              <a:solidFill>
                <a:srgbClr val="FF70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1470494" y="5561604"/>
              <a:ext cx="63202" cy="63202"/>
            </a:xfrm>
            <a:prstGeom prst="ellipse">
              <a:avLst/>
            </a:prstGeom>
            <a:solidFill>
              <a:srgbClr val="FF704F">
                <a:alpha val="100000"/>
              </a:srgbClr>
            </a:solidFill>
            <a:ln w="9000" cap="rnd">
              <a:solidFill>
                <a:srgbClr val="FF7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1369106" y="5344179"/>
              <a:ext cx="63202" cy="63202"/>
            </a:xfrm>
            <a:prstGeom prst="ellipse">
              <a:avLst/>
            </a:prstGeom>
            <a:solidFill>
              <a:srgbClr val="FF704F">
                <a:alpha val="100000"/>
              </a:srgbClr>
            </a:solidFill>
            <a:ln w="9000" cap="rnd">
              <a:solidFill>
                <a:srgbClr val="FF7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1423542" y="5595876"/>
              <a:ext cx="63202" cy="63202"/>
            </a:xfrm>
            <a:prstGeom prst="ellipse">
              <a:avLst/>
            </a:prstGeom>
            <a:solidFill>
              <a:srgbClr val="FF714F">
                <a:alpha val="100000"/>
              </a:srgbClr>
            </a:solidFill>
            <a:ln w="9000" cap="rnd">
              <a:solidFill>
                <a:srgbClr val="FF71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1655125" y="5595876"/>
              <a:ext cx="63202" cy="63202"/>
            </a:xfrm>
            <a:prstGeom prst="ellipse">
              <a:avLst/>
            </a:prstGeom>
            <a:solidFill>
              <a:srgbClr val="FF714F">
                <a:alpha val="100000"/>
              </a:srgbClr>
            </a:solidFill>
            <a:ln w="9000" cap="rnd">
              <a:solidFill>
                <a:srgbClr val="FF71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1792101" y="5226196"/>
              <a:ext cx="63202" cy="63202"/>
            </a:xfrm>
            <a:prstGeom prst="ellipse">
              <a:avLst/>
            </a:prstGeom>
            <a:solidFill>
              <a:srgbClr val="FF7150">
                <a:alpha val="100000"/>
              </a:srgbClr>
            </a:solidFill>
            <a:ln w="9000" cap="rnd">
              <a:solidFill>
                <a:srgbClr val="FF71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1343168" y="4190931"/>
              <a:ext cx="63202" cy="63202"/>
            </a:xfrm>
            <a:prstGeom prst="ellipse">
              <a:avLst/>
            </a:prstGeom>
            <a:solidFill>
              <a:srgbClr val="FF7250">
                <a:alpha val="100000"/>
              </a:srgbClr>
            </a:solidFill>
            <a:ln w="9000" cap="rnd">
              <a:solidFill>
                <a:srgbClr val="FF7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1697733" y="5264323"/>
              <a:ext cx="63202" cy="63202"/>
            </a:xfrm>
            <a:prstGeom prst="ellipse">
              <a:avLst/>
            </a:prstGeom>
            <a:solidFill>
              <a:srgbClr val="FF7250">
                <a:alpha val="100000"/>
              </a:srgbClr>
            </a:solidFill>
            <a:ln w="9000" cap="rnd">
              <a:solidFill>
                <a:srgbClr val="FF7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1800019" y="5812494"/>
              <a:ext cx="63202" cy="63202"/>
            </a:xfrm>
            <a:prstGeom prst="ellipse">
              <a:avLst/>
            </a:prstGeom>
            <a:solidFill>
              <a:srgbClr val="FF7251">
                <a:alpha val="100000"/>
              </a:srgbClr>
            </a:solidFill>
            <a:ln w="9000" cap="rnd">
              <a:solidFill>
                <a:srgbClr val="FF72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1600000" y="5477894"/>
              <a:ext cx="63202" cy="63202"/>
            </a:xfrm>
            <a:prstGeom prst="ellipse">
              <a:avLst/>
            </a:prstGeom>
            <a:solidFill>
              <a:srgbClr val="FF7351">
                <a:alpha val="100000"/>
              </a:srgbClr>
            </a:solidFill>
            <a:ln w="9000" cap="rnd">
              <a:solidFill>
                <a:srgbClr val="FF73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1781709" y="5062631"/>
              <a:ext cx="63202" cy="63202"/>
            </a:xfrm>
            <a:prstGeom prst="ellipse">
              <a:avLst/>
            </a:prstGeom>
            <a:solidFill>
              <a:srgbClr val="FF7351">
                <a:alpha val="100000"/>
              </a:srgbClr>
            </a:solidFill>
            <a:ln w="9000" cap="rnd">
              <a:solidFill>
                <a:srgbClr val="FF73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1614463" y="4833205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1550115" y="5258561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1751891" y="5034897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1273643" y="5679586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568758" y="5009579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1378941" y="5679586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1333548" y="4733415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1404976" y="4255861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1230136" y="5166416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1131982" y="5844858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1399042" y="5578236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1483731" y="4364890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699052" y="4773614"/>
              <a:ext cx="63202" cy="63202"/>
            </a:xfrm>
            <a:prstGeom prst="ellipse">
              <a:avLst/>
            </a:prstGeom>
            <a:solidFill>
              <a:srgbClr val="FF7654">
                <a:alpha val="100000"/>
              </a:srgbClr>
            </a:solidFill>
            <a:ln w="9000" cap="rnd">
              <a:solidFill>
                <a:srgbClr val="FF76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661815" y="3996605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552391" y="5276201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1353262" y="4986288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1449182" y="4045215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1237640" y="4846741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1566257" y="5146340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622653" y="5174851"/>
              <a:ext cx="63202" cy="63202"/>
            </a:xfrm>
            <a:prstGeom prst="ellipse">
              <a:avLst/>
            </a:prstGeom>
            <a:solidFill>
              <a:srgbClr val="FF7756">
                <a:alpha val="100000"/>
              </a:srgbClr>
            </a:solidFill>
            <a:ln w="9000" cap="rnd">
              <a:solidFill>
                <a:srgbClr val="FF77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1856385" y="4715222"/>
              <a:ext cx="63202" cy="63202"/>
            </a:xfrm>
            <a:prstGeom prst="ellipse">
              <a:avLst/>
            </a:prstGeom>
            <a:solidFill>
              <a:srgbClr val="FF7756">
                <a:alpha val="100000"/>
              </a:srgbClr>
            </a:solidFill>
            <a:ln w="9000" cap="rnd">
              <a:solidFill>
                <a:srgbClr val="FF77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1596396" y="5162289"/>
              <a:ext cx="63202" cy="63202"/>
            </a:xfrm>
            <a:prstGeom prst="ellipse">
              <a:avLst/>
            </a:prstGeom>
            <a:solidFill>
              <a:srgbClr val="FF7856">
                <a:alpha val="100000"/>
              </a:srgbClr>
            </a:solidFill>
            <a:ln w="9000" cap="rnd">
              <a:solidFill>
                <a:srgbClr val="FF78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1701674" y="5376543"/>
              <a:ext cx="63202" cy="63202"/>
            </a:xfrm>
            <a:prstGeom prst="ellipse">
              <a:avLst/>
            </a:prstGeom>
            <a:solidFill>
              <a:srgbClr val="FF7857">
                <a:alpha val="100000"/>
              </a:srgbClr>
            </a:solidFill>
            <a:ln w="9000" cap="rnd">
              <a:solidFill>
                <a:srgbClr val="FF7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1731057" y="4103606"/>
              <a:ext cx="63202" cy="63202"/>
            </a:xfrm>
            <a:prstGeom prst="ellipse">
              <a:avLst/>
            </a:prstGeom>
            <a:solidFill>
              <a:srgbClr val="FF7857">
                <a:alpha val="100000"/>
              </a:srgbClr>
            </a:solidFill>
            <a:ln w="9000" cap="rnd">
              <a:solidFill>
                <a:srgbClr val="FF7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1804797" y="5336620"/>
              <a:ext cx="63202" cy="63202"/>
            </a:xfrm>
            <a:prstGeom prst="ellipse">
              <a:avLst/>
            </a:prstGeom>
            <a:solidFill>
              <a:srgbClr val="FF7957">
                <a:alpha val="100000"/>
              </a:srgbClr>
            </a:solidFill>
            <a:ln w="9000" cap="rnd">
              <a:solidFill>
                <a:srgbClr val="FF79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1718385" y="4045215"/>
              <a:ext cx="63202" cy="63202"/>
            </a:xfrm>
            <a:prstGeom prst="ellipse">
              <a:avLst/>
            </a:prstGeom>
            <a:solidFill>
              <a:srgbClr val="FF7958">
                <a:alpha val="100000"/>
              </a:srgbClr>
            </a:solidFill>
            <a:ln w="9000" cap="rnd">
              <a:solidFill>
                <a:srgbClr val="FF7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1498761" y="5732638"/>
              <a:ext cx="63202" cy="63202"/>
            </a:xfrm>
            <a:prstGeom prst="ellipse">
              <a:avLst/>
            </a:prstGeom>
            <a:solidFill>
              <a:srgbClr val="FF7958">
                <a:alpha val="100000"/>
              </a:srgbClr>
            </a:solidFill>
            <a:ln w="9000" cap="rnd">
              <a:solidFill>
                <a:srgbClr val="FF7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1462926" y="5871737"/>
              <a:ext cx="63202" cy="63202"/>
            </a:xfrm>
            <a:prstGeom prst="ellipse">
              <a:avLst/>
            </a:prstGeom>
            <a:solidFill>
              <a:srgbClr val="FF7A58">
                <a:alpha val="100000"/>
              </a:srgbClr>
            </a:solidFill>
            <a:ln w="9000" cap="rnd">
              <a:solidFill>
                <a:srgbClr val="FF7A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843481" y="5123946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377441" y="5062631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1773715" y="4652061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1313658" y="4908228"/>
              <a:ext cx="63202" cy="63202"/>
            </a:xfrm>
            <a:prstGeom prst="ellipse">
              <a:avLst/>
            </a:prstGeom>
            <a:solidFill>
              <a:srgbClr val="FF7B5A">
                <a:alpha val="100000"/>
              </a:srgbClr>
            </a:solidFill>
            <a:ln w="9000" cap="rnd">
              <a:solidFill>
                <a:srgbClr val="FF7B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1773745" y="5080635"/>
              <a:ext cx="63202" cy="63202"/>
            </a:xfrm>
            <a:prstGeom prst="ellipse">
              <a:avLst/>
            </a:prstGeom>
            <a:solidFill>
              <a:srgbClr val="FF7B5A">
                <a:alpha val="100000"/>
              </a:srgbClr>
            </a:solidFill>
            <a:ln w="9000" cap="rnd">
              <a:solidFill>
                <a:srgbClr val="FF7B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1413440" y="5679586"/>
              <a:ext cx="63202" cy="63202"/>
            </a:xfrm>
            <a:prstGeom prst="ellipse">
              <a:avLst/>
            </a:prstGeom>
            <a:solidFill>
              <a:srgbClr val="FF7B5A">
                <a:alpha val="100000"/>
              </a:srgbClr>
            </a:solidFill>
            <a:ln w="9000" cap="rnd">
              <a:solidFill>
                <a:srgbClr val="FF7B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1392116" y="5503212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1583897" y="5766547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398811" y="5403422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465314" y="5732638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1282420" y="5187980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1403571" y="5634731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1403690" y="5197074"/>
              <a:ext cx="63202" cy="63202"/>
            </a:xfrm>
            <a:prstGeom prst="ellipse">
              <a:avLst/>
            </a:prstGeom>
            <a:solidFill>
              <a:srgbClr val="FF7D5C">
                <a:alpha val="100000"/>
              </a:srgbClr>
            </a:solidFill>
            <a:ln w="9000" cap="rnd">
              <a:solidFill>
                <a:srgbClr val="FF7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1370080" y="5276201"/>
              <a:ext cx="63202" cy="63202"/>
            </a:xfrm>
            <a:prstGeom prst="ellipse">
              <a:avLst/>
            </a:prstGeom>
            <a:solidFill>
              <a:srgbClr val="FF7D5C">
                <a:alpha val="100000"/>
              </a:srgbClr>
            </a:solidFill>
            <a:ln w="9000" cap="rnd">
              <a:solidFill>
                <a:srgbClr val="FF7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1342568" y="5433039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1315844" y="5336620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1560677" y="5732638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1682838" y="2881573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1774633" y="5083747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1390857" y="5466015"/>
              <a:ext cx="63202" cy="63202"/>
            </a:xfrm>
            <a:prstGeom prst="ellipse">
              <a:avLst/>
            </a:prstGeom>
            <a:solidFill>
              <a:srgbClr val="FF7E5E">
                <a:alpha val="100000"/>
              </a:srgbClr>
            </a:solidFill>
            <a:ln w="9000" cap="rnd">
              <a:solidFill>
                <a:srgbClr val="FF7E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1539829" y="5545871"/>
              <a:ext cx="63202" cy="63202"/>
            </a:xfrm>
            <a:prstGeom prst="ellipse">
              <a:avLst/>
            </a:prstGeom>
            <a:solidFill>
              <a:srgbClr val="FF7F5E">
                <a:alpha val="100000"/>
              </a:srgbClr>
            </a:solidFill>
            <a:ln w="9000" cap="rnd">
              <a:solidFill>
                <a:srgbClr val="FF7F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1598444" y="3604633"/>
              <a:ext cx="63202" cy="63202"/>
            </a:xfrm>
            <a:prstGeom prst="ellipse">
              <a:avLst/>
            </a:prstGeom>
            <a:solidFill>
              <a:srgbClr val="FF7F5E">
                <a:alpha val="100000"/>
              </a:srgbClr>
            </a:solidFill>
            <a:ln w="9000" cap="rnd">
              <a:solidFill>
                <a:srgbClr val="FF7F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1780211" y="5412963"/>
              <a:ext cx="63202" cy="63202"/>
            </a:xfrm>
            <a:prstGeom prst="ellipse">
              <a:avLst/>
            </a:prstGeom>
            <a:solidFill>
              <a:srgbClr val="FF7F5F">
                <a:alpha val="100000"/>
              </a:srgbClr>
            </a:solidFill>
            <a:ln w="9000" cap="rnd">
              <a:solidFill>
                <a:srgbClr val="FF7F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1703745" y="4891596"/>
              <a:ext cx="63202" cy="63202"/>
            </a:xfrm>
            <a:prstGeom prst="ellipse">
              <a:avLst/>
            </a:prstGeom>
            <a:solidFill>
              <a:srgbClr val="FF7F5F">
                <a:alpha val="100000"/>
              </a:srgbClr>
            </a:solidFill>
            <a:ln w="9000" cap="rnd">
              <a:solidFill>
                <a:srgbClr val="FF7F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1576173" y="5656295"/>
              <a:ext cx="63202" cy="63202"/>
            </a:xfrm>
            <a:prstGeom prst="ellipse">
              <a:avLst/>
            </a:prstGeom>
            <a:solidFill>
              <a:srgbClr val="FF805F">
                <a:alpha val="100000"/>
              </a:srgbClr>
            </a:solidFill>
            <a:ln w="9000" cap="rnd">
              <a:solidFill>
                <a:srgbClr val="FF80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1541619" y="5793954"/>
              <a:ext cx="63202" cy="63202"/>
            </a:xfrm>
            <a:prstGeom prst="ellipse">
              <a:avLst/>
            </a:prstGeom>
            <a:solidFill>
              <a:srgbClr val="FF8060">
                <a:alpha val="100000"/>
              </a:srgbClr>
            </a:solidFill>
            <a:ln w="9000" cap="rnd">
              <a:solidFill>
                <a:srgbClr val="FF80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1504932" y="5034897"/>
              <a:ext cx="63202" cy="63202"/>
            </a:xfrm>
            <a:prstGeom prst="ellipse">
              <a:avLst/>
            </a:prstGeom>
            <a:solidFill>
              <a:srgbClr val="FF8160">
                <a:alpha val="100000"/>
              </a:srgbClr>
            </a:solidFill>
            <a:ln w="9000" cap="rnd">
              <a:solidFill>
                <a:srgbClr val="FF81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1689745" y="4986288"/>
              <a:ext cx="63202" cy="63202"/>
            </a:xfrm>
            <a:prstGeom prst="ellipse">
              <a:avLst/>
            </a:prstGeom>
            <a:solidFill>
              <a:srgbClr val="FF8161">
                <a:alpha val="100000"/>
              </a:srgbClr>
            </a:solidFill>
            <a:ln w="9000" cap="rnd">
              <a:solidFill>
                <a:srgbClr val="FF81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1246530" y="5490278"/>
              <a:ext cx="63202" cy="63202"/>
            </a:xfrm>
            <a:prstGeom prst="ellipse">
              <a:avLst/>
            </a:prstGeom>
            <a:solidFill>
              <a:srgbClr val="FF8161">
                <a:alpha val="100000"/>
              </a:srgbClr>
            </a:solidFill>
            <a:ln w="9000" cap="rnd">
              <a:solidFill>
                <a:srgbClr val="FF81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1711156" y="4875864"/>
              <a:ext cx="63202" cy="63202"/>
            </a:xfrm>
            <a:prstGeom prst="ellipse">
              <a:avLst/>
            </a:prstGeom>
            <a:solidFill>
              <a:srgbClr val="FF8261">
                <a:alpha val="100000"/>
              </a:srgbClr>
            </a:solidFill>
            <a:ln w="9000" cap="rnd">
              <a:solidFill>
                <a:srgbClr val="FF82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1729194" y="5490278"/>
              <a:ext cx="63202" cy="63202"/>
            </a:xfrm>
            <a:prstGeom prst="ellipse">
              <a:avLst/>
            </a:prstGeom>
            <a:solidFill>
              <a:srgbClr val="FF8261">
                <a:alpha val="100000"/>
              </a:srgbClr>
            </a:solidFill>
            <a:ln w="9000" cap="rnd">
              <a:solidFill>
                <a:srgbClr val="FF82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1598048" y="5656295"/>
              <a:ext cx="63202" cy="63202"/>
            </a:xfrm>
            <a:prstGeom prst="ellipse">
              <a:avLst/>
            </a:prstGeom>
            <a:solidFill>
              <a:srgbClr val="FF8261">
                <a:alpha val="100000"/>
              </a:srgbClr>
            </a:solidFill>
            <a:ln w="9000" cap="rnd">
              <a:solidFill>
                <a:srgbClr val="FF82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1408087" y="4137879"/>
              <a:ext cx="63202" cy="63202"/>
            </a:xfrm>
            <a:prstGeom prst="ellipse">
              <a:avLst/>
            </a:prstGeom>
            <a:solidFill>
              <a:srgbClr val="FF8262">
                <a:alpha val="100000"/>
              </a:srgbClr>
            </a:solidFill>
            <a:ln w="9000" cap="rnd">
              <a:solidFill>
                <a:srgbClr val="FF82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1682427" y="5080635"/>
              <a:ext cx="63202" cy="63202"/>
            </a:xfrm>
            <a:prstGeom prst="ellipse">
              <a:avLst/>
            </a:prstGeom>
            <a:solidFill>
              <a:srgbClr val="FF8262">
                <a:alpha val="100000"/>
              </a:srgbClr>
            </a:solidFill>
            <a:ln w="9000" cap="rnd">
              <a:solidFill>
                <a:srgbClr val="FF82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1248146" y="5359911"/>
              <a:ext cx="63202" cy="63202"/>
            </a:xfrm>
            <a:prstGeom prst="ellipse">
              <a:avLst/>
            </a:prstGeom>
            <a:solidFill>
              <a:srgbClr val="FF8362">
                <a:alpha val="100000"/>
              </a:srgbClr>
            </a:solidFill>
            <a:ln w="9000" cap="rnd">
              <a:solidFill>
                <a:srgbClr val="FF83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1727694" y="4484198"/>
              <a:ext cx="63202" cy="63202"/>
            </a:xfrm>
            <a:prstGeom prst="ellipse">
              <a:avLst/>
            </a:prstGeom>
            <a:solidFill>
              <a:srgbClr val="FF8363">
                <a:alpha val="100000"/>
              </a:srgbClr>
            </a:solidFill>
            <a:ln w="9000" cap="rnd">
              <a:solidFill>
                <a:srgbClr val="FF83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1506040" y="4606194"/>
              <a:ext cx="63202" cy="63202"/>
            </a:xfrm>
            <a:prstGeom prst="ellipse">
              <a:avLst/>
            </a:prstGeom>
            <a:solidFill>
              <a:srgbClr val="FF8363">
                <a:alpha val="100000"/>
              </a:srgbClr>
            </a:solidFill>
            <a:ln w="9000" cap="rnd">
              <a:solidFill>
                <a:srgbClr val="FF83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1390765" y="5301520"/>
              <a:ext cx="63202" cy="63202"/>
            </a:xfrm>
            <a:prstGeom prst="ellipse">
              <a:avLst/>
            </a:prstGeom>
            <a:solidFill>
              <a:srgbClr val="FF8463">
                <a:alpha val="100000"/>
              </a:srgbClr>
            </a:solidFill>
            <a:ln w="9000" cap="rnd">
              <a:solidFill>
                <a:srgbClr val="FF84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1710252" y="5264323"/>
              <a:ext cx="63202" cy="63202"/>
            </a:xfrm>
            <a:prstGeom prst="ellipse">
              <a:avLst/>
            </a:prstGeom>
            <a:solidFill>
              <a:srgbClr val="FF8464">
                <a:alpha val="100000"/>
              </a:srgbClr>
            </a:solidFill>
            <a:ln w="9000" cap="rnd">
              <a:solidFill>
                <a:srgbClr val="FF84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1435412" y="4395548"/>
              <a:ext cx="63202" cy="63202"/>
            </a:xfrm>
            <a:prstGeom prst="ellipse">
              <a:avLst/>
            </a:prstGeom>
            <a:solidFill>
              <a:srgbClr val="FF8464">
                <a:alpha val="100000"/>
              </a:srgbClr>
            </a:solidFill>
            <a:ln w="9000" cap="rnd">
              <a:solidFill>
                <a:srgbClr val="FF84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1561756" y="5412963"/>
              <a:ext cx="63202" cy="63202"/>
            </a:xfrm>
            <a:prstGeom prst="ellipse">
              <a:avLst/>
            </a:prstGeom>
            <a:solidFill>
              <a:srgbClr val="FF8565">
                <a:alpha val="100000"/>
              </a:srgbClr>
            </a:solidFill>
            <a:ln w="9000" cap="rnd">
              <a:solidFill>
                <a:srgbClr val="FF85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1717741" y="5071494"/>
              <a:ext cx="63202" cy="63202"/>
            </a:xfrm>
            <a:prstGeom prst="ellipse">
              <a:avLst/>
            </a:prstGeom>
            <a:solidFill>
              <a:srgbClr val="FF8565">
                <a:alpha val="100000"/>
              </a:srgbClr>
            </a:solidFill>
            <a:ln w="9000" cap="rnd">
              <a:solidFill>
                <a:srgbClr val="FF85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1498308" y="4401486"/>
              <a:ext cx="63202" cy="63202"/>
            </a:xfrm>
            <a:prstGeom prst="ellipse">
              <a:avLst/>
            </a:prstGeom>
            <a:solidFill>
              <a:srgbClr val="FF8665">
                <a:alpha val="100000"/>
              </a:srgbClr>
            </a:solidFill>
            <a:ln w="9000" cap="rnd">
              <a:solidFill>
                <a:srgbClr val="FF86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1749860" y="5595876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1621738" y="5545871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940008" y="4652061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1320631" y="5009579"/>
              <a:ext cx="63202" cy="63202"/>
            </a:xfrm>
            <a:prstGeom prst="ellipse">
              <a:avLst/>
            </a:prstGeom>
            <a:solidFill>
              <a:srgbClr val="FF8766">
                <a:alpha val="100000"/>
              </a:srgbClr>
            </a:solidFill>
            <a:ln w="9000" cap="rnd">
              <a:solidFill>
                <a:srgbClr val="FF8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1867151" y="3506726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1306520" y="5614656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1522532" y="5704905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1734882" y="4964724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1069545" y="5276201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1106188" y="5179162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1145520" y="4742956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1399559" y="4255861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1485212" y="5138683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1453435" y="5530946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1561205" y="5614656"/>
              <a:ext cx="63202" cy="63202"/>
            </a:xfrm>
            <a:prstGeom prst="ellipse">
              <a:avLst/>
            </a:prstGeom>
            <a:solidFill>
              <a:srgbClr val="FF8969">
                <a:alpha val="100000"/>
              </a:srgbClr>
            </a:solidFill>
            <a:ln w="9000" cap="rnd">
              <a:solidFill>
                <a:srgbClr val="FF89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1448757" y="4500595"/>
              <a:ext cx="63202" cy="63202"/>
            </a:xfrm>
            <a:prstGeom prst="ellipse">
              <a:avLst/>
            </a:prstGeom>
            <a:solidFill>
              <a:srgbClr val="FF8969">
                <a:alpha val="100000"/>
              </a:srgbClr>
            </a:solidFill>
            <a:ln w="9000" cap="rnd">
              <a:solidFill>
                <a:srgbClr val="FF89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1715789" y="4364890"/>
              <a:ext cx="63202" cy="63202"/>
            </a:xfrm>
            <a:prstGeom prst="ellipse">
              <a:avLst/>
            </a:prstGeom>
            <a:solidFill>
              <a:srgbClr val="FF896A">
                <a:alpha val="100000"/>
              </a:srgbClr>
            </a:solidFill>
            <a:ln w="9000" cap="rnd">
              <a:solidFill>
                <a:srgbClr val="FF89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1385392" y="4820270"/>
              <a:ext cx="63202" cy="63202"/>
            </a:xfrm>
            <a:prstGeom prst="ellipse">
              <a:avLst/>
            </a:prstGeom>
            <a:solidFill>
              <a:srgbClr val="FF8A6A">
                <a:alpha val="100000"/>
              </a:srgbClr>
            </a:solidFill>
            <a:ln w="9000" cap="rnd">
              <a:solidFill>
                <a:srgbClr val="FF8A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1452443" y="5301520"/>
              <a:ext cx="63202" cy="63202"/>
            </a:xfrm>
            <a:prstGeom prst="ellipse">
              <a:avLst/>
            </a:prstGeom>
            <a:solidFill>
              <a:srgbClr val="FF8A6A">
                <a:alpha val="100000"/>
              </a:srgbClr>
            </a:solidFill>
            <a:ln w="9000" cap="rnd">
              <a:solidFill>
                <a:srgbClr val="FF8A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1391877" y="5201730"/>
              <a:ext cx="63202" cy="63202"/>
            </a:xfrm>
            <a:prstGeom prst="ellipse">
              <a:avLst/>
            </a:prstGeom>
            <a:solidFill>
              <a:srgbClr val="FF8A6B">
                <a:alpha val="100000"/>
              </a:srgbClr>
            </a:solidFill>
            <a:ln w="9000" cap="rnd">
              <a:solidFill>
                <a:srgbClr val="FF8A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1544604" y="4964724"/>
              <a:ext cx="63202" cy="63202"/>
            </a:xfrm>
            <a:prstGeom prst="ellipse">
              <a:avLst/>
            </a:prstGeom>
            <a:solidFill>
              <a:srgbClr val="FF8A6B">
                <a:alpha val="100000"/>
              </a:srgbClr>
            </a:solidFill>
            <a:ln w="9000" cap="rnd">
              <a:solidFill>
                <a:srgbClr val="FF8A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1673536" y="5516749"/>
              <a:ext cx="63202" cy="63202"/>
            </a:xfrm>
            <a:prstGeom prst="ellipse">
              <a:avLst/>
            </a:prstGeom>
            <a:solidFill>
              <a:srgbClr val="FF8B6B">
                <a:alpha val="100000"/>
              </a:srgbClr>
            </a:solidFill>
            <a:ln w="9000" cap="rnd">
              <a:solidFill>
                <a:srgbClr val="FF8B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1540139" y="5656295"/>
              <a:ext cx="63202" cy="63202"/>
            </a:xfrm>
            <a:prstGeom prst="ellipse">
              <a:avLst/>
            </a:prstGeom>
            <a:solidFill>
              <a:srgbClr val="FF8B6B">
                <a:alpha val="100000"/>
              </a:srgbClr>
            </a:solidFill>
            <a:ln w="9000" cap="rnd">
              <a:solidFill>
                <a:srgbClr val="FF8B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1230683" y="3876146"/>
              <a:ext cx="63202" cy="63202"/>
            </a:xfrm>
            <a:prstGeom prst="ellipse">
              <a:avLst/>
            </a:prstGeom>
            <a:solidFill>
              <a:srgbClr val="FF8B6C">
                <a:alpha val="100000"/>
              </a:srgbClr>
            </a:solidFill>
            <a:ln w="9000" cap="rnd">
              <a:solidFill>
                <a:srgbClr val="FF8B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1946542" y="3585854"/>
              <a:ext cx="63202" cy="63202"/>
            </a:xfrm>
            <a:prstGeom prst="ellipse">
              <a:avLst/>
            </a:prstGeom>
            <a:solidFill>
              <a:srgbClr val="FF8B6C">
                <a:alpha val="100000"/>
              </a:srgbClr>
            </a:solidFill>
            <a:ln w="9000" cap="rnd">
              <a:solidFill>
                <a:srgbClr val="FF8B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1520228" y="5911936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1145531" y="5034897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1652793" y="5071494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1614499" y="4364890"/>
              <a:ext cx="63202" cy="63202"/>
            </a:xfrm>
            <a:prstGeom prst="ellipse">
              <a:avLst/>
            </a:prstGeom>
            <a:solidFill>
              <a:srgbClr val="FF8D6D">
                <a:alpha val="100000"/>
              </a:srgbClr>
            </a:solidFill>
            <a:ln w="9000" cap="rnd">
              <a:solidFill>
                <a:srgbClr val="FF8D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1367705" y="5836424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1711604" y="3182469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1643970" y="4833205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1321037" y="4190931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1900170" y="4689904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1941421" y="3669563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1932974" y="3694882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1731733" y="4724176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1568558" y="5454603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1541658" y="5308210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1574986" y="5301520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1632079" y="4807886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1646205" y="4606194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1621042" y="5315056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1686943" y="5216161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1667727" y="4468675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1654248" y="4986288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1397987" y="5197074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1216621" y="5187980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2399179" y="3242888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2017803" y="4294716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1630548" y="4944648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1650736" y="5466015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1452099" y="3024875"/>
              <a:ext cx="63202" cy="63202"/>
            </a:xfrm>
            <a:prstGeom prst="ellipse">
              <a:avLst/>
            </a:prstGeom>
            <a:solidFill>
              <a:srgbClr val="FF9072">
                <a:alpha val="100000"/>
              </a:srgbClr>
            </a:solidFill>
            <a:ln w="9000" cap="rnd">
              <a:solidFill>
                <a:srgbClr val="FF90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1599423" y="4551128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1281370" y="4944648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1500215" y="5294981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1594144" y="5744517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1271264" y="3384161"/>
              <a:ext cx="63202" cy="63202"/>
            </a:xfrm>
            <a:prstGeom prst="ellipse">
              <a:avLst/>
            </a:prstGeom>
            <a:solidFill>
              <a:srgbClr val="FF9173">
                <a:alpha val="100000"/>
              </a:srgbClr>
            </a:solidFill>
            <a:ln w="9000" cap="rnd">
              <a:solidFill>
                <a:srgbClr val="FF91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1596808" y="5385230"/>
              <a:ext cx="63202" cy="63202"/>
            </a:xfrm>
            <a:prstGeom prst="ellipse">
              <a:avLst/>
            </a:prstGeom>
            <a:solidFill>
              <a:srgbClr val="FF9173">
                <a:alpha val="100000"/>
              </a:srgbClr>
            </a:solidFill>
            <a:ln w="9000" cap="rnd">
              <a:solidFill>
                <a:srgbClr val="FF91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1715630" y="5034897"/>
              <a:ext cx="63202" cy="63202"/>
            </a:xfrm>
            <a:prstGeom prst="ellipse">
              <a:avLst/>
            </a:prstGeom>
            <a:solidFill>
              <a:srgbClr val="FF9273">
                <a:alpha val="100000"/>
              </a:srgbClr>
            </a:solidFill>
            <a:ln w="9000" cap="rnd">
              <a:solidFill>
                <a:srgbClr val="FF92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2099378" y="4150263"/>
              <a:ext cx="63202" cy="63202"/>
            </a:xfrm>
            <a:prstGeom prst="ellipse">
              <a:avLst/>
            </a:prstGeom>
            <a:solidFill>
              <a:srgbClr val="FF9273">
                <a:alpha val="100000"/>
              </a:srgbClr>
            </a:solidFill>
            <a:ln w="9000" cap="rnd">
              <a:solidFill>
                <a:srgbClr val="FF92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1596852" y="5062631"/>
              <a:ext cx="63202" cy="63202"/>
            </a:xfrm>
            <a:prstGeom prst="ellipse">
              <a:avLst/>
            </a:prstGeom>
            <a:solidFill>
              <a:srgbClr val="FF9274">
                <a:alpha val="100000"/>
              </a:srgbClr>
            </a:solidFill>
            <a:ln w="9000" cap="rnd">
              <a:solidFill>
                <a:srgbClr val="FF92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1815206" y="5077556"/>
              <a:ext cx="63202" cy="63202"/>
            </a:xfrm>
            <a:prstGeom prst="ellipse">
              <a:avLst/>
            </a:prstGeom>
            <a:solidFill>
              <a:srgbClr val="FF9274">
                <a:alpha val="100000"/>
              </a:srgbClr>
            </a:solidFill>
            <a:ln w="9000" cap="rnd">
              <a:solidFill>
                <a:srgbClr val="FF92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1728380" y="5466015"/>
              <a:ext cx="63202" cy="63202"/>
            </a:xfrm>
            <a:prstGeom prst="ellipse">
              <a:avLst/>
            </a:prstGeom>
            <a:solidFill>
              <a:srgbClr val="FF9274">
                <a:alpha val="100000"/>
              </a:srgbClr>
            </a:solidFill>
            <a:ln w="9000" cap="rnd">
              <a:solidFill>
                <a:srgbClr val="FF92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1724643" y="4908228"/>
              <a:ext cx="63202" cy="63202"/>
            </a:xfrm>
            <a:prstGeom prst="ellipse">
              <a:avLst/>
            </a:prstGeom>
            <a:solidFill>
              <a:srgbClr val="FF9374">
                <a:alpha val="100000"/>
              </a:srgbClr>
            </a:solidFill>
            <a:ln w="9000" cap="rnd">
              <a:solidFill>
                <a:srgbClr val="FF9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1428543" y="5867081"/>
              <a:ext cx="63202" cy="63202"/>
            </a:xfrm>
            <a:prstGeom prst="ellipse">
              <a:avLst/>
            </a:prstGeom>
            <a:solidFill>
              <a:srgbClr val="FF9374">
                <a:alpha val="100000"/>
              </a:srgbClr>
            </a:solidFill>
            <a:ln w="9000" cap="rnd">
              <a:solidFill>
                <a:srgbClr val="FF9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1668812" y="5490278"/>
              <a:ext cx="63202" cy="63202"/>
            </a:xfrm>
            <a:prstGeom prst="ellipse">
              <a:avLst/>
            </a:prstGeom>
            <a:solidFill>
              <a:srgbClr val="FF9375">
                <a:alpha val="100000"/>
              </a:srgbClr>
            </a:solidFill>
            <a:ln w="9000" cap="rnd">
              <a:solidFill>
                <a:srgbClr val="FF93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1373447" y="5477894"/>
              <a:ext cx="63202" cy="63202"/>
            </a:xfrm>
            <a:prstGeom prst="ellipse">
              <a:avLst/>
            </a:prstGeom>
            <a:solidFill>
              <a:srgbClr val="FF9475">
                <a:alpha val="100000"/>
              </a:srgbClr>
            </a:solidFill>
            <a:ln w="9000" cap="rnd">
              <a:solidFill>
                <a:srgbClr val="FF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1762187" y="4205856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1232192" y="2865841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1682247" y="5443621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1494607" y="4925869"/>
              <a:ext cx="63202" cy="63202"/>
            </a:xfrm>
            <a:prstGeom prst="ellipse">
              <a:avLst/>
            </a:prstGeom>
            <a:solidFill>
              <a:srgbClr val="FF9576">
                <a:alpha val="100000"/>
              </a:srgbClr>
            </a:solidFill>
            <a:ln w="9000" cap="rnd">
              <a:solidFill>
                <a:srgbClr val="FF95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1685568" y="4316280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1727518" y="4221589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1537896" y="5154205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1846885" y="4689904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1943599" y="5197074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1787224" y="5359911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1748854" y="5454603"/>
              <a:ext cx="63202" cy="63202"/>
            </a:xfrm>
            <a:prstGeom prst="ellipse">
              <a:avLst/>
            </a:prstGeom>
            <a:solidFill>
              <a:srgbClr val="FF9678">
                <a:alpha val="100000"/>
              </a:srgbClr>
            </a:solidFill>
            <a:ln w="9000" cap="rnd">
              <a:solidFill>
                <a:srgbClr val="FF9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1768843" y="5009579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1455814" y="5545871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1767244" y="2934625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1637953" y="4925869"/>
              <a:ext cx="63202" cy="63202"/>
            </a:xfrm>
            <a:prstGeom prst="ellipse">
              <a:avLst/>
            </a:prstGeom>
            <a:solidFill>
              <a:srgbClr val="FF977A">
                <a:alpha val="100000"/>
              </a:srgbClr>
            </a:solidFill>
            <a:ln w="9000" cap="rnd">
              <a:solidFill>
                <a:srgbClr val="FF9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1740307" y="5561604"/>
              <a:ext cx="63202" cy="63202"/>
            </a:xfrm>
            <a:prstGeom prst="ellipse">
              <a:avLst/>
            </a:prstGeom>
            <a:solidFill>
              <a:srgbClr val="FF987A">
                <a:alpha val="100000"/>
              </a:srgbClr>
            </a:solidFill>
            <a:ln w="9000" cap="rnd">
              <a:solidFill>
                <a:srgbClr val="FF9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1165470" y="5134928"/>
              <a:ext cx="63202" cy="63202"/>
            </a:xfrm>
            <a:prstGeom prst="ellipse">
              <a:avLst/>
            </a:prstGeom>
            <a:solidFill>
              <a:srgbClr val="FF987A">
                <a:alpha val="100000"/>
              </a:srgbClr>
            </a:solidFill>
            <a:ln w="9000" cap="rnd">
              <a:solidFill>
                <a:srgbClr val="FF9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1649999" y="5344179"/>
              <a:ext cx="63202" cy="63202"/>
            </a:xfrm>
            <a:prstGeom prst="ellipse">
              <a:avLst/>
            </a:prstGeom>
            <a:solidFill>
              <a:srgbClr val="FF987A">
                <a:alpha val="100000"/>
              </a:srgbClr>
            </a:solidFill>
            <a:ln w="9000" cap="rnd">
              <a:solidFill>
                <a:srgbClr val="FF9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1888826" y="5614656"/>
              <a:ext cx="63202" cy="63202"/>
            </a:xfrm>
            <a:prstGeom prst="ellipse">
              <a:avLst/>
            </a:prstGeom>
            <a:solidFill>
              <a:srgbClr val="FF997B">
                <a:alpha val="100000"/>
              </a:srgbClr>
            </a:solidFill>
            <a:ln w="9000" cap="rnd">
              <a:solidFill>
                <a:srgbClr val="FF99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1264256" y="4316280"/>
              <a:ext cx="63202" cy="63202"/>
            </a:xfrm>
            <a:prstGeom prst="ellipse">
              <a:avLst/>
            </a:prstGeom>
            <a:solidFill>
              <a:srgbClr val="FF997B">
                <a:alpha val="100000"/>
              </a:srgbClr>
            </a:solidFill>
            <a:ln w="9000" cap="rnd">
              <a:solidFill>
                <a:srgbClr val="FF99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1419498" y="5732638"/>
              <a:ext cx="63202" cy="63202"/>
            </a:xfrm>
            <a:prstGeom prst="ellipse">
              <a:avLst/>
            </a:prstGeom>
            <a:solidFill>
              <a:srgbClr val="FF997C">
                <a:alpha val="100000"/>
              </a:srgbClr>
            </a:solidFill>
            <a:ln w="9000" cap="rnd">
              <a:solidFill>
                <a:srgbClr val="FF9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2458825" y="3086517"/>
              <a:ext cx="63202" cy="63202"/>
            </a:xfrm>
            <a:prstGeom prst="ellipse">
              <a:avLst/>
            </a:prstGeom>
            <a:solidFill>
              <a:srgbClr val="FF997C">
                <a:alpha val="100000"/>
              </a:srgbClr>
            </a:solidFill>
            <a:ln w="9000" cap="rnd">
              <a:solidFill>
                <a:srgbClr val="FF9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1629829" y="3954966"/>
              <a:ext cx="63202" cy="63202"/>
            </a:xfrm>
            <a:prstGeom prst="ellipse">
              <a:avLst/>
            </a:prstGeom>
            <a:solidFill>
              <a:srgbClr val="FF9A7C">
                <a:alpha val="100000"/>
              </a:srgbClr>
            </a:solidFill>
            <a:ln w="9000" cap="rnd">
              <a:solidFill>
                <a:srgbClr val="FF9A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2079007" y="3791206"/>
              <a:ext cx="63202" cy="63202"/>
            </a:xfrm>
            <a:prstGeom prst="ellipse">
              <a:avLst/>
            </a:prstGeom>
            <a:solidFill>
              <a:srgbClr val="FF9A7C">
                <a:alpha val="100000"/>
              </a:srgbClr>
            </a:solidFill>
            <a:ln w="9000" cap="rnd">
              <a:solidFill>
                <a:srgbClr val="FF9A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1941174" y="4019896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1427709" y="2656590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1540168" y="4986288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1438178" y="4426532"/>
              <a:ext cx="63202" cy="63202"/>
            </a:xfrm>
            <a:prstGeom prst="ellipse">
              <a:avLst/>
            </a:prstGeom>
            <a:solidFill>
              <a:srgbClr val="FF9B7D">
                <a:alpha val="100000"/>
              </a:srgbClr>
            </a:solidFill>
            <a:ln w="9000" cap="rnd">
              <a:solidFill>
                <a:srgbClr val="FF9B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1331844" y="5359911"/>
              <a:ext cx="63202" cy="63202"/>
            </a:xfrm>
            <a:prstGeom prst="ellipse">
              <a:avLst/>
            </a:prstGeom>
            <a:solidFill>
              <a:srgbClr val="FF9B7D">
                <a:alpha val="100000"/>
              </a:srgbClr>
            </a:solidFill>
            <a:ln w="9000" cap="rnd">
              <a:solidFill>
                <a:srgbClr val="FF9B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1267437" y="3694882"/>
              <a:ext cx="63202" cy="63202"/>
            </a:xfrm>
            <a:prstGeom prst="ellipse">
              <a:avLst/>
            </a:prstGeom>
            <a:solidFill>
              <a:srgbClr val="FF9B7E">
                <a:alpha val="100000"/>
              </a:srgbClr>
            </a:solidFill>
            <a:ln w="9000" cap="rnd">
              <a:solidFill>
                <a:srgbClr val="FF9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1293790" y="3989238"/>
              <a:ext cx="63202" cy="63202"/>
            </a:xfrm>
            <a:prstGeom prst="ellipse">
              <a:avLst/>
            </a:prstGeom>
            <a:solidFill>
              <a:srgbClr val="FF9B7E">
                <a:alpha val="100000"/>
              </a:srgbClr>
            </a:solidFill>
            <a:ln w="9000" cap="rnd">
              <a:solidFill>
                <a:srgbClr val="FF9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1502021" y="4433146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1593634" y="4944648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1151145" y="5170603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1878873" y="5433039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1844457" y="4964724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859256" y="5516749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1310861" y="4496409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1218142" y="5490278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1305683" y="2797864"/>
              <a:ext cx="63202" cy="63202"/>
            </a:xfrm>
            <a:prstGeom prst="ellipse">
              <a:avLst/>
            </a:prstGeom>
            <a:solidFill>
              <a:srgbClr val="FF9E81">
                <a:alpha val="100000"/>
              </a:srgbClr>
            </a:solidFill>
            <a:ln w="9000" cap="rnd">
              <a:solidFill>
                <a:srgbClr val="FF9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1799955" y="4450368"/>
              <a:ext cx="63202" cy="63202"/>
            </a:xfrm>
            <a:prstGeom prst="ellipse">
              <a:avLst/>
            </a:prstGeom>
            <a:solidFill>
              <a:srgbClr val="FF9E82">
                <a:alpha val="100000"/>
              </a:srgbClr>
            </a:solidFill>
            <a:ln w="9000" cap="rnd">
              <a:solidFill>
                <a:srgbClr val="FF9E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1624631" y="5034897"/>
              <a:ext cx="63202" cy="63202"/>
            </a:xfrm>
            <a:prstGeom prst="ellipse">
              <a:avLst/>
            </a:prstGeom>
            <a:solidFill>
              <a:srgbClr val="FF9F82">
                <a:alpha val="100000"/>
              </a:srgbClr>
            </a:solidFill>
            <a:ln w="9000" cap="rnd">
              <a:solidFill>
                <a:srgbClr val="FF9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1459565" y="5192491"/>
              <a:ext cx="63202" cy="63202"/>
            </a:xfrm>
            <a:prstGeom prst="ellipse">
              <a:avLst/>
            </a:prstGeom>
            <a:solidFill>
              <a:srgbClr val="FF9F82">
                <a:alpha val="100000"/>
              </a:srgbClr>
            </a:solidFill>
            <a:ln w="9000" cap="rnd">
              <a:solidFill>
                <a:srgbClr val="FF9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1185034" y="5738517"/>
              <a:ext cx="63202" cy="63202"/>
            </a:xfrm>
            <a:prstGeom prst="ellipse">
              <a:avLst/>
            </a:prstGeom>
            <a:solidFill>
              <a:srgbClr val="FF9F83">
                <a:alpha val="100000"/>
              </a:srgbClr>
            </a:solidFill>
            <a:ln w="9000" cap="rnd">
              <a:solidFill>
                <a:srgbClr val="FF9F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1446932" y="4964724"/>
              <a:ext cx="63202" cy="63202"/>
            </a:xfrm>
            <a:prstGeom prst="ellipse">
              <a:avLst/>
            </a:prstGeom>
            <a:solidFill>
              <a:srgbClr val="FF9F83">
                <a:alpha val="100000"/>
              </a:srgbClr>
            </a:solidFill>
            <a:ln w="9000" cap="rnd">
              <a:solidFill>
                <a:srgbClr val="FF9F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1388708" y="5294981"/>
              <a:ext cx="63202" cy="63202"/>
            </a:xfrm>
            <a:prstGeom prst="ellipse">
              <a:avLst/>
            </a:prstGeom>
            <a:solidFill>
              <a:srgbClr val="FF9F83">
                <a:alpha val="100000"/>
              </a:srgbClr>
            </a:solidFill>
            <a:ln w="9000" cap="rnd">
              <a:solidFill>
                <a:srgbClr val="FF9F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1638831" y="5490278"/>
              <a:ext cx="63202" cy="63202"/>
            </a:xfrm>
            <a:prstGeom prst="ellipse">
              <a:avLst/>
            </a:prstGeom>
            <a:solidFill>
              <a:srgbClr val="FFA083">
                <a:alpha val="100000"/>
              </a:srgbClr>
            </a:solidFill>
            <a:ln w="9000" cap="rnd">
              <a:solidFill>
                <a:srgbClr val="FFA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1383741" y="4796008"/>
              <a:ext cx="63202" cy="63202"/>
            </a:xfrm>
            <a:prstGeom prst="ellipse">
              <a:avLst/>
            </a:prstGeom>
            <a:solidFill>
              <a:srgbClr val="FFA083">
                <a:alpha val="100000"/>
              </a:srgbClr>
            </a:solidFill>
            <a:ln w="9000" cap="rnd">
              <a:solidFill>
                <a:srgbClr val="FFA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1418636" y="2572880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1259515" y="3930186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1467155" y="5226196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1629205" y="5545871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1446859" y="5704905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1814353" y="4944648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1471832" y="3737541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1552711" y="4986288"/>
              <a:ext cx="63202" cy="63202"/>
            </a:xfrm>
            <a:prstGeom prst="ellipse">
              <a:avLst/>
            </a:prstGeom>
            <a:solidFill>
              <a:srgbClr val="FFA286">
                <a:alpha val="100000"/>
              </a:srgbClr>
            </a:solidFill>
            <a:ln w="9000" cap="rnd">
              <a:solidFill>
                <a:srgbClr val="FFA2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1372097" y="4443356"/>
              <a:ext cx="63202" cy="63202"/>
            </a:xfrm>
            <a:prstGeom prst="ellipse">
              <a:avLst/>
            </a:prstGeom>
            <a:solidFill>
              <a:srgbClr val="FFA286">
                <a:alpha val="100000"/>
              </a:srgbClr>
            </a:solidFill>
            <a:ln w="9000" cap="rnd">
              <a:solidFill>
                <a:srgbClr val="FFA2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1752195" y="3187051"/>
              <a:ext cx="63202" cy="63202"/>
            </a:xfrm>
            <a:prstGeom prst="ellipse">
              <a:avLst/>
            </a:prstGeom>
            <a:solidFill>
              <a:srgbClr val="FFA287">
                <a:alpha val="100000"/>
              </a:srgbClr>
            </a:solidFill>
            <a:ln w="9000" cap="rnd">
              <a:solidFill>
                <a:srgbClr val="FF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1854304" y="4063407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1253887" y="5264323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1575450" y="4784595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1472116" y="2753009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1451611" y="5422828"/>
              <a:ext cx="63202" cy="63202"/>
            </a:xfrm>
            <a:prstGeom prst="ellipse">
              <a:avLst/>
            </a:prstGeom>
            <a:solidFill>
              <a:srgbClr val="FFA488">
                <a:alpha val="100000"/>
              </a:srgbClr>
            </a:solidFill>
            <a:ln w="9000" cap="rnd">
              <a:solidFill>
                <a:srgbClr val="FFA4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1812161" y="4986288"/>
              <a:ext cx="63202" cy="63202"/>
            </a:xfrm>
            <a:prstGeom prst="ellipse">
              <a:avLst/>
            </a:prstGeom>
            <a:solidFill>
              <a:srgbClr val="FFA488">
                <a:alpha val="100000"/>
              </a:srgbClr>
            </a:solidFill>
            <a:ln w="9000" cap="rnd">
              <a:solidFill>
                <a:srgbClr val="FFA4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1498167" y="5561604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1359715" y="3064486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1608492" y="5433039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1338976" y="5454603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1584967" y="5679586"/>
              <a:ext cx="63202" cy="63202"/>
            </a:xfrm>
            <a:prstGeom prst="ellipse">
              <a:avLst/>
            </a:prstGeom>
            <a:solidFill>
              <a:srgbClr val="FFA589">
                <a:alpha val="100000"/>
              </a:srgbClr>
            </a:solidFill>
            <a:ln w="9000" cap="rnd">
              <a:solidFill>
                <a:srgbClr val="FFA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1379984" y="4925869"/>
              <a:ext cx="63202" cy="63202"/>
            </a:xfrm>
            <a:prstGeom prst="ellipse">
              <a:avLst/>
            </a:prstGeom>
            <a:solidFill>
              <a:srgbClr val="FFA58A">
                <a:alpha val="100000"/>
              </a:srgbClr>
            </a:solidFill>
            <a:ln w="9000" cap="rnd">
              <a:solidFill>
                <a:srgbClr val="FFA5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1414422" y="4561339"/>
              <a:ext cx="63202" cy="63202"/>
            </a:xfrm>
            <a:prstGeom prst="ellipse">
              <a:avLst/>
            </a:prstGeom>
            <a:solidFill>
              <a:srgbClr val="FFA58A">
                <a:alpha val="100000"/>
              </a:srgbClr>
            </a:solidFill>
            <a:ln w="9000" cap="rnd">
              <a:solidFill>
                <a:srgbClr val="FFA5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1388138" y="2195833"/>
              <a:ext cx="63202" cy="63202"/>
            </a:xfrm>
            <a:prstGeom prst="ellipse">
              <a:avLst/>
            </a:prstGeom>
            <a:solidFill>
              <a:srgbClr val="FFA68A">
                <a:alpha val="100000"/>
              </a:srgbClr>
            </a:solidFill>
            <a:ln w="9000" cap="rnd">
              <a:solidFill>
                <a:srgbClr val="FFA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1320635" y="3402941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1631216" y="1614686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1422890" y="5808690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2654472" y="2436819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1927929" y="4624973"/>
              <a:ext cx="63202" cy="63202"/>
            </a:xfrm>
            <a:prstGeom prst="ellipse">
              <a:avLst/>
            </a:prstGeom>
            <a:solidFill>
              <a:srgbClr val="FFA78C">
                <a:alpha val="100000"/>
              </a:srgbClr>
            </a:solidFill>
            <a:ln w="9000" cap="rnd">
              <a:solidFill>
                <a:srgbClr val="FFA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1244409" y="5634731"/>
              <a:ext cx="63202" cy="63202"/>
            </a:xfrm>
            <a:prstGeom prst="ellipse">
              <a:avLst/>
            </a:prstGeom>
            <a:solidFill>
              <a:srgbClr val="FFA78C">
                <a:alpha val="100000"/>
              </a:srgbClr>
            </a:solidFill>
            <a:ln w="9000" cap="rnd">
              <a:solidFill>
                <a:srgbClr val="FFA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1353205" y="4706536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1826748" y="5150246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1478821" y="5009579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1717361" y="5282328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1994501" y="4763031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1750155" y="4631512"/>
              <a:ext cx="63202" cy="63202"/>
            </a:xfrm>
            <a:prstGeom prst="ellipse">
              <a:avLst/>
            </a:prstGeom>
            <a:solidFill>
              <a:srgbClr val="FFA88E">
                <a:alpha val="100000"/>
              </a:srgbClr>
            </a:solidFill>
            <a:ln w="9000" cap="rnd">
              <a:solidFill>
                <a:srgbClr val="FFA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1486999" y="5530946"/>
              <a:ext cx="63202" cy="63202"/>
            </a:xfrm>
            <a:prstGeom prst="ellipse">
              <a:avLst/>
            </a:prstGeom>
            <a:solidFill>
              <a:srgbClr val="FFA88E">
                <a:alpha val="100000"/>
              </a:srgbClr>
            </a:solidFill>
            <a:ln w="9000" cap="rnd">
              <a:solidFill>
                <a:srgbClr val="FFA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1269442" y="3847965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1546002" y="5545871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1544263" y="4600194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1411550" y="5336620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1421225" y="4860938"/>
              <a:ext cx="63202" cy="63202"/>
            </a:xfrm>
            <a:prstGeom prst="ellipse">
              <a:avLst/>
            </a:prstGeom>
            <a:solidFill>
              <a:srgbClr val="FFA98F">
                <a:alpha val="100000"/>
              </a:srgbClr>
            </a:solidFill>
            <a:ln w="9000" cap="rnd">
              <a:solidFill>
                <a:srgbClr val="FFA9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1797967" y="5704905"/>
              <a:ext cx="63202" cy="63202"/>
            </a:xfrm>
            <a:prstGeom prst="ellipse">
              <a:avLst/>
            </a:prstGeom>
            <a:solidFill>
              <a:srgbClr val="FFA98F">
                <a:alpha val="100000"/>
              </a:srgbClr>
            </a:solidFill>
            <a:ln w="9000" cap="rnd">
              <a:solidFill>
                <a:srgbClr val="FFA9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1380882" y="5634731"/>
              <a:ext cx="63202" cy="63202"/>
            </a:xfrm>
            <a:prstGeom prst="ellipse">
              <a:avLst/>
            </a:prstGeom>
            <a:solidFill>
              <a:srgbClr val="FFAA8F">
                <a:alpha val="100000"/>
              </a:srgbClr>
            </a:solidFill>
            <a:ln w="9000" cap="rnd">
              <a:solidFill>
                <a:srgbClr val="FFAA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1557731" y="3669563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1335723" y="5545871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1444847" y="5034897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1491759" y="4461214"/>
              <a:ext cx="63202" cy="63202"/>
            </a:xfrm>
            <a:prstGeom prst="ellipse">
              <a:avLst/>
            </a:prstGeom>
            <a:solidFill>
              <a:srgbClr val="FFAB90">
                <a:alpha val="100000"/>
              </a:srgbClr>
            </a:solidFill>
            <a:ln w="9000" cap="rnd">
              <a:solidFill>
                <a:srgbClr val="FFAB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1720986" y="5150246"/>
              <a:ext cx="63202" cy="63202"/>
            </a:xfrm>
            <a:prstGeom prst="ellipse">
              <a:avLst/>
            </a:prstGeom>
            <a:solidFill>
              <a:srgbClr val="FFAB91">
                <a:alpha val="100000"/>
              </a:srgbClr>
            </a:solidFill>
            <a:ln w="9000" cap="rnd">
              <a:solidFill>
                <a:srgbClr val="FFAB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1339905" y="4450368"/>
              <a:ext cx="63202" cy="63202"/>
            </a:xfrm>
            <a:prstGeom prst="ellipse">
              <a:avLst/>
            </a:prstGeom>
            <a:solidFill>
              <a:srgbClr val="FFAB91">
                <a:alpha val="100000"/>
              </a:srgbClr>
            </a:solidFill>
            <a:ln w="9000" cap="rnd">
              <a:solidFill>
                <a:srgbClr val="FFAB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1907157" y="5162289"/>
              <a:ext cx="63202" cy="63202"/>
            </a:xfrm>
            <a:prstGeom prst="ellipse">
              <a:avLst/>
            </a:prstGeom>
            <a:solidFill>
              <a:srgbClr val="FFAB91">
                <a:alpha val="100000"/>
              </a:srgbClr>
            </a:solidFill>
            <a:ln w="9000" cap="rnd">
              <a:solidFill>
                <a:srgbClr val="FFAB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1437755" y="5009579"/>
              <a:ext cx="63202" cy="63202"/>
            </a:xfrm>
            <a:prstGeom prst="ellipse">
              <a:avLst/>
            </a:prstGeom>
            <a:solidFill>
              <a:srgbClr val="FFAB92">
                <a:alpha val="100000"/>
              </a:srgbClr>
            </a:solidFill>
            <a:ln w="9000" cap="rnd">
              <a:solidFill>
                <a:srgbClr val="FFAB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1272421" y="1614686"/>
              <a:ext cx="63202" cy="63202"/>
            </a:xfrm>
            <a:prstGeom prst="ellipse">
              <a:avLst/>
            </a:prstGeom>
            <a:solidFill>
              <a:srgbClr val="FFAC93">
                <a:alpha val="100000"/>
              </a:srgbClr>
            </a:solidFill>
            <a:ln w="9000" cap="rnd">
              <a:solidFill>
                <a:srgbClr val="FFAC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1689495" y="4480239"/>
              <a:ext cx="63202" cy="63202"/>
            </a:xfrm>
            <a:prstGeom prst="ellipse">
              <a:avLst/>
            </a:prstGeom>
            <a:solidFill>
              <a:srgbClr val="FFAC93">
                <a:alpha val="100000"/>
              </a:srgbClr>
            </a:solidFill>
            <a:ln w="9000" cap="rnd">
              <a:solidFill>
                <a:srgbClr val="FFAC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1480777" y="4274641"/>
              <a:ext cx="63202" cy="63202"/>
            </a:xfrm>
            <a:prstGeom prst="ellipse">
              <a:avLst/>
            </a:prstGeom>
            <a:solidFill>
              <a:srgbClr val="FFAD93">
                <a:alpha val="100000"/>
              </a:srgbClr>
            </a:solidFill>
            <a:ln w="9000" cap="rnd">
              <a:solidFill>
                <a:srgbClr val="FFAD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1800271" y="5009579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1407457" y="5096540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1736080" y="5158219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1665569" y="4908228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1723819" y="4674171"/>
              <a:ext cx="63202" cy="63202"/>
            </a:xfrm>
            <a:prstGeom prst="ellipse">
              <a:avLst/>
            </a:prstGeom>
            <a:solidFill>
              <a:srgbClr val="FFAE95">
                <a:alpha val="100000"/>
              </a:srgbClr>
            </a:solidFill>
            <a:ln w="9000" cap="rnd">
              <a:solidFill>
                <a:srgbClr val="FFAE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1403188" y="5376543"/>
              <a:ext cx="63202" cy="63202"/>
            </a:xfrm>
            <a:prstGeom prst="ellipse">
              <a:avLst/>
            </a:prstGeom>
            <a:solidFill>
              <a:srgbClr val="FFAE95">
                <a:alpha val="100000"/>
              </a:srgbClr>
            </a:solidFill>
            <a:ln w="9000" cap="rnd">
              <a:solidFill>
                <a:srgbClr val="FFAE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1250760" y="5034897"/>
              <a:ext cx="63202" cy="63202"/>
            </a:xfrm>
            <a:prstGeom prst="ellipse">
              <a:avLst/>
            </a:prstGeom>
            <a:solidFill>
              <a:srgbClr val="FFAF95">
                <a:alpha val="100000"/>
              </a:srgbClr>
            </a:solidFill>
            <a:ln w="9000" cap="rnd">
              <a:solidFill>
                <a:srgbClr val="FFAF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1398159" y="5359911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1418522" y="5113364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1411232" y="5062631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1606792" y="5595876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1635758" y="4724176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1430766" y="3669563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1762193" y="5578236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1439218" y="2865841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1650124" y="4891596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1595756" y="5394184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1418149" y="5394184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1608972" y="4666613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1641238" y="5433039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1619056" y="5116849"/>
              <a:ext cx="63202" cy="63202"/>
            </a:xfrm>
            <a:prstGeom prst="ellipse">
              <a:avLst/>
            </a:prstGeom>
            <a:solidFill>
              <a:srgbClr val="FFB299">
                <a:alpha val="100000"/>
              </a:srgbClr>
            </a:solidFill>
            <a:ln w="9000" cap="rnd">
              <a:solidFill>
                <a:srgbClr val="FFB2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1750069" y="5096540"/>
              <a:ext cx="63202" cy="63202"/>
            </a:xfrm>
            <a:prstGeom prst="ellipse">
              <a:avLst/>
            </a:prstGeom>
            <a:solidFill>
              <a:srgbClr val="FFB299">
                <a:alpha val="100000"/>
              </a:srgbClr>
            </a:solidFill>
            <a:ln w="9000" cap="rnd">
              <a:solidFill>
                <a:srgbClr val="FFB2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1339501" y="4541263"/>
              <a:ext cx="63202" cy="63202"/>
            </a:xfrm>
            <a:prstGeom prst="ellipse">
              <a:avLst/>
            </a:prstGeom>
            <a:solidFill>
              <a:srgbClr val="FFB29A">
                <a:alpha val="100000"/>
              </a:srgbClr>
            </a:solidFill>
            <a:ln w="9000" cap="rnd">
              <a:solidFill>
                <a:srgbClr val="FFB2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1683331" y="5679586"/>
              <a:ext cx="63202" cy="63202"/>
            </a:xfrm>
            <a:prstGeom prst="ellipse">
              <a:avLst/>
            </a:prstGeom>
            <a:solidFill>
              <a:srgbClr val="FFB29A">
                <a:alpha val="100000"/>
              </a:srgbClr>
            </a:solidFill>
            <a:ln w="9000" cap="rnd">
              <a:solidFill>
                <a:srgbClr val="FFB2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1406682" y="5086893"/>
              <a:ext cx="63202" cy="63202"/>
            </a:xfrm>
            <a:prstGeom prst="ellipse">
              <a:avLst/>
            </a:prstGeom>
            <a:solidFill>
              <a:srgbClr val="FFB39A">
                <a:alpha val="100000"/>
              </a:srgbClr>
            </a:solidFill>
            <a:ln w="9000" cap="rnd">
              <a:solidFill>
                <a:srgbClr val="FFB3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1622532" y="4925869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1712832" y="5368108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1680498" y="4964724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1538873" y="4752820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1492979" y="4752820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1752309" y="5154205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1426667" y="3506726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1437339" y="5197074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1589890" y="4986288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1574325" y="4833205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1543876" y="5329253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1891571" y="4606194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1429756" y="5301520"/>
              <a:ext cx="63202" cy="63202"/>
            </a:xfrm>
            <a:prstGeom prst="ellipse">
              <a:avLst/>
            </a:prstGeom>
            <a:solidFill>
              <a:srgbClr val="FFB59E">
                <a:alpha val="100000"/>
              </a:srgbClr>
            </a:solidFill>
            <a:ln w="9000" cap="rnd">
              <a:solidFill>
                <a:srgbClr val="FFB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1634966" y="4944648"/>
              <a:ext cx="63202" cy="63202"/>
            </a:xfrm>
            <a:prstGeom prst="ellipse">
              <a:avLst/>
            </a:prstGeom>
            <a:solidFill>
              <a:srgbClr val="FFB59E">
                <a:alpha val="100000"/>
              </a:srgbClr>
            </a:solidFill>
            <a:ln w="9000" cap="rnd">
              <a:solidFill>
                <a:srgbClr val="FFB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1391237" y="5301520"/>
              <a:ext cx="63202" cy="63202"/>
            </a:xfrm>
            <a:prstGeom prst="ellipse">
              <a:avLst/>
            </a:prstGeom>
            <a:solidFill>
              <a:srgbClr val="FFB59E">
                <a:alpha val="100000"/>
              </a:srgbClr>
            </a:solidFill>
            <a:ln w="9000" cap="rnd">
              <a:solidFill>
                <a:srgbClr val="FFB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1249521" y="3024875"/>
              <a:ext cx="63202" cy="63202"/>
            </a:xfrm>
            <a:prstGeom prst="ellipse">
              <a:avLst/>
            </a:prstGeom>
            <a:solidFill>
              <a:srgbClr val="FFB69E">
                <a:alpha val="100000"/>
              </a:srgbClr>
            </a:solidFill>
            <a:ln w="9000" cap="rnd">
              <a:solidFill>
                <a:srgbClr val="FFB6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2250206" y="4238221"/>
              <a:ext cx="63202" cy="63202"/>
            </a:xfrm>
            <a:prstGeom prst="ellipse">
              <a:avLst/>
            </a:prstGeom>
            <a:solidFill>
              <a:srgbClr val="FFB69E">
                <a:alpha val="100000"/>
              </a:srgbClr>
            </a:solidFill>
            <a:ln w="9000" cap="rnd">
              <a:solidFill>
                <a:srgbClr val="FFB6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1613777" y="5034897"/>
              <a:ext cx="63202" cy="63202"/>
            </a:xfrm>
            <a:prstGeom prst="ellipse">
              <a:avLst/>
            </a:prstGeom>
            <a:solidFill>
              <a:srgbClr val="FFB69F">
                <a:alpha val="100000"/>
              </a:srgbClr>
            </a:solidFill>
            <a:ln w="9000" cap="rnd">
              <a:solidFill>
                <a:srgbClr val="FFB6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1541170" y="5336620"/>
              <a:ext cx="63202" cy="63202"/>
            </a:xfrm>
            <a:prstGeom prst="ellipse">
              <a:avLst/>
            </a:prstGeom>
            <a:solidFill>
              <a:srgbClr val="FFB69F">
                <a:alpha val="100000"/>
              </a:srgbClr>
            </a:solidFill>
            <a:ln w="9000" cap="rnd">
              <a:solidFill>
                <a:srgbClr val="FFB6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1471423" y="4698101"/>
              <a:ext cx="63202" cy="63202"/>
            </a:xfrm>
            <a:prstGeom prst="ellipse">
              <a:avLst/>
            </a:prstGeom>
            <a:solidFill>
              <a:srgbClr val="FFB69F">
                <a:alpha val="100000"/>
              </a:srgbClr>
            </a:solidFill>
            <a:ln w="9000" cap="rnd">
              <a:solidFill>
                <a:srgbClr val="FFB6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1677595" y="4833205"/>
              <a:ext cx="63202" cy="63202"/>
            </a:xfrm>
            <a:prstGeom prst="ellipse">
              <a:avLst/>
            </a:prstGeom>
            <a:solidFill>
              <a:srgbClr val="FFB79F">
                <a:alpha val="100000"/>
              </a:srgbClr>
            </a:solidFill>
            <a:ln w="9000" cap="rnd">
              <a:solidFill>
                <a:srgbClr val="FFB7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1855770" y="3669563"/>
              <a:ext cx="63202" cy="63202"/>
            </a:xfrm>
            <a:prstGeom prst="ellipse">
              <a:avLst/>
            </a:prstGeom>
            <a:solidFill>
              <a:srgbClr val="FFB79F">
                <a:alpha val="100000"/>
              </a:srgbClr>
            </a:solidFill>
            <a:ln w="9000" cap="rnd">
              <a:solidFill>
                <a:srgbClr val="FFB7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1596858" y="5412963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1979572" y="4612320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1332438" y="5704905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1364550" y="5123946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1499320" y="4600194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1762166" y="4820270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1741329" y="5454603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1339506" y="5614656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1647684" y="4908228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1259289" y="4364890"/>
              <a:ext cx="63202" cy="63202"/>
            </a:xfrm>
            <a:prstGeom prst="ellipse">
              <a:avLst/>
            </a:prstGeom>
            <a:solidFill>
              <a:srgbClr val="FFB8A2">
                <a:alpha val="100000"/>
              </a:srgbClr>
            </a:solidFill>
            <a:ln w="9000" cap="rnd">
              <a:solidFill>
                <a:srgbClr val="FFB8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1711156" y="4724176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1421823" y="4833205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2502817" y="2915846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1322105" y="4588553"/>
              <a:ext cx="63202" cy="63202"/>
            </a:xfrm>
            <a:prstGeom prst="ellipse">
              <a:avLst/>
            </a:prstGeom>
            <a:solidFill>
              <a:srgbClr val="FFB9A3">
                <a:alpha val="100000"/>
              </a:srgbClr>
            </a:solidFill>
            <a:ln w="9000" cap="rnd">
              <a:solidFill>
                <a:srgbClr val="FFB9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1398260" y="4316280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1389890" y="4496409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1287601" y="4238221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1351169" y="5329253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1530791" y="5351939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1524548" y="4681931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1597594" y="4742956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1951153" y="4093024"/>
              <a:ext cx="63202" cy="63202"/>
            </a:xfrm>
            <a:prstGeom prst="ellipse">
              <a:avLst/>
            </a:prstGeom>
            <a:solidFill>
              <a:srgbClr val="FFBBA4">
                <a:alpha val="100000"/>
              </a:srgbClr>
            </a:solidFill>
            <a:ln w="9000" cap="rnd">
              <a:solidFill>
                <a:srgbClr val="FFBB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1402382" y="5516749"/>
              <a:ext cx="63202" cy="63202"/>
            </a:xfrm>
            <a:prstGeom prst="ellipse">
              <a:avLst/>
            </a:prstGeom>
            <a:solidFill>
              <a:srgbClr val="FFBBA4">
                <a:alpha val="100000"/>
              </a:srgbClr>
            </a:solidFill>
            <a:ln w="9000" cap="rnd">
              <a:solidFill>
                <a:srgbClr val="FFBB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1535288" y="5146340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1535207" y="4126000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1506040" y="5301520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1112705" y="4054169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1543812" y="4551128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1661661" y="5009579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1642599" y="4674171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1421680" y="4176734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1474142" y="3433599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1418026" y="5236590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1369054" y="3740620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1524232" y="4986288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1570761" y="3024875"/>
              <a:ext cx="63202" cy="63202"/>
            </a:xfrm>
            <a:prstGeom prst="ellipse">
              <a:avLst/>
            </a:prstGeom>
            <a:solidFill>
              <a:srgbClr val="FFBEA8">
                <a:alpha val="100000"/>
              </a:srgbClr>
            </a:solidFill>
            <a:ln w="9000" cap="rnd">
              <a:solidFill>
                <a:srgbClr val="FFB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1342416" y="4724176"/>
              <a:ext cx="63202" cy="63202"/>
            </a:xfrm>
            <a:prstGeom prst="ellipse">
              <a:avLst/>
            </a:prstGeom>
            <a:solidFill>
              <a:srgbClr val="FFBEA8">
                <a:alpha val="100000"/>
              </a:srgbClr>
            </a:solidFill>
            <a:ln w="9000" cap="rnd">
              <a:solidFill>
                <a:srgbClr val="FFB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1322079" y="5679586"/>
              <a:ext cx="63202" cy="63202"/>
            </a:xfrm>
            <a:prstGeom prst="ellipse">
              <a:avLst/>
            </a:prstGeom>
            <a:solidFill>
              <a:srgbClr val="FFBEA9">
                <a:alpha val="100000"/>
              </a:srgbClr>
            </a:solidFill>
            <a:ln w="9000" cap="rnd">
              <a:solidFill>
                <a:srgbClr val="FFB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1816353" y="4255861"/>
              <a:ext cx="63202" cy="63202"/>
            </a:xfrm>
            <a:prstGeom prst="ellipse">
              <a:avLst/>
            </a:prstGeom>
            <a:solidFill>
              <a:srgbClr val="FFBEA9">
                <a:alpha val="100000"/>
              </a:srgbClr>
            </a:solidFill>
            <a:ln w="9000" cap="rnd">
              <a:solidFill>
                <a:srgbClr val="FFB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2015926" y="5183538"/>
              <a:ext cx="63202" cy="63202"/>
            </a:xfrm>
            <a:prstGeom prst="ellipse">
              <a:avLst/>
            </a:prstGeom>
            <a:solidFill>
              <a:srgbClr val="FFBFA9">
                <a:alpha val="100000"/>
              </a:srgbClr>
            </a:solidFill>
            <a:ln w="9000" cap="rnd">
              <a:solidFill>
                <a:srgbClr val="FFBF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1582975" y="3773349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1717151" y="4638202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1525171" y="5516749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1589980" y="4833205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1872979" y="4063407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1359939" y="5109920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1819893" y="5123946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1615680" y="5561604"/>
              <a:ext cx="63202" cy="63202"/>
            </a:xfrm>
            <a:prstGeom prst="ellipse">
              <a:avLst/>
            </a:prstGeom>
            <a:solidFill>
              <a:srgbClr val="FFC0AC">
                <a:alpha val="100000"/>
              </a:srgbClr>
            </a:solidFill>
            <a:ln w="9000" cap="rnd">
              <a:solidFill>
                <a:srgbClr val="FFC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1541156" y="3349889"/>
              <a:ext cx="63202" cy="63202"/>
            </a:xfrm>
            <a:prstGeom prst="ellipse">
              <a:avLst/>
            </a:prstGeom>
            <a:solidFill>
              <a:srgbClr val="FFC0AC">
                <a:alpha val="100000"/>
              </a:srgbClr>
            </a:solidFill>
            <a:ln w="9000" cap="rnd">
              <a:solidFill>
                <a:srgbClr val="FFC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1707016" y="4846741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2020321" y="3982053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1459732" y="4364890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1716485" y="4846741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1763187" y="5422828"/>
              <a:ext cx="63202" cy="63202"/>
            </a:xfrm>
            <a:prstGeom prst="ellipse">
              <a:avLst/>
            </a:prstGeom>
            <a:solidFill>
              <a:srgbClr val="FFC1AD">
                <a:alpha val="100000"/>
              </a:srgbClr>
            </a:solidFill>
            <a:ln w="9000" cap="rnd">
              <a:solidFill>
                <a:srgbClr val="FFC1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1734393" y="4986288"/>
              <a:ext cx="63202" cy="63202"/>
            </a:xfrm>
            <a:prstGeom prst="ellipse">
              <a:avLst/>
            </a:prstGeom>
            <a:solidFill>
              <a:srgbClr val="FFC1AD">
                <a:alpha val="100000"/>
              </a:srgbClr>
            </a:solidFill>
            <a:ln w="9000" cap="rnd">
              <a:solidFill>
                <a:srgbClr val="FFC1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1563176" y="4294716"/>
              <a:ext cx="63202" cy="63202"/>
            </a:xfrm>
            <a:prstGeom prst="ellipse">
              <a:avLst/>
            </a:prstGeom>
            <a:solidFill>
              <a:srgbClr val="FFC1AD">
                <a:alpha val="100000"/>
              </a:srgbClr>
            </a:solidFill>
            <a:ln w="9000" cap="rnd">
              <a:solidFill>
                <a:srgbClr val="FFC1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1553381" y="5503212"/>
              <a:ext cx="63202" cy="63202"/>
            </a:xfrm>
            <a:prstGeom prst="ellipse">
              <a:avLst/>
            </a:prstGeom>
            <a:solidFill>
              <a:srgbClr val="FFC2AD">
                <a:alpha val="100000"/>
              </a:srgbClr>
            </a:solidFill>
            <a:ln w="9000" cap="rnd">
              <a:solidFill>
                <a:srgbClr val="FFC2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1644578" y="5120376"/>
              <a:ext cx="63202" cy="63202"/>
            </a:xfrm>
            <a:prstGeom prst="ellipse">
              <a:avLst/>
            </a:prstGeom>
            <a:solidFill>
              <a:srgbClr val="FFC2AD">
                <a:alpha val="100000"/>
              </a:srgbClr>
            </a:solidFill>
            <a:ln w="9000" cap="rnd">
              <a:solidFill>
                <a:srgbClr val="FFC2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1734899" y="4944648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1653009" y="3334156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1360913" y="4582903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1528918" y="5786856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1761169" y="4294716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1280479" y="4891596"/>
              <a:ext cx="63202" cy="63202"/>
            </a:xfrm>
            <a:prstGeom prst="ellipse">
              <a:avLst/>
            </a:prstGeom>
            <a:solidFill>
              <a:srgbClr val="FFC3AE">
                <a:alpha val="100000"/>
              </a:srgbClr>
            </a:solidFill>
            <a:ln w="9000" cap="rnd">
              <a:solidFill>
                <a:srgbClr val="FFC3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1873100" y="5192491"/>
              <a:ext cx="63202" cy="63202"/>
            </a:xfrm>
            <a:prstGeom prst="ellipse">
              <a:avLst/>
            </a:prstGeom>
            <a:solidFill>
              <a:srgbClr val="FFC3AE">
                <a:alpha val="100000"/>
              </a:srgbClr>
            </a:solidFill>
            <a:ln w="9000" cap="rnd">
              <a:solidFill>
                <a:srgbClr val="FFC3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1786454" y="5183538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1417510" y="4742956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1628039" y="4453939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1516759" y="5127561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1464763" y="5086893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1402791" y="4163197"/>
              <a:ext cx="63202" cy="63202"/>
            </a:xfrm>
            <a:prstGeom prst="ellipse">
              <a:avLst/>
            </a:prstGeom>
            <a:solidFill>
              <a:srgbClr val="FFC3B0">
                <a:alpha val="100000"/>
              </a:srgbClr>
            </a:solidFill>
            <a:ln w="9000" cap="rnd">
              <a:solidFill>
                <a:srgbClr val="FFC3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1461073" y="5503212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1846944" y="5034897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1565897" y="4752820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1609431" y="4820270"/>
              <a:ext cx="63202" cy="63202"/>
            </a:xfrm>
            <a:prstGeom prst="ellipse">
              <a:avLst/>
            </a:prstGeom>
            <a:solidFill>
              <a:srgbClr val="FFC4B1">
                <a:alpha val="100000"/>
              </a:srgbClr>
            </a:solidFill>
            <a:ln w="9000" cap="rnd">
              <a:solidFill>
                <a:srgbClr val="FFC4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1730432" y="5516749"/>
              <a:ext cx="63202" cy="63202"/>
            </a:xfrm>
            <a:prstGeom prst="ellipse">
              <a:avLst/>
            </a:prstGeom>
            <a:solidFill>
              <a:srgbClr val="FFC5B1">
                <a:alpha val="100000"/>
              </a:srgbClr>
            </a:solidFill>
            <a:ln w="9000" cap="rnd">
              <a:solidFill>
                <a:srgbClr val="FFC5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1348724" y="3669563"/>
              <a:ext cx="63202" cy="63202"/>
            </a:xfrm>
            <a:prstGeom prst="ellipse">
              <a:avLst/>
            </a:prstGeom>
            <a:solidFill>
              <a:srgbClr val="FFC5B1">
                <a:alpha val="100000"/>
              </a:srgbClr>
            </a:solidFill>
            <a:ln w="9000" cap="rnd">
              <a:solidFill>
                <a:srgbClr val="FFC5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1787627" y="4875864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1909446" y="4522484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1232329" y="4796008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1461681" y="3568213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1392490" y="4763031"/>
              <a:ext cx="63202" cy="63202"/>
            </a:xfrm>
            <a:prstGeom prst="ellipse">
              <a:avLst/>
            </a:prstGeom>
            <a:solidFill>
              <a:srgbClr val="FFC6B2">
                <a:alpha val="100000"/>
              </a:srgbClr>
            </a:solidFill>
            <a:ln w="9000" cap="rnd">
              <a:solidFill>
                <a:srgbClr val="FFC6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1569171" y="4339571"/>
              <a:ext cx="63202" cy="63202"/>
            </a:xfrm>
            <a:prstGeom prst="ellipse">
              <a:avLst/>
            </a:prstGeom>
            <a:solidFill>
              <a:srgbClr val="FFC6B3">
                <a:alpha val="100000"/>
              </a:srgbClr>
            </a:solidFill>
            <a:ln w="9000" cap="rnd">
              <a:solidFill>
                <a:srgbClr val="FFC6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1828160" y="4986288"/>
              <a:ext cx="63202" cy="63202"/>
            </a:xfrm>
            <a:prstGeom prst="ellipse">
              <a:avLst/>
            </a:prstGeom>
            <a:solidFill>
              <a:srgbClr val="FFC7B4">
                <a:alpha val="100000"/>
              </a:srgbClr>
            </a:solidFill>
            <a:ln w="9000" cap="rnd">
              <a:solidFill>
                <a:srgbClr val="FFC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1819265" y="5034897"/>
              <a:ext cx="63202" cy="63202"/>
            </a:xfrm>
            <a:prstGeom prst="ellipse">
              <a:avLst/>
            </a:prstGeom>
            <a:solidFill>
              <a:srgbClr val="FFC7B4">
                <a:alpha val="100000"/>
              </a:srgbClr>
            </a:solidFill>
            <a:ln w="9000" cap="rnd">
              <a:solidFill>
                <a:srgbClr val="FFC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1318706" y="4392623"/>
              <a:ext cx="63202" cy="63202"/>
            </a:xfrm>
            <a:prstGeom prst="ellipse">
              <a:avLst/>
            </a:prstGeom>
            <a:solidFill>
              <a:srgbClr val="FFC7B4">
                <a:alpha val="100000"/>
              </a:srgbClr>
            </a:solidFill>
            <a:ln w="9000" cap="rnd">
              <a:solidFill>
                <a:srgbClr val="FFC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1309937" y="4986288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1384782" y="5732638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1557183" y="4666613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1737287" y="2306257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1874178" y="4773614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1693112" y="5206461"/>
              <a:ext cx="63202" cy="63202"/>
            </a:xfrm>
            <a:prstGeom prst="ellipse">
              <a:avLst/>
            </a:prstGeom>
            <a:solidFill>
              <a:srgbClr val="FFC8B6">
                <a:alpha val="100000"/>
              </a:srgbClr>
            </a:solidFill>
            <a:ln w="9000" cap="rnd">
              <a:solidFill>
                <a:srgbClr val="FFC8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1691368" y="5154205"/>
              <a:ext cx="63202" cy="63202"/>
            </a:xfrm>
            <a:prstGeom prst="ellipse">
              <a:avLst/>
            </a:prstGeom>
            <a:solidFill>
              <a:srgbClr val="FFC8B6">
                <a:alpha val="100000"/>
              </a:srgbClr>
            </a:solidFill>
            <a:ln w="9000" cap="rnd">
              <a:solidFill>
                <a:srgbClr val="FFC8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1586732" y="5009579"/>
              <a:ext cx="63202" cy="63202"/>
            </a:xfrm>
            <a:prstGeom prst="ellipse">
              <a:avLst/>
            </a:prstGeom>
            <a:solidFill>
              <a:srgbClr val="FFC9B6">
                <a:alpha val="100000"/>
              </a:srgbClr>
            </a:solidFill>
            <a:ln w="9000" cap="rnd">
              <a:solidFill>
                <a:srgbClr val="FFC9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1204730" y="3221324"/>
              <a:ext cx="63202" cy="63202"/>
            </a:xfrm>
            <a:prstGeom prst="ellipse">
              <a:avLst/>
            </a:prstGeom>
            <a:solidFill>
              <a:srgbClr val="FFC9B6">
                <a:alpha val="100000"/>
              </a:srgbClr>
            </a:solidFill>
            <a:ln w="9000" cap="rnd">
              <a:solidFill>
                <a:srgbClr val="FFC9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1839105" y="4582903"/>
              <a:ext cx="63202" cy="63202"/>
            </a:xfrm>
            <a:prstGeom prst="ellipse">
              <a:avLst/>
            </a:prstGeom>
            <a:solidFill>
              <a:srgbClr val="FFC9B6">
                <a:alpha val="100000"/>
              </a:srgbClr>
            </a:solidFill>
            <a:ln w="9000" cap="rnd">
              <a:solidFill>
                <a:srgbClr val="FFC9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1411311" y="5211271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1246302" y="3942312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1528271" y="5516749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1368759" y="3961505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1575318" y="4784595"/>
              <a:ext cx="63202" cy="63202"/>
            </a:xfrm>
            <a:prstGeom prst="ellipse">
              <a:avLst/>
            </a:prstGeom>
            <a:solidFill>
              <a:srgbClr val="FFCAB7">
                <a:alpha val="100000"/>
              </a:srgbClr>
            </a:solidFill>
            <a:ln w="9000" cap="rnd">
              <a:solidFill>
                <a:srgbClr val="FFCA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1570118" y="5282328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1809955" y="4316280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1568447" y="3750058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1414668" y="5103153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2111396" y="3968194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1260093" y="5985064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1302436" y="4453939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1503378" y="3412805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1406806" y="5704905"/>
              <a:ext cx="63202" cy="63202"/>
            </a:xfrm>
            <a:prstGeom prst="ellipse">
              <a:avLst/>
            </a:prstGeom>
            <a:solidFill>
              <a:srgbClr val="FFCBBA">
                <a:alpha val="100000"/>
              </a:srgbClr>
            </a:solidFill>
            <a:ln w="9000" cap="rnd">
              <a:solidFill>
                <a:srgbClr val="FFC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1463036" y="5704905"/>
              <a:ext cx="63202" cy="63202"/>
            </a:xfrm>
            <a:prstGeom prst="ellipse">
              <a:avLst/>
            </a:prstGeom>
            <a:solidFill>
              <a:srgbClr val="FFCBBA">
                <a:alpha val="100000"/>
              </a:srgbClr>
            </a:solidFill>
            <a:ln w="9000" cap="rnd">
              <a:solidFill>
                <a:srgbClr val="FFC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1810877" y="5247368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1011483" y="5211271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1510518" y="5247368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1951153" y="4004164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1438021" y="5288585"/>
              <a:ext cx="63202" cy="63202"/>
            </a:xfrm>
            <a:prstGeom prst="ellipse">
              <a:avLst/>
            </a:prstGeom>
            <a:solidFill>
              <a:srgbClr val="FFCCBB">
                <a:alpha val="100000"/>
              </a:srgbClr>
            </a:solidFill>
            <a:ln w="9000" cap="rnd">
              <a:solidFill>
                <a:srgbClr val="FFCC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1731158" y="4846741"/>
              <a:ext cx="63202" cy="63202"/>
            </a:xfrm>
            <a:prstGeom prst="ellipse">
              <a:avLst/>
            </a:prstGeom>
            <a:solidFill>
              <a:srgbClr val="FFCCBB">
                <a:alpha val="100000"/>
              </a:srgbClr>
            </a:solidFill>
            <a:ln w="9000" cap="rnd">
              <a:solidFill>
                <a:srgbClr val="FFCC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1170215" y="4339571"/>
              <a:ext cx="63202" cy="63202"/>
            </a:xfrm>
            <a:prstGeom prst="ellipse">
              <a:avLst/>
            </a:prstGeom>
            <a:solidFill>
              <a:srgbClr val="FFCCBB">
                <a:alpha val="100000"/>
              </a:srgbClr>
            </a:solidFill>
            <a:ln w="9000" cap="rnd">
              <a:solidFill>
                <a:srgbClr val="FFCC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1363562" y="5329253"/>
              <a:ext cx="63202" cy="63202"/>
            </a:xfrm>
            <a:prstGeom prst="ellipse">
              <a:avLst/>
            </a:prstGeom>
            <a:solidFill>
              <a:srgbClr val="FFCDBB">
                <a:alpha val="100000"/>
              </a:srgbClr>
            </a:solidFill>
            <a:ln w="9000" cap="rnd">
              <a:solidFill>
                <a:srgbClr val="FFCD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1509461" y="3266179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1767559" y="3326598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1560914" y="5679586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1688926" y="3384161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1795414" y="4063407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1696663" y="5120376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1475409" y="5322068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1375771" y="4612320"/>
              <a:ext cx="63202" cy="63202"/>
            </a:xfrm>
            <a:prstGeom prst="ellipse">
              <a:avLst/>
            </a:prstGeom>
            <a:solidFill>
              <a:srgbClr val="FFCEBE">
                <a:alpha val="100000"/>
              </a:srgbClr>
            </a:solidFill>
            <a:ln w="9000" cap="rnd">
              <a:solidFill>
                <a:srgbClr val="FFC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1580431" y="5062631"/>
              <a:ext cx="63202" cy="63202"/>
            </a:xfrm>
            <a:prstGeom prst="ellipse">
              <a:avLst/>
            </a:prstGeom>
            <a:solidFill>
              <a:srgbClr val="FFCEBE">
                <a:alpha val="100000"/>
              </a:srgbClr>
            </a:solidFill>
            <a:ln w="9000" cap="rnd">
              <a:solidFill>
                <a:srgbClr val="FFC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1530177" y="4054169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1545790" y="3211113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1654232" y="3942312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1228385" y="4274641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1183281" y="4274641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1342089" y="4908228"/>
              <a:ext cx="63202" cy="63202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FFC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1451900" y="5236590"/>
              <a:ext cx="63202" cy="63202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FFC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1582153" y="5170603"/>
              <a:ext cx="63202" cy="63202"/>
            </a:xfrm>
            <a:prstGeom prst="ellipse">
              <a:avLst/>
            </a:prstGeom>
            <a:solidFill>
              <a:srgbClr val="FFD0BF">
                <a:alpha val="100000"/>
              </a:srgbClr>
            </a:solidFill>
            <a:ln w="9000" cap="rnd">
              <a:solidFill>
                <a:srgbClr val="FFD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1493553" y="5065555"/>
              <a:ext cx="63202" cy="63202"/>
            </a:xfrm>
            <a:prstGeom prst="ellipse">
              <a:avLst/>
            </a:prstGeom>
            <a:solidFill>
              <a:srgbClr val="FFD0BF">
                <a:alpha val="100000"/>
              </a:srgbClr>
            </a:solidFill>
            <a:ln w="9000" cap="rnd">
              <a:solidFill>
                <a:srgbClr val="FFD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1461865" y="5192491"/>
              <a:ext cx="63202" cy="63202"/>
            </a:xfrm>
            <a:prstGeom prst="ellipse">
              <a:avLst/>
            </a:prstGeom>
            <a:solidFill>
              <a:srgbClr val="FFD0BF">
                <a:alpha val="100000"/>
              </a:srgbClr>
            </a:solidFill>
            <a:ln w="9000" cap="rnd">
              <a:solidFill>
                <a:srgbClr val="FFD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1262753" y="5530946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2283810" y="3187051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1290288" y="5192491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1663440" y="2915846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1369396" y="5009579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1377844" y="5329253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1551494" y="3604633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1671002" y="4255861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1207582" y="5443621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1262794" y="5595876"/>
              <a:ext cx="63202" cy="63202"/>
            </a:xfrm>
            <a:prstGeom prst="ellipse">
              <a:avLst/>
            </a:prstGeom>
            <a:solidFill>
              <a:srgbClr val="FFD2C2">
                <a:alpha val="100000"/>
              </a:srgbClr>
            </a:solidFill>
            <a:ln w="9000" cap="rnd">
              <a:solidFill>
                <a:srgbClr val="FFD2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1491888" y="4114588"/>
              <a:ext cx="63202" cy="63202"/>
            </a:xfrm>
            <a:prstGeom prst="ellipse">
              <a:avLst/>
            </a:prstGeom>
            <a:solidFill>
              <a:srgbClr val="FFD2C2">
                <a:alpha val="100000"/>
              </a:srgbClr>
            </a:solidFill>
            <a:ln w="9000" cap="rnd">
              <a:solidFill>
                <a:srgbClr val="FFD2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1821746" y="3646273"/>
              <a:ext cx="63202" cy="63202"/>
            </a:xfrm>
            <a:prstGeom prst="ellipse">
              <a:avLst/>
            </a:prstGeom>
            <a:solidFill>
              <a:srgbClr val="FFD2C3">
                <a:alpha val="100000"/>
              </a:srgbClr>
            </a:solidFill>
            <a:ln w="9000" cap="rnd">
              <a:solidFill>
                <a:srgbClr val="FFD2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1768909" y="5221136"/>
              <a:ext cx="63202" cy="63202"/>
            </a:xfrm>
            <a:prstGeom prst="ellipse">
              <a:avLst/>
            </a:prstGeom>
            <a:solidFill>
              <a:srgbClr val="FFD3C3">
                <a:alpha val="100000"/>
              </a:srgbClr>
            </a:solidFill>
            <a:ln w="9000" cap="rnd">
              <a:solidFill>
                <a:srgbClr val="FFD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1599667" y="5062631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1942454" y="4398502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1583100" y="5516749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1714286" y="4925869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1697685" y="5236590"/>
              <a:ext cx="63202" cy="63202"/>
            </a:xfrm>
            <a:prstGeom prst="ellipse">
              <a:avLst/>
            </a:prstGeom>
            <a:solidFill>
              <a:srgbClr val="FFD4C4">
                <a:alpha val="100000"/>
              </a:srgbClr>
            </a:solidFill>
            <a:ln w="9000" cap="rnd">
              <a:solidFill>
                <a:srgbClr val="FFD4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1598847" y="5236590"/>
              <a:ext cx="63202" cy="63202"/>
            </a:xfrm>
            <a:prstGeom prst="ellipse">
              <a:avLst/>
            </a:prstGeom>
            <a:solidFill>
              <a:srgbClr val="FFD4C4">
                <a:alpha val="100000"/>
              </a:srgbClr>
            </a:solidFill>
            <a:ln w="9000" cap="rnd">
              <a:solidFill>
                <a:srgbClr val="FFD4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1594499" y="5120376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1435584" y="4796008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1233310" y="5359911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1518319" y="326617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1114142" y="507450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1548487" y="3089805"/>
              <a:ext cx="63202" cy="63202"/>
            </a:xfrm>
            <a:prstGeom prst="ellipse">
              <a:avLst/>
            </a:prstGeom>
            <a:solidFill>
              <a:srgbClr val="FFD4C6">
                <a:alpha val="100000"/>
              </a:srgbClr>
            </a:solidFill>
            <a:ln w="9000" cap="rnd">
              <a:solidFill>
                <a:srgbClr val="FFD4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1569404" y="4126000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1794506" y="4875864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1793848" y="4860938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1329707" y="4205856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1320338" y="4294716"/>
              <a:ext cx="63202" cy="63202"/>
            </a:xfrm>
            <a:prstGeom prst="ellipse">
              <a:avLst/>
            </a:prstGeom>
            <a:solidFill>
              <a:srgbClr val="FFD5C7">
                <a:alpha val="100000"/>
              </a:srgbClr>
            </a:solidFill>
            <a:ln w="9000" cap="rnd">
              <a:solidFill>
                <a:srgbClr val="FFD5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1542489" y="4446841"/>
              <a:ext cx="63202" cy="63202"/>
            </a:xfrm>
            <a:prstGeom prst="ellipse">
              <a:avLst/>
            </a:prstGeom>
            <a:solidFill>
              <a:srgbClr val="FFD5C7">
                <a:alpha val="100000"/>
              </a:srgbClr>
            </a:solidFill>
            <a:ln w="9000" cap="rnd">
              <a:solidFill>
                <a:srgbClr val="FFD5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1766433" y="5166416"/>
              <a:ext cx="63202" cy="63202"/>
            </a:xfrm>
            <a:prstGeom prst="ellipse">
              <a:avLst/>
            </a:prstGeom>
            <a:solidFill>
              <a:srgbClr val="FFD6C7">
                <a:alpha val="100000"/>
              </a:srgbClr>
            </a:solidFill>
            <a:ln w="9000" cap="rnd">
              <a:solidFill>
                <a:srgbClr val="FFD6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1444327" y="4476333"/>
              <a:ext cx="63202" cy="63202"/>
            </a:xfrm>
            <a:prstGeom prst="ellipse">
              <a:avLst/>
            </a:prstGeom>
            <a:solidFill>
              <a:srgbClr val="FFD6C7">
                <a:alpha val="100000"/>
              </a:srgbClr>
            </a:solidFill>
            <a:ln w="9000" cap="rnd">
              <a:solidFill>
                <a:srgbClr val="FFD6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1522935" y="5351939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2176718" y="4072948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1390121" y="4908228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1538773" y="3124905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2006058" y="4126000"/>
              <a:ext cx="63202" cy="63202"/>
            </a:xfrm>
            <a:prstGeom prst="ellipse">
              <a:avLst/>
            </a:prstGeom>
            <a:solidFill>
              <a:srgbClr val="FFD7C8">
                <a:alpha val="100000"/>
              </a:srgbClr>
            </a:solidFill>
            <a:ln w="9000" cap="rnd">
              <a:solidFill>
                <a:srgbClr val="FFD7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1566643" y="4163197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1593308" y="3061471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1713608" y="5034897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1299841" y="3694882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1837544" y="3052608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1764138" y="4784595"/>
              <a:ext cx="63202" cy="63202"/>
            </a:xfrm>
            <a:prstGeom prst="ellipse">
              <a:avLst/>
            </a:prstGeom>
            <a:solidFill>
              <a:srgbClr val="FFD7CA">
                <a:alpha val="100000"/>
              </a:srgbClr>
            </a:solidFill>
            <a:ln w="9000" cap="rnd">
              <a:solidFill>
                <a:srgbClr val="FFD7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1850575" y="4522484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1308677" y="5490278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1668794" y="4606194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1753071" y="4631512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1709991" y="3298187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1925011" y="4401486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1756859" y="4624973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1332530" y="4255861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1851387" y="4316280"/>
              <a:ext cx="63202" cy="63202"/>
            </a:xfrm>
            <a:prstGeom prst="ellipse">
              <a:avLst/>
            </a:prstGeom>
            <a:solidFill>
              <a:srgbClr val="FFDACC">
                <a:alpha val="100000"/>
              </a:srgbClr>
            </a:solidFill>
            <a:ln w="9000" cap="rnd">
              <a:solidFill>
                <a:srgbClr val="FFDA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1271392" y="4450368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1717509" y="5329253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1680467" y="4796008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1876250" y="3506726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1425044" y="4875864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1735927" y="1881309"/>
              <a:ext cx="63202" cy="63202"/>
            </a:xfrm>
            <a:prstGeom prst="ellipse">
              <a:avLst/>
            </a:prstGeom>
            <a:solidFill>
              <a:srgbClr val="FFDACE">
                <a:alpha val="100000"/>
              </a:srgbClr>
            </a:solidFill>
            <a:ln w="9000" cap="rnd">
              <a:solidFill>
                <a:srgbClr val="FFDA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1565759" y="5750643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1787368" y="4221589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1775477" y="5158219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1550341" y="5595876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1693878" y="5120376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1543365" y="3907353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1447619" y="5385230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1410713" y="3467871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1639432" y="4875864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1536074" y="3996605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1233227" y="5738517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1424648" y="4925869"/>
              <a:ext cx="63202" cy="63202"/>
            </a:xfrm>
            <a:prstGeom prst="ellipse">
              <a:avLst/>
            </a:prstGeom>
            <a:solidFill>
              <a:srgbClr val="FFDCD0">
                <a:alpha val="100000"/>
              </a:srgbClr>
            </a:solidFill>
            <a:ln w="9000" cap="rnd">
              <a:solidFill>
                <a:srgbClr val="FFD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1346023" y="3160580"/>
              <a:ext cx="63202" cy="63202"/>
            </a:xfrm>
            <a:prstGeom prst="ellipse">
              <a:avLst/>
            </a:prstGeom>
            <a:solidFill>
              <a:srgbClr val="FFDDD0">
                <a:alpha val="100000"/>
              </a:srgbClr>
            </a:solidFill>
            <a:ln w="9000" cap="rnd">
              <a:solidFill>
                <a:srgbClr val="FFDD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1603249" y="4724176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1849821" y="4624973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1526000" y="4339571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1642603" y="4763031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1485907" y="3096494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1441219" y="5211271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1481248" y="5679586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1370143" y="3881121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1169323" y="4522484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1790725" y="4964724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1591582" y="4964724"/>
              <a:ext cx="63202" cy="63202"/>
            </a:xfrm>
            <a:prstGeom prst="ellipse">
              <a:avLst/>
            </a:prstGeom>
            <a:solidFill>
              <a:srgbClr val="FFDED3">
                <a:alpha val="100000"/>
              </a:srgbClr>
            </a:solidFill>
            <a:ln w="9000" cap="rnd">
              <a:solidFill>
                <a:srgbClr val="FFDE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1642304" y="4752820"/>
              <a:ext cx="63202" cy="63202"/>
            </a:xfrm>
            <a:prstGeom prst="ellipse">
              <a:avLst/>
            </a:prstGeom>
            <a:solidFill>
              <a:srgbClr val="FFDED3">
                <a:alpha val="100000"/>
              </a:srgbClr>
            </a:solidFill>
            <a:ln w="9000" cap="rnd">
              <a:solidFill>
                <a:srgbClr val="FFDE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1342905" y="5158219"/>
              <a:ext cx="63202" cy="63202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FFDF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1162902" y="5595876"/>
              <a:ext cx="63202" cy="63202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FFDF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1427151" y="5578236"/>
              <a:ext cx="63202" cy="63202"/>
            </a:xfrm>
            <a:prstGeom prst="ellipse">
              <a:avLst/>
            </a:prstGeom>
            <a:solidFill>
              <a:srgbClr val="FFE0D4">
                <a:alpha val="100000"/>
              </a:srgbClr>
            </a:solidFill>
            <a:ln w="9000" cap="rnd">
              <a:solidFill>
                <a:srgbClr val="FFE0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1340373" y="5294981"/>
              <a:ext cx="63202" cy="63202"/>
            </a:xfrm>
            <a:prstGeom prst="ellipse">
              <a:avLst/>
            </a:prstGeom>
            <a:solidFill>
              <a:srgbClr val="FFE0D5">
                <a:alpha val="100000"/>
              </a:srgbClr>
            </a:solidFill>
            <a:ln w="9000" cap="rnd">
              <a:solidFill>
                <a:srgbClr val="FFE0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1638410" y="5454603"/>
              <a:ext cx="63202" cy="63202"/>
            </a:xfrm>
            <a:prstGeom prst="ellipse">
              <a:avLst/>
            </a:prstGeom>
            <a:solidFill>
              <a:srgbClr val="FFE0D5">
                <a:alpha val="100000"/>
              </a:srgbClr>
            </a:solidFill>
            <a:ln w="9000" cap="rnd">
              <a:solidFill>
                <a:srgbClr val="FFE0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1586764" y="5258561"/>
              <a:ext cx="63202" cy="63202"/>
            </a:xfrm>
            <a:prstGeom prst="ellipse">
              <a:avLst/>
            </a:prstGeom>
            <a:solidFill>
              <a:srgbClr val="FFE0D5">
                <a:alpha val="100000"/>
              </a:srgbClr>
            </a:solidFill>
            <a:ln w="9000" cap="rnd">
              <a:solidFill>
                <a:srgbClr val="FFE0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1634027" y="4659246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1499956" y="4513530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1895942" y="4645049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1458894" y="5578236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1455379" y="4072948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1570007" y="5595876"/>
              <a:ext cx="63202" cy="63202"/>
            </a:xfrm>
            <a:prstGeom prst="ellipse">
              <a:avLst/>
            </a:prstGeom>
            <a:solidFill>
              <a:srgbClr val="FFE1D7">
                <a:alpha val="100000"/>
              </a:srgbClr>
            </a:solidFill>
            <a:ln w="9000" cap="rnd">
              <a:solidFill>
                <a:srgbClr val="FFE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1633285" y="5282328"/>
              <a:ext cx="63202" cy="63202"/>
            </a:xfrm>
            <a:prstGeom prst="ellipse">
              <a:avLst/>
            </a:prstGeom>
            <a:solidFill>
              <a:srgbClr val="FFE1D7">
                <a:alpha val="100000"/>
              </a:srgbClr>
            </a:solidFill>
            <a:ln w="9000" cap="rnd">
              <a:solidFill>
                <a:srgbClr val="FFE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1671237" y="3535848"/>
              <a:ext cx="63202" cy="63202"/>
            </a:xfrm>
            <a:prstGeom prst="ellipse">
              <a:avLst/>
            </a:prstGeom>
            <a:solidFill>
              <a:srgbClr val="FFE1D7">
                <a:alpha val="100000"/>
              </a:srgbClr>
            </a:solidFill>
            <a:ln w="9000" cap="rnd">
              <a:solidFill>
                <a:srgbClr val="FFE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1550625" y="3669563"/>
              <a:ext cx="63202" cy="63202"/>
            </a:xfrm>
            <a:prstGeom prst="ellipse">
              <a:avLst/>
            </a:prstGeom>
            <a:solidFill>
              <a:srgbClr val="FFE2D7">
                <a:alpha val="100000"/>
              </a:srgbClr>
            </a:solidFill>
            <a:ln w="9000" cap="rnd">
              <a:solidFill>
                <a:srgbClr val="FFE2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1644588" y="4190931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1251555" y="5477894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1628711" y="5344179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1563997" y="4190931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1668363" y="2153175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1683803" y="5344179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1267144" y="5490278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1606002" y="5351939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1264079" y="4453939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1927762" y="4600194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1700207" y="4891596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1442026" y="4925869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1682023" y="4944648"/>
              <a:ext cx="63202" cy="63202"/>
            </a:xfrm>
            <a:prstGeom prst="ellipse">
              <a:avLst/>
            </a:prstGeom>
            <a:solidFill>
              <a:srgbClr val="FFE4DB">
                <a:alpha val="100000"/>
              </a:srgbClr>
            </a:solidFill>
            <a:ln w="9000" cap="rnd">
              <a:solidFill>
                <a:srgbClr val="FFE4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1998190" y="4724176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1561516" y="5793954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1833673" y="5034897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1440134" y="4875864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1600644" y="5545871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1623915" y="5116849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1566642" y="5211271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1386112" y="5034897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1314062" y="3480255"/>
              <a:ext cx="63202" cy="63202"/>
            </a:xfrm>
            <a:prstGeom prst="ellipse">
              <a:avLst/>
            </a:prstGeom>
            <a:solidFill>
              <a:srgbClr val="FFE6DD">
                <a:alpha val="100000"/>
              </a:srgbClr>
            </a:solidFill>
            <a:ln w="9000" cap="rnd">
              <a:solidFill>
                <a:srgbClr val="FFE6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1330592" y="4875864"/>
              <a:ext cx="63202" cy="63202"/>
            </a:xfrm>
            <a:prstGeom prst="ellipse">
              <a:avLst/>
            </a:prstGeom>
            <a:solidFill>
              <a:srgbClr val="FFE6DE">
                <a:alpha val="100000"/>
              </a:srgbClr>
            </a:solidFill>
            <a:ln w="9000" cap="rnd">
              <a:solidFill>
                <a:srgbClr val="FFE6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1425232" y="4698101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1589887" y="5142486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1667604" y="4398502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1521656" y="5201730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1866575" y="4674171"/>
              <a:ext cx="63202" cy="63202"/>
            </a:xfrm>
            <a:prstGeom prst="ellipse">
              <a:avLst/>
            </a:prstGeom>
            <a:solidFill>
              <a:srgbClr val="FFE7DF">
                <a:alpha val="100000"/>
              </a:srgbClr>
            </a:solidFill>
            <a:ln w="9000" cap="rnd">
              <a:solidFill>
                <a:srgbClr val="FFE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1426348" y="5433039"/>
              <a:ext cx="63202" cy="63202"/>
            </a:xfrm>
            <a:prstGeom prst="ellipse">
              <a:avLst/>
            </a:prstGeom>
            <a:solidFill>
              <a:srgbClr val="FFE8DF">
                <a:alpha val="100000"/>
              </a:srgbClr>
            </a:solidFill>
            <a:ln w="9000" cap="rnd">
              <a:solidFill>
                <a:srgbClr val="FFE8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1648050" y="5490278"/>
              <a:ext cx="63202" cy="63202"/>
            </a:xfrm>
            <a:prstGeom prst="ellipse">
              <a:avLst/>
            </a:prstGeom>
            <a:solidFill>
              <a:srgbClr val="FFE8DF">
                <a:alpha val="100000"/>
              </a:srgbClr>
            </a:solidFill>
            <a:ln w="9000" cap="rnd">
              <a:solidFill>
                <a:srgbClr val="FFE8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1720023" y="4763031"/>
              <a:ext cx="63202" cy="63202"/>
            </a:xfrm>
            <a:prstGeom prst="ellipse">
              <a:avLst/>
            </a:prstGeom>
            <a:solidFill>
              <a:srgbClr val="FFE8DF">
                <a:alpha val="100000"/>
              </a:srgbClr>
            </a:solidFill>
            <a:ln w="9000" cap="rnd">
              <a:solidFill>
                <a:srgbClr val="FFE8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1325065" y="5120376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1395290" y="5561604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1644915" y="4531722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1590556" y="4294716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1648526" y="4820270"/>
              <a:ext cx="63202" cy="63202"/>
            </a:xfrm>
            <a:prstGeom prst="ellipse">
              <a:avLst/>
            </a:prstGeom>
            <a:solidFill>
              <a:srgbClr val="FFE9E0">
                <a:alpha val="100000"/>
              </a:srgbClr>
            </a:solidFill>
            <a:ln w="9000" cap="rnd">
              <a:solidFill>
                <a:srgbClr val="FFE9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1561954" y="5634731"/>
              <a:ext cx="63202" cy="63202"/>
            </a:xfrm>
            <a:prstGeom prst="ellipse">
              <a:avLst/>
            </a:prstGeom>
            <a:solidFill>
              <a:srgbClr val="FFE9E0">
                <a:alpha val="100000"/>
              </a:srgbClr>
            </a:solidFill>
            <a:ln w="9000" cap="rnd">
              <a:solidFill>
                <a:srgbClr val="FFE9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1389877" y="3024875"/>
              <a:ext cx="63202" cy="63202"/>
            </a:xfrm>
            <a:prstGeom prst="ellipse">
              <a:avLst/>
            </a:prstGeom>
            <a:solidFill>
              <a:srgbClr val="FFE9E1">
                <a:alpha val="100000"/>
              </a:srgbClr>
            </a:solidFill>
            <a:ln w="9000" cap="rnd">
              <a:solidFill>
                <a:srgbClr val="FFE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1466930" y="4238221"/>
              <a:ext cx="63202" cy="63202"/>
            </a:xfrm>
            <a:prstGeom prst="ellipse">
              <a:avLst/>
            </a:prstGeom>
            <a:solidFill>
              <a:srgbClr val="FFE9E1">
                <a:alpha val="100000"/>
              </a:srgbClr>
            </a:solidFill>
            <a:ln w="9000" cap="rnd">
              <a:solidFill>
                <a:srgbClr val="FFE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1054773" y="3806325"/>
              <a:ext cx="63202" cy="63202"/>
            </a:xfrm>
            <a:prstGeom prst="ellipse">
              <a:avLst/>
            </a:prstGeom>
            <a:solidFill>
              <a:srgbClr val="FFE9E1">
                <a:alpha val="100000"/>
              </a:srgbClr>
            </a:solidFill>
            <a:ln w="9000" cap="rnd">
              <a:solidFill>
                <a:srgbClr val="FFE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1546162" y="4807886"/>
              <a:ext cx="63202" cy="63202"/>
            </a:xfrm>
            <a:prstGeom prst="ellipse">
              <a:avLst/>
            </a:prstGeom>
            <a:solidFill>
              <a:srgbClr val="FFE9E2">
                <a:alpha val="100000"/>
              </a:srgbClr>
            </a:solidFill>
            <a:ln w="9000" cap="rnd">
              <a:solidFill>
                <a:srgbClr val="FFE9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1367857" y="4833205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1142414" y="5634731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1345270" y="5276201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1437078" y="5412963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1411275" y="5433039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1253613" y="3942312"/>
              <a:ext cx="63202" cy="63202"/>
            </a:xfrm>
            <a:prstGeom prst="ellipse">
              <a:avLst/>
            </a:prstGeom>
            <a:solidFill>
              <a:srgbClr val="FFEAE3">
                <a:alpha val="100000"/>
              </a:srgbClr>
            </a:solidFill>
            <a:ln w="9000" cap="rnd">
              <a:solidFill>
                <a:srgbClr val="FFE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1604587" y="3694882"/>
              <a:ext cx="63202" cy="63202"/>
            </a:xfrm>
            <a:prstGeom prst="ellipse">
              <a:avLst/>
            </a:prstGeom>
            <a:solidFill>
              <a:srgbClr val="FFEAE3">
                <a:alpha val="100000"/>
              </a:srgbClr>
            </a:solidFill>
            <a:ln w="9000" cap="rnd">
              <a:solidFill>
                <a:srgbClr val="FFE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1580590" y="4773614"/>
              <a:ext cx="63202" cy="63202"/>
            </a:xfrm>
            <a:prstGeom prst="ellipse">
              <a:avLst/>
            </a:prstGeom>
            <a:solidFill>
              <a:srgbClr val="FFEAE3">
                <a:alpha val="100000"/>
              </a:srgbClr>
            </a:solidFill>
            <a:ln w="9000" cap="rnd">
              <a:solidFill>
                <a:srgbClr val="FFE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1319243" y="5336620"/>
              <a:ext cx="63202" cy="63202"/>
            </a:xfrm>
            <a:prstGeom prst="ellipse">
              <a:avLst/>
            </a:prstGeom>
            <a:solidFill>
              <a:srgbClr val="FFEBE3">
                <a:alpha val="100000"/>
              </a:srgbClr>
            </a:solidFill>
            <a:ln w="9000" cap="rnd">
              <a:solidFill>
                <a:srgbClr val="FFEB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1605725" y="5344179"/>
              <a:ext cx="63202" cy="63202"/>
            </a:xfrm>
            <a:prstGeom prst="ellipse">
              <a:avLst/>
            </a:prstGeom>
            <a:solidFill>
              <a:srgbClr val="FFEBE3">
                <a:alpha val="100000"/>
              </a:srgbClr>
            </a:solidFill>
            <a:ln w="9000" cap="rnd">
              <a:solidFill>
                <a:srgbClr val="FFEB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1898010" y="5009579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1520349" y="4274641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1773312" y="4036528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1672192" y="4706536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1583415" y="5516749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1410337" y="5034897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1259649" y="5656295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1550294" y="4773614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1652028" y="4556189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1400557" y="3728494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1772989" y="5368108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1153316" y="5433039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1737755" y="3024875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1649550" y="5368108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1807673" y="4964724"/>
              <a:ext cx="63202" cy="63202"/>
            </a:xfrm>
            <a:prstGeom prst="ellipse">
              <a:avLst/>
            </a:prstGeom>
            <a:solidFill>
              <a:srgbClr val="FFEDE7">
                <a:alpha val="100000"/>
              </a:srgbClr>
            </a:solidFill>
            <a:ln w="9000" cap="rnd">
              <a:solidFill>
                <a:srgbClr val="FFED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1361799" y="5009579"/>
              <a:ext cx="63202" cy="63202"/>
            </a:xfrm>
            <a:prstGeom prst="ellipse">
              <a:avLst/>
            </a:prstGeom>
            <a:solidFill>
              <a:srgbClr val="FFEEE7">
                <a:alpha val="100000"/>
              </a:srgbClr>
            </a:solidFill>
            <a:ln w="9000" cap="rnd">
              <a:solidFill>
                <a:srgbClr val="FFEE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1760670" y="4706536"/>
              <a:ext cx="63202" cy="63202"/>
            </a:xfrm>
            <a:prstGeom prst="ellipse">
              <a:avLst/>
            </a:prstGeom>
            <a:solidFill>
              <a:srgbClr val="FFEEE7">
                <a:alpha val="100000"/>
              </a:srgbClr>
            </a:solidFill>
            <a:ln w="9000" cap="rnd">
              <a:solidFill>
                <a:srgbClr val="FFEE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1767856" y="474295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1358110" y="3113924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1475359" y="567958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1602598" y="470653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1697756" y="3722615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1239504" y="480788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1517269" y="5096540"/>
              <a:ext cx="63202" cy="63202"/>
            </a:xfrm>
            <a:prstGeom prst="ellipse">
              <a:avLst/>
            </a:prstGeom>
            <a:solidFill>
              <a:srgbClr val="FFEFE8">
                <a:alpha val="100000"/>
              </a:srgbClr>
            </a:solidFill>
            <a:ln w="9000" cap="rnd">
              <a:solidFill>
                <a:srgbClr val="FFEF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1424901" y="5351939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1491773" y="4571921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1508571" y="5454603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1128581" y="4742956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1478580" y="5276201"/>
              <a:ext cx="63202" cy="63202"/>
            </a:xfrm>
            <a:prstGeom prst="ellipse">
              <a:avLst/>
            </a:prstGeom>
            <a:solidFill>
              <a:srgbClr val="FFEFEA">
                <a:alpha val="100000"/>
              </a:srgbClr>
            </a:solidFill>
            <a:ln w="9000" cap="rnd">
              <a:solidFill>
                <a:srgbClr val="FFEF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1481390" y="3912895"/>
              <a:ext cx="63202" cy="63202"/>
            </a:xfrm>
            <a:prstGeom prst="ellipse">
              <a:avLst/>
            </a:prstGeom>
            <a:solidFill>
              <a:srgbClr val="FFF0EA">
                <a:alpha val="100000"/>
              </a:srgbClr>
            </a:solidFill>
            <a:ln w="9000" cap="rnd">
              <a:solidFill>
                <a:srgbClr val="FFF0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1538413" y="4398502"/>
              <a:ext cx="63202" cy="63202"/>
            </a:xfrm>
            <a:prstGeom prst="ellipse">
              <a:avLst/>
            </a:prstGeom>
            <a:solidFill>
              <a:srgbClr val="FFF0EA">
                <a:alpha val="100000"/>
              </a:srgbClr>
            </a:solidFill>
            <a:ln w="9000" cap="rnd">
              <a:solidFill>
                <a:srgbClr val="FFF0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1328320" y="4742956"/>
              <a:ext cx="63202" cy="63202"/>
            </a:xfrm>
            <a:prstGeom prst="ellipse">
              <a:avLst/>
            </a:prstGeom>
            <a:solidFill>
              <a:srgbClr val="FFF0EB">
                <a:alpha val="100000"/>
              </a:srgbClr>
            </a:solidFill>
            <a:ln w="9000" cap="rnd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1575589" y="5062631"/>
              <a:ext cx="63202" cy="63202"/>
            </a:xfrm>
            <a:prstGeom prst="ellipse">
              <a:avLst/>
            </a:prstGeom>
            <a:solidFill>
              <a:srgbClr val="FFF0EB">
                <a:alpha val="100000"/>
              </a:srgbClr>
            </a:solidFill>
            <a:ln w="9000" cap="rnd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1572901" y="4484198"/>
              <a:ext cx="63202" cy="63202"/>
            </a:xfrm>
            <a:prstGeom prst="ellipse">
              <a:avLst/>
            </a:prstGeom>
            <a:solidFill>
              <a:srgbClr val="FFF0EB">
                <a:alpha val="100000"/>
              </a:srgbClr>
            </a:solidFill>
            <a:ln w="9000" cap="rnd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1387171" y="1712593"/>
              <a:ext cx="63202" cy="63202"/>
            </a:xfrm>
            <a:prstGeom prst="ellipse">
              <a:avLst/>
            </a:prstGeom>
            <a:solidFill>
              <a:srgbClr val="FFF1EB">
                <a:alpha val="100000"/>
              </a:srgbClr>
            </a:solidFill>
            <a:ln w="9000" cap="rnd">
              <a:solidFill>
                <a:srgbClr val="FFF1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1347045" y="4742956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1339241" y="2881573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1520932" y="2785985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1528188" y="4364890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2020406" y="4645049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1484946" y="5166416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1675902" y="5853545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1465732" y="4036528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1511798" y="5545871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1963722" y="4846741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1770040" y="4784595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1290363" y="5679586"/>
              <a:ext cx="63202" cy="63202"/>
            </a:xfrm>
            <a:prstGeom prst="ellipse">
              <a:avLst/>
            </a:prstGeom>
            <a:solidFill>
              <a:srgbClr val="FFF2EE">
                <a:alpha val="100000"/>
              </a:srgbClr>
            </a:solidFill>
            <a:ln w="9000" cap="rnd">
              <a:solidFill>
                <a:srgbClr val="FFF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1815159" y="5034897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1287133" y="4645049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1445661" y="3423016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1423163" y="4561339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1530084" y="5477894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1860548" y="5301520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1085043" y="3982053"/>
              <a:ext cx="63202" cy="63202"/>
            </a:xfrm>
            <a:prstGeom prst="ellipse">
              <a:avLst/>
            </a:prstGeom>
            <a:solidFill>
              <a:srgbClr val="FFF4EF">
                <a:alpha val="100000"/>
              </a:srgbClr>
            </a:solidFill>
            <a:ln w="9000" cap="rnd">
              <a:solidFill>
                <a:srgbClr val="FFF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1430448" y="5288585"/>
              <a:ext cx="63202" cy="63202"/>
            </a:xfrm>
            <a:prstGeom prst="ellipse">
              <a:avLst/>
            </a:prstGeom>
            <a:solidFill>
              <a:srgbClr val="FFF4EF">
                <a:alpha val="100000"/>
              </a:srgbClr>
            </a:solidFill>
            <a:ln w="9000" cap="rnd">
              <a:solidFill>
                <a:srgbClr val="FFF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1699577" y="4964724"/>
              <a:ext cx="63202" cy="63202"/>
            </a:xfrm>
            <a:prstGeom prst="ellipse">
              <a:avLst/>
            </a:prstGeom>
            <a:solidFill>
              <a:srgbClr val="FFF4F0">
                <a:alpha val="100000"/>
              </a:srgbClr>
            </a:solidFill>
            <a:ln w="9000" cap="rnd">
              <a:solidFill>
                <a:srgbClr val="FFF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1569334" y="4944648"/>
              <a:ext cx="63202" cy="63202"/>
            </a:xfrm>
            <a:prstGeom prst="ellipse">
              <a:avLst/>
            </a:prstGeom>
            <a:solidFill>
              <a:srgbClr val="FFF4F0">
                <a:alpha val="100000"/>
              </a:srgbClr>
            </a:solidFill>
            <a:ln w="9000" cap="rnd">
              <a:solidFill>
                <a:srgbClr val="FFF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1850987" y="4019896"/>
              <a:ext cx="63202" cy="63202"/>
            </a:xfrm>
            <a:prstGeom prst="ellipse">
              <a:avLst/>
            </a:prstGeom>
            <a:solidFill>
              <a:srgbClr val="FFF4F0">
                <a:alpha val="100000"/>
              </a:srgbClr>
            </a:solidFill>
            <a:ln w="9000" cap="rnd">
              <a:solidFill>
                <a:srgbClr val="FFF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1755222" y="4513530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1455997" y="4820270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1961102" y="4316280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1790120" y="5433039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1867985" y="5376543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1611097" y="4190931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1052176" y="3444580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2726872" y="2195833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1752717" y="5120376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1302181" y="4255861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1680614" y="4045215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1345541" y="5614656"/>
              <a:ext cx="63202" cy="63202"/>
            </a:xfrm>
            <a:prstGeom prst="ellipse">
              <a:avLst/>
            </a:prstGeom>
            <a:solidFill>
              <a:srgbClr val="FFF7F3">
                <a:alpha val="100000"/>
              </a:srgbClr>
            </a:solidFill>
            <a:ln w="9000" cap="rnd">
              <a:solidFill>
                <a:srgbClr val="FFF7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1583600" y="4638202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1367125" y="4925869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1569593" y="4875864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1535111" y="5656295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1339423" y="4500595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1916431" y="4752820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1673662" y="4631512"/>
              <a:ext cx="63202" cy="63202"/>
            </a:xfrm>
            <a:prstGeom prst="ellipse">
              <a:avLst/>
            </a:prstGeom>
            <a:solidFill>
              <a:srgbClr val="FFF7F5">
                <a:alpha val="100000"/>
              </a:srgbClr>
            </a:solidFill>
            <a:ln w="9000" cap="rnd">
              <a:solidFill>
                <a:srgbClr val="FFF7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1849278" y="1434558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1279079" y="5131221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2130969" y="5034897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1581795" y="5034897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2478018" y="3110353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1586945" y="5009579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1919798" y="4255861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1671676" y="5376543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1602310" y="5614656"/>
              <a:ext cx="63202" cy="63202"/>
            </a:xfrm>
            <a:prstGeom prst="ellipse">
              <a:avLst/>
            </a:prstGeom>
            <a:solidFill>
              <a:srgbClr val="FFF9F6">
                <a:alpha val="100000"/>
              </a:srgbClr>
            </a:solidFill>
            <a:ln w="9000" cap="rnd">
              <a:solidFill>
                <a:srgbClr val="FFF9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1939156" y="4638202"/>
              <a:ext cx="63202" cy="63202"/>
            </a:xfrm>
            <a:prstGeom prst="ellipse">
              <a:avLst/>
            </a:prstGeom>
            <a:solidFill>
              <a:srgbClr val="FFF9F6">
                <a:alpha val="100000"/>
              </a:srgbClr>
            </a:solidFill>
            <a:ln w="9000" cap="rnd">
              <a:solidFill>
                <a:srgbClr val="FFF9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2249129" y="2810248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1881122" y="4316280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1549743" y="2211566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1567779" y="3493190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1189288" y="4925869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1446516" y="5080635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1468774" y="5123946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1931663" y="4426532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1955699" y="4733415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1398939" y="4364890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1797646" y="3810231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1725463" y="5083747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1509796" y="4733415"/>
              <a:ext cx="63202" cy="63202"/>
            </a:xfrm>
            <a:prstGeom prst="ellipse">
              <a:avLst/>
            </a:prstGeom>
            <a:solidFill>
              <a:srgbClr val="FFFAF9">
                <a:alpha val="100000"/>
              </a:srgbClr>
            </a:solidFill>
            <a:ln w="9000" cap="rnd">
              <a:solidFill>
                <a:srgbClr val="FFF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1401402" y="4833205"/>
              <a:ext cx="63202" cy="63202"/>
            </a:xfrm>
            <a:prstGeom prst="ellipse">
              <a:avLst/>
            </a:prstGeom>
            <a:solidFill>
              <a:srgbClr val="FFFAF9">
                <a:alpha val="100000"/>
              </a:srgbClr>
            </a:solidFill>
            <a:ln w="9000" cap="rnd">
              <a:solidFill>
                <a:srgbClr val="FFF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1327638" y="4531722"/>
              <a:ext cx="63202" cy="63202"/>
            </a:xfrm>
            <a:prstGeom prst="ellipse">
              <a:avLst/>
            </a:prstGeom>
            <a:solidFill>
              <a:srgbClr val="FFFBF9">
                <a:alpha val="100000"/>
              </a:srgbClr>
            </a:solidFill>
            <a:ln w="9000" cap="rnd">
              <a:solidFill>
                <a:srgbClr val="FFFB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1403458" y="5062631"/>
              <a:ext cx="63202" cy="63202"/>
            </a:xfrm>
            <a:prstGeom prst="ellipse">
              <a:avLst/>
            </a:prstGeom>
            <a:solidFill>
              <a:srgbClr val="FFFBF9">
                <a:alpha val="100000"/>
              </a:srgbClr>
            </a:solidFill>
            <a:ln w="9000" cap="rnd">
              <a:solidFill>
                <a:srgbClr val="FFFB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1250238" y="4807886"/>
              <a:ext cx="63202" cy="63202"/>
            </a:xfrm>
            <a:prstGeom prst="ellipse">
              <a:avLst/>
            </a:prstGeom>
            <a:solidFill>
              <a:srgbClr val="FFFBF9">
                <a:alpha val="100000"/>
              </a:srgbClr>
            </a:solidFill>
            <a:ln w="9000" cap="rnd">
              <a:solidFill>
                <a:srgbClr val="FFFB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1401695" y="4103606"/>
              <a:ext cx="63202" cy="63202"/>
            </a:xfrm>
            <a:prstGeom prst="ellipse">
              <a:avLst/>
            </a:prstGeom>
            <a:solidFill>
              <a:srgbClr val="FFFBFA">
                <a:alpha val="100000"/>
              </a:srgbClr>
            </a:solidFill>
            <a:ln w="9000" cap="rnd">
              <a:solidFill>
                <a:srgbClr val="FFFB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1498199" y="5490278"/>
              <a:ext cx="63202" cy="63202"/>
            </a:xfrm>
            <a:prstGeom prst="ellipse">
              <a:avLst/>
            </a:prstGeom>
            <a:solidFill>
              <a:srgbClr val="FFFBFA">
                <a:alpha val="100000"/>
              </a:srgbClr>
            </a:solidFill>
            <a:ln w="9000" cap="rnd">
              <a:solidFill>
                <a:srgbClr val="FFFB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1345574" y="4527066"/>
              <a:ext cx="63202" cy="63202"/>
            </a:xfrm>
            <a:prstGeom prst="ellipse">
              <a:avLst/>
            </a:prstGeom>
            <a:solidFill>
              <a:srgbClr val="FFFBFA">
                <a:alpha val="100000"/>
              </a:srgbClr>
            </a:solidFill>
            <a:ln w="9000" cap="rnd">
              <a:solidFill>
                <a:srgbClr val="FFFB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1580835" y="5351939"/>
              <a:ext cx="63202" cy="63202"/>
            </a:xfrm>
            <a:prstGeom prst="ellipse">
              <a:avLst/>
            </a:prstGeom>
            <a:solidFill>
              <a:srgbClr val="FFFCFA">
                <a:alpha val="100000"/>
              </a:srgbClr>
            </a:solidFill>
            <a:ln w="9000" cap="rnd">
              <a:solidFill>
                <a:srgbClr val="FF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1497856" y="4316280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1832429" y="5099828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1954246" y="3493190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1619417" y="4190931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1448207" y="4339571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1387246" y="4561339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1241830" y="4846741"/>
              <a:ext cx="63202" cy="63202"/>
            </a:xfrm>
            <a:prstGeom prst="ellipse">
              <a:avLst/>
            </a:prstGeom>
            <a:solidFill>
              <a:srgbClr val="FFFCFC">
                <a:alpha val="100000"/>
              </a:srgbClr>
            </a:solidFill>
            <a:ln w="9000" cap="rnd">
              <a:solidFill>
                <a:srgbClr val="FF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1234084" y="5732638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1028124" y="5146340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1471271" y="4846741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1946152" y="3551581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1446515" y="5516749"/>
              <a:ext cx="63202" cy="63202"/>
            </a:xfrm>
            <a:prstGeom prst="ellipse">
              <a:avLst/>
            </a:prstGeom>
            <a:solidFill>
              <a:srgbClr val="FFFDFD">
                <a:alpha val="100000"/>
              </a:srgbClr>
            </a:solidFill>
            <a:ln w="9000" cap="rnd">
              <a:solidFill>
                <a:srgbClr val="FF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1625245" y="5385230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981621" y="5294981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1532670" y="4631512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852965" y="4404501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1948203" y="4742956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1375624" y="3907353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1325582" y="5201730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1461141" y="5614656"/>
              <a:ext cx="63202" cy="63202"/>
            </a:xfrm>
            <a:prstGeom prst="ellipse">
              <a:avLst/>
            </a:prstGeom>
            <a:solidFill>
              <a:srgbClr val="FFFFFE">
                <a:alpha val="100000"/>
              </a:srgbClr>
            </a:solidFill>
            <a:ln w="9000" cap="rnd">
              <a:solidFill>
                <a:srgbClr val="FFFF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1801787" y="5466015"/>
              <a:ext cx="63202" cy="63202"/>
            </a:xfrm>
            <a:prstGeom prst="ellipse">
              <a:avLst/>
            </a:prstGeom>
            <a:solidFill>
              <a:srgbClr val="FFFFFE">
                <a:alpha val="100000"/>
              </a:srgbClr>
            </a:solidFill>
            <a:ln w="9000" cap="rnd">
              <a:solidFill>
                <a:srgbClr val="FFFF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1464642" y="5113364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1638502" y="4054169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1545204" y="3847965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1841680" y="4860938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1514258" y="5530946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1271418" y="5779928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1500626" y="4036528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1791438" y="3585854"/>
              <a:ext cx="63202" cy="63202"/>
            </a:xfrm>
            <a:prstGeom prst="ellipse">
              <a:avLst/>
            </a:prstGeom>
            <a:solidFill>
              <a:srgbClr val="FFFEFF">
                <a:alpha val="100000"/>
              </a:srgbClr>
            </a:solidFill>
            <a:ln w="9000" cap="rnd">
              <a:solidFill>
                <a:srgbClr val="FF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1747773" y="1829124"/>
              <a:ext cx="63202" cy="63202"/>
            </a:xfrm>
            <a:prstGeom prst="ellipse">
              <a:avLst/>
            </a:prstGeom>
            <a:solidFill>
              <a:srgbClr val="FFFEFF">
                <a:alpha val="100000"/>
              </a:srgbClr>
            </a:solidFill>
            <a:ln w="9000" cap="rnd">
              <a:solidFill>
                <a:srgbClr val="FF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1598572" y="4150263"/>
              <a:ext cx="63202" cy="63202"/>
            </a:xfrm>
            <a:prstGeom prst="ellipse">
              <a:avLst/>
            </a:prstGeom>
            <a:solidFill>
              <a:srgbClr val="FFFEFF">
                <a:alpha val="100000"/>
              </a:srgbClr>
            </a:solidFill>
            <a:ln w="9000" cap="rnd">
              <a:solidFill>
                <a:srgbClr val="FF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1996434" y="2062926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1194398" y="4666613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1335110" y="5294981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1545409" y="4205856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1491291" y="4453939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1557343" y="5301520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1807291" y="3996605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1811102" y="5090073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1496177" y="4126000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2154397" y="4103606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1696687" y="4468675"/>
              <a:ext cx="63202" cy="63202"/>
            </a:xfrm>
            <a:prstGeom prst="ellipse">
              <a:avLst/>
            </a:prstGeom>
            <a:solidFill>
              <a:srgbClr val="FEFCFF">
                <a:alpha val="100000"/>
              </a:srgbClr>
            </a:solidFill>
            <a:ln w="9000" cap="rnd">
              <a:solidFill>
                <a:srgbClr val="FE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1793250" y="4594315"/>
              <a:ext cx="63202" cy="63202"/>
            </a:xfrm>
            <a:prstGeom prst="ellipse">
              <a:avLst/>
            </a:prstGeom>
            <a:solidFill>
              <a:srgbClr val="FEFCFF">
                <a:alpha val="100000"/>
              </a:srgbClr>
            </a:solidFill>
            <a:ln w="9000" cap="rnd">
              <a:solidFill>
                <a:srgbClr val="FE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1575171" y="3694882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1872096" y="4875864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1574350" y="4294716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1984390" y="4561339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1572085" y="1331893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1314421" y="4413740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1793114" y="4255861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1532538" y="5376543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1693541" y="5166416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1802811" y="4045215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1945934" y="5336620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1667496" y="4517973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1813824" y="4450368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1783173" y="3731479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1244649" y="4339571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1318635" y="4176734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1633063" y="4190931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1447585" y="4492281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1613316" y="2999556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1807957" y="2642038"/>
              <a:ext cx="63202" cy="63202"/>
            </a:xfrm>
            <a:prstGeom prst="ellipse">
              <a:avLst/>
            </a:prstGeom>
            <a:solidFill>
              <a:srgbClr val="FBF9FF">
                <a:alpha val="100000"/>
              </a:srgbClr>
            </a:solidFill>
            <a:ln w="9000" cap="rnd">
              <a:solidFill>
                <a:srgbClr val="FB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1892629" y="4392623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1339749" y="4150263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1464249" y="4176734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1872824" y="4600194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1684146" y="3551581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1688606" y="3857059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1529643" y="3871256"/>
              <a:ext cx="63202" cy="63202"/>
            </a:xfrm>
            <a:prstGeom prst="ellipse">
              <a:avLst/>
            </a:prstGeom>
            <a:solidFill>
              <a:srgbClr val="FBF7FF">
                <a:alpha val="100000"/>
              </a:srgbClr>
            </a:solidFill>
            <a:ln w="9000" cap="rnd">
              <a:solidFill>
                <a:srgbClr val="FB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1913355" y="4752820"/>
              <a:ext cx="63202" cy="63202"/>
            </a:xfrm>
            <a:prstGeom prst="ellipse">
              <a:avLst/>
            </a:prstGeom>
            <a:solidFill>
              <a:srgbClr val="FBF7FF">
                <a:alpha val="100000"/>
              </a:srgbClr>
            </a:solidFill>
            <a:ln w="9000" cap="rnd">
              <a:solidFill>
                <a:srgbClr val="FB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1460686" y="5103153"/>
              <a:ext cx="63202" cy="63202"/>
            </a:xfrm>
            <a:prstGeom prst="ellipse">
              <a:avLst/>
            </a:prstGeom>
            <a:solidFill>
              <a:srgbClr val="FAF7FF">
                <a:alpha val="100000"/>
              </a:srgbClr>
            </a:solidFill>
            <a:ln w="9000" cap="rnd">
              <a:solidFill>
                <a:srgbClr val="FA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1483835" y="5769835"/>
              <a:ext cx="63202" cy="63202"/>
            </a:xfrm>
            <a:prstGeom prst="ellipse">
              <a:avLst/>
            </a:prstGeom>
            <a:solidFill>
              <a:srgbClr val="FAF7FF">
                <a:alpha val="100000"/>
              </a:srgbClr>
            </a:solidFill>
            <a:ln w="9000" cap="rnd">
              <a:solidFill>
                <a:srgbClr val="FA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1444353" y="4429820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1787923" y="3455993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1584776" y="3876146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1618402" y="4944648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1780073" y="4190931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1728222" y="3480255"/>
              <a:ext cx="63202" cy="63202"/>
            </a:xfrm>
            <a:prstGeom prst="ellipse">
              <a:avLst/>
            </a:prstGeom>
            <a:solidFill>
              <a:srgbClr val="FAF5FF">
                <a:alpha val="100000"/>
              </a:srgbClr>
            </a:solidFill>
            <a:ln w="9000" cap="rnd">
              <a:solidFill>
                <a:srgbClr val="FA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1627844" y="4045215"/>
              <a:ext cx="63202" cy="63202"/>
            </a:xfrm>
            <a:prstGeom prst="ellipse">
              <a:avLst/>
            </a:prstGeom>
            <a:solidFill>
              <a:srgbClr val="FAF5FF">
                <a:alpha val="100000"/>
              </a:srgbClr>
            </a:solidFill>
            <a:ln w="9000" cap="rnd">
              <a:solidFill>
                <a:srgbClr val="FA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963166" y="5236590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1295710" y="4833205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1362610" y="3646273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1633826" y="4724176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1280710" y="3694882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1556627" y="4733415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1318609" y="4429820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1684347" y="5270202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1387847" y="5074509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1686808" y="5216161"/>
              <a:ext cx="63202" cy="63202"/>
            </a:xfrm>
            <a:prstGeom prst="ellipse">
              <a:avLst/>
            </a:prstGeom>
            <a:solidFill>
              <a:srgbClr val="F9F3FF">
                <a:alpha val="100000"/>
              </a:srgbClr>
            </a:solidFill>
            <a:ln w="9000" cap="rnd">
              <a:solidFill>
                <a:srgbClr val="F9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1748781" y="5106517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1456485" y="5077556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1806455" y="3604633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1410279" y="4566582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1298022" y="4420066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1568518" y="4316280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1476220" y="3467871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2050074" y="4274641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1688126" y="5294981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1684731" y="4063407"/>
              <a:ext cx="63202" cy="63202"/>
            </a:xfrm>
            <a:prstGeom prst="ellipse">
              <a:avLst/>
            </a:prstGeom>
            <a:solidFill>
              <a:srgbClr val="F7F2FF">
                <a:alpha val="100000"/>
              </a:srgbClr>
            </a:solidFill>
            <a:ln w="9000" cap="rnd">
              <a:solidFill>
                <a:srgbClr val="F7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1771269" y="5216161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1429616" y="3402941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1794827" y="4392623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1960673" y="3520923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1886597" y="3423016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1461289" y="5403422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1689263" y="4496409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1765007" y="3722615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1594484" y="5106517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1585175" y="4618578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1590710" y="4461214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1561813" y="3052608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2039232" y="4176734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1964227" y="3284958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1554132" y="4364890"/>
              <a:ext cx="63202" cy="63202"/>
            </a:xfrm>
            <a:prstGeom prst="ellipse">
              <a:avLst/>
            </a:prstGeom>
            <a:solidFill>
              <a:srgbClr val="F6EEFF">
                <a:alpha val="100000"/>
              </a:srgbClr>
            </a:solidFill>
            <a:ln w="9000" cap="rnd">
              <a:solidFill>
                <a:srgbClr val="F6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1443936" y="5454603"/>
              <a:ext cx="63202" cy="63202"/>
            </a:xfrm>
            <a:prstGeom prst="ellipse">
              <a:avLst/>
            </a:prstGeom>
            <a:solidFill>
              <a:srgbClr val="F6EEFF">
                <a:alpha val="100000"/>
              </a:srgbClr>
            </a:solidFill>
            <a:ln w="9000" cap="rnd">
              <a:solidFill>
                <a:srgbClr val="F6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1669463" y="5545871"/>
              <a:ext cx="63202" cy="63202"/>
            </a:xfrm>
            <a:prstGeom prst="ellipse">
              <a:avLst/>
            </a:prstGeom>
            <a:solidFill>
              <a:srgbClr val="F5EEFF">
                <a:alpha val="100000"/>
              </a:srgbClr>
            </a:solidFill>
            <a:ln w="9000" cap="rnd">
              <a:solidFill>
                <a:srgbClr val="F5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1433219" y="4715222"/>
              <a:ext cx="63202" cy="63202"/>
            </a:xfrm>
            <a:prstGeom prst="ellipse">
              <a:avLst/>
            </a:prstGeom>
            <a:solidFill>
              <a:srgbClr val="F5EEFF">
                <a:alpha val="100000"/>
              </a:srgbClr>
            </a:solidFill>
            <a:ln w="9000" cap="rnd">
              <a:solidFill>
                <a:srgbClr val="F5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2036079" y="3305034"/>
              <a:ext cx="63202" cy="63202"/>
            </a:xfrm>
            <a:prstGeom prst="ellipse">
              <a:avLst/>
            </a:prstGeom>
            <a:solidFill>
              <a:srgbClr val="F5EEFF">
                <a:alpha val="100000"/>
              </a:srgbClr>
            </a:solidFill>
            <a:ln w="9000" cap="rnd">
              <a:solidFill>
                <a:srgbClr val="F5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1963089" y="4468675"/>
              <a:ext cx="63202" cy="63202"/>
            </a:xfrm>
            <a:prstGeom prst="ellipse">
              <a:avLst/>
            </a:prstGeom>
            <a:solidFill>
              <a:srgbClr val="F5EDFF">
                <a:alpha val="100000"/>
              </a:srgbClr>
            </a:solidFill>
            <a:ln w="9000" cap="rnd">
              <a:solidFill>
                <a:srgbClr val="F5E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1620871" y="5062631"/>
              <a:ext cx="63202" cy="63202"/>
            </a:xfrm>
            <a:prstGeom prst="ellipse">
              <a:avLst/>
            </a:prstGeom>
            <a:solidFill>
              <a:srgbClr val="F5EDFF">
                <a:alpha val="100000"/>
              </a:srgbClr>
            </a:solidFill>
            <a:ln w="9000" cap="rnd">
              <a:solidFill>
                <a:srgbClr val="F5E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1541772" y="2306257"/>
              <a:ext cx="63202" cy="63202"/>
            </a:xfrm>
            <a:prstGeom prst="ellipse">
              <a:avLst/>
            </a:prstGeom>
            <a:solidFill>
              <a:srgbClr val="F5ECFF">
                <a:alpha val="100000"/>
              </a:srgbClr>
            </a:solidFill>
            <a:ln w="9000" cap="rnd">
              <a:solidFill>
                <a:srgbClr val="F5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1695498" y="4541263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1165021" y="5187980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1430322" y="5679586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1594098" y="4063407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1461625" y="3226567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1502251" y="5138683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1467839" y="3669563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1590905" y="5503212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1510154" y="5247368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1570207" y="5477894"/>
              <a:ext cx="63202" cy="63202"/>
            </a:xfrm>
            <a:prstGeom prst="ellipse">
              <a:avLst/>
            </a:prstGeom>
            <a:solidFill>
              <a:srgbClr val="F3EBFF">
                <a:alpha val="100000"/>
              </a:srgbClr>
            </a:solidFill>
            <a:ln w="9000" cap="rnd">
              <a:solidFill>
                <a:srgbClr val="F3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1261750" y="5403422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1885119" y="3996605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1388001" y="5385230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2341601" y="2723392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1619417" y="4796008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2066703" y="4410628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1460026" y="5679586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1286720" y="4846741"/>
              <a:ext cx="63202" cy="63202"/>
            </a:xfrm>
            <a:prstGeom prst="ellipse">
              <a:avLst/>
            </a:prstGeom>
            <a:solidFill>
              <a:srgbClr val="F3E9FF">
                <a:alpha val="100000"/>
              </a:srgbClr>
            </a:solidFill>
            <a:ln w="9000" cap="rnd">
              <a:solidFill>
                <a:srgbClr val="F3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1553928" y="4645049"/>
              <a:ext cx="63202" cy="63202"/>
            </a:xfrm>
            <a:prstGeom prst="ellipse">
              <a:avLst/>
            </a:prstGeom>
            <a:solidFill>
              <a:srgbClr val="F3E9FF">
                <a:alpha val="100000"/>
              </a:srgbClr>
            </a:solidFill>
            <a:ln w="9000" cap="rnd">
              <a:solidFill>
                <a:srgbClr val="F3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1688282" y="5096540"/>
              <a:ext cx="63202" cy="63202"/>
            </a:xfrm>
            <a:prstGeom prst="ellipse">
              <a:avLst/>
            </a:prstGeom>
            <a:solidFill>
              <a:srgbClr val="F3E9FF">
                <a:alpha val="100000"/>
              </a:srgbClr>
            </a:solidFill>
            <a:ln w="9000" cap="rnd">
              <a:solidFill>
                <a:srgbClr val="F3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1630625" y="4294716"/>
              <a:ext cx="63202" cy="63202"/>
            </a:xfrm>
            <a:prstGeom prst="ellipse">
              <a:avLst/>
            </a:prstGeom>
            <a:solidFill>
              <a:srgbClr val="F2E9FF">
                <a:alpha val="100000"/>
              </a:srgbClr>
            </a:solidFill>
            <a:ln w="9000" cap="rnd">
              <a:solidFill>
                <a:srgbClr val="F2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1881446" y="3961505"/>
              <a:ext cx="63202" cy="63202"/>
            </a:xfrm>
            <a:prstGeom prst="ellipse">
              <a:avLst/>
            </a:prstGeom>
            <a:solidFill>
              <a:srgbClr val="F2E9FF">
                <a:alpha val="100000"/>
              </a:srgbClr>
            </a:solidFill>
            <a:ln w="9000" cap="rnd">
              <a:solidFill>
                <a:srgbClr val="F2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1548054" y="5394184"/>
              <a:ext cx="63202" cy="63202"/>
            </a:xfrm>
            <a:prstGeom prst="ellipse">
              <a:avLst/>
            </a:prstGeom>
            <a:solidFill>
              <a:srgbClr val="F2E9FF">
                <a:alpha val="100000"/>
              </a:srgbClr>
            </a:solidFill>
            <a:ln w="9000" cap="rnd">
              <a:solidFill>
                <a:srgbClr val="F2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1718151" y="5106517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1513281" y="5034897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1424643" y="5009579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1592484" y="3901914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1605478" y="3776834"/>
              <a:ext cx="63202" cy="63202"/>
            </a:xfrm>
            <a:prstGeom prst="ellipse">
              <a:avLst/>
            </a:prstGeom>
            <a:solidFill>
              <a:srgbClr val="F2E7FF">
                <a:alpha val="100000"/>
              </a:srgbClr>
            </a:solidFill>
            <a:ln w="9000" cap="rnd">
              <a:solidFill>
                <a:srgbClr val="F2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2003201" y="1402783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1646792" y="5595876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1622478" y="5086893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1550106" y="5276201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1438321" y="5241929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1606491" y="3866446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1767897" y="4531722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1861798" y="3604633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1744140" y="3375207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1739439" y="3876146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1823413" y="3734494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1791611" y="4176734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1598278" y="3506726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1847335" y="2578531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1594739" y="5503212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1886287" y="4612320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1570247" y="3221324"/>
              <a:ext cx="63202" cy="63202"/>
            </a:xfrm>
            <a:prstGeom prst="ellipse">
              <a:avLst/>
            </a:prstGeom>
            <a:solidFill>
              <a:srgbClr val="F0E4FF">
                <a:alpha val="100000"/>
              </a:srgbClr>
            </a:solidFill>
            <a:ln w="9000" cap="rnd">
              <a:solidFill>
                <a:srgbClr val="F0E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1963011" y="1281475"/>
              <a:ext cx="63202" cy="63202"/>
            </a:xfrm>
            <a:prstGeom prst="ellipse">
              <a:avLst/>
            </a:prstGeom>
            <a:solidFill>
              <a:srgbClr val="EFE4FF">
                <a:alpha val="100000"/>
              </a:srgbClr>
            </a:solidFill>
            <a:ln w="9000" cap="rnd">
              <a:solidFill>
                <a:srgbClr val="EFE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1907018" y="4480239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1887091" y="4221589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1208257" y="4551128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1621399" y="4294716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1475187" y="3551581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1555288" y="2976265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1478743" y="4488211"/>
              <a:ext cx="63202" cy="63202"/>
            </a:xfrm>
            <a:prstGeom prst="ellipse">
              <a:avLst/>
            </a:prstGeom>
            <a:solidFill>
              <a:srgbClr val="EFE2FF">
                <a:alpha val="100000"/>
              </a:srgbClr>
            </a:solidFill>
            <a:ln w="9000" cap="rnd">
              <a:solidFill>
                <a:srgbClr val="EF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1856408" y="4238221"/>
              <a:ext cx="63202" cy="63202"/>
            </a:xfrm>
            <a:prstGeom prst="ellipse">
              <a:avLst/>
            </a:prstGeom>
            <a:solidFill>
              <a:srgbClr val="EFE2FF">
                <a:alpha val="100000"/>
              </a:srgbClr>
            </a:solidFill>
            <a:ln w="9000" cap="rnd">
              <a:solidFill>
                <a:srgbClr val="EF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1540140" y="4742956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1347083" y="4807886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1841797" y="4150263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1842471" y="3646273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1418602" y="3073725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1669977" y="5009579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1959360" y="1496703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1732878" y="4446841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1436897" y="2306257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1553241" y="1042585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1333534" y="3728494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1509011" y="4624973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1416981" y="5150246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1501127" y="3375207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1504342" y="5009579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1566020" y="5062631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1399871" y="5466015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1643258" y="4944648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1934764" y="3052608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1395321" y="4457553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1471250" y="4964724"/>
              <a:ext cx="63202" cy="63202"/>
            </a:xfrm>
            <a:prstGeom prst="ellipse">
              <a:avLst/>
            </a:prstGeom>
            <a:solidFill>
              <a:srgbClr val="ECDFFF">
                <a:alpha val="100000"/>
              </a:srgbClr>
            </a:solidFill>
            <a:ln w="9000" cap="rnd">
              <a:solidFill>
                <a:srgbClr val="EC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1475834" y="5679586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1543510" y="4364890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1918439" y="3520923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1873992" y="4150263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1515381" y="5595876"/>
              <a:ext cx="63202" cy="63202"/>
            </a:xfrm>
            <a:prstGeom prst="ellipse">
              <a:avLst/>
            </a:prstGeom>
            <a:solidFill>
              <a:srgbClr val="ECDDFF">
                <a:alpha val="100000"/>
              </a:srgbClr>
            </a:solidFill>
            <a:ln w="9000" cap="rnd">
              <a:solidFill>
                <a:srgbClr val="EC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2177844" y="3568213"/>
              <a:ext cx="63202" cy="63202"/>
            </a:xfrm>
            <a:prstGeom prst="ellipse">
              <a:avLst/>
            </a:prstGeom>
            <a:solidFill>
              <a:srgbClr val="ECDDFF">
                <a:alpha val="100000"/>
              </a:srgbClr>
            </a:solidFill>
            <a:ln w="9000" cap="rnd">
              <a:solidFill>
                <a:srgbClr val="EC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1746341" y="3694882"/>
              <a:ext cx="63202" cy="63202"/>
            </a:xfrm>
            <a:prstGeom prst="ellipse">
              <a:avLst/>
            </a:prstGeom>
            <a:solidFill>
              <a:srgbClr val="ECDDFF">
                <a:alpha val="100000"/>
              </a:srgbClr>
            </a:solidFill>
            <a:ln w="9000" cap="rnd">
              <a:solidFill>
                <a:srgbClr val="EC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1601173" y="3624709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1681796" y="3358086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1850599" y="4364890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1779755" y="4908228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1971597" y="1636250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1403072" y="1167935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1771203" y="4339571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1588184" y="4944648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1442888" y="4509154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1205699" y="4176734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1989815" y="4594315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2044205" y="1812251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1447266" y="3444580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1680856" y="2664149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1401920" y="5221136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2024287" y="2642038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1571815" y="5545871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1565593" y="2433334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1607287" y="4733415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1770756" y="5226196"/>
              <a:ext cx="63202" cy="63202"/>
            </a:xfrm>
            <a:prstGeom prst="ellipse">
              <a:avLst/>
            </a:prstGeom>
            <a:solidFill>
              <a:srgbClr val="E9DAFF">
                <a:alpha val="100000"/>
              </a:srgbClr>
            </a:solidFill>
            <a:ln w="9000" cap="rnd">
              <a:solidFill>
                <a:srgbClr val="E9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1480258" y="5264323"/>
              <a:ext cx="63202" cy="63202"/>
            </a:xfrm>
            <a:prstGeom prst="ellipse">
              <a:avLst/>
            </a:prstGeom>
            <a:solidFill>
              <a:srgbClr val="E9DAFF">
                <a:alpha val="100000"/>
              </a:srgbClr>
            </a:solidFill>
            <a:ln w="9000" cap="rnd">
              <a:solidFill>
                <a:srgbClr val="E9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1509854" y="4429820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1535697" y="3669563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1985107" y="4773614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1468532" y="5009579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1482886" y="5187980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2029065" y="4566582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1837450" y="4715222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1471513" y="5282328"/>
              <a:ext cx="63202" cy="63202"/>
            </a:xfrm>
            <a:prstGeom prst="ellipse">
              <a:avLst/>
            </a:prstGeom>
            <a:solidFill>
              <a:srgbClr val="E9D8FF">
                <a:alpha val="100000"/>
              </a:srgbClr>
            </a:solidFill>
            <a:ln w="9000" cap="rnd">
              <a:solidFill>
                <a:srgbClr val="E9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1820799" y="3722615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1961379" y="3822274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1319543" y="5454603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1466425" y="5790384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1540322" y="5490278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1747516" y="4398502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1462093" y="4392623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1520234" y="494464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1527637" y="494464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1472727" y="4255861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1361471" y="528232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1607819" y="4500595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1584317" y="4093024"/>
              <a:ext cx="63202" cy="63202"/>
            </a:xfrm>
            <a:prstGeom prst="ellipse">
              <a:avLst/>
            </a:prstGeom>
            <a:solidFill>
              <a:srgbClr val="E7D7FF">
                <a:alpha val="100000"/>
              </a:srgbClr>
            </a:solidFill>
            <a:ln w="9000" cap="rnd">
              <a:solidFill>
                <a:srgbClr val="E7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966974" y="2388479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1533596" y="3604633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1452060" y="5578236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1717260" y="4531722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1560580" y="5179162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1875470" y="4645049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1594048" y="3818204"/>
              <a:ext cx="63202" cy="63202"/>
            </a:xfrm>
            <a:prstGeom prst="ellipse">
              <a:avLst/>
            </a:prstGeom>
            <a:solidFill>
              <a:srgbClr val="E7D5FF">
                <a:alpha val="100000"/>
              </a:srgbClr>
            </a:solidFill>
            <a:ln w="9000" cap="rnd">
              <a:solidFill>
                <a:srgbClr val="E7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1235807" y="5134928"/>
              <a:ext cx="63202" cy="63202"/>
            </a:xfrm>
            <a:prstGeom prst="ellipse">
              <a:avLst/>
            </a:prstGeom>
            <a:solidFill>
              <a:srgbClr val="E7D5FF">
                <a:alpha val="100000"/>
              </a:srgbClr>
            </a:solidFill>
            <a:ln w="9000" cap="rnd">
              <a:solidFill>
                <a:srgbClr val="E7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1553465" y="5221136"/>
              <a:ext cx="63202" cy="63202"/>
            </a:xfrm>
            <a:prstGeom prst="ellipse">
              <a:avLst/>
            </a:prstGeom>
            <a:solidFill>
              <a:srgbClr val="E7D5FF">
                <a:alpha val="100000"/>
              </a:srgbClr>
            </a:solidFill>
            <a:ln w="9000" cap="rnd">
              <a:solidFill>
                <a:srgbClr val="E7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2027312" y="4496409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2129863" y="3936186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1524381" y="4028093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1553978" y="4944648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1563499" y="4773614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1510214" y="3861715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1557626" y="3319231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1970816" y="1445970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1489950" y="5530946"/>
              <a:ext cx="63202" cy="63202"/>
            </a:xfrm>
            <a:prstGeom prst="ellipse">
              <a:avLst/>
            </a:prstGeom>
            <a:solidFill>
              <a:srgbClr val="E6D3FF">
                <a:alpha val="100000"/>
              </a:srgbClr>
            </a:solidFill>
            <a:ln w="9000" cap="rnd">
              <a:solidFill>
                <a:srgbClr val="E6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1866751" y="4205856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1173756" y="3968194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1306824" y="3305034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2318933" y="2723392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1397955" y="4742956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1350339" y="4404501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1828056" y="4480239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1394967" y="5113364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1543277" y="4908228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1175123" y="3103341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1505182" y="5595876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1481238" y="5086893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1529332" y="3480255"/>
              <a:ext cx="63202" cy="63202"/>
            </a:xfrm>
            <a:prstGeom prst="ellipse">
              <a:avLst/>
            </a:prstGeom>
            <a:solidFill>
              <a:srgbClr val="E4D2FF">
                <a:alpha val="100000"/>
              </a:srgbClr>
            </a:solidFill>
            <a:ln w="9000" cap="rnd">
              <a:solidFill>
                <a:srgbClr val="E4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1499303" y="5034897"/>
              <a:ext cx="63202" cy="63202"/>
            </a:xfrm>
            <a:prstGeom prst="ellipse">
              <a:avLst/>
            </a:prstGeom>
            <a:solidFill>
              <a:srgbClr val="E4D2FF">
                <a:alpha val="100000"/>
              </a:srgbClr>
            </a:solidFill>
            <a:ln w="9000" cap="rnd">
              <a:solidFill>
                <a:srgbClr val="E4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1886722" y="4364890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1642001" y="4796008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1479215" y="4724176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1455674" y="4536454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2121135" y="3924308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1659257" y="4908228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2143153" y="1262282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1562527" y="4457553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1777801" y="3535848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1979906" y="4492281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1953300" y="4238221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1612210" y="3876146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1442849" y="4556189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1703995" y="3375207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1990741" y="2284694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1634550" y="4763031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1609090" y="4908228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1824576" y="4274641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1398771" y="5241929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1656637" y="1736855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1596718" y="4004164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1904141" y="4190931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1499590" y="4019896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1787992" y="3402941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1737157" y="5158219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1422030" y="2195833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1749773" y="4891596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1622773" y="4150263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1463693" y="4274641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1260620" y="4517973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1378760" y="4763031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1725463" y="4294716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1850288" y="3968194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1603979" y="2934625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1637383" y="4796008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1286016" y="5201730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1148186" y="4986288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1197611" y="5034897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1335814" y="5071494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1882024" y="4752820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1610650" y="5656295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1623362" y="4925869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1877822" y="2512461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1695738" y="4274641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1332851" y="4238221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1924345" y="4294716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1400543" y="5790384"/>
              <a:ext cx="63202" cy="63202"/>
            </a:xfrm>
            <a:prstGeom prst="ellipse">
              <a:avLst/>
            </a:prstGeom>
            <a:solidFill>
              <a:srgbClr val="DFCAFF">
                <a:alpha val="100000"/>
              </a:srgbClr>
            </a:solidFill>
            <a:ln w="9000" cap="rnd">
              <a:solidFill>
                <a:srgbClr val="DF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1683631" y="4594315"/>
              <a:ext cx="63202" cy="63202"/>
            </a:xfrm>
            <a:prstGeom prst="ellipse">
              <a:avLst/>
            </a:prstGeom>
            <a:solidFill>
              <a:srgbClr val="DFCAFF">
                <a:alpha val="100000"/>
              </a:srgbClr>
            </a:solidFill>
            <a:ln w="9000" cap="rnd">
              <a:solidFill>
                <a:srgbClr val="DF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1165403" y="4908228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1428771" y="5679586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1569500" y="4820270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1842070" y="4724176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1496553" y="4423281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1328723" y="3876146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1642821" y="4221589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1753943" y="4045215"/>
              <a:ext cx="63202" cy="63202"/>
            </a:xfrm>
            <a:prstGeom prst="ellipse">
              <a:avLst/>
            </a:prstGeom>
            <a:solidFill>
              <a:srgbClr val="DFC8FF">
                <a:alpha val="100000"/>
              </a:srgbClr>
            </a:solidFill>
            <a:ln w="9000" cap="rnd">
              <a:solidFill>
                <a:srgbClr val="DF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1722104" y="5142486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1417513" y="4527066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1182758" y="3861715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1741551" y="3096494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1494373" y="4472479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1568622" y="5142486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1260719" y="5368108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1417175" y="4752820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1336578" y="5062631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2490053" y="2898205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2097031" y="4410628"/>
              <a:ext cx="63202" cy="63202"/>
            </a:xfrm>
            <a:prstGeom prst="ellipse">
              <a:avLst/>
            </a:prstGeom>
            <a:solidFill>
              <a:srgbClr val="DDC7FF">
                <a:alpha val="100000"/>
              </a:srgbClr>
            </a:solidFill>
            <a:ln w="9000" cap="rnd">
              <a:solidFill>
                <a:srgbClr val="DD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2015498" y="4500595"/>
              <a:ext cx="63202" cy="63202"/>
            </a:xfrm>
            <a:prstGeom prst="ellipse">
              <a:avLst/>
            </a:prstGeom>
            <a:solidFill>
              <a:srgbClr val="DDC7FF">
                <a:alpha val="100000"/>
              </a:srgbClr>
            </a:solidFill>
            <a:ln w="9000" cap="rnd">
              <a:solidFill>
                <a:srgbClr val="DD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1569801" y="3750058"/>
              <a:ext cx="63202" cy="63202"/>
            </a:xfrm>
            <a:prstGeom prst="ellipse">
              <a:avLst/>
            </a:prstGeom>
            <a:solidFill>
              <a:srgbClr val="DDC7FF">
                <a:alpha val="100000"/>
              </a:srgbClr>
            </a:solidFill>
            <a:ln w="9000" cap="rnd">
              <a:solidFill>
                <a:srgbClr val="DD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1653998" y="4964724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2065282" y="1740035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1721297" y="5226196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1415772" y="3694882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1854041" y="4846741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1722479" y="4364890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1973285" y="1196116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2037082" y="3989238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1773242" y="3968194"/>
              <a:ext cx="63202" cy="63202"/>
            </a:xfrm>
            <a:prstGeom prst="ellipse">
              <a:avLst/>
            </a:prstGeom>
            <a:solidFill>
              <a:srgbClr val="DDC5FF">
                <a:alpha val="100000"/>
              </a:srgbClr>
            </a:solidFill>
            <a:ln w="9000" cap="rnd">
              <a:solidFill>
                <a:srgbClr val="DD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1524765" y="4742956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1643767" y="4875864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1967662" y="2763591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1659116" y="4274641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1623924" y="3646273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1339489" y="4645049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1470161" y="5120376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1764461" y="3278563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2132194" y="3493190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1671245" y="5065555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1935564" y="4028093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1779864" y="5454603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1746339" y="4443356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2201042" y="3989238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1818248" y="3455993"/>
              <a:ext cx="63202" cy="63202"/>
            </a:xfrm>
            <a:prstGeom prst="ellipse">
              <a:avLst/>
            </a:prstGeom>
            <a:solidFill>
              <a:srgbClr val="DBC2FF">
                <a:alpha val="100000"/>
              </a:srgbClr>
            </a:solidFill>
            <a:ln w="9000" cap="rnd">
              <a:solidFill>
                <a:srgbClr val="DB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1713433" y="4908228"/>
              <a:ext cx="63202" cy="63202"/>
            </a:xfrm>
            <a:prstGeom prst="ellipse">
              <a:avLst/>
            </a:prstGeom>
            <a:solidFill>
              <a:srgbClr val="DBC2FF">
                <a:alpha val="100000"/>
              </a:srgbClr>
            </a:solidFill>
            <a:ln w="9000" cap="rnd">
              <a:solidFill>
                <a:srgbClr val="DB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1601674" y="5216161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1469786" y="3089805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1703220" y="5009579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1692505" y="3226567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1690830" y="4103606"/>
              <a:ext cx="63202" cy="63202"/>
            </a:xfrm>
            <a:prstGeom prst="ellipse">
              <a:avLst/>
            </a:prstGeom>
            <a:solidFill>
              <a:srgbClr val="DAC1FF">
                <a:alpha val="100000"/>
              </a:srgbClr>
            </a:solidFill>
            <a:ln w="9000" cap="rnd">
              <a:solidFill>
                <a:srgbClr val="DA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1281530" y="4476333"/>
              <a:ext cx="63202" cy="63202"/>
            </a:xfrm>
            <a:prstGeom prst="ellipse">
              <a:avLst/>
            </a:prstGeom>
            <a:solidFill>
              <a:srgbClr val="DAC1FF">
                <a:alpha val="100000"/>
              </a:srgbClr>
            </a:solidFill>
            <a:ln w="9000" cap="rnd">
              <a:solidFill>
                <a:srgbClr val="DA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1776486" y="4846741"/>
              <a:ext cx="63202" cy="63202"/>
            </a:xfrm>
            <a:prstGeom prst="ellipse">
              <a:avLst/>
            </a:prstGeom>
            <a:solidFill>
              <a:srgbClr val="DAC1FF">
                <a:alpha val="100000"/>
              </a:srgbClr>
            </a:solidFill>
            <a:ln w="9000" cap="rnd">
              <a:solidFill>
                <a:srgbClr val="DA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1670391" y="4364890"/>
              <a:ext cx="63202" cy="63202"/>
            </a:xfrm>
            <a:prstGeom prst="ellipse">
              <a:avLst/>
            </a:prstGeom>
            <a:solidFill>
              <a:srgbClr val="D9C1FF">
                <a:alpha val="100000"/>
              </a:srgbClr>
            </a:solidFill>
            <a:ln w="9000" cap="rnd">
              <a:solidFill>
                <a:srgbClr val="D9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1182221" y="5595876"/>
              <a:ext cx="63202" cy="63202"/>
            </a:xfrm>
            <a:prstGeom prst="ellipse">
              <a:avLst/>
            </a:prstGeom>
            <a:solidFill>
              <a:srgbClr val="D9C1FF">
                <a:alpha val="100000"/>
              </a:srgbClr>
            </a:solidFill>
            <a:ln w="9000" cap="rnd">
              <a:solidFill>
                <a:srgbClr val="D9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1644098" y="3753273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1557636" y="2742798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1625246" y="5009579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1208030" y="4527066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1356590" y="4659246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1516738" y="5158219"/>
              <a:ext cx="63202" cy="63202"/>
            </a:xfrm>
            <a:prstGeom prst="ellipse">
              <a:avLst/>
            </a:prstGeom>
            <a:solidFill>
              <a:srgbClr val="D9BFFF">
                <a:alpha val="100000"/>
              </a:srgbClr>
            </a:solidFill>
            <a:ln w="9000" cap="rnd">
              <a:solidFill>
                <a:srgbClr val="D9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1620166" y="2898205"/>
              <a:ext cx="63202" cy="63202"/>
            </a:xfrm>
            <a:prstGeom prst="ellipse">
              <a:avLst/>
            </a:prstGeom>
            <a:solidFill>
              <a:srgbClr val="D9BFFF">
                <a:alpha val="100000"/>
              </a:srgbClr>
            </a:solidFill>
            <a:ln w="9000" cap="rnd">
              <a:solidFill>
                <a:srgbClr val="D9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1377846" y="4163197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1432588" y="3535848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1342507" y="4036528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1811695" y="4891596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1863684" y="5009579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1191638" y="4205856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1282275" y="5301520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1305872" y="2656590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2039215" y="3260179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1842945" y="4339571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1854799" y="3196439"/>
              <a:ext cx="63202" cy="63202"/>
            </a:xfrm>
            <a:prstGeom prst="ellipse">
              <a:avLst/>
            </a:prstGeom>
            <a:solidFill>
              <a:srgbClr val="D7BEFF">
                <a:alpha val="100000"/>
              </a:srgbClr>
            </a:solidFill>
            <a:ln w="9000" cap="rnd">
              <a:solidFill>
                <a:srgbClr val="D7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1353886" y="4724176"/>
              <a:ext cx="63202" cy="63202"/>
            </a:xfrm>
            <a:prstGeom prst="ellipse">
              <a:avLst/>
            </a:prstGeom>
            <a:solidFill>
              <a:srgbClr val="D7BEFF">
                <a:alpha val="100000"/>
              </a:srgbClr>
            </a:solidFill>
            <a:ln w="9000" cap="rnd">
              <a:solidFill>
                <a:srgbClr val="D7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1937597" y="2306257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1360113" y="4429820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1717626" y="4072948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1665744" y="3196439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1828307" y="5154205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1779126" y="3876146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1176195" y="4045215"/>
              <a:ext cx="63202" cy="63202"/>
            </a:xfrm>
            <a:prstGeom prst="ellipse">
              <a:avLst/>
            </a:prstGeom>
            <a:solidFill>
              <a:srgbClr val="D7BCFF">
                <a:alpha val="100000"/>
              </a:srgbClr>
            </a:solidFill>
            <a:ln w="9000" cap="rnd">
              <a:solidFill>
                <a:srgbClr val="D7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1102929" y="4612320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1969111" y="4103606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1816527" y="3358086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1405264" y="4624973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1815294" y="4925869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1659529" y="3089805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1372644" y="5578236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1628455" y="4176734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1089186" y="3891331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1455163" y="2329548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2171467" y="3924308"/>
              <a:ext cx="63202" cy="63202"/>
            </a:xfrm>
            <a:prstGeom prst="ellipse">
              <a:avLst/>
            </a:prstGeom>
            <a:solidFill>
              <a:srgbClr val="D5BBFF">
                <a:alpha val="100000"/>
              </a:srgbClr>
            </a:solidFill>
            <a:ln w="9000" cap="rnd">
              <a:solidFill>
                <a:srgbClr val="D5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1651086" y="5344179"/>
              <a:ext cx="63202" cy="63202"/>
            </a:xfrm>
            <a:prstGeom prst="ellipse">
              <a:avLst/>
            </a:prstGeom>
            <a:solidFill>
              <a:srgbClr val="D5BBFF">
                <a:alpha val="100000"/>
              </a:srgbClr>
            </a:solidFill>
            <a:ln w="9000" cap="rnd">
              <a:solidFill>
                <a:srgbClr val="D5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1562916" y="4392623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1301924" y="5656295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1653642" y="4093024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1823644" y="4150263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1553974" y="4624973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2189915" y="3624709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1453979" y="4504843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1743265" y="4875864"/>
              <a:ext cx="63202" cy="63202"/>
            </a:xfrm>
            <a:prstGeom prst="ellipse">
              <a:avLst/>
            </a:prstGeom>
            <a:solidFill>
              <a:srgbClr val="D5B9FF">
                <a:alpha val="100000"/>
              </a:srgbClr>
            </a:solidFill>
            <a:ln w="9000" cap="rnd">
              <a:solidFill>
                <a:srgbClr val="D5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1467652" y="5093288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1677147" y="5443621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1743223" y="4875864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1502426" y="4807886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2005352" y="2763591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1435890" y="5578236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2303031" y="2954701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1557393" y="5595876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1509713" y="4612320"/>
              <a:ext cx="63202" cy="63202"/>
            </a:xfrm>
            <a:prstGeom prst="ellipse">
              <a:avLst/>
            </a:prstGeom>
            <a:solidFill>
              <a:srgbClr val="D3B8FF">
                <a:alpha val="100000"/>
              </a:srgbClr>
            </a:solidFill>
            <a:ln w="9000" cap="rnd">
              <a:solidFill>
                <a:srgbClr val="D3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1627106" y="3467871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1730981" y="2836719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1408368" y="5103153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1475005" y="5750643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1570965" y="4457553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1942152" y="3731479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1571028" y="4450368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1548241" y="4681931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1524123" y="3722615"/>
              <a:ext cx="63202" cy="63202"/>
            </a:xfrm>
            <a:prstGeom prst="ellipse">
              <a:avLst/>
            </a:prstGeom>
            <a:solidFill>
              <a:srgbClr val="D3B6FF">
                <a:alpha val="100000"/>
              </a:srgbClr>
            </a:solidFill>
            <a:ln w="9000" cap="rnd">
              <a:solidFill>
                <a:srgbClr val="D3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1555249" y="4190931"/>
              <a:ext cx="63202" cy="63202"/>
            </a:xfrm>
            <a:prstGeom prst="ellipse">
              <a:avLst/>
            </a:prstGeom>
            <a:solidFill>
              <a:srgbClr val="D3B6FF">
                <a:alpha val="100000"/>
              </a:srgbClr>
            </a:solidFill>
            <a:ln w="9000" cap="rnd">
              <a:solidFill>
                <a:srgbClr val="D3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1259352" y="5530946"/>
              <a:ext cx="63202" cy="63202"/>
            </a:xfrm>
            <a:prstGeom prst="ellipse">
              <a:avLst/>
            </a:prstGeom>
            <a:solidFill>
              <a:srgbClr val="D2B6FF">
                <a:alpha val="100000"/>
              </a:srgbClr>
            </a:solidFill>
            <a:ln w="9000" cap="rnd">
              <a:solidFill>
                <a:srgbClr val="D2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1849417" y="4715222"/>
              <a:ext cx="63202" cy="63202"/>
            </a:xfrm>
            <a:prstGeom prst="ellipse">
              <a:avLst/>
            </a:prstGeom>
            <a:solidFill>
              <a:srgbClr val="D2B6FF">
                <a:alpha val="100000"/>
              </a:srgbClr>
            </a:solidFill>
            <a:ln w="9000" cap="rnd">
              <a:solidFill>
                <a:srgbClr val="D2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1485819" y="5732638"/>
              <a:ext cx="63202" cy="63202"/>
            </a:xfrm>
            <a:prstGeom prst="ellipse">
              <a:avLst/>
            </a:prstGeom>
            <a:solidFill>
              <a:srgbClr val="D2B6FF">
                <a:alpha val="100000"/>
              </a:srgbClr>
            </a:solidFill>
            <a:ln w="9000" cap="rnd">
              <a:solidFill>
                <a:srgbClr val="D2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1502319" y="401989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2010248" y="3996605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2297264" y="315226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1789644" y="5288585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t1322"/>
            <p:cNvSpPr/>
            <p:nvPr/>
          </p:nvSpPr>
          <p:spPr>
            <a:xfrm>
              <a:off x="1644254" y="3089805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t1323"/>
            <p:cNvSpPr/>
            <p:nvPr/>
          </p:nvSpPr>
          <p:spPr>
            <a:xfrm>
              <a:off x="1547755" y="3535848"/>
              <a:ext cx="63202" cy="63202"/>
            </a:xfrm>
            <a:prstGeom prst="ellipse">
              <a:avLst/>
            </a:prstGeom>
            <a:solidFill>
              <a:srgbClr val="D1B5FF">
                <a:alpha val="100000"/>
              </a:srgbClr>
            </a:solidFill>
            <a:ln w="9000" cap="rnd">
              <a:solidFill>
                <a:srgbClr val="D1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t1324"/>
            <p:cNvSpPr/>
            <p:nvPr/>
          </p:nvSpPr>
          <p:spPr>
            <a:xfrm>
              <a:off x="1768078" y="4986288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t1325"/>
            <p:cNvSpPr/>
            <p:nvPr/>
          </p:nvSpPr>
          <p:spPr>
            <a:xfrm>
              <a:off x="1519705" y="3467871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t1326"/>
            <p:cNvSpPr/>
            <p:nvPr/>
          </p:nvSpPr>
          <p:spPr>
            <a:xfrm>
              <a:off x="1651526" y="3722615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t1327"/>
            <p:cNvSpPr/>
            <p:nvPr/>
          </p:nvSpPr>
          <p:spPr>
            <a:xfrm>
              <a:off x="874866" y="4925869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t1328"/>
            <p:cNvSpPr/>
            <p:nvPr/>
          </p:nvSpPr>
          <p:spPr>
            <a:xfrm>
              <a:off x="1605230" y="4652061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t1329"/>
            <p:cNvSpPr/>
            <p:nvPr/>
          </p:nvSpPr>
          <p:spPr>
            <a:xfrm>
              <a:off x="1344545" y="4618578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t1330"/>
            <p:cNvSpPr/>
            <p:nvPr/>
          </p:nvSpPr>
          <p:spPr>
            <a:xfrm>
              <a:off x="2136512" y="3942312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t1331"/>
            <p:cNvSpPr/>
            <p:nvPr/>
          </p:nvSpPr>
          <p:spPr>
            <a:xfrm>
              <a:off x="1767773" y="3585854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t1332"/>
            <p:cNvSpPr/>
            <p:nvPr/>
          </p:nvSpPr>
          <p:spPr>
            <a:xfrm>
              <a:off x="1544437" y="5578236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t1333"/>
            <p:cNvSpPr/>
            <p:nvPr/>
          </p:nvSpPr>
          <p:spPr>
            <a:xfrm>
              <a:off x="2263132" y="5753755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t1334"/>
            <p:cNvSpPr/>
            <p:nvPr/>
          </p:nvSpPr>
          <p:spPr>
            <a:xfrm>
              <a:off x="1489220" y="1753115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t1335"/>
            <p:cNvSpPr/>
            <p:nvPr/>
          </p:nvSpPr>
          <p:spPr>
            <a:xfrm>
              <a:off x="2145973" y="2451191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t1336"/>
            <p:cNvSpPr/>
            <p:nvPr/>
          </p:nvSpPr>
          <p:spPr>
            <a:xfrm>
              <a:off x="1332052" y="5315056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t1337"/>
            <p:cNvSpPr/>
            <p:nvPr/>
          </p:nvSpPr>
          <p:spPr>
            <a:xfrm>
              <a:off x="1427361" y="3740620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t1338"/>
            <p:cNvSpPr/>
            <p:nvPr/>
          </p:nvSpPr>
          <p:spPr>
            <a:xfrm>
              <a:off x="1610169" y="4339571"/>
              <a:ext cx="63202" cy="63202"/>
            </a:xfrm>
            <a:prstGeom prst="ellipse">
              <a:avLst/>
            </a:prstGeom>
            <a:solidFill>
              <a:srgbClr val="CFB2FF">
                <a:alpha val="100000"/>
              </a:srgbClr>
            </a:solidFill>
            <a:ln w="9000" cap="rnd">
              <a:solidFill>
                <a:srgbClr val="CF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t1339"/>
            <p:cNvSpPr/>
            <p:nvPr/>
          </p:nvSpPr>
          <p:spPr>
            <a:xfrm>
              <a:off x="1515737" y="5034897"/>
              <a:ext cx="63202" cy="63202"/>
            </a:xfrm>
            <a:prstGeom prst="ellipse">
              <a:avLst/>
            </a:prstGeom>
            <a:solidFill>
              <a:srgbClr val="CFB2FF">
                <a:alpha val="100000"/>
              </a:srgbClr>
            </a:solidFill>
            <a:ln w="9000" cap="rnd">
              <a:solidFill>
                <a:srgbClr val="CF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t1340"/>
            <p:cNvSpPr/>
            <p:nvPr/>
          </p:nvSpPr>
          <p:spPr>
            <a:xfrm>
              <a:off x="1640880" y="4659246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t1341"/>
            <p:cNvSpPr/>
            <p:nvPr/>
          </p:nvSpPr>
          <p:spPr>
            <a:xfrm>
              <a:off x="1674326" y="4439913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t1342"/>
            <p:cNvSpPr/>
            <p:nvPr/>
          </p:nvSpPr>
          <p:spPr>
            <a:xfrm>
              <a:off x="1575226" y="5679586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t1343"/>
            <p:cNvSpPr/>
            <p:nvPr/>
          </p:nvSpPr>
          <p:spPr>
            <a:xfrm>
              <a:off x="1503008" y="4316280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t1344"/>
            <p:cNvSpPr/>
            <p:nvPr/>
          </p:nvSpPr>
          <p:spPr>
            <a:xfrm>
              <a:off x="1514096" y="5376543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1730732" y="4205856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1835875" y="4114588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1355695" y="3305034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1454276" y="4624973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1292092" y="4551128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1427129" y="1262282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1481618" y="3806325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1892401" y="2999556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1175148" y="5062631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1530087" y="4600194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1670225" y="3646273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1567582" y="5422828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1488279" y="5146340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1674838" y="3624709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2037227" y="1172446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1387506" y="4674171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1218880" y="4255861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1829475" y="5308210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1440007" y="4028093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1440890" y="3834836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1259331" y="4875864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2257855" y="2898205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1459684" y="4316280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1331837" y="2608555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1509100" y="2915846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1730288" y="4860938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1480222" y="4964724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1333453" y="3412805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1707454" y="2382600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1932473" y="4773614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1093906" y="5741501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1812700" y="3393399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2007930" y="2166711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1563708" y="5231347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2124061" y="3891331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1570267" y="1423576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1492793" y="4221589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1451224" y="3930186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1459024" y="4316280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1548053" y="4114588"/>
              <a:ext cx="63202" cy="63202"/>
            </a:xfrm>
            <a:prstGeom prst="ellipse">
              <a:avLst/>
            </a:prstGeom>
            <a:solidFill>
              <a:srgbClr val="CAABFF">
                <a:alpha val="100000"/>
              </a:srgbClr>
            </a:solidFill>
            <a:ln w="9000" cap="rnd">
              <a:solidFill>
                <a:srgbClr val="CA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1499924" y="5545871"/>
              <a:ext cx="63202" cy="63202"/>
            </a:xfrm>
            <a:prstGeom prst="ellipse">
              <a:avLst/>
            </a:prstGeom>
            <a:solidFill>
              <a:srgbClr val="CAABFF">
                <a:alpha val="100000"/>
              </a:srgbClr>
            </a:solidFill>
            <a:ln w="9000" cap="rnd">
              <a:solidFill>
                <a:srgbClr val="CA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1465770" y="4674171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1512903" y="3968194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1601379" y="4624973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1599350" y="2572880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1512716" y="3881121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1487143" y="5103153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1405872" y="4773614"/>
              <a:ext cx="63202" cy="63202"/>
            </a:xfrm>
            <a:prstGeom prst="ellipse">
              <a:avLst/>
            </a:prstGeom>
            <a:solidFill>
              <a:srgbClr val="CAA9FF">
                <a:alpha val="100000"/>
              </a:srgbClr>
            </a:solidFill>
            <a:ln w="9000" cap="rnd">
              <a:solidFill>
                <a:srgbClr val="CA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1486008" y="4410628"/>
              <a:ext cx="63202" cy="63202"/>
            </a:xfrm>
            <a:prstGeom prst="ellipse">
              <a:avLst/>
            </a:prstGeom>
            <a:solidFill>
              <a:srgbClr val="CAA9FF">
                <a:alpha val="100000"/>
              </a:srgbClr>
            </a:solidFill>
            <a:ln w="9000" cap="rnd">
              <a:solidFill>
                <a:srgbClr val="CA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1374699" y="3117538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1421485" y="4316280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1800830" y="4706536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1882254" y="4004164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1943214" y="5034897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1752254" y="4176734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1917251" y="4093024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1462358" y="4612320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2096333" y="1374139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1793609" y="4752820"/>
              <a:ext cx="63202" cy="63202"/>
            </a:xfrm>
            <a:prstGeom prst="ellipse">
              <a:avLst/>
            </a:prstGeom>
            <a:solidFill>
              <a:srgbClr val="C8A8FF">
                <a:alpha val="100000"/>
              </a:srgbClr>
            </a:solidFill>
            <a:ln w="9000" cap="rnd">
              <a:solidFill>
                <a:srgbClr val="C8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1255722" y="5368108"/>
              <a:ext cx="63202" cy="63202"/>
            </a:xfrm>
            <a:prstGeom prst="ellipse">
              <a:avLst/>
            </a:prstGeom>
            <a:solidFill>
              <a:srgbClr val="C8A8FF">
                <a:alpha val="100000"/>
              </a:srgbClr>
            </a:solidFill>
            <a:ln w="9000" cap="rnd">
              <a:solidFill>
                <a:srgbClr val="C8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1347677" y="5103153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1375434" y="4045215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1860996" y="4416885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1941230" y="4513530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1627913" y="5009579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1365506" y="5454603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1978708" y="2705200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1685561" y="3982053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1341427" y="4522484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1430158" y="5376543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1548676" y="4045215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1960810" y="3173515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1476363" y="2881573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1667657" y="3124905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1674727" y="5776525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1789564" y="989533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1300550" y="4706536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1863600" y="3312046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1430880" y="4500595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1357245" y="4274641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1665550" y="3954966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1346702" y="3312046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2492555" y="2284694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1734446" y="1201090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1682578" y="4190931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1365499" y="2836719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986982" y="4681931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1999338" y="3624709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1686215" y="5162289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1444733" y="4908228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1738228" y="3843522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1417909" y="4561339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1504431" y="4784595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1660657" y="2245838"/>
              <a:ext cx="63202" cy="63202"/>
            </a:xfrm>
            <a:prstGeom prst="ellipse">
              <a:avLst/>
            </a:prstGeom>
            <a:solidFill>
              <a:srgbClr val="C5A2FF">
                <a:alpha val="100000"/>
              </a:srgbClr>
            </a:solidFill>
            <a:ln w="9000" cap="rnd">
              <a:solidFill>
                <a:srgbClr val="C5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1603226" y="4986288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1691661" y="4274641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1997613" y="3144183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1856359" y="1256156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2116043" y="4638202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1785117" y="4404501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1976727" y="4255861"/>
              <a:ext cx="63202" cy="63202"/>
            </a:xfrm>
            <a:prstGeom prst="ellipse">
              <a:avLst/>
            </a:prstGeom>
            <a:solidFill>
              <a:srgbClr val="C4A1FF">
                <a:alpha val="100000"/>
              </a:srgbClr>
            </a:solidFill>
            <a:ln w="9000" cap="rnd">
              <a:solidFill>
                <a:srgbClr val="C4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1205615" y="2664149"/>
              <a:ext cx="63202" cy="63202"/>
            </a:xfrm>
            <a:prstGeom prst="ellipse">
              <a:avLst/>
            </a:prstGeom>
            <a:solidFill>
              <a:srgbClr val="C4A1FF">
                <a:alpha val="100000"/>
              </a:srgbClr>
            </a:solidFill>
            <a:ln w="9000" cap="rnd">
              <a:solidFill>
                <a:srgbClr val="C4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1645409" y="4238221"/>
              <a:ext cx="63202" cy="63202"/>
            </a:xfrm>
            <a:prstGeom prst="ellipse">
              <a:avLst/>
            </a:prstGeom>
            <a:solidFill>
              <a:srgbClr val="C3A1FF">
                <a:alpha val="100000"/>
              </a:srgbClr>
            </a:solidFill>
            <a:ln w="9000" cap="rnd">
              <a:solidFill>
                <a:srgbClr val="C3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1977743" y="3886181"/>
              <a:ext cx="63202" cy="63202"/>
            </a:xfrm>
            <a:prstGeom prst="ellipse">
              <a:avLst/>
            </a:prstGeom>
            <a:solidFill>
              <a:srgbClr val="C3A1FF">
                <a:alpha val="100000"/>
              </a:srgbClr>
            </a:solidFill>
            <a:ln w="9000" cap="rnd">
              <a:solidFill>
                <a:srgbClr val="C3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1984166" y="2898205"/>
              <a:ext cx="63202" cy="63202"/>
            </a:xfrm>
            <a:prstGeom prst="ellipse">
              <a:avLst/>
            </a:prstGeom>
            <a:solidFill>
              <a:srgbClr val="C3A1FF">
                <a:alpha val="100000"/>
              </a:srgbClr>
            </a:solidFill>
            <a:ln w="9000" cap="rnd">
              <a:solidFill>
                <a:srgbClr val="C3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1413533" y="5656295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2017659" y="4082813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1679665" y="3646273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1539832" y="1412994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1518723" y="4019896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2042513" y="2976265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1817393" y="4436510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1354452" y="5086893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1318812" y="5201730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1858847" y="2850916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1023355" y="3814190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1939397" y="3737541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1619365" y="4513530"/>
              <a:ext cx="63202" cy="63202"/>
            </a:xfrm>
            <a:prstGeom prst="ellipse">
              <a:avLst/>
            </a:prstGeom>
            <a:solidFill>
              <a:srgbClr val="C29EFF">
                <a:alpha val="100000"/>
              </a:srgbClr>
            </a:solidFill>
            <a:ln w="9000" cap="rnd">
              <a:solidFill>
                <a:srgbClr val="C2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1405688" y="4364890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1588648" y="5412963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65"/>
            <p:cNvSpPr/>
            <p:nvPr/>
          </p:nvSpPr>
          <p:spPr>
            <a:xfrm>
              <a:off x="2177152" y="2742798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66"/>
            <p:cNvSpPr/>
            <p:nvPr/>
          </p:nvSpPr>
          <p:spPr>
            <a:xfrm>
              <a:off x="1965334" y="3412805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1406681" y="4689904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1715241" y="3912895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1057352" y="2823182"/>
              <a:ext cx="63202" cy="63202"/>
            </a:xfrm>
            <a:prstGeom prst="ellipse">
              <a:avLst/>
            </a:prstGeom>
            <a:solidFill>
              <a:srgbClr val="C19DFF">
                <a:alpha val="100000"/>
              </a:srgbClr>
            </a:solidFill>
            <a:ln w="9000" cap="rnd">
              <a:solidFill>
                <a:srgbClr val="C1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1764566" y="2329548"/>
              <a:ext cx="63202" cy="63202"/>
            </a:xfrm>
            <a:prstGeom prst="ellipse">
              <a:avLst/>
            </a:prstGeom>
            <a:solidFill>
              <a:srgbClr val="C19DFF">
                <a:alpha val="100000"/>
              </a:srgbClr>
            </a:solidFill>
            <a:ln w="9000" cap="rnd">
              <a:solidFill>
                <a:srgbClr val="C1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1389958" y="5466015"/>
              <a:ext cx="63202" cy="63202"/>
            </a:xfrm>
            <a:prstGeom prst="ellipse">
              <a:avLst/>
            </a:prstGeom>
            <a:solidFill>
              <a:srgbClr val="C19DFF">
                <a:alpha val="100000"/>
              </a:srgbClr>
            </a:solidFill>
            <a:ln w="9000" cap="rnd">
              <a:solidFill>
                <a:srgbClr val="C1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1630328" y="4238221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1590387" y="4011924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1739146" y="3646273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1630515" y="5336620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1474965" y="4551128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1877091" y="5853545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1510047" y="4392623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1796654" y="2671908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1525671" y="5090073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1632760" y="5412963"/>
              <a:ext cx="63202" cy="63202"/>
            </a:xfrm>
            <a:prstGeom prst="ellipse">
              <a:avLst/>
            </a:prstGeom>
            <a:solidFill>
              <a:srgbClr val="BF9CFF">
                <a:alpha val="100000"/>
              </a:srgbClr>
            </a:solidFill>
            <a:ln w="9000" cap="rnd">
              <a:solidFill>
                <a:srgbClr val="BF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1624212" y="5288585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1617162" y="4784595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1794693" y="5270202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1611372" y="427464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1520668" y="506263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2147806" y="382640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2077588" y="2714154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1627332" y="3794913"/>
              <a:ext cx="63202" cy="63202"/>
            </a:xfrm>
            <a:prstGeom prst="ellipse">
              <a:avLst/>
            </a:prstGeom>
            <a:solidFill>
              <a:srgbClr val="BF9AFF">
                <a:alpha val="100000"/>
              </a:srgbClr>
            </a:solidFill>
            <a:ln w="9000" cap="rnd">
              <a:solidFill>
                <a:srgbClr val="BF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1840278" y="1412994"/>
              <a:ext cx="63202" cy="63202"/>
            </a:xfrm>
            <a:prstGeom prst="ellipse">
              <a:avLst/>
            </a:prstGeom>
            <a:solidFill>
              <a:srgbClr val="BF9AFF">
                <a:alpha val="100000"/>
              </a:srgbClr>
            </a:solidFill>
            <a:ln w="9000" cap="rnd">
              <a:solidFill>
                <a:srgbClr val="BF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1702535" y="5241929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1656742" y="3493190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1608997" y="2329548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1391134" y="3669563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2086793" y="4190931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1765515" y="3881121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1560540" y="3024875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1652311" y="1951482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2015155" y="3818204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1632904" y="4137879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1827105" y="1316575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1388602" y="5656295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1762741" y="2284694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1380862" y="5679586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1423386" y="4536454"/>
              <a:ext cx="63202" cy="63202"/>
            </a:xfrm>
            <a:prstGeom prst="ellipse">
              <a:avLst/>
            </a:prstGeom>
            <a:solidFill>
              <a:srgbClr val="BC98FF">
                <a:alpha val="100000"/>
              </a:srgbClr>
            </a:solidFill>
            <a:ln w="9000" cap="rnd">
              <a:solidFill>
                <a:srgbClr val="BC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1689061" y="4339571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1423288" y="3936186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1761398" y="5301520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1055432" y="4429820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1866123" y="3237345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2044306" y="4724176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1623344" y="4612320"/>
              <a:ext cx="63202" cy="63202"/>
            </a:xfrm>
            <a:prstGeom prst="ellipse">
              <a:avLst/>
            </a:prstGeom>
            <a:solidFill>
              <a:srgbClr val="BB96FF">
                <a:alpha val="100000"/>
              </a:srgbClr>
            </a:solidFill>
            <a:ln w="9000" cap="rnd">
              <a:solidFill>
                <a:srgbClr val="BB9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1507966" y="3467871"/>
              <a:ext cx="63202" cy="63202"/>
            </a:xfrm>
            <a:prstGeom prst="ellipse">
              <a:avLst/>
            </a:prstGeom>
            <a:solidFill>
              <a:srgbClr val="BB96FF">
                <a:alpha val="100000"/>
              </a:srgbClr>
            </a:solidFill>
            <a:ln w="9000" cap="rnd">
              <a:solidFill>
                <a:srgbClr val="BB9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1532562" y="4546154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1180690" y="4944648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1464665" y="4103606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1674584" y="4045215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1535418" y="3196439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1389124" y="3226567"/>
              <a:ext cx="63202" cy="63202"/>
            </a:xfrm>
            <a:prstGeom prst="ellipse">
              <a:avLst/>
            </a:prstGeom>
            <a:solidFill>
              <a:srgbClr val="BA95FF">
                <a:alpha val="100000"/>
              </a:srgbClr>
            </a:solidFill>
            <a:ln w="9000" cap="rnd">
              <a:solidFill>
                <a:srgbClr val="BA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1254724" y="4796008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t1521"/>
            <p:cNvSpPr/>
            <p:nvPr/>
          </p:nvSpPr>
          <p:spPr>
            <a:xfrm>
              <a:off x="1460842" y="3886181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t1522"/>
            <p:cNvSpPr/>
            <p:nvPr/>
          </p:nvSpPr>
          <p:spPr>
            <a:xfrm>
              <a:off x="1243646" y="5294981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t1523"/>
            <p:cNvSpPr/>
            <p:nvPr/>
          </p:nvSpPr>
          <p:spPr>
            <a:xfrm>
              <a:off x="1554677" y="4891596"/>
              <a:ext cx="63202" cy="63202"/>
            </a:xfrm>
            <a:prstGeom prst="ellipse">
              <a:avLst/>
            </a:prstGeom>
            <a:solidFill>
              <a:srgbClr val="B994FF">
                <a:alpha val="100000"/>
              </a:srgbClr>
            </a:solidFill>
            <a:ln w="9000" cap="rnd">
              <a:solidFill>
                <a:srgbClr val="B9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t1524"/>
            <p:cNvSpPr/>
            <p:nvPr/>
          </p:nvSpPr>
          <p:spPr>
            <a:xfrm>
              <a:off x="1978270" y="4045215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t1525"/>
            <p:cNvSpPr/>
            <p:nvPr/>
          </p:nvSpPr>
          <p:spPr>
            <a:xfrm>
              <a:off x="1148906" y="5634731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t1526"/>
            <p:cNvSpPr/>
            <p:nvPr/>
          </p:nvSpPr>
          <p:spPr>
            <a:xfrm>
              <a:off x="1257897" y="4964724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t1527"/>
            <p:cNvSpPr/>
            <p:nvPr/>
          </p:nvSpPr>
          <p:spPr>
            <a:xfrm>
              <a:off x="1119818" y="4004164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t1528"/>
            <p:cNvSpPr/>
            <p:nvPr/>
          </p:nvSpPr>
          <p:spPr>
            <a:xfrm>
              <a:off x="1505976" y="3089805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t1529"/>
            <p:cNvSpPr/>
            <p:nvPr/>
          </p:nvSpPr>
          <p:spPr>
            <a:xfrm>
              <a:off x="1821846" y="1636250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t1530"/>
            <p:cNvSpPr/>
            <p:nvPr/>
          </p:nvSpPr>
          <p:spPr>
            <a:xfrm>
              <a:off x="1427379" y="1730597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t1531"/>
            <p:cNvSpPr/>
            <p:nvPr/>
          </p:nvSpPr>
          <p:spPr>
            <a:xfrm>
              <a:off x="1825801" y="4652061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t1532"/>
            <p:cNvSpPr/>
            <p:nvPr/>
          </p:nvSpPr>
          <p:spPr>
            <a:xfrm>
              <a:off x="1200052" y="5062631"/>
              <a:ext cx="63202" cy="63202"/>
            </a:xfrm>
            <a:prstGeom prst="ellipse">
              <a:avLst/>
            </a:prstGeom>
            <a:solidFill>
              <a:srgbClr val="B992FF">
                <a:alpha val="100000"/>
              </a:srgbClr>
            </a:solidFill>
            <a:ln w="9000" cap="rnd">
              <a:solidFill>
                <a:srgbClr val="B9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t1533"/>
            <p:cNvSpPr/>
            <p:nvPr/>
          </p:nvSpPr>
          <p:spPr>
            <a:xfrm>
              <a:off x="1888356" y="4103606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t1534"/>
            <p:cNvSpPr/>
            <p:nvPr/>
          </p:nvSpPr>
          <p:spPr>
            <a:xfrm>
              <a:off x="1554635" y="4807886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t1535"/>
            <p:cNvSpPr/>
            <p:nvPr/>
          </p:nvSpPr>
          <p:spPr>
            <a:xfrm>
              <a:off x="1477344" y="5359911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t1536"/>
            <p:cNvSpPr/>
            <p:nvPr/>
          </p:nvSpPr>
          <p:spPr>
            <a:xfrm>
              <a:off x="1741363" y="4571921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t1537"/>
            <p:cNvSpPr/>
            <p:nvPr/>
          </p:nvSpPr>
          <p:spPr>
            <a:xfrm>
              <a:off x="1615997" y="4103606"/>
              <a:ext cx="63202" cy="63202"/>
            </a:xfrm>
            <a:prstGeom prst="ellipse">
              <a:avLst/>
            </a:prstGeom>
            <a:solidFill>
              <a:srgbClr val="B891FF">
                <a:alpha val="100000"/>
              </a:srgbClr>
            </a:solidFill>
            <a:ln w="9000" cap="rnd">
              <a:solidFill>
                <a:srgbClr val="B8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t1538"/>
            <p:cNvSpPr/>
            <p:nvPr/>
          </p:nvSpPr>
          <p:spPr>
            <a:xfrm>
              <a:off x="1409158" y="4395548"/>
              <a:ext cx="63202" cy="63202"/>
            </a:xfrm>
            <a:prstGeom prst="ellipse">
              <a:avLst/>
            </a:prstGeom>
            <a:solidFill>
              <a:srgbClr val="B891FF">
                <a:alpha val="100000"/>
              </a:srgbClr>
            </a:solidFill>
            <a:ln w="9000" cap="rnd">
              <a:solidFill>
                <a:srgbClr val="B8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t1539"/>
            <p:cNvSpPr/>
            <p:nvPr/>
          </p:nvSpPr>
          <p:spPr>
            <a:xfrm>
              <a:off x="1544969" y="5301520"/>
              <a:ext cx="63202" cy="63202"/>
            </a:xfrm>
            <a:prstGeom prst="ellipse">
              <a:avLst/>
            </a:prstGeom>
            <a:solidFill>
              <a:srgbClr val="B891FF">
                <a:alpha val="100000"/>
              </a:srgbClr>
            </a:solidFill>
            <a:ln w="9000" cap="rnd">
              <a:solidFill>
                <a:srgbClr val="B8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t1540"/>
            <p:cNvSpPr/>
            <p:nvPr/>
          </p:nvSpPr>
          <p:spPr>
            <a:xfrm>
              <a:off x="1298539" y="4796008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t1541"/>
            <p:cNvSpPr/>
            <p:nvPr/>
          </p:nvSpPr>
          <p:spPr>
            <a:xfrm>
              <a:off x="1740219" y="4028093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t1542"/>
            <p:cNvSpPr/>
            <p:nvPr/>
          </p:nvSpPr>
          <p:spPr>
            <a:xfrm>
              <a:off x="2296000" y="3535848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t1543"/>
            <p:cNvSpPr/>
            <p:nvPr/>
          </p:nvSpPr>
          <p:spPr>
            <a:xfrm>
              <a:off x="1427606" y="3237345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t1544"/>
            <p:cNvSpPr/>
            <p:nvPr/>
          </p:nvSpPr>
          <p:spPr>
            <a:xfrm>
              <a:off x="1669364" y="4436510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t1545"/>
            <p:cNvSpPr/>
            <p:nvPr/>
          </p:nvSpPr>
          <p:spPr>
            <a:xfrm>
              <a:off x="1847279" y="1244278"/>
              <a:ext cx="63202" cy="63202"/>
            </a:xfrm>
            <a:prstGeom prst="ellipse">
              <a:avLst/>
            </a:prstGeom>
            <a:solidFill>
              <a:srgbClr val="B790FF">
                <a:alpha val="100000"/>
              </a:srgbClr>
            </a:solidFill>
            <a:ln w="9000" cap="rnd">
              <a:solidFill>
                <a:srgbClr val="B7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t1546"/>
            <p:cNvSpPr/>
            <p:nvPr/>
          </p:nvSpPr>
          <p:spPr>
            <a:xfrm>
              <a:off x="1945964" y="1186416"/>
              <a:ext cx="63202" cy="63202"/>
            </a:xfrm>
            <a:prstGeom prst="ellipse">
              <a:avLst/>
            </a:prstGeom>
            <a:solidFill>
              <a:srgbClr val="B790FF">
                <a:alpha val="100000"/>
              </a:srgbClr>
            </a:solidFill>
            <a:ln w="9000" cap="rnd">
              <a:solidFill>
                <a:srgbClr val="B7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t1547"/>
            <p:cNvSpPr/>
            <p:nvPr/>
          </p:nvSpPr>
          <p:spPr>
            <a:xfrm>
              <a:off x="1548691" y="2578531"/>
              <a:ext cx="63202" cy="63202"/>
            </a:xfrm>
            <a:prstGeom prst="ellipse">
              <a:avLst/>
            </a:prstGeom>
            <a:solidFill>
              <a:srgbClr val="B790FF">
                <a:alpha val="100000"/>
              </a:srgbClr>
            </a:solidFill>
            <a:ln w="9000" cap="rnd">
              <a:solidFill>
                <a:srgbClr val="B7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t1548"/>
            <p:cNvSpPr/>
            <p:nvPr/>
          </p:nvSpPr>
          <p:spPr>
            <a:xfrm>
              <a:off x="1645999" y="5236590"/>
              <a:ext cx="63202" cy="63202"/>
            </a:xfrm>
            <a:prstGeom prst="ellipse">
              <a:avLst/>
            </a:prstGeom>
            <a:solidFill>
              <a:srgbClr val="B690FF">
                <a:alpha val="100000"/>
              </a:srgbClr>
            </a:solidFill>
            <a:ln w="9000" cap="rnd">
              <a:solidFill>
                <a:srgbClr val="B6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t1549"/>
            <p:cNvSpPr/>
            <p:nvPr/>
          </p:nvSpPr>
          <p:spPr>
            <a:xfrm>
              <a:off x="1693435" y="4004164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t1550"/>
            <p:cNvSpPr/>
            <p:nvPr/>
          </p:nvSpPr>
          <p:spPr>
            <a:xfrm>
              <a:off x="1588031" y="3857059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t1551"/>
            <p:cNvSpPr/>
            <p:nvPr/>
          </p:nvSpPr>
          <p:spPr>
            <a:xfrm>
              <a:off x="1598140" y="4681931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t1552"/>
            <p:cNvSpPr/>
            <p:nvPr/>
          </p:nvSpPr>
          <p:spPr>
            <a:xfrm>
              <a:off x="1588378" y="4631512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t1553"/>
            <p:cNvSpPr/>
            <p:nvPr/>
          </p:nvSpPr>
          <p:spPr>
            <a:xfrm>
              <a:off x="1838250" y="2284694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t1554"/>
            <p:cNvSpPr/>
            <p:nvPr/>
          </p:nvSpPr>
          <p:spPr>
            <a:xfrm>
              <a:off x="1749972" y="4294716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t1555"/>
            <p:cNvSpPr/>
            <p:nvPr/>
          </p:nvSpPr>
          <p:spPr>
            <a:xfrm>
              <a:off x="1998052" y="3669563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t1556"/>
            <p:cNvSpPr/>
            <p:nvPr/>
          </p:nvSpPr>
          <p:spPr>
            <a:xfrm>
              <a:off x="1899296" y="1216544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t1557"/>
            <p:cNvSpPr/>
            <p:nvPr/>
          </p:nvSpPr>
          <p:spPr>
            <a:xfrm>
              <a:off x="1525031" y="4666613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t1558"/>
            <p:cNvSpPr/>
            <p:nvPr/>
          </p:nvSpPr>
          <p:spPr>
            <a:xfrm>
              <a:off x="2295316" y="2810248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t1559"/>
            <p:cNvSpPr/>
            <p:nvPr/>
          </p:nvSpPr>
          <p:spPr>
            <a:xfrm>
              <a:off x="1560726" y="3226567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t1560"/>
            <p:cNvSpPr/>
            <p:nvPr/>
          </p:nvSpPr>
          <p:spPr>
            <a:xfrm>
              <a:off x="1862769" y="3358086"/>
              <a:ext cx="63202" cy="63202"/>
            </a:xfrm>
            <a:prstGeom prst="ellipse">
              <a:avLst/>
            </a:prstGeom>
            <a:solidFill>
              <a:srgbClr val="B58DFF">
                <a:alpha val="100000"/>
              </a:srgbClr>
            </a:solidFill>
            <a:ln w="9000" cap="rnd">
              <a:solidFill>
                <a:srgbClr val="B5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t1561"/>
            <p:cNvSpPr/>
            <p:nvPr/>
          </p:nvSpPr>
          <p:spPr>
            <a:xfrm>
              <a:off x="1325105" y="5162289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t1562"/>
            <p:cNvSpPr/>
            <p:nvPr/>
          </p:nvSpPr>
          <p:spPr>
            <a:xfrm>
              <a:off x="1544110" y="4807886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t1563"/>
            <p:cNvSpPr/>
            <p:nvPr/>
          </p:nvSpPr>
          <p:spPr>
            <a:xfrm>
              <a:off x="1841644" y="5270202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t1564"/>
            <p:cNvSpPr/>
            <p:nvPr/>
          </p:nvSpPr>
          <p:spPr>
            <a:xfrm>
              <a:off x="1357185" y="4925869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t1565"/>
            <p:cNvSpPr/>
            <p:nvPr/>
          </p:nvSpPr>
          <p:spPr>
            <a:xfrm>
              <a:off x="1483874" y="3740620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t1566"/>
            <p:cNvSpPr/>
            <p:nvPr/>
          </p:nvSpPr>
          <p:spPr>
            <a:xfrm>
              <a:off x="1222438" y="5034897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t1567"/>
            <p:cNvSpPr/>
            <p:nvPr/>
          </p:nvSpPr>
          <p:spPr>
            <a:xfrm>
              <a:off x="1380573" y="5376543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t1568"/>
            <p:cNvSpPr/>
            <p:nvPr/>
          </p:nvSpPr>
          <p:spPr>
            <a:xfrm>
              <a:off x="1567783" y="4472479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t1569"/>
            <p:cNvSpPr/>
            <p:nvPr/>
          </p:nvSpPr>
          <p:spPr>
            <a:xfrm>
              <a:off x="1691685" y="5503212"/>
              <a:ext cx="63202" cy="63202"/>
            </a:xfrm>
            <a:prstGeom prst="ellipse">
              <a:avLst/>
            </a:prstGeom>
            <a:solidFill>
              <a:srgbClr val="B38CFF">
                <a:alpha val="100000"/>
              </a:srgbClr>
            </a:solidFill>
            <a:ln w="9000" cap="rnd">
              <a:solidFill>
                <a:srgbClr val="B3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t1570"/>
            <p:cNvSpPr/>
            <p:nvPr/>
          </p:nvSpPr>
          <p:spPr>
            <a:xfrm>
              <a:off x="1670346" y="4846741"/>
              <a:ext cx="63202" cy="63202"/>
            </a:xfrm>
            <a:prstGeom prst="ellipse">
              <a:avLst/>
            </a:prstGeom>
            <a:solidFill>
              <a:srgbClr val="B38CFF">
                <a:alpha val="100000"/>
              </a:srgbClr>
            </a:solidFill>
            <a:ln w="9000" cap="rnd">
              <a:solidFill>
                <a:srgbClr val="B3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t1571"/>
            <p:cNvSpPr/>
            <p:nvPr/>
          </p:nvSpPr>
          <p:spPr>
            <a:xfrm>
              <a:off x="1479505" y="3830588"/>
              <a:ext cx="63202" cy="63202"/>
            </a:xfrm>
            <a:prstGeom prst="ellipse">
              <a:avLst/>
            </a:prstGeom>
            <a:solidFill>
              <a:srgbClr val="B38CFF">
                <a:alpha val="100000"/>
              </a:srgbClr>
            </a:solidFill>
            <a:ln w="9000" cap="rnd">
              <a:solidFill>
                <a:srgbClr val="B3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t1572"/>
            <p:cNvSpPr/>
            <p:nvPr/>
          </p:nvSpPr>
          <p:spPr>
            <a:xfrm>
              <a:off x="1493259" y="4294716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t1573"/>
            <p:cNvSpPr/>
            <p:nvPr/>
          </p:nvSpPr>
          <p:spPr>
            <a:xfrm>
              <a:off x="2004034" y="3061471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t1574"/>
            <p:cNvSpPr/>
            <p:nvPr/>
          </p:nvSpPr>
          <p:spPr>
            <a:xfrm>
              <a:off x="1449198" y="5241929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t1575"/>
            <p:cNvSpPr/>
            <p:nvPr/>
          </p:nvSpPr>
          <p:spPr>
            <a:xfrm>
              <a:off x="1800876" y="4944648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t1576"/>
            <p:cNvSpPr/>
            <p:nvPr/>
          </p:nvSpPr>
          <p:spPr>
            <a:xfrm>
              <a:off x="1138957" y="5786856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t1577"/>
            <p:cNvSpPr/>
            <p:nvPr/>
          </p:nvSpPr>
          <p:spPr>
            <a:xfrm>
              <a:off x="1790425" y="3843522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t1578"/>
            <p:cNvSpPr/>
            <p:nvPr/>
          </p:nvSpPr>
          <p:spPr>
            <a:xfrm>
              <a:off x="1628595" y="4274641"/>
              <a:ext cx="63202" cy="63202"/>
            </a:xfrm>
            <a:prstGeom prst="ellipse">
              <a:avLst/>
            </a:prstGeom>
            <a:solidFill>
              <a:srgbClr val="B28BFF">
                <a:alpha val="100000"/>
              </a:srgbClr>
            </a:solidFill>
            <a:ln w="9000" cap="rnd">
              <a:solidFill>
                <a:srgbClr val="B2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t1579"/>
            <p:cNvSpPr/>
            <p:nvPr/>
          </p:nvSpPr>
          <p:spPr>
            <a:xfrm>
              <a:off x="1734291" y="2836719"/>
              <a:ext cx="63202" cy="63202"/>
            </a:xfrm>
            <a:prstGeom prst="ellipse">
              <a:avLst/>
            </a:prstGeom>
            <a:solidFill>
              <a:srgbClr val="B28BFF">
                <a:alpha val="100000"/>
              </a:srgbClr>
            </a:solidFill>
            <a:ln w="9000" cap="rnd">
              <a:solidFill>
                <a:srgbClr val="B2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t1580"/>
            <p:cNvSpPr/>
            <p:nvPr/>
          </p:nvSpPr>
          <p:spPr>
            <a:xfrm>
              <a:off x="1244941" y="4163197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t1581"/>
            <p:cNvSpPr/>
            <p:nvPr/>
          </p:nvSpPr>
          <p:spPr>
            <a:xfrm>
              <a:off x="1258300" y="4205856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t1582"/>
            <p:cNvSpPr/>
            <p:nvPr/>
          </p:nvSpPr>
          <p:spPr>
            <a:xfrm>
              <a:off x="1878022" y="1636250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t1583"/>
            <p:cNvSpPr/>
            <p:nvPr/>
          </p:nvSpPr>
          <p:spPr>
            <a:xfrm>
              <a:off x="1547560" y="4137879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t1584"/>
            <p:cNvSpPr/>
            <p:nvPr/>
          </p:nvSpPr>
          <p:spPr>
            <a:xfrm>
              <a:off x="1700237" y="2503507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t1585"/>
            <p:cNvSpPr/>
            <p:nvPr/>
          </p:nvSpPr>
          <p:spPr>
            <a:xfrm>
              <a:off x="1673133" y="4082813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t1586"/>
            <p:cNvSpPr/>
            <p:nvPr/>
          </p:nvSpPr>
          <p:spPr>
            <a:xfrm>
              <a:off x="1382986" y="4221589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t1587"/>
            <p:cNvSpPr/>
            <p:nvPr/>
          </p:nvSpPr>
          <p:spPr>
            <a:xfrm>
              <a:off x="1753312" y="2671908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t1588"/>
            <p:cNvSpPr/>
            <p:nvPr/>
          </p:nvSpPr>
          <p:spPr>
            <a:xfrm>
              <a:off x="1537841" y="3520923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t1589"/>
            <p:cNvSpPr/>
            <p:nvPr/>
          </p:nvSpPr>
          <p:spPr>
            <a:xfrm>
              <a:off x="1613386" y="2671908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t1590"/>
            <p:cNvSpPr/>
            <p:nvPr/>
          </p:nvSpPr>
          <p:spPr>
            <a:xfrm>
              <a:off x="1823042" y="4137879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t1591"/>
            <p:cNvSpPr/>
            <p:nvPr/>
          </p:nvSpPr>
          <p:spPr>
            <a:xfrm>
              <a:off x="1471767" y="3802471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t1592"/>
            <p:cNvSpPr/>
            <p:nvPr/>
          </p:nvSpPr>
          <p:spPr>
            <a:xfrm>
              <a:off x="1126670" y="5656295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t1593"/>
            <p:cNvSpPr/>
            <p:nvPr/>
          </p:nvSpPr>
          <p:spPr>
            <a:xfrm>
              <a:off x="1359155" y="4733415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t1594"/>
            <p:cNvSpPr/>
            <p:nvPr/>
          </p:nvSpPr>
          <p:spPr>
            <a:xfrm>
              <a:off x="1474905" y="5116849"/>
              <a:ext cx="63202" cy="63202"/>
            </a:xfrm>
            <a:prstGeom prst="ellipse">
              <a:avLst/>
            </a:prstGeom>
            <a:solidFill>
              <a:srgbClr val="B188FF">
                <a:alpha val="100000"/>
              </a:srgbClr>
            </a:solidFill>
            <a:ln w="9000" cap="rnd">
              <a:solidFill>
                <a:srgbClr val="B1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t1595"/>
            <p:cNvSpPr/>
            <p:nvPr/>
          </p:nvSpPr>
          <p:spPr>
            <a:xfrm>
              <a:off x="1450455" y="4875864"/>
              <a:ext cx="63202" cy="63202"/>
            </a:xfrm>
            <a:prstGeom prst="ellipse">
              <a:avLst/>
            </a:prstGeom>
            <a:solidFill>
              <a:srgbClr val="B188FF">
                <a:alpha val="100000"/>
              </a:srgbClr>
            </a:solidFill>
            <a:ln w="9000" cap="rnd">
              <a:solidFill>
                <a:srgbClr val="B1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t1596"/>
            <p:cNvSpPr/>
            <p:nvPr/>
          </p:nvSpPr>
          <p:spPr>
            <a:xfrm>
              <a:off x="1955626" y="4036528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t1597"/>
            <p:cNvSpPr/>
            <p:nvPr/>
          </p:nvSpPr>
          <p:spPr>
            <a:xfrm>
              <a:off x="1511476" y="4339571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t1598"/>
            <p:cNvSpPr/>
            <p:nvPr/>
          </p:nvSpPr>
          <p:spPr>
            <a:xfrm>
              <a:off x="1357720" y="4820270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t1599"/>
            <p:cNvSpPr/>
            <p:nvPr/>
          </p:nvSpPr>
          <p:spPr>
            <a:xfrm>
              <a:off x="1864825" y="3366521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t1600"/>
            <p:cNvSpPr/>
            <p:nvPr/>
          </p:nvSpPr>
          <p:spPr>
            <a:xfrm>
              <a:off x="2124976" y="4205856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t1601"/>
            <p:cNvSpPr/>
            <p:nvPr/>
          </p:nvSpPr>
          <p:spPr>
            <a:xfrm>
              <a:off x="2177603" y="3924308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t1602"/>
            <p:cNvSpPr/>
            <p:nvPr/>
          </p:nvSpPr>
          <p:spPr>
            <a:xfrm>
              <a:off x="1640894" y="3763138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t1603"/>
            <p:cNvSpPr/>
            <p:nvPr/>
          </p:nvSpPr>
          <p:spPr>
            <a:xfrm>
              <a:off x="1501145" y="4763031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t1604"/>
            <p:cNvSpPr/>
            <p:nvPr/>
          </p:nvSpPr>
          <p:spPr>
            <a:xfrm>
              <a:off x="1508156" y="4439913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t1605"/>
            <p:cNvSpPr/>
            <p:nvPr/>
          </p:nvSpPr>
          <p:spPr>
            <a:xfrm>
              <a:off x="1286617" y="4205856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t1606"/>
            <p:cNvSpPr/>
            <p:nvPr/>
          </p:nvSpPr>
          <p:spPr>
            <a:xfrm>
              <a:off x="1365227" y="3722615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t1607"/>
            <p:cNvSpPr/>
            <p:nvPr/>
          </p:nvSpPr>
          <p:spPr>
            <a:xfrm>
              <a:off x="2095139" y="4659246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t1608"/>
            <p:cNvSpPr/>
            <p:nvPr/>
          </p:nvSpPr>
          <p:spPr>
            <a:xfrm>
              <a:off x="1245999" y="5154205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t1609"/>
            <p:cNvSpPr/>
            <p:nvPr/>
          </p:nvSpPr>
          <p:spPr>
            <a:xfrm>
              <a:off x="2288236" y="2503507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t1610"/>
            <p:cNvSpPr/>
            <p:nvPr/>
          </p:nvSpPr>
          <p:spPr>
            <a:xfrm>
              <a:off x="1471926" y="4752820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t1611"/>
            <p:cNvSpPr/>
            <p:nvPr/>
          </p:nvSpPr>
          <p:spPr>
            <a:xfrm>
              <a:off x="1466627" y="5656295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t1612"/>
            <p:cNvSpPr/>
            <p:nvPr/>
          </p:nvSpPr>
          <p:spPr>
            <a:xfrm>
              <a:off x="1512114" y="3814190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t1613"/>
            <p:cNvSpPr/>
            <p:nvPr/>
          </p:nvSpPr>
          <p:spPr>
            <a:xfrm>
              <a:off x="1571121" y="1042585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t1614"/>
            <p:cNvSpPr/>
            <p:nvPr/>
          </p:nvSpPr>
          <p:spPr>
            <a:xfrm>
              <a:off x="1428205" y="2656590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t1615"/>
            <p:cNvSpPr/>
            <p:nvPr/>
          </p:nvSpPr>
          <p:spPr>
            <a:xfrm>
              <a:off x="1999277" y="840893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t1616"/>
            <p:cNvSpPr/>
            <p:nvPr/>
          </p:nvSpPr>
          <p:spPr>
            <a:xfrm>
              <a:off x="1342975" y="4784595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t1617"/>
            <p:cNvSpPr/>
            <p:nvPr/>
          </p:nvSpPr>
          <p:spPr>
            <a:xfrm>
              <a:off x="1528831" y="5679586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t1618"/>
            <p:cNvSpPr/>
            <p:nvPr/>
          </p:nvSpPr>
          <p:spPr>
            <a:xfrm>
              <a:off x="1718605" y="5329253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t1619"/>
            <p:cNvSpPr/>
            <p:nvPr/>
          </p:nvSpPr>
          <p:spPr>
            <a:xfrm>
              <a:off x="1573404" y="2934625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t1620"/>
            <p:cNvSpPr/>
            <p:nvPr/>
          </p:nvSpPr>
          <p:spPr>
            <a:xfrm>
              <a:off x="1482484" y="5359911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t1621"/>
            <p:cNvSpPr/>
            <p:nvPr/>
          </p:nvSpPr>
          <p:spPr>
            <a:xfrm>
              <a:off x="1736167" y="4274641"/>
              <a:ext cx="63202" cy="63202"/>
            </a:xfrm>
            <a:prstGeom prst="ellipse">
              <a:avLst/>
            </a:prstGeom>
            <a:solidFill>
              <a:srgbClr val="AD85FF">
                <a:alpha val="100000"/>
              </a:srgbClr>
            </a:solidFill>
            <a:ln w="9000" cap="rnd">
              <a:solidFill>
                <a:srgbClr val="AD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t1622"/>
            <p:cNvSpPr/>
            <p:nvPr/>
          </p:nvSpPr>
          <p:spPr>
            <a:xfrm>
              <a:off x="1038540" y="5236590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t1623"/>
            <p:cNvSpPr/>
            <p:nvPr/>
          </p:nvSpPr>
          <p:spPr>
            <a:xfrm>
              <a:off x="1285871" y="3103341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t1624"/>
            <p:cNvSpPr/>
            <p:nvPr/>
          </p:nvSpPr>
          <p:spPr>
            <a:xfrm>
              <a:off x="1816416" y="4093024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t1625"/>
            <p:cNvSpPr/>
            <p:nvPr/>
          </p:nvSpPr>
          <p:spPr>
            <a:xfrm>
              <a:off x="1457469" y="4588553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t1626"/>
            <p:cNvSpPr/>
            <p:nvPr/>
          </p:nvSpPr>
          <p:spPr>
            <a:xfrm>
              <a:off x="1488056" y="4964724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t1627"/>
            <p:cNvSpPr/>
            <p:nvPr/>
          </p:nvSpPr>
          <p:spPr>
            <a:xfrm>
              <a:off x="1470944" y="4875864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t1628"/>
            <p:cNvSpPr/>
            <p:nvPr/>
          </p:nvSpPr>
          <p:spPr>
            <a:xfrm>
              <a:off x="1569438" y="3455993"/>
              <a:ext cx="63202" cy="63202"/>
            </a:xfrm>
            <a:prstGeom prst="ellipse">
              <a:avLst/>
            </a:prstGeom>
            <a:solidFill>
              <a:srgbClr val="AD83FF">
                <a:alpha val="100000"/>
              </a:srgbClr>
            </a:solidFill>
            <a:ln w="9000" cap="rnd">
              <a:solidFill>
                <a:srgbClr val="AD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t1629"/>
            <p:cNvSpPr/>
            <p:nvPr/>
          </p:nvSpPr>
          <p:spPr>
            <a:xfrm>
              <a:off x="1669017" y="4339571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t1630"/>
            <p:cNvSpPr/>
            <p:nvPr/>
          </p:nvSpPr>
          <p:spPr>
            <a:xfrm>
              <a:off x="1743062" y="2999556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t1631"/>
            <p:cNvSpPr/>
            <p:nvPr/>
          </p:nvSpPr>
          <p:spPr>
            <a:xfrm>
              <a:off x="1462454" y="3871256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t1632"/>
            <p:cNvSpPr/>
            <p:nvPr/>
          </p:nvSpPr>
          <p:spPr>
            <a:xfrm>
              <a:off x="1235682" y="5840610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t1633"/>
            <p:cNvSpPr/>
            <p:nvPr/>
          </p:nvSpPr>
          <p:spPr>
            <a:xfrm>
              <a:off x="1356777" y="5138683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t1634"/>
            <p:cNvSpPr/>
            <p:nvPr/>
          </p:nvSpPr>
          <p:spPr>
            <a:xfrm>
              <a:off x="1496968" y="4513530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t1635"/>
            <p:cNvSpPr/>
            <p:nvPr/>
          </p:nvSpPr>
          <p:spPr>
            <a:xfrm>
              <a:off x="1855598" y="4561339"/>
              <a:ext cx="63202" cy="63202"/>
            </a:xfrm>
            <a:prstGeom prst="ellipse">
              <a:avLst/>
            </a:prstGeom>
            <a:solidFill>
              <a:srgbClr val="AC82FF">
                <a:alpha val="100000"/>
              </a:srgbClr>
            </a:solidFill>
            <a:ln w="9000" cap="rnd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t1636"/>
            <p:cNvSpPr/>
            <p:nvPr/>
          </p:nvSpPr>
          <p:spPr>
            <a:xfrm>
              <a:off x="1508021" y="3901914"/>
              <a:ext cx="63202" cy="63202"/>
            </a:xfrm>
            <a:prstGeom prst="ellipse">
              <a:avLst/>
            </a:prstGeom>
            <a:solidFill>
              <a:srgbClr val="AC82FF">
                <a:alpha val="100000"/>
              </a:srgbClr>
            </a:solidFill>
            <a:ln w="9000" cap="rnd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t1637"/>
            <p:cNvSpPr/>
            <p:nvPr/>
          </p:nvSpPr>
          <p:spPr>
            <a:xfrm>
              <a:off x="1839731" y="4103606"/>
              <a:ext cx="63202" cy="63202"/>
            </a:xfrm>
            <a:prstGeom prst="ellipse">
              <a:avLst/>
            </a:prstGeom>
            <a:solidFill>
              <a:srgbClr val="AC82FF">
                <a:alpha val="100000"/>
              </a:srgbClr>
            </a:solidFill>
            <a:ln w="9000" cap="rnd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t1638"/>
            <p:cNvSpPr/>
            <p:nvPr/>
          </p:nvSpPr>
          <p:spPr>
            <a:xfrm>
              <a:off x="1801704" y="2898205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t1639"/>
            <p:cNvSpPr/>
            <p:nvPr/>
          </p:nvSpPr>
          <p:spPr>
            <a:xfrm>
              <a:off x="1696622" y="4238221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t1640"/>
            <p:cNvSpPr/>
            <p:nvPr/>
          </p:nvSpPr>
          <p:spPr>
            <a:xfrm>
              <a:off x="1437104" y="5062631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t1641"/>
            <p:cNvSpPr/>
            <p:nvPr/>
          </p:nvSpPr>
          <p:spPr>
            <a:xfrm>
              <a:off x="1466959" y="4820270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t1642"/>
            <p:cNvSpPr/>
            <p:nvPr/>
          </p:nvSpPr>
          <p:spPr>
            <a:xfrm>
              <a:off x="2040892" y="4255861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t1643"/>
            <p:cNvSpPr/>
            <p:nvPr/>
          </p:nvSpPr>
          <p:spPr>
            <a:xfrm>
              <a:off x="1680069" y="4036528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t1644"/>
            <p:cNvSpPr/>
            <p:nvPr/>
          </p:nvSpPr>
          <p:spPr>
            <a:xfrm>
              <a:off x="1260492" y="4964724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t1645"/>
            <p:cNvSpPr/>
            <p:nvPr/>
          </p:nvSpPr>
          <p:spPr>
            <a:xfrm>
              <a:off x="1480735" y="4689904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t1646"/>
            <p:cNvSpPr/>
            <p:nvPr/>
          </p:nvSpPr>
          <p:spPr>
            <a:xfrm>
              <a:off x="1504854" y="4163197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t1647"/>
            <p:cNvSpPr/>
            <p:nvPr/>
          </p:nvSpPr>
          <p:spPr>
            <a:xfrm>
              <a:off x="1027738" y="5236590"/>
              <a:ext cx="63202" cy="63202"/>
            </a:xfrm>
            <a:prstGeom prst="ellipse">
              <a:avLst/>
            </a:prstGeom>
            <a:solidFill>
              <a:srgbClr val="AA81FF">
                <a:alpha val="100000"/>
              </a:srgbClr>
            </a:solidFill>
            <a:ln w="9000" cap="rnd">
              <a:solidFill>
                <a:srgbClr val="AA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t1648"/>
            <p:cNvSpPr/>
            <p:nvPr/>
          </p:nvSpPr>
          <p:spPr>
            <a:xfrm>
              <a:off x="1777025" y="3776834"/>
              <a:ext cx="63202" cy="63202"/>
            </a:xfrm>
            <a:prstGeom prst="ellipse">
              <a:avLst/>
            </a:prstGeom>
            <a:solidFill>
              <a:srgbClr val="AA81FF">
                <a:alpha val="100000"/>
              </a:srgbClr>
            </a:solidFill>
            <a:ln w="9000" cap="rnd">
              <a:solidFill>
                <a:srgbClr val="AA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t1649"/>
            <p:cNvSpPr/>
            <p:nvPr/>
          </p:nvSpPr>
          <p:spPr>
            <a:xfrm>
              <a:off x="1688002" y="5516749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t1650"/>
            <p:cNvSpPr/>
            <p:nvPr/>
          </p:nvSpPr>
          <p:spPr>
            <a:xfrm>
              <a:off x="2072746" y="3305034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t1651"/>
            <p:cNvSpPr/>
            <p:nvPr/>
          </p:nvSpPr>
          <p:spPr>
            <a:xfrm>
              <a:off x="1652369" y="4986288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t1652"/>
            <p:cNvSpPr/>
            <p:nvPr/>
          </p:nvSpPr>
          <p:spPr>
            <a:xfrm>
              <a:off x="1599922" y="3201248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t1653"/>
            <p:cNvSpPr/>
            <p:nvPr/>
          </p:nvSpPr>
          <p:spPr>
            <a:xfrm>
              <a:off x="1374227" y="4126000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t1654"/>
            <p:cNvSpPr/>
            <p:nvPr/>
          </p:nvSpPr>
          <p:spPr>
            <a:xfrm>
              <a:off x="1594485" y="5595876"/>
              <a:ext cx="63202" cy="63202"/>
            </a:xfrm>
            <a:prstGeom prst="ellipse">
              <a:avLst/>
            </a:prstGeom>
            <a:solidFill>
              <a:srgbClr val="A980FF">
                <a:alpha val="100000"/>
              </a:srgbClr>
            </a:solidFill>
            <a:ln w="9000" cap="rnd">
              <a:solidFill>
                <a:srgbClr val="A9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t1655"/>
            <p:cNvSpPr/>
            <p:nvPr/>
          </p:nvSpPr>
          <p:spPr>
            <a:xfrm>
              <a:off x="1318192" y="5166416"/>
              <a:ext cx="63202" cy="63202"/>
            </a:xfrm>
            <a:prstGeom prst="ellipse">
              <a:avLst/>
            </a:prstGeom>
            <a:solidFill>
              <a:srgbClr val="A980FF">
                <a:alpha val="100000"/>
              </a:srgbClr>
            </a:solidFill>
            <a:ln w="9000" cap="rnd">
              <a:solidFill>
                <a:srgbClr val="A9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t1656"/>
            <p:cNvSpPr/>
            <p:nvPr/>
          </p:nvSpPr>
          <p:spPr>
            <a:xfrm>
              <a:off x="1268018" y="5206461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t1657"/>
            <p:cNvSpPr/>
            <p:nvPr/>
          </p:nvSpPr>
          <p:spPr>
            <a:xfrm>
              <a:off x="1686290" y="5062631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t1658"/>
            <p:cNvSpPr/>
            <p:nvPr/>
          </p:nvSpPr>
          <p:spPr>
            <a:xfrm>
              <a:off x="2054346" y="3535848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t1659"/>
            <p:cNvSpPr/>
            <p:nvPr/>
          </p:nvSpPr>
          <p:spPr>
            <a:xfrm>
              <a:off x="2112124" y="3187051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t1660"/>
            <p:cNvSpPr/>
            <p:nvPr/>
          </p:nvSpPr>
          <p:spPr>
            <a:xfrm>
              <a:off x="1453761" y="5561604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t1661"/>
            <p:cNvSpPr/>
            <p:nvPr/>
          </p:nvSpPr>
          <p:spPr>
            <a:xfrm>
              <a:off x="1289804" y="5466015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t1662"/>
            <p:cNvSpPr/>
            <p:nvPr/>
          </p:nvSpPr>
          <p:spPr>
            <a:xfrm>
              <a:off x="1347547" y="5747564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t1663"/>
            <p:cNvSpPr/>
            <p:nvPr/>
          </p:nvSpPr>
          <p:spPr>
            <a:xfrm>
              <a:off x="1788815" y="1510900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t1664"/>
            <p:cNvSpPr/>
            <p:nvPr/>
          </p:nvSpPr>
          <p:spPr>
            <a:xfrm>
              <a:off x="1318513" y="5801229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t1665"/>
            <p:cNvSpPr/>
            <p:nvPr/>
          </p:nvSpPr>
          <p:spPr>
            <a:xfrm>
              <a:off x="1580301" y="4274641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t1666"/>
            <p:cNvSpPr/>
            <p:nvPr/>
          </p:nvSpPr>
          <p:spPr>
            <a:xfrm>
              <a:off x="1220595" y="5276201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t1667"/>
            <p:cNvSpPr/>
            <p:nvPr/>
          </p:nvSpPr>
          <p:spPr>
            <a:xfrm>
              <a:off x="1691462" y="4072948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t1668"/>
            <p:cNvSpPr/>
            <p:nvPr/>
          </p:nvSpPr>
          <p:spPr>
            <a:xfrm>
              <a:off x="1508148" y="3423016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t1669"/>
            <p:cNvSpPr/>
            <p:nvPr/>
          </p:nvSpPr>
          <p:spPr>
            <a:xfrm>
              <a:off x="1639264" y="5477894"/>
              <a:ext cx="63202" cy="63202"/>
            </a:xfrm>
            <a:prstGeom prst="ellipse">
              <a:avLst/>
            </a:prstGeom>
            <a:solidFill>
              <a:srgbClr val="A87DFF">
                <a:alpha val="100000"/>
              </a:srgbClr>
            </a:solidFill>
            <a:ln w="9000" cap="rnd">
              <a:solidFill>
                <a:srgbClr val="A8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t1670"/>
            <p:cNvSpPr/>
            <p:nvPr/>
          </p:nvSpPr>
          <p:spPr>
            <a:xfrm>
              <a:off x="1608746" y="4908228"/>
              <a:ext cx="63202" cy="63202"/>
            </a:xfrm>
            <a:prstGeom prst="ellipse">
              <a:avLst/>
            </a:prstGeom>
            <a:solidFill>
              <a:srgbClr val="A87DFF">
                <a:alpha val="100000"/>
              </a:srgbClr>
            </a:solidFill>
            <a:ln w="9000" cap="rnd">
              <a:solidFill>
                <a:srgbClr val="A8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t1671"/>
            <p:cNvSpPr/>
            <p:nvPr/>
          </p:nvSpPr>
          <p:spPr>
            <a:xfrm>
              <a:off x="1661926" y="4891596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t1672"/>
            <p:cNvSpPr/>
            <p:nvPr/>
          </p:nvSpPr>
          <p:spPr>
            <a:xfrm>
              <a:off x="1554625" y="4522484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t1673"/>
            <p:cNvSpPr/>
            <p:nvPr/>
          </p:nvSpPr>
          <p:spPr>
            <a:xfrm>
              <a:off x="1376670" y="3881121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t1674"/>
            <p:cNvSpPr/>
            <p:nvPr/>
          </p:nvSpPr>
          <p:spPr>
            <a:xfrm>
              <a:off x="1627135" y="5197074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t1675"/>
            <p:cNvSpPr/>
            <p:nvPr/>
          </p:nvSpPr>
          <p:spPr>
            <a:xfrm>
              <a:off x="1807705" y="3412805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t1676"/>
            <p:cNvSpPr/>
            <p:nvPr/>
          </p:nvSpPr>
          <p:spPr>
            <a:xfrm>
              <a:off x="1479930" y="4011924"/>
              <a:ext cx="63202" cy="63202"/>
            </a:xfrm>
            <a:prstGeom prst="ellipse">
              <a:avLst/>
            </a:prstGeom>
            <a:solidFill>
              <a:srgbClr val="A77CFF">
                <a:alpha val="100000"/>
              </a:srgbClr>
            </a:solidFill>
            <a:ln w="9000" cap="rnd">
              <a:solidFill>
                <a:srgbClr val="A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t1677"/>
            <p:cNvSpPr/>
            <p:nvPr/>
          </p:nvSpPr>
          <p:spPr>
            <a:xfrm>
              <a:off x="1552219" y="4652061"/>
              <a:ext cx="63202" cy="63202"/>
            </a:xfrm>
            <a:prstGeom prst="ellipse">
              <a:avLst/>
            </a:prstGeom>
            <a:solidFill>
              <a:srgbClr val="A77CFF">
                <a:alpha val="100000"/>
              </a:srgbClr>
            </a:solidFill>
            <a:ln w="9000" cap="rnd">
              <a:solidFill>
                <a:srgbClr val="A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t1678"/>
            <p:cNvSpPr/>
            <p:nvPr/>
          </p:nvSpPr>
          <p:spPr>
            <a:xfrm>
              <a:off x="1685504" y="4294716"/>
              <a:ext cx="63202" cy="63202"/>
            </a:xfrm>
            <a:prstGeom prst="ellipse">
              <a:avLst/>
            </a:prstGeom>
            <a:solidFill>
              <a:srgbClr val="A77CFF">
                <a:alpha val="100000"/>
              </a:srgbClr>
            </a:solidFill>
            <a:ln w="9000" cap="rnd">
              <a:solidFill>
                <a:srgbClr val="A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t1679"/>
            <p:cNvSpPr/>
            <p:nvPr/>
          </p:nvSpPr>
          <p:spPr>
            <a:xfrm>
              <a:off x="2457098" y="2976265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t1680"/>
            <p:cNvSpPr/>
            <p:nvPr/>
          </p:nvSpPr>
          <p:spPr>
            <a:xfrm>
              <a:off x="1531646" y="4846741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t1681"/>
            <p:cNvSpPr/>
            <p:nvPr/>
          </p:nvSpPr>
          <p:spPr>
            <a:xfrm>
              <a:off x="1234528" y="3291497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t1682"/>
            <p:cNvSpPr/>
            <p:nvPr/>
          </p:nvSpPr>
          <p:spPr>
            <a:xfrm>
              <a:off x="1869607" y="4392623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t1683"/>
            <p:cNvSpPr/>
            <p:nvPr/>
          </p:nvSpPr>
          <p:spPr>
            <a:xfrm>
              <a:off x="1377924" y="5454603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t1684"/>
            <p:cNvSpPr/>
            <p:nvPr/>
          </p:nvSpPr>
          <p:spPr>
            <a:xfrm>
              <a:off x="1858374" y="2954701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t1685"/>
            <p:cNvSpPr/>
            <p:nvPr/>
          </p:nvSpPr>
          <p:spPr>
            <a:xfrm>
              <a:off x="1630901" y="4221589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t1686"/>
            <p:cNvSpPr/>
            <p:nvPr/>
          </p:nvSpPr>
          <p:spPr>
            <a:xfrm>
              <a:off x="1218822" y="4908228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t1687"/>
            <p:cNvSpPr/>
            <p:nvPr/>
          </p:nvSpPr>
          <p:spPr>
            <a:xfrm>
              <a:off x="2073483" y="3467871"/>
              <a:ext cx="63202" cy="63202"/>
            </a:xfrm>
            <a:prstGeom prst="ellipse">
              <a:avLst/>
            </a:prstGeom>
            <a:solidFill>
              <a:srgbClr val="A57BFF">
                <a:alpha val="100000"/>
              </a:srgbClr>
            </a:solidFill>
            <a:ln w="9000" cap="rnd">
              <a:solidFill>
                <a:srgbClr val="A5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t1688"/>
            <p:cNvSpPr/>
            <p:nvPr/>
          </p:nvSpPr>
          <p:spPr>
            <a:xfrm>
              <a:off x="2078849" y="1302023"/>
              <a:ext cx="63202" cy="63202"/>
            </a:xfrm>
            <a:prstGeom prst="ellipse">
              <a:avLst/>
            </a:prstGeom>
            <a:solidFill>
              <a:srgbClr val="A57BFF">
                <a:alpha val="100000"/>
              </a:srgbClr>
            </a:solidFill>
            <a:ln w="9000" cap="rnd">
              <a:solidFill>
                <a:srgbClr val="A5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t1689"/>
            <p:cNvSpPr/>
            <p:nvPr/>
          </p:nvSpPr>
          <p:spPr>
            <a:xfrm>
              <a:off x="1528354" y="3624709"/>
              <a:ext cx="63202" cy="63202"/>
            </a:xfrm>
            <a:prstGeom prst="ellipse">
              <a:avLst/>
            </a:prstGeom>
            <a:solidFill>
              <a:srgbClr val="A57BFF">
                <a:alpha val="100000"/>
              </a:srgbClr>
            </a:solidFill>
            <a:ln w="9000" cap="rnd">
              <a:solidFill>
                <a:srgbClr val="A5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t1690"/>
            <p:cNvSpPr/>
            <p:nvPr/>
          </p:nvSpPr>
          <p:spPr>
            <a:xfrm>
              <a:off x="2053950" y="3896574"/>
              <a:ext cx="63202" cy="63202"/>
            </a:xfrm>
            <a:prstGeom prst="ellipse">
              <a:avLst/>
            </a:prstGeom>
            <a:solidFill>
              <a:srgbClr val="A57AFF">
                <a:alpha val="100000"/>
              </a:srgbClr>
            </a:solidFill>
            <a:ln w="9000" cap="rnd">
              <a:solidFill>
                <a:srgbClr val="A5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t1691"/>
            <p:cNvSpPr/>
            <p:nvPr/>
          </p:nvSpPr>
          <p:spPr>
            <a:xfrm>
              <a:off x="1405530" y="4093024"/>
              <a:ext cx="63202" cy="63202"/>
            </a:xfrm>
            <a:prstGeom prst="ellipse">
              <a:avLst/>
            </a:prstGeom>
            <a:solidFill>
              <a:srgbClr val="A57AFF">
                <a:alpha val="100000"/>
              </a:srgbClr>
            </a:solidFill>
            <a:ln w="9000" cap="rnd">
              <a:solidFill>
                <a:srgbClr val="A5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t1692"/>
            <p:cNvSpPr/>
            <p:nvPr/>
          </p:nvSpPr>
          <p:spPr>
            <a:xfrm>
              <a:off x="1748550" y="3152266"/>
              <a:ext cx="63202" cy="63202"/>
            </a:xfrm>
            <a:prstGeom prst="ellipse">
              <a:avLst/>
            </a:prstGeom>
            <a:solidFill>
              <a:srgbClr val="A57AFF">
                <a:alpha val="100000"/>
              </a:srgbClr>
            </a:solidFill>
            <a:ln w="9000" cap="rnd">
              <a:solidFill>
                <a:srgbClr val="A5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t1693"/>
            <p:cNvSpPr/>
            <p:nvPr/>
          </p:nvSpPr>
          <p:spPr>
            <a:xfrm>
              <a:off x="1946092" y="3982053"/>
              <a:ext cx="63202" cy="63202"/>
            </a:xfrm>
            <a:prstGeom prst="ellipse">
              <a:avLst/>
            </a:prstGeom>
            <a:solidFill>
              <a:srgbClr val="A47AFF">
                <a:alpha val="100000"/>
              </a:srgbClr>
            </a:solidFill>
            <a:ln w="9000" cap="rnd">
              <a:solidFill>
                <a:srgbClr val="A4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t1694"/>
            <p:cNvSpPr/>
            <p:nvPr/>
          </p:nvSpPr>
          <p:spPr>
            <a:xfrm>
              <a:off x="1567055" y="2556559"/>
              <a:ext cx="63202" cy="63202"/>
            </a:xfrm>
            <a:prstGeom prst="ellipse">
              <a:avLst/>
            </a:prstGeom>
            <a:solidFill>
              <a:srgbClr val="A47AFF">
                <a:alpha val="100000"/>
              </a:srgbClr>
            </a:solidFill>
            <a:ln w="9000" cap="rnd">
              <a:solidFill>
                <a:srgbClr val="A4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t1695"/>
            <p:cNvSpPr/>
            <p:nvPr/>
          </p:nvSpPr>
          <p:spPr>
            <a:xfrm>
              <a:off x="1582012" y="3861715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t1696"/>
            <p:cNvSpPr/>
            <p:nvPr/>
          </p:nvSpPr>
          <p:spPr>
            <a:xfrm>
              <a:off x="866534" y="5812494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t1697"/>
            <p:cNvSpPr/>
            <p:nvPr/>
          </p:nvSpPr>
          <p:spPr>
            <a:xfrm>
              <a:off x="1435944" y="4612320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t1698"/>
            <p:cNvSpPr/>
            <p:nvPr/>
          </p:nvSpPr>
          <p:spPr>
            <a:xfrm>
              <a:off x="1403080" y="5068509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t1699"/>
            <p:cNvSpPr/>
            <p:nvPr/>
          </p:nvSpPr>
          <p:spPr>
            <a:xfrm>
              <a:off x="1400004" y="4689904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t1700"/>
            <p:cNvSpPr/>
            <p:nvPr/>
          </p:nvSpPr>
          <p:spPr>
            <a:xfrm>
              <a:off x="1537765" y="4944648"/>
              <a:ext cx="63202" cy="63202"/>
            </a:xfrm>
            <a:prstGeom prst="ellipse">
              <a:avLst/>
            </a:prstGeom>
            <a:solidFill>
              <a:srgbClr val="A379FF">
                <a:alpha val="100000"/>
              </a:srgbClr>
            </a:solidFill>
            <a:ln w="9000" cap="rnd">
              <a:solidFill>
                <a:srgbClr val="A3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t1701"/>
            <p:cNvSpPr/>
            <p:nvPr/>
          </p:nvSpPr>
          <p:spPr>
            <a:xfrm>
              <a:off x="1864066" y="2228198"/>
              <a:ext cx="63202" cy="63202"/>
            </a:xfrm>
            <a:prstGeom prst="ellipse">
              <a:avLst/>
            </a:prstGeom>
            <a:solidFill>
              <a:srgbClr val="A379FF">
                <a:alpha val="100000"/>
              </a:srgbClr>
            </a:solidFill>
            <a:ln w="9000" cap="rnd">
              <a:solidFill>
                <a:srgbClr val="A3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t1702"/>
            <p:cNvSpPr/>
            <p:nvPr/>
          </p:nvSpPr>
          <p:spPr>
            <a:xfrm>
              <a:off x="1844584" y="611467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t1703"/>
            <p:cNvSpPr/>
            <p:nvPr/>
          </p:nvSpPr>
          <p:spPr>
            <a:xfrm>
              <a:off x="2050154" y="787841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t1704"/>
            <p:cNvSpPr/>
            <p:nvPr/>
          </p:nvSpPr>
          <p:spPr>
            <a:xfrm>
              <a:off x="2119808" y="3520923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t1705"/>
            <p:cNvSpPr/>
            <p:nvPr/>
          </p:nvSpPr>
          <p:spPr>
            <a:xfrm>
              <a:off x="1801299" y="4546154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t1706"/>
            <p:cNvSpPr/>
            <p:nvPr/>
          </p:nvSpPr>
          <p:spPr>
            <a:xfrm>
              <a:off x="1400174" y="4221589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t1707"/>
            <p:cNvSpPr/>
            <p:nvPr/>
          </p:nvSpPr>
          <p:spPr>
            <a:xfrm>
              <a:off x="1284134" y="5034897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t1708"/>
            <p:cNvSpPr/>
            <p:nvPr/>
          </p:nvSpPr>
          <p:spPr>
            <a:xfrm>
              <a:off x="1437307" y="3326598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t1709"/>
            <p:cNvSpPr/>
            <p:nvPr/>
          </p:nvSpPr>
          <p:spPr>
            <a:xfrm>
              <a:off x="2070369" y="3334156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t1710"/>
            <p:cNvSpPr/>
            <p:nvPr/>
          </p:nvSpPr>
          <p:spPr>
            <a:xfrm>
              <a:off x="1389066" y="5769835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t1711"/>
            <p:cNvSpPr/>
            <p:nvPr/>
          </p:nvSpPr>
          <p:spPr>
            <a:xfrm>
              <a:off x="1430064" y="4742956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t1712"/>
            <p:cNvSpPr/>
            <p:nvPr/>
          </p:nvSpPr>
          <p:spPr>
            <a:xfrm>
              <a:off x="1486474" y="4631512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t1713"/>
            <p:cNvSpPr/>
            <p:nvPr/>
          </p:nvSpPr>
          <p:spPr>
            <a:xfrm>
              <a:off x="1639576" y="4500595"/>
              <a:ext cx="63202" cy="63202"/>
            </a:xfrm>
            <a:prstGeom prst="ellipse">
              <a:avLst/>
            </a:prstGeom>
            <a:solidFill>
              <a:srgbClr val="A276FF">
                <a:alpha val="100000"/>
              </a:srgbClr>
            </a:solidFill>
            <a:ln w="9000" cap="rnd">
              <a:solidFill>
                <a:srgbClr val="A2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t1714"/>
            <p:cNvSpPr/>
            <p:nvPr/>
          </p:nvSpPr>
          <p:spPr>
            <a:xfrm>
              <a:off x="1911725" y="989533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t1715"/>
            <p:cNvSpPr/>
            <p:nvPr/>
          </p:nvSpPr>
          <p:spPr>
            <a:xfrm>
              <a:off x="1813252" y="4784595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t1716"/>
            <p:cNvSpPr/>
            <p:nvPr/>
          </p:nvSpPr>
          <p:spPr>
            <a:xfrm>
              <a:off x="1659010" y="1274936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t1717"/>
            <p:cNvSpPr/>
            <p:nvPr/>
          </p:nvSpPr>
          <p:spPr>
            <a:xfrm>
              <a:off x="1230751" y="4986288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t1718"/>
            <p:cNvSpPr/>
            <p:nvPr/>
          </p:nvSpPr>
          <p:spPr>
            <a:xfrm>
              <a:off x="1409668" y="5545871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t1719"/>
            <p:cNvSpPr/>
            <p:nvPr/>
          </p:nvSpPr>
          <p:spPr>
            <a:xfrm>
              <a:off x="1296011" y="5264323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t1720"/>
            <p:cNvSpPr/>
            <p:nvPr/>
          </p:nvSpPr>
          <p:spPr>
            <a:xfrm>
              <a:off x="1553444" y="2466310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t1721"/>
            <p:cNvSpPr/>
            <p:nvPr/>
          </p:nvSpPr>
          <p:spPr>
            <a:xfrm>
              <a:off x="1309379" y="5301520"/>
              <a:ext cx="63202" cy="63202"/>
            </a:xfrm>
            <a:prstGeom prst="ellipse">
              <a:avLst/>
            </a:prstGeom>
            <a:solidFill>
              <a:srgbClr val="A175FF">
                <a:alpha val="100000"/>
              </a:srgbClr>
            </a:solidFill>
            <a:ln w="9000" cap="rnd">
              <a:solidFill>
                <a:srgbClr val="A1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t1722"/>
            <p:cNvSpPr/>
            <p:nvPr/>
          </p:nvSpPr>
          <p:spPr>
            <a:xfrm>
              <a:off x="1564404" y="4875864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t1723"/>
            <p:cNvSpPr/>
            <p:nvPr/>
          </p:nvSpPr>
          <p:spPr>
            <a:xfrm>
              <a:off x="1637696" y="4364890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t1724"/>
            <p:cNvSpPr/>
            <p:nvPr/>
          </p:nvSpPr>
          <p:spPr>
            <a:xfrm>
              <a:off x="1529680" y="4072948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t1725"/>
            <p:cNvSpPr/>
            <p:nvPr/>
          </p:nvSpPr>
          <p:spPr>
            <a:xfrm>
              <a:off x="1674068" y="4891596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t1726"/>
            <p:cNvSpPr/>
            <p:nvPr/>
          </p:nvSpPr>
          <p:spPr>
            <a:xfrm>
              <a:off x="1767199" y="3780361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t1727"/>
            <p:cNvSpPr/>
            <p:nvPr/>
          </p:nvSpPr>
          <p:spPr>
            <a:xfrm>
              <a:off x="1253153" y="4255861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t1728"/>
            <p:cNvSpPr/>
            <p:nvPr/>
          </p:nvSpPr>
          <p:spPr>
            <a:xfrm>
              <a:off x="1493592" y="4645049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t1729"/>
            <p:cNvSpPr/>
            <p:nvPr/>
          </p:nvSpPr>
          <p:spPr>
            <a:xfrm>
              <a:off x="1432553" y="4908228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t1730"/>
            <p:cNvSpPr/>
            <p:nvPr/>
          </p:nvSpPr>
          <p:spPr>
            <a:xfrm>
              <a:off x="1593121" y="5113364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t1731"/>
            <p:cNvSpPr/>
            <p:nvPr/>
          </p:nvSpPr>
          <p:spPr>
            <a:xfrm>
              <a:off x="1857713" y="3734494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t1732"/>
            <p:cNvSpPr/>
            <p:nvPr/>
          </p:nvSpPr>
          <p:spPr>
            <a:xfrm>
              <a:off x="1817084" y="3211113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t1733"/>
            <p:cNvSpPr/>
            <p:nvPr/>
          </p:nvSpPr>
          <p:spPr>
            <a:xfrm>
              <a:off x="1480080" y="4274641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t1734"/>
            <p:cNvSpPr/>
            <p:nvPr/>
          </p:nvSpPr>
          <p:spPr>
            <a:xfrm>
              <a:off x="1193207" y="5211271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t1735"/>
            <p:cNvSpPr/>
            <p:nvPr/>
          </p:nvSpPr>
          <p:spPr>
            <a:xfrm>
              <a:off x="1857608" y="2797864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t1736"/>
            <p:cNvSpPr/>
            <p:nvPr/>
          </p:nvSpPr>
          <p:spPr>
            <a:xfrm>
              <a:off x="1595438" y="3358086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t1737"/>
            <p:cNvSpPr/>
            <p:nvPr/>
          </p:nvSpPr>
          <p:spPr>
            <a:xfrm>
              <a:off x="1488956" y="4137879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t1738"/>
            <p:cNvSpPr/>
            <p:nvPr/>
          </p:nvSpPr>
          <p:spPr>
            <a:xfrm>
              <a:off x="1809981" y="1134160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t1739"/>
            <p:cNvSpPr/>
            <p:nvPr/>
          </p:nvSpPr>
          <p:spPr>
            <a:xfrm>
              <a:off x="2100818" y="3096494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t1740"/>
            <p:cNvSpPr/>
            <p:nvPr/>
          </p:nvSpPr>
          <p:spPr>
            <a:xfrm>
              <a:off x="1409131" y="3196439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t1741"/>
            <p:cNvSpPr/>
            <p:nvPr/>
          </p:nvSpPr>
          <p:spPr>
            <a:xfrm>
              <a:off x="1145335" y="4891596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t1742"/>
            <p:cNvSpPr/>
            <p:nvPr/>
          </p:nvSpPr>
          <p:spPr>
            <a:xfrm>
              <a:off x="1417770" y="5422828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t1743"/>
            <p:cNvSpPr/>
            <p:nvPr/>
          </p:nvSpPr>
          <p:spPr>
            <a:xfrm>
              <a:off x="1905090" y="3520923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t1744"/>
            <p:cNvSpPr/>
            <p:nvPr/>
          </p:nvSpPr>
          <p:spPr>
            <a:xfrm>
              <a:off x="1554689" y="4698101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t1745"/>
            <p:cNvSpPr/>
            <p:nvPr/>
          </p:nvSpPr>
          <p:spPr>
            <a:xfrm>
              <a:off x="1466530" y="4860938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t1746"/>
            <p:cNvSpPr/>
            <p:nvPr/>
          </p:nvSpPr>
          <p:spPr>
            <a:xfrm>
              <a:off x="1452908" y="3096494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t1747"/>
            <p:cNvSpPr/>
            <p:nvPr/>
          </p:nvSpPr>
          <p:spPr>
            <a:xfrm>
              <a:off x="1449242" y="3624709"/>
              <a:ext cx="63202" cy="63202"/>
            </a:xfrm>
            <a:prstGeom prst="ellipse">
              <a:avLst/>
            </a:prstGeom>
            <a:solidFill>
              <a:srgbClr val="9D72FF">
                <a:alpha val="100000"/>
              </a:srgbClr>
            </a:solidFill>
            <a:ln w="9000" cap="rnd">
              <a:solidFill>
                <a:srgbClr val="9D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t1748"/>
            <p:cNvSpPr/>
            <p:nvPr/>
          </p:nvSpPr>
          <p:spPr>
            <a:xfrm>
              <a:off x="1028594" y="4450368"/>
              <a:ext cx="63202" cy="63202"/>
            </a:xfrm>
            <a:prstGeom prst="ellipse">
              <a:avLst/>
            </a:prstGeom>
            <a:solidFill>
              <a:srgbClr val="9D72FF">
                <a:alpha val="100000"/>
              </a:srgbClr>
            </a:solidFill>
            <a:ln w="9000" cap="rnd">
              <a:solidFill>
                <a:srgbClr val="9D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t1749"/>
            <p:cNvSpPr/>
            <p:nvPr/>
          </p:nvSpPr>
          <p:spPr>
            <a:xfrm>
              <a:off x="2521106" y="3455993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t1750"/>
            <p:cNvSpPr/>
            <p:nvPr/>
          </p:nvSpPr>
          <p:spPr>
            <a:xfrm>
              <a:off x="1135070" y="5009579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t1751"/>
            <p:cNvSpPr/>
            <p:nvPr/>
          </p:nvSpPr>
          <p:spPr>
            <a:xfrm>
              <a:off x="1387930" y="4631512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t1752"/>
            <p:cNvSpPr/>
            <p:nvPr/>
          </p:nvSpPr>
          <p:spPr>
            <a:xfrm>
              <a:off x="1447579" y="5412963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t1753"/>
            <p:cNvSpPr/>
            <p:nvPr/>
          </p:nvSpPr>
          <p:spPr>
            <a:xfrm>
              <a:off x="1652508" y="5545871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t1754"/>
            <p:cNvSpPr/>
            <p:nvPr/>
          </p:nvSpPr>
          <p:spPr>
            <a:xfrm>
              <a:off x="1992642" y="3624709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t1755"/>
            <p:cNvSpPr/>
            <p:nvPr/>
          </p:nvSpPr>
          <p:spPr>
            <a:xfrm>
              <a:off x="1700631" y="2104565"/>
              <a:ext cx="63202" cy="63202"/>
            </a:xfrm>
            <a:prstGeom prst="ellipse">
              <a:avLst/>
            </a:prstGeom>
            <a:solidFill>
              <a:srgbClr val="9C71FF">
                <a:alpha val="100000"/>
              </a:srgbClr>
            </a:solidFill>
            <a:ln w="9000" cap="rnd">
              <a:solidFill>
                <a:srgbClr val="9C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t1756"/>
            <p:cNvSpPr/>
            <p:nvPr/>
          </p:nvSpPr>
          <p:spPr>
            <a:xfrm>
              <a:off x="1479482" y="4724176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t1757"/>
            <p:cNvSpPr/>
            <p:nvPr/>
          </p:nvSpPr>
          <p:spPr>
            <a:xfrm>
              <a:off x="1453780" y="4674171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t1758"/>
            <p:cNvSpPr/>
            <p:nvPr/>
          </p:nvSpPr>
          <p:spPr>
            <a:xfrm>
              <a:off x="1695270" y="4566582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t1759"/>
            <p:cNvSpPr/>
            <p:nvPr/>
          </p:nvSpPr>
          <p:spPr>
            <a:xfrm>
              <a:off x="1487104" y="5376543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t1760"/>
            <p:cNvSpPr/>
            <p:nvPr/>
          </p:nvSpPr>
          <p:spPr>
            <a:xfrm>
              <a:off x="1811433" y="3722615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t1761"/>
            <p:cNvSpPr/>
            <p:nvPr/>
          </p:nvSpPr>
          <p:spPr>
            <a:xfrm>
              <a:off x="1983896" y="1274936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t1762"/>
            <p:cNvSpPr/>
            <p:nvPr/>
          </p:nvSpPr>
          <p:spPr>
            <a:xfrm>
              <a:off x="1598023" y="4274641"/>
              <a:ext cx="63202" cy="63202"/>
            </a:xfrm>
            <a:prstGeom prst="ellipse">
              <a:avLst/>
            </a:prstGeom>
            <a:solidFill>
              <a:srgbClr val="9B70FF">
                <a:alpha val="100000"/>
              </a:srgbClr>
            </a:solidFill>
            <a:ln w="9000" cap="rnd">
              <a:solidFill>
                <a:srgbClr val="9B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t1763"/>
            <p:cNvSpPr/>
            <p:nvPr/>
          </p:nvSpPr>
          <p:spPr>
            <a:xfrm>
              <a:off x="1771576" y="4072948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t1764"/>
            <p:cNvSpPr/>
            <p:nvPr/>
          </p:nvSpPr>
          <p:spPr>
            <a:xfrm>
              <a:off x="2024836" y="3201248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t1765"/>
            <p:cNvSpPr/>
            <p:nvPr/>
          </p:nvSpPr>
          <p:spPr>
            <a:xfrm>
              <a:off x="1519118" y="3624709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t1766"/>
            <p:cNvSpPr/>
            <p:nvPr/>
          </p:nvSpPr>
          <p:spPr>
            <a:xfrm>
              <a:off x="1521798" y="5368108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t1767"/>
            <p:cNvSpPr/>
            <p:nvPr/>
          </p:nvSpPr>
          <p:spPr>
            <a:xfrm>
              <a:off x="1422030" y="3646273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t1768"/>
            <p:cNvSpPr/>
            <p:nvPr/>
          </p:nvSpPr>
          <p:spPr>
            <a:xfrm>
              <a:off x="1972926" y="4103606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t1769"/>
            <p:cNvSpPr/>
            <p:nvPr/>
          </p:nvSpPr>
          <p:spPr>
            <a:xfrm>
              <a:off x="1518116" y="5466015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t1770"/>
            <p:cNvSpPr/>
            <p:nvPr/>
          </p:nvSpPr>
          <p:spPr>
            <a:xfrm>
              <a:off x="2385899" y="2898205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t1771"/>
            <p:cNvSpPr/>
            <p:nvPr/>
          </p:nvSpPr>
          <p:spPr>
            <a:xfrm>
              <a:off x="1381900" y="4833205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t1772"/>
            <p:cNvSpPr/>
            <p:nvPr/>
          </p:nvSpPr>
          <p:spPr>
            <a:xfrm>
              <a:off x="1467957" y="4255861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t1773"/>
            <p:cNvSpPr/>
            <p:nvPr/>
          </p:nvSpPr>
          <p:spPr>
            <a:xfrm>
              <a:off x="1524561" y="3982053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t1774"/>
            <p:cNvSpPr/>
            <p:nvPr/>
          </p:nvSpPr>
          <p:spPr>
            <a:xfrm>
              <a:off x="2442442" y="888183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t1775"/>
            <p:cNvSpPr/>
            <p:nvPr/>
          </p:nvSpPr>
          <p:spPr>
            <a:xfrm>
              <a:off x="1712209" y="4638202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t1776"/>
            <p:cNvSpPr/>
            <p:nvPr/>
          </p:nvSpPr>
          <p:spPr>
            <a:xfrm>
              <a:off x="1352303" y="5009579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t1777"/>
            <p:cNvSpPr/>
            <p:nvPr/>
          </p:nvSpPr>
          <p:spPr>
            <a:xfrm>
              <a:off x="1724196" y="3506726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t1778"/>
            <p:cNvSpPr/>
            <p:nvPr/>
          </p:nvSpPr>
          <p:spPr>
            <a:xfrm>
              <a:off x="1968358" y="4724176"/>
              <a:ext cx="63202" cy="63202"/>
            </a:xfrm>
            <a:prstGeom prst="ellipse">
              <a:avLst/>
            </a:prstGeom>
            <a:solidFill>
              <a:srgbClr val="9A6DFF">
                <a:alpha val="100000"/>
              </a:srgbClr>
            </a:solidFill>
            <a:ln w="9000" cap="rnd">
              <a:solidFill>
                <a:srgbClr val="9A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t1779"/>
            <p:cNvSpPr/>
            <p:nvPr/>
          </p:nvSpPr>
          <p:spPr>
            <a:xfrm>
              <a:off x="1417389" y="5443621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t1780"/>
            <p:cNvSpPr/>
            <p:nvPr/>
          </p:nvSpPr>
          <p:spPr>
            <a:xfrm>
              <a:off x="2091012" y="3160580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t1781"/>
            <p:cNvSpPr/>
            <p:nvPr/>
          </p:nvSpPr>
          <p:spPr>
            <a:xfrm>
              <a:off x="1528508" y="5816348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t1782"/>
            <p:cNvSpPr/>
            <p:nvPr/>
          </p:nvSpPr>
          <p:spPr>
            <a:xfrm>
              <a:off x="1839617" y="4316280"/>
              <a:ext cx="63202" cy="63202"/>
            </a:xfrm>
            <a:prstGeom prst="ellipse">
              <a:avLst/>
            </a:prstGeom>
            <a:solidFill>
              <a:srgbClr val="996CFF">
                <a:alpha val="100000"/>
              </a:srgbClr>
            </a:solidFill>
            <a:ln w="9000" cap="rnd">
              <a:solidFill>
                <a:srgbClr val="99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t1783"/>
            <p:cNvSpPr/>
            <p:nvPr/>
          </p:nvSpPr>
          <p:spPr>
            <a:xfrm>
              <a:off x="1660979" y="3834836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t1784"/>
            <p:cNvSpPr/>
            <p:nvPr/>
          </p:nvSpPr>
          <p:spPr>
            <a:xfrm>
              <a:off x="1713529" y="3585854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t1785"/>
            <p:cNvSpPr/>
            <p:nvPr/>
          </p:nvSpPr>
          <p:spPr>
            <a:xfrm>
              <a:off x="1479656" y="3822274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t1786"/>
            <p:cNvSpPr/>
            <p:nvPr/>
          </p:nvSpPr>
          <p:spPr>
            <a:xfrm>
              <a:off x="1668303" y="3852476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t1787"/>
            <p:cNvSpPr/>
            <p:nvPr/>
          </p:nvSpPr>
          <p:spPr>
            <a:xfrm>
              <a:off x="1644777" y="3506726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t1788"/>
            <p:cNvSpPr/>
            <p:nvPr/>
          </p:nvSpPr>
          <p:spPr>
            <a:xfrm>
              <a:off x="1676766" y="855818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t1789"/>
            <p:cNvSpPr/>
            <p:nvPr/>
          </p:nvSpPr>
          <p:spPr>
            <a:xfrm>
              <a:off x="1788739" y="4407548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t1790"/>
            <p:cNvSpPr/>
            <p:nvPr/>
          </p:nvSpPr>
          <p:spPr>
            <a:xfrm>
              <a:off x="1717347" y="4715222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t1791"/>
            <p:cNvSpPr/>
            <p:nvPr/>
          </p:nvSpPr>
          <p:spPr>
            <a:xfrm>
              <a:off x="2014121" y="4255861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t1792"/>
            <p:cNvSpPr/>
            <p:nvPr/>
          </p:nvSpPr>
          <p:spPr>
            <a:xfrm>
              <a:off x="1367471" y="5206461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t1793"/>
            <p:cNvSpPr/>
            <p:nvPr/>
          </p:nvSpPr>
          <p:spPr>
            <a:xfrm>
              <a:off x="1461210" y="4190931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t1794"/>
            <p:cNvSpPr/>
            <p:nvPr/>
          </p:nvSpPr>
          <p:spPr>
            <a:xfrm>
              <a:off x="1685903" y="1060590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t1795"/>
            <p:cNvSpPr/>
            <p:nvPr/>
          </p:nvSpPr>
          <p:spPr>
            <a:xfrm>
              <a:off x="1790474" y="1014852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t1796"/>
            <p:cNvSpPr/>
            <p:nvPr/>
          </p:nvSpPr>
          <p:spPr>
            <a:xfrm>
              <a:off x="1246896" y="5561604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t1797"/>
            <p:cNvSpPr/>
            <p:nvPr/>
          </p:nvSpPr>
          <p:spPr>
            <a:xfrm>
              <a:off x="2017383" y="3106826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t1798"/>
            <p:cNvSpPr/>
            <p:nvPr/>
          </p:nvSpPr>
          <p:spPr>
            <a:xfrm>
              <a:off x="1323281" y="2642038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t1799"/>
            <p:cNvSpPr/>
            <p:nvPr/>
          </p:nvSpPr>
          <p:spPr>
            <a:xfrm>
              <a:off x="1773329" y="2329548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t1800"/>
            <p:cNvSpPr/>
            <p:nvPr/>
          </p:nvSpPr>
          <p:spPr>
            <a:xfrm>
              <a:off x="1544187" y="3375207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t1801"/>
            <p:cNvSpPr/>
            <p:nvPr/>
          </p:nvSpPr>
          <p:spPr>
            <a:xfrm>
              <a:off x="1519331" y="4255861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t1802"/>
            <p:cNvSpPr/>
            <p:nvPr/>
          </p:nvSpPr>
          <p:spPr>
            <a:xfrm>
              <a:off x="1366905" y="4577360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t1803"/>
            <p:cNvSpPr/>
            <p:nvPr/>
          </p:nvSpPr>
          <p:spPr>
            <a:xfrm>
              <a:off x="1550428" y="4752820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t1804"/>
            <p:cNvSpPr/>
            <p:nvPr/>
          </p:nvSpPr>
          <p:spPr>
            <a:xfrm>
              <a:off x="1795367" y="1770338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t1805"/>
            <p:cNvSpPr/>
            <p:nvPr/>
          </p:nvSpPr>
          <p:spPr>
            <a:xfrm>
              <a:off x="2443572" y="3024875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t1806"/>
            <p:cNvSpPr/>
            <p:nvPr/>
          </p:nvSpPr>
          <p:spPr>
            <a:xfrm>
              <a:off x="1328263" y="3113924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t1807"/>
            <p:cNvSpPr/>
            <p:nvPr/>
          </p:nvSpPr>
          <p:spPr>
            <a:xfrm>
              <a:off x="1323912" y="5294981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t1808"/>
            <p:cNvSpPr/>
            <p:nvPr/>
          </p:nvSpPr>
          <p:spPr>
            <a:xfrm>
              <a:off x="1477654" y="4488211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t1809"/>
            <p:cNvSpPr/>
            <p:nvPr/>
          </p:nvSpPr>
          <p:spPr>
            <a:xfrm>
              <a:off x="1865078" y="4163197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t1810"/>
            <p:cNvSpPr/>
            <p:nvPr/>
          </p:nvSpPr>
          <p:spPr>
            <a:xfrm>
              <a:off x="1693777" y="2093583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t1811"/>
            <p:cNvSpPr/>
            <p:nvPr/>
          </p:nvSpPr>
          <p:spPr>
            <a:xfrm>
              <a:off x="1152302" y="5466015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t1812"/>
            <p:cNvSpPr/>
            <p:nvPr/>
          </p:nvSpPr>
          <p:spPr>
            <a:xfrm>
              <a:off x="1665361" y="5422828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t1813"/>
            <p:cNvSpPr/>
            <p:nvPr/>
          </p:nvSpPr>
          <p:spPr>
            <a:xfrm>
              <a:off x="1920902" y="4681931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t1814"/>
            <p:cNvSpPr/>
            <p:nvPr/>
          </p:nvSpPr>
          <p:spPr>
            <a:xfrm>
              <a:off x="1436787" y="4054169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t1815"/>
            <p:cNvSpPr/>
            <p:nvPr/>
          </p:nvSpPr>
          <p:spPr>
            <a:xfrm>
              <a:off x="1007367" y="5034897"/>
              <a:ext cx="63202" cy="63202"/>
            </a:xfrm>
            <a:prstGeom prst="ellipse">
              <a:avLst/>
            </a:prstGeom>
            <a:solidFill>
              <a:srgbClr val="9468FF">
                <a:alpha val="100000"/>
              </a:srgbClr>
            </a:solidFill>
            <a:ln w="9000" cap="rnd">
              <a:solidFill>
                <a:srgbClr val="94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t1816"/>
            <p:cNvSpPr/>
            <p:nvPr/>
          </p:nvSpPr>
          <p:spPr>
            <a:xfrm>
              <a:off x="2295588" y="3093131"/>
              <a:ext cx="63202" cy="63202"/>
            </a:xfrm>
            <a:prstGeom prst="ellipse">
              <a:avLst/>
            </a:prstGeom>
            <a:solidFill>
              <a:srgbClr val="9468FF">
                <a:alpha val="100000"/>
              </a:srgbClr>
            </a:solidFill>
            <a:ln w="9000" cap="rnd">
              <a:solidFill>
                <a:srgbClr val="94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t1817"/>
            <p:cNvSpPr/>
            <p:nvPr/>
          </p:nvSpPr>
          <p:spPr>
            <a:xfrm>
              <a:off x="1728614" y="1073243"/>
              <a:ext cx="63202" cy="63202"/>
            </a:xfrm>
            <a:prstGeom prst="ellipse">
              <a:avLst/>
            </a:prstGeom>
            <a:solidFill>
              <a:srgbClr val="9468FF">
                <a:alpha val="100000"/>
              </a:srgbClr>
            </a:solidFill>
            <a:ln w="9000" cap="rnd">
              <a:solidFill>
                <a:srgbClr val="94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t1818"/>
            <p:cNvSpPr/>
            <p:nvPr/>
          </p:nvSpPr>
          <p:spPr>
            <a:xfrm>
              <a:off x="1866138" y="3907353"/>
              <a:ext cx="63202" cy="63202"/>
            </a:xfrm>
            <a:prstGeom prst="ellipse">
              <a:avLst/>
            </a:prstGeom>
            <a:solidFill>
              <a:srgbClr val="9467FF">
                <a:alpha val="100000"/>
              </a:srgbClr>
            </a:solidFill>
            <a:ln w="9000" cap="rnd">
              <a:solidFill>
                <a:srgbClr val="94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t1819"/>
            <p:cNvSpPr/>
            <p:nvPr/>
          </p:nvSpPr>
          <p:spPr>
            <a:xfrm>
              <a:off x="1479077" y="3191707"/>
              <a:ext cx="63202" cy="63202"/>
            </a:xfrm>
            <a:prstGeom prst="ellipse">
              <a:avLst/>
            </a:prstGeom>
            <a:solidFill>
              <a:srgbClr val="9467FF">
                <a:alpha val="100000"/>
              </a:srgbClr>
            </a:solidFill>
            <a:ln w="9000" cap="rnd">
              <a:solidFill>
                <a:srgbClr val="94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t1820"/>
            <p:cNvSpPr/>
            <p:nvPr/>
          </p:nvSpPr>
          <p:spPr>
            <a:xfrm>
              <a:off x="861823" y="4846741"/>
              <a:ext cx="63202" cy="63202"/>
            </a:xfrm>
            <a:prstGeom prst="ellipse">
              <a:avLst/>
            </a:prstGeom>
            <a:solidFill>
              <a:srgbClr val="9467FF">
                <a:alpha val="100000"/>
              </a:srgbClr>
            </a:solidFill>
            <a:ln w="9000" cap="rnd">
              <a:solidFill>
                <a:srgbClr val="94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t1821"/>
            <p:cNvSpPr/>
            <p:nvPr/>
          </p:nvSpPr>
          <p:spPr>
            <a:xfrm>
              <a:off x="1538645" y="3722615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t1822"/>
            <p:cNvSpPr/>
            <p:nvPr/>
          </p:nvSpPr>
          <p:spPr>
            <a:xfrm>
              <a:off x="1421529" y="3480255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t1823"/>
            <p:cNvSpPr/>
            <p:nvPr/>
          </p:nvSpPr>
          <p:spPr>
            <a:xfrm>
              <a:off x="1287850" y="5776525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t1824"/>
            <p:cNvSpPr/>
            <p:nvPr/>
          </p:nvSpPr>
          <p:spPr>
            <a:xfrm>
              <a:off x="1713957" y="4496409"/>
              <a:ext cx="63202" cy="63202"/>
            </a:xfrm>
            <a:prstGeom prst="ellipse">
              <a:avLst/>
            </a:prstGeom>
            <a:solidFill>
              <a:srgbClr val="9366FF">
                <a:alpha val="100000"/>
              </a:srgbClr>
            </a:solidFill>
            <a:ln w="9000" cap="rnd">
              <a:solidFill>
                <a:srgbClr val="9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t1825"/>
            <p:cNvSpPr/>
            <p:nvPr/>
          </p:nvSpPr>
          <p:spPr>
            <a:xfrm>
              <a:off x="1904582" y="3852476"/>
              <a:ext cx="63202" cy="63202"/>
            </a:xfrm>
            <a:prstGeom prst="ellipse">
              <a:avLst/>
            </a:prstGeom>
            <a:solidFill>
              <a:srgbClr val="9366FF">
                <a:alpha val="100000"/>
              </a:srgbClr>
            </a:solidFill>
            <a:ln w="9000" cap="rnd">
              <a:solidFill>
                <a:srgbClr val="9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t1826"/>
            <p:cNvSpPr/>
            <p:nvPr/>
          </p:nvSpPr>
          <p:spPr>
            <a:xfrm>
              <a:off x="1202378" y="4339571"/>
              <a:ext cx="63202" cy="63202"/>
            </a:xfrm>
            <a:prstGeom prst="ellipse">
              <a:avLst/>
            </a:prstGeom>
            <a:solidFill>
              <a:srgbClr val="9266FF">
                <a:alpha val="100000"/>
              </a:srgbClr>
            </a:solidFill>
            <a:ln w="9000" cap="rnd">
              <a:solidFill>
                <a:srgbClr val="92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t1827"/>
            <p:cNvSpPr/>
            <p:nvPr/>
          </p:nvSpPr>
          <p:spPr>
            <a:xfrm>
              <a:off x="1455279" y="3669563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t1828"/>
            <p:cNvSpPr/>
            <p:nvPr/>
          </p:nvSpPr>
          <p:spPr>
            <a:xfrm>
              <a:off x="1594629" y="4176734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t1829"/>
            <p:cNvSpPr/>
            <p:nvPr/>
          </p:nvSpPr>
          <p:spPr>
            <a:xfrm>
              <a:off x="1181290" y="3924308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t1830"/>
            <p:cNvSpPr/>
            <p:nvPr/>
          </p:nvSpPr>
          <p:spPr>
            <a:xfrm>
              <a:off x="1690835" y="3852476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t1831"/>
            <p:cNvSpPr/>
            <p:nvPr/>
          </p:nvSpPr>
          <p:spPr>
            <a:xfrm>
              <a:off x="1631207" y="3830588"/>
              <a:ext cx="63202" cy="63202"/>
            </a:xfrm>
            <a:prstGeom prst="ellipse">
              <a:avLst/>
            </a:prstGeom>
            <a:solidFill>
              <a:srgbClr val="9165FF">
                <a:alpha val="100000"/>
              </a:srgbClr>
            </a:solidFill>
            <a:ln w="9000" cap="rnd">
              <a:solidFill>
                <a:srgbClr val="91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t1832"/>
            <p:cNvSpPr/>
            <p:nvPr/>
          </p:nvSpPr>
          <p:spPr>
            <a:xfrm>
              <a:off x="1835813" y="3802471"/>
              <a:ext cx="63202" cy="63202"/>
            </a:xfrm>
            <a:prstGeom prst="ellipse">
              <a:avLst/>
            </a:prstGeom>
            <a:solidFill>
              <a:srgbClr val="9165FF">
                <a:alpha val="100000"/>
              </a:srgbClr>
            </a:solidFill>
            <a:ln w="9000" cap="rnd">
              <a:solidFill>
                <a:srgbClr val="91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t1833"/>
            <p:cNvSpPr/>
            <p:nvPr/>
          </p:nvSpPr>
          <p:spPr>
            <a:xfrm>
              <a:off x="1735215" y="3535848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t1834"/>
            <p:cNvSpPr/>
            <p:nvPr/>
          </p:nvSpPr>
          <p:spPr>
            <a:xfrm>
              <a:off x="1638739" y="4274641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t1835"/>
            <p:cNvSpPr/>
            <p:nvPr/>
          </p:nvSpPr>
          <p:spPr>
            <a:xfrm>
              <a:off x="1491893" y="4364890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t1836"/>
            <p:cNvSpPr/>
            <p:nvPr/>
          </p:nvSpPr>
          <p:spPr>
            <a:xfrm>
              <a:off x="1359405" y="4413740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t1837"/>
            <p:cNvSpPr/>
            <p:nvPr/>
          </p:nvSpPr>
          <p:spPr>
            <a:xfrm>
              <a:off x="1246223" y="5166416"/>
              <a:ext cx="63202" cy="63202"/>
            </a:xfrm>
            <a:prstGeom prst="ellipse">
              <a:avLst/>
            </a:prstGeom>
            <a:solidFill>
              <a:srgbClr val="9064FF">
                <a:alpha val="100000"/>
              </a:srgbClr>
            </a:solidFill>
            <a:ln w="9000" cap="rnd">
              <a:solidFill>
                <a:srgbClr val="90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t1838"/>
            <p:cNvSpPr/>
            <p:nvPr/>
          </p:nvSpPr>
          <p:spPr>
            <a:xfrm>
              <a:off x="1634122" y="5301520"/>
              <a:ext cx="63202" cy="63202"/>
            </a:xfrm>
            <a:prstGeom prst="ellipse">
              <a:avLst/>
            </a:prstGeom>
            <a:solidFill>
              <a:srgbClr val="9064FF">
                <a:alpha val="100000"/>
              </a:srgbClr>
            </a:solidFill>
            <a:ln w="9000" cap="rnd">
              <a:solidFill>
                <a:srgbClr val="90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t1839"/>
            <p:cNvSpPr/>
            <p:nvPr/>
          </p:nvSpPr>
          <p:spPr>
            <a:xfrm>
              <a:off x="1342683" y="2245838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t1840"/>
            <p:cNvSpPr/>
            <p:nvPr/>
          </p:nvSpPr>
          <p:spPr>
            <a:xfrm>
              <a:off x="1302532" y="4407548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t1841"/>
            <p:cNvSpPr/>
            <p:nvPr/>
          </p:nvSpPr>
          <p:spPr>
            <a:xfrm>
              <a:off x="1708057" y="4561339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t1842"/>
            <p:cNvSpPr/>
            <p:nvPr/>
          </p:nvSpPr>
          <p:spPr>
            <a:xfrm>
              <a:off x="1987371" y="4221589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t1843"/>
            <p:cNvSpPr/>
            <p:nvPr/>
          </p:nvSpPr>
          <p:spPr>
            <a:xfrm>
              <a:off x="1137185" y="4450368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t1844"/>
            <p:cNvSpPr/>
            <p:nvPr/>
          </p:nvSpPr>
          <p:spPr>
            <a:xfrm>
              <a:off x="1628582" y="4733415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t1845"/>
            <p:cNvSpPr/>
            <p:nvPr/>
          </p:nvSpPr>
          <p:spPr>
            <a:xfrm>
              <a:off x="1836018" y="2572880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t1846"/>
            <p:cNvSpPr/>
            <p:nvPr/>
          </p:nvSpPr>
          <p:spPr>
            <a:xfrm>
              <a:off x="1470414" y="5034897"/>
              <a:ext cx="63202" cy="63202"/>
            </a:xfrm>
            <a:prstGeom prst="ellipse">
              <a:avLst/>
            </a:prstGeom>
            <a:solidFill>
              <a:srgbClr val="8F63FF">
                <a:alpha val="100000"/>
              </a:srgbClr>
            </a:solidFill>
            <a:ln w="9000" cap="rnd">
              <a:solidFill>
                <a:srgbClr val="8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t1847"/>
            <p:cNvSpPr/>
            <p:nvPr/>
          </p:nvSpPr>
          <p:spPr>
            <a:xfrm>
              <a:off x="1213562" y="4339571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t1848"/>
            <p:cNvSpPr/>
            <p:nvPr/>
          </p:nvSpPr>
          <p:spPr>
            <a:xfrm>
              <a:off x="2079435" y="4588553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t1849"/>
            <p:cNvSpPr/>
            <p:nvPr/>
          </p:nvSpPr>
          <p:spPr>
            <a:xfrm>
              <a:off x="1623450" y="5403422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t1850"/>
            <p:cNvSpPr/>
            <p:nvPr/>
          </p:nvSpPr>
          <p:spPr>
            <a:xfrm>
              <a:off x="2244853" y="1014852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t1851"/>
            <p:cNvSpPr/>
            <p:nvPr/>
          </p:nvSpPr>
          <p:spPr>
            <a:xfrm>
              <a:off x="1607817" y="3646273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t1852"/>
            <p:cNvSpPr/>
            <p:nvPr/>
          </p:nvSpPr>
          <p:spPr>
            <a:xfrm>
              <a:off x="1720955" y="4472479"/>
              <a:ext cx="63202" cy="63202"/>
            </a:xfrm>
            <a:prstGeom prst="ellipse">
              <a:avLst/>
            </a:prstGeom>
            <a:solidFill>
              <a:srgbClr val="8E62FF">
                <a:alpha val="100000"/>
              </a:srgbClr>
            </a:solidFill>
            <a:ln w="9000" cap="rnd">
              <a:solidFill>
                <a:srgbClr val="8E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t1853"/>
            <p:cNvSpPr/>
            <p:nvPr/>
          </p:nvSpPr>
          <p:spPr>
            <a:xfrm>
              <a:off x="1916348" y="1402783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t1854"/>
            <p:cNvSpPr/>
            <p:nvPr/>
          </p:nvSpPr>
          <p:spPr>
            <a:xfrm>
              <a:off x="1693433" y="1958172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t1855"/>
            <p:cNvSpPr/>
            <p:nvPr/>
          </p:nvSpPr>
          <p:spPr>
            <a:xfrm>
              <a:off x="1571735" y="3113924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t1856"/>
            <p:cNvSpPr/>
            <p:nvPr/>
          </p:nvSpPr>
          <p:spPr>
            <a:xfrm>
              <a:off x="1661017" y="4028093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t1857"/>
            <p:cNvSpPr/>
            <p:nvPr/>
          </p:nvSpPr>
          <p:spPr>
            <a:xfrm>
              <a:off x="1386206" y="2536131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t1858"/>
            <p:cNvSpPr/>
            <p:nvPr/>
          </p:nvSpPr>
          <p:spPr>
            <a:xfrm>
              <a:off x="1974284" y="4908228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t1859"/>
            <p:cNvSpPr/>
            <p:nvPr/>
          </p:nvSpPr>
          <p:spPr>
            <a:xfrm>
              <a:off x="1343581" y="3847965"/>
              <a:ext cx="63202" cy="63202"/>
            </a:xfrm>
            <a:prstGeom prst="ellipse">
              <a:avLst/>
            </a:prstGeom>
            <a:solidFill>
              <a:srgbClr val="8D61FF">
                <a:alpha val="100000"/>
              </a:srgbClr>
            </a:solidFill>
            <a:ln w="9000" cap="rnd">
              <a:solidFill>
                <a:srgbClr val="8D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t1860"/>
            <p:cNvSpPr/>
            <p:nvPr/>
          </p:nvSpPr>
          <p:spPr>
            <a:xfrm>
              <a:off x="1890841" y="3585854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t1861"/>
            <p:cNvSpPr/>
            <p:nvPr/>
          </p:nvSpPr>
          <p:spPr>
            <a:xfrm>
              <a:off x="1950416" y="5308210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t1862"/>
            <p:cNvSpPr/>
            <p:nvPr/>
          </p:nvSpPr>
          <p:spPr>
            <a:xfrm>
              <a:off x="1564843" y="4944648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t1863"/>
            <p:cNvSpPr/>
            <p:nvPr/>
          </p:nvSpPr>
          <p:spPr>
            <a:xfrm>
              <a:off x="2080912" y="3024875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t1864"/>
            <p:cNvSpPr/>
            <p:nvPr/>
          </p:nvSpPr>
          <p:spPr>
            <a:xfrm>
              <a:off x="1498529" y="4908228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t1865"/>
            <p:cNvSpPr/>
            <p:nvPr/>
          </p:nvSpPr>
          <p:spPr>
            <a:xfrm>
              <a:off x="2001350" y="775962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t1866"/>
            <p:cNvSpPr/>
            <p:nvPr/>
          </p:nvSpPr>
          <p:spPr>
            <a:xfrm>
              <a:off x="1850071" y="944678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t1867"/>
            <p:cNvSpPr/>
            <p:nvPr/>
          </p:nvSpPr>
          <p:spPr>
            <a:xfrm>
              <a:off x="1214208" y="3852476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t1868"/>
            <p:cNvSpPr/>
            <p:nvPr/>
          </p:nvSpPr>
          <p:spPr>
            <a:xfrm>
              <a:off x="2067556" y="1134160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t1869"/>
            <p:cNvSpPr/>
            <p:nvPr/>
          </p:nvSpPr>
          <p:spPr>
            <a:xfrm>
              <a:off x="1919116" y="2671908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t1870"/>
            <p:cNvSpPr/>
            <p:nvPr/>
          </p:nvSpPr>
          <p:spPr>
            <a:xfrm>
              <a:off x="2288119" y="944678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t1871"/>
            <p:cNvSpPr/>
            <p:nvPr/>
          </p:nvSpPr>
          <p:spPr>
            <a:xfrm>
              <a:off x="1720043" y="4255861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t1872"/>
            <p:cNvSpPr/>
            <p:nvPr/>
          </p:nvSpPr>
          <p:spPr>
            <a:xfrm>
              <a:off x="1636478" y="3467871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t1873"/>
            <p:cNvSpPr/>
            <p:nvPr/>
          </p:nvSpPr>
          <p:spPr>
            <a:xfrm>
              <a:off x="2068126" y="1014852"/>
              <a:ext cx="63202" cy="63202"/>
            </a:xfrm>
            <a:prstGeom prst="ellipse">
              <a:avLst/>
            </a:prstGeom>
            <a:solidFill>
              <a:srgbClr val="8B5FFF">
                <a:alpha val="100000"/>
              </a:srgbClr>
            </a:solidFill>
            <a:ln w="9000" cap="rnd">
              <a:solidFill>
                <a:srgbClr val="8B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t1874"/>
            <p:cNvSpPr/>
            <p:nvPr/>
          </p:nvSpPr>
          <p:spPr>
            <a:xfrm>
              <a:off x="1712537" y="4891596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t1875"/>
            <p:cNvSpPr/>
            <p:nvPr/>
          </p:nvSpPr>
          <p:spPr>
            <a:xfrm>
              <a:off x="2027350" y="2474175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t1876"/>
            <p:cNvSpPr/>
            <p:nvPr/>
          </p:nvSpPr>
          <p:spPr>
            <a:xfrm>
              <a:off x="1741136" y="1457848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t1877"/>
            <p:cNvSpPr/>
            <p:nvPr/>
          </p:nvSpPr>
          <p:spPr>
            <a:xfrm>
              <a:off x="1409132" y="2443916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t1878"/>
            <p:cNvSpPr/>
            <p:nvPr/>
          </p:nvSpPr>
          <p:spPr>
            <a:xfrm>
              <a:off x="1812900" y="1048464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t1879"/>
            <p:cNvSpPr/>
            <p:nvPr/>
          </p:nvSpPr>
          <p:spPr>
            <a:xfrm>
              <a:off x="1447044" y="4944648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t1880"/>
            <p:cNvSpPr/>
            <p:nvPr/>
          </p:nvSpPr>
          <p:spPr>
            <a:xfrm>
              <a:off x="1783764" y="2999556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t1881"/>
            <p:cNvSpPr/>
            <p:nvPr/>
          </p:nvSpPr>
          <p:spPr>
            <a:xfrm>
              <a:off x="1570949" y="3857059"/>
              <a:ext cx="63202" cy="63202"/>
            </a:xfrm>
            <a:prstGeom prst="ellipse">
              <a:avLst/>
            </a:prstGeom>
            <a:solidFill>
              <a:srgbClr val="8A5EFF">
                <a:alpha val="100000"/>
              </a:srgbClr>
            </a:solidFill>
            <a:ln w="9000" cap="rnd">
              <a:solidFill>
                <a:srgbClr val="8A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t1882"/>
            <p:cNvSpPr/>
            <p:nvPr/>
          </p:nvSpPr>
          <p:spPr>
            <a:xfrm>
              <a:off x="1553774" y="4674171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t1883"/>
            <p:cNvSpPr/>
            <p:nvPr/>
          </p:nvSpPr>
          <p:spPr>
            <a:xfrm>
              <a:off x="1655579" y="5134928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t1884"/>
            <p:cNvSpPr/>
            <p:nvPr/>
          </p:nvSpPr>
          <p:spPr>
            <a:xfrm>
              <a:off x="2003844" y="888183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t1885"/>
            <p:cNvSpPr/>
            <p:nvPr/>
          </p:nvSpPr>
          <p:spPr>
            <a:xfrm>
              <a:off x="1620523" y="2083001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t1886"/>
            <p:cNvSpPr/>
            <p:nvPr/>
          </p:nvSpPr>
          <p:spPr>
            <a:xfrm>
              <a:off x="2246768" y="3187051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t1887"/>
            <p:cNvSpPr/>
            <p:nvPr/>
          </p:nvSpPr>
          <p:spPr>
            <a:xfrm>
              <a:off x="1644735" y="4190931"/>
              <a:ext cx="63202" cy="63202"/>
            </a:xfrm>
            <a:prstGeom prst="ellipse">
              <a:avLst/>
            </a:prstGeom>
            <a:solidFill>
              <a:srgbClr val="895DFF">
                <a:alpha val="100000"/>
              </a:srgbClr>
            </a:solidFill>
            <a:ln w="9000" cap="rnd">
              <a:solidFill>
                <a:srgbClr val="89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t1888"/>
            <p:cNvSpPr/>
            <p:nvPr/>
          </p:nvSpPr>
          <p:spPr>
            <a:xfrm>
              <a:off x="1553644" y="5150246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t1889"/>
            <p:cNvSpPr/>
            <p:nvPr/>
          </p:nvSpPr>
          <p:spPr>
            <a:xfrm>
              <a:off x="1848690" y="4274641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t1890"/>
            <p:cNvSpPr/>
            <p:nvPr/>
          </p:nvSpPr>
          <p:spPr>
            <a:xfrm>
              <a:off x="1454275" y="4274641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t1891"/>
            <p:cNvSpPr/>
            <p:nvPr/>
          </p:nvSpPr>
          <p:spPr>
            <a:xfrm>
              <a:off x="1497724" y="3052608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t1892"/>
            <p:cNvSpPr/>
            <p:nvPr/>
          </p:nvSpPr>
          <p:spPr>
            <a:xfrm>
              <a:off x="1223941" y="5158219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t1893"/>
            <p:cNvSpPr/>
            <p:nvPr/>
          </p:nvSpPr>
          <p:spPr>
            <a:xfrm>
              <a:off x="1924812" y="3669563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t1894"/>
            <p:cNvSpPr/>
            <p:nvPr/>
          </p:nvSpPr>
          <p:spPr>
            <a:xfrm>
              <a:off x="1947627" y="4190931"/>
              <a:ext cx="63202" cy="63202"/>
            </a:xfrm>
            <a:prstGeom prst="ellipse">
              <a:avLst/>
            </a:prstGeom>
            <a:solidFill>
              <a:srgbClr val="885CFF">
                <a:alpha val="100000"/>
              </a:srgbClr>
            </a:solidFill>
            <a:ln w="9000" cap="rnd">
              <a:solidFill>
                <a:srgbClr val="88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t1895"/>
            <p:cNvSpPr/>
            <p:nvPr/>
          </p:nvSpPr>
          <p:spPr>
            <a:xfrm>
              <a:off x="1621734" y="4624973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t1896"/>
            <p:cNvSpPr/>
            <p:nvPr/>
          </p:nvSpPr>
          <p:spPr>
            <a:xfrm>
              <a:off x="1551272" y="5394184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t1897"/>
            <p:cNvSpPr/>
            <p:nvPr/>
          </p:nvSpPr>
          <p:spPr>
            <a:xfrm>
              <a:off x="1528041" y="3759813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t1898"/>
            <p:cNvSpPr/>
            <p:nvPr/>
          </p:nvSpPr>
          <p:spPr>
            <a:xfrm>
              <a:off x="1429241" y="5315056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t1899"/>
            <p:cNvSpPr/>
            <p:nvPr/>
          </p:nvSpPr>
          <p:spPr>
            <a:xfrm>
              <a:off x="1584640" y="3260179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t1900"/>
            <p:cNvSpPr/>
            <p:nvPr/>
          </p:nvSpPr>
          <p:spPr>
            <a:xfrm>
              <a:off x="1545240" y="3254300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t1901"/>
            <p:cNvSpPr/>
            <p:nvPr/>
          </p:nvSpPr>
          <p:spPr>
            <a:xfrm>
              <a:off x="1506373" y="4891596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t1902"/>
            <p:cNvSpPr/>
            <p:nvPr/>
          </p:nvSpPr>
          <p:spPr>
            <a:xfrm>
              <a:off x="1470320" y="4392623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t1903"/>
            <p:cNvSpPr/>
            <p:nvPr/>
          </p:nvSpPr>
          <p:spPr>
            <a:xfrm>
              <a:off x="1890141" y="2306257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t1904"/>
            <p:cNvSpPr/>
            <p:nvPr/>
          </p:nvSpPr>
          <p:spPr>
            <a:xfrm>
              <a:off x="1719139" y="4652061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t1905"/>
            <p:cNvSpPr/>
            <p:nvPr/>
          </p:nvSpPr>
          <p:spPr>
            <a:xfrm>
              <a:off x="1453617" y="5264323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t1906"/>
            <p:cNvSpPr/>
            <p:nvPr/>
          </p:nvSpPr>
          <p:spPr>
            <a:xfrm>
              <a:off x="1830383" y="4908228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t1907"/>
            <p:cNvSpPr/>
            <p:nvPr/>
          </p:nvSpPr>
          <p:spPr>
            <a:xfrm>
              <a:off x="1807992" y="2898205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t1908"/>
            <p:cNvSpPr/>
            <p:nvPr/>
          </p:nvSpPr>
          <p:spPr>
            <a:xfrm>
              <a:off x="1653747" y="4925869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t1909"/>
            <p:cNvSpPr/>
            <p:nvPr/>
          </p:nvSpPr>
          <p:spPr>
            <a:xfrm>
              <a:off x="1515416" y="355158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t1910"/>
            <p:cNvSpPr/>
            <p:nvPr/>
          </p:nvSpPr>
          <p:spPr>
            <a:xfrm>
              <a:off x="1488062" y="469810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t1911"/>
            <p:cNvSpPr/>
            <p:nvPr/>
          </p:nvSpPr>
          <p:spPr>
            <a:xfrm>
              <a:off x="1619217" y="2462456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t1912"/>
            <p:cNvSpPr/>
            <p:nvPr/>
          </p:nvSpPr>
          <p:spPr>
            <a:xfrm>
              <a:off x="1629296" y="336652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t1913"/>
            <p:cNvSpPr/>
            <p:nvPr/>
          </p:nvSpPr>
          <p:spPr>
            <a:xfrm>
              <a:off x="1440293" y="5793954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t1914"/>
            <p:cNvSpPr/>
            <p:nvPr/>
          </p:nvSpPr>
          <p:spPr>
            <a:xfrm>
              <a:off x="1934886" y="244753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t1915"/>
            <p:cNvSpPr/>
            <p:nvPr/>
          </p:nvSpPr>
          <p:spPr>
            <a:xfrm>
              <a:off x="1605875" y="4556189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t1916"/>
            <p:cNvSpPr/>
            <p:nvPr/>
          </p:nvSpPr>
          <p:spPr>
            <a:xfrm>
              <a:off x="1882714" y="3444580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t1917"/>
            <p:cNvSpPr/>
            <p:nvPr/>
          </p:nvSpPr>
          <p:spPr>
            <a:xfrm>
              <a:off x="2273305" y="1365185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t1918"/>
            <p:cNvSpPr/>
            <p:nvPr/>
          </p:nvSpPr>
          <p:spPr>
            <a:xfrm>
              <a:off x="1560919" y="3319231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t1919"/>
            <p:cNvSpPr/>
            <p:nvPr/>
          </p:nvSpPr>
          <p:spPr>
            <a:xfrm>
              <a:off x="1519334" y="3989238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t1920"/>
            <p:cNvSpPr/>
            <p:nvPr/>
          </p:nvSpPr>
          <p:spPr>
            <a:xfrm>
              <a:off x="1720492" y="4126000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t1921"/>
            <p:cNvSpPr/>
            <p:nvPr/>
          </p:nvSpPr>
          <p:spPr>
            <a:xfrm>
              <a:off x="1847102" y="2865841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t1922"/>
            <p:cNvSpPr/>
            <p:nvPr/>
          </p:nvSpPr>
          <p:spPr>
            <a:xfrm>
              <a:off x="1641928" y="1130201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t1923"/>
            <p:cNvSpPr/>
            <p:nvPr/>
          </p:nvSpPr>
          <p:spPr>
            <a:xfrm>
              <a:off x="2067861" y="3776834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t1924"/>
            <p:cNvSpPr/>
            <p:nvPr/>
          </p:nvSpPr>
          <p:spPr>
            <a:xfrm>
              <a:off x="1517982" y="3260179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t1925"/>
            <p:cNvSpPr/>
            <p:nvPr/>
          </p:nvSpPr>
          <p:spPr>
            <a:xfrm>
              <a:off x="1835075" y="4011924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t1926"/>
            <p:cNvSpPr/>
            <p:nvPr/>
          </p:nvSpPr>
          <p:spPr>
            <a:xfrm>
              <a:off x="1520923" y="4401486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t1927"/>
            <p:cNvSpPr/>
            <p:nvPr/>
          </p:nvSpPr>
          <p:spPr>
            <a:xfrm>
              <a:off x="1901807" y="2153175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t1928"/>
            <p:cNvSpPr/>
            <p:nvPr/>
          </p:nvSpPr>
          <p:spPr>
            <a:xfrm>
              <a:off x="1720034" y="2264618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t1929"/>
            <p:cNvSpPr/>
            <p:nvPr/>
          </p:nvSpPr>
          <p:spPr>
            <a:xfrm>
              <a:off x="1888317" y="2732933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t1930"/>
            <p:cNvSpPr/>
            <p:nvPr/>
          </p:nvSpPr>
          <p:spPr>
            <a:xfrm>
              <a:off x="1586012" y="4698101"/>
              <a:ext cx="63202" cy="63202"/>
            </a:xfrm>
            <a:prstGeom prst="ellipse">
              <a:avLst/>
            </a:prstGeom>
            <a:solidFill>
              <a:srgbClr val="8357FF">
                <a:alpha val="100000"/>
              </a:srgbClr>
            </a:solidFill>
            <a:ln w="9000" cap="rnd">
              <a:solidFill>
                <a:srgbClr val="83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t1931"/>
            <p:cNvSpPr/>
            <p:nvPr/>
          </p:nvSpPr>
          <p:spPr>
            <a:xfrm>
              <a:off x="1351826" y="5351939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t1932"/>
            <p:cNvSpPr/>
            <p:nvPr/>
          </p:nvSpPr>
          <p:spPr>
            <a:xfrm>
              <a:off x="1895924" y="1042585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t1933"/>
            <p:cNvSpPr/>
            <p:nvPr/>
          </p:nvSpPr>
          <p:spPr>
            <a:xfrm>
              <a:off x="1456090" y="5221136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t1934"/>
            <p:cNvSpPr/>
            <p:nvPr/>
          </p:nvSpPr>
          <p:spPr>
            <a:xfrm>
              <a:off x="1634974" y="4541263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t1935"/>
            <p:cNvSpPr/>
            <p:nvPr/>
          </p:nvSpPr>
          <p:spPr>
            <a:xfrm>
              <a:off x="1958698" y="4925869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t1936"/>
            <p:cNvSpPr/>
            <p:nvPr/>
          </p:nvSpPr>
          <p:spPr>
            <a:xfrm>
              <a:off x="1578542" y="3750058"/>
              <a:ext cx="63202" cy="63202"/>
            </a:xfrm>
            <a:prstGeom prst="ellipse">
              <a:avLst/>
            </a:prstGeom>
            <a:solidFill>
              <a:srgbClr val="8256FF">
                <a:alpha val="100000"/>
              </a:srgbClr>
            </a:solidFill>
            <a:ln w="9000" cap="rnd">
              <a:solidFill>
                <a:srgbClr val="82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t1937"/>
            <p:cNvSpPr/>
            <p:nvPr/>
          </p:nvSpPr>
          <p:spPr>
            <a:xfrm>
              <a:off x="1989657" y="1402783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t1938"/>
            <p:cNvSpPr/>
            <p:nvPr/>
          </p:nvSpPr>
          <p:spPr>
            <a:xfrm>
              <a:off x="1657259" y="4594315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t1939"/>
            <p:cNvSpPr/>
            <p:nvPr/>
          </p:nvSpPr>
          <p:spPr>
            <a:xfrm>
              <a:off x="1522570" y="4618578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t1940"/>
            <p:cNvSpPr/>
            <p:nvPr/>
          </p:nvSpPr>
          <p:spPr>
            <a:xfrm>
              <a:off x="2009241" y="3272305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t1941"/>
            <p:cNvSpPr/>
            <p:nvPr/>
          </p:nvSpPr>
          <p:spPr>
            <a:xfrm>
              <a:off x="1794150" y="3024875"/>
              <a:ext cx="63202" cy="63202"/>
            </a:xfrm>
            <a:prstGeom prst="ellipse">
              <a:avLst/>
            </a:prstGeom>
            <a:solidFill>
              <a:srgbClr val="8155FF">
                <a:alpha val="100000"/>
              </a:srgbClr>
            </a:solidFill>
            <a:ln w="9000" cap="rnd">
              <a:solidFill>
                <a:srgbClr val="81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t1942"/>
            <p:cNvSpPr/>
            <p:nvPr/>
          </p:nvSpPr>
          <p:spPr>
            <a:xfrm>
              <a:off x="2177845" y="966242"/>
              <a:ext cx="63202" cy="63202"/>
            </a:xfrm>
            <a:prstGeom prst="ellipse">
              <a:avLst/>
            </a:prstGeom>
            <a:solidFill>
              <a:srgbClr val="8154FF">
                <a:alpha val="100000"/>
              </a:srgbClr>
            </a:solidFill>
            <a:ln w="9000" cap="rnd">
              <a:solidFill>
                <a:srgbClr val="81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t1943"/>
            <p:cNvSpPr/>
            <p:nvPr/>
          </p:nvSpPr>
          <p:spPr>
            <a:xfrm>
              <a:off x="1632989" y="5009579"/>
              <a:ext cx="63202" cy="63202"/>
            </a:xfrm>
            <a:prstGeom prst="ellipse">
              <a:avLst/>
            </a:prstGeom>
            <a:solidFill>
              <a:srgbClr val="8154FF">
                <a:alpha val="100000"/>
              </a:srgbClr>
            </a:solidFill>
            <a:ln w="9000" cap="rnd">
              <a:solidFill>
                <a:srgbClr val="81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t1944"/>
            <p:cNvSpPr/>
            <p:nvPr/>
          </p:nvSpPr>
          <p:spPr>
            <a:xfrm>
              <a:off x="1390886" y="3506726"/>
              <a:ext cx="63202" cy="63202"/>
            </a:xfrm>
            <a:prstGeom prst="ellipse">
              <a:avLst/>
            </a:prstGeom>
            <a:solidFill>
              <a:srgbClr val="8054FF">
                <a:alpha val="100000"/>
              </a:srgbClr>
            </a:solidFill>
            <a:ln w="9000" cap="rnd">
              <a:solidFill>
                <a:srgbClr val="80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t1945"/>
            <p:cNvSpPr/>
            <p:nvPr/>
          </p:nvSpPr>
          <p:spPr>
            <a:xfrm>
              <a:off x="1895734" y="4742956"/>
              <a:ext cx="63202" cy="63202"/>
            </a:xfrm>
            <a:prstGeom prst="ellipse">
              <a:avLst/>
            </a:prstGeom>
            <a:solidFill>
              <a:srgbClr val="8054FF">
                <a:alpha val="100000"/>
              </a:srgbClr>
            </a:solidFill>
            <a:ln w="9000" cap="rnd">
              <a:solidFill>
                <a:srgbClr val="80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t1946"/>
            <p:cNvSpPr/>
            <p:nvPr/>
          </p:nvSpPr>
          <p:spPr>
            <a:xfrm>
              <a:off x="2406034" y="1014852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t1947"/>
            <p:cNvSpPr/>
            <p:nvPr/>
          </p:nvSpPr>
          <p:spPr>
            <a:xfrm>
              <a:off x="1649828" y="2578531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t1948"/>
            <p:cNvSpPr/>
            <p:nvPr/>
          </p:nvSpPr>
          <p:spPr>
            <a:xfrm>
              <a:off x="1935186" y="1348063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t1949"/>
            <p:cNvSpPr/>
            <p:nvPr/>
          </p:nvSpPr>
          <p:spPr>
            <a:xfrm>
              <a:off x="1424639" y="4294716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t1950"/>
            <p:cNvSpPr/>
            <p:nvPr/>
          </p:nvSpPr>
          <p:spPr>
            <a:xfrm>
              <a:off x="1533461" y="5322068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t1951"/>
            <p:cNvSpPr/>
            <p:nvPr/>
          </p:nvSpPr>
          <p:spPr>
            <a:xfrm>
              <a:off x="1583207" y="3975041"/>
              <a:ext cx="63202" cy="63202"/>
            </a:xfrm>
            <a:prstGeom prst="ellipse">
              <a:avLst/>
            </a:prstGeom>
            <a:solidFill>
              <a:srgbClr val="7F53FF">
                <a:alpha val="100000"/>
              </a:srgbClr>
            </a:solidFill>
            <a:ln w="9000" cap="rnd">
              <a:solidFill>
                <a:srgbClr val="7F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t1952"/>
            <p:cNvSpPr/>
            <p:nvPr/>
          </p:nvSpPr>
          <p:spPr>
            <a:xfrm>
              <a:off x="1689200" y="3206139"/>
              <a:ext cx="63202" cy="63202"/>
            </a:xfrm>
            <a:prstGeom prst="ellipse">
              <a:avLst/>
            </a:prstGeom>
            <a:solidFill>
              <a:srgbClr val="7F53FF">
                <a:alpha val="100000"/>
              </a:srgbClr>
            </a:solidFill>
            <a:ln w="9000" cap="rnd">
              <a:solidFill>
                <a:srgbClr val="7F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t1953"/>
            <p:cNvSpPr/>
            <p:nvPr/>
          </p:nvSpPr>
          <p:spPr>
            <a:xfrm>
              <a:off x="1966387" y="2688078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t1954"/>
            <p:cNvSpPr/>
            <p:nvPr/>
          </p:nvSpPr>
          <p:spPr>
            <a:xfrm>
              <a:off x="1555106" y="4364890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t1955"/>
            <p:cNvSpPr/>
            <p:nvPr/>
          </p:nvSpPr>
          <p:spPr>
            <a:xfrm>
              <a:off x="1576808" y="3089805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t1956"/>
            <p:cNvSpPr/>
            <p:nvPr/>
          </p:nvSpPr>
          <p:spPr>
            <a:xfrm>
              <a:off x="1819380" y="2999556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t1957"/>
            <p:cNvSpPr/>
            <p:nvPr/>
          </p:nvSpPr>
          <p:spPr>
            <a:xfrm>
              <a:off x="1936064" y="4600194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t1958"/>
            <p:cNvSpPr/>
            <p:nvPr/>
          </p:nvSpPr>
          <p:spPr>
            <a:xfrm>
              <a:off x="1697601" y="3248538"/>
              <a:ext cx="63202" cy="63202"/>
            </a:xfrm>
            <a:prstGeom prst="ellipse">
              <a:avLst/>
            </a:prstGeom>
            <a:solidFill>
              <a:srgbClr val="7E52FF">
                <a:alpha val="100000"/>
              </a:srgbClr>
            </a:solidFill>
            <a:ln w="9000" cap="rnd">
              <a:solidFill>
                <a:srgbClr val="7E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t1959"/>
            <p:cNvSpPr/>
            <p:nvPr/>
          </p:nvSpPr>
          <p:spPr>
            <a:xfrm>
              <a:off x="1667711" y="3694882"/>
              <a:ext cx="63202" cy="63202"/>
            </a:xfrm>
            <a:prstGeom prst="ellipse">
              <a:avLst/>
            </a:prstGeom>
            <a:solidFill>
              <a:srgbClr val="7E52FF">
                <a:alpha val="100000"/>
              </a:srgbClr>
            </a:solidFill>
            <a:ln w="9000" cap="rnd">
              <a:solidFill>
                <a:srgbClr val="7E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t1960"/>
            <p:cNvSpPr/>
            <p:nvPr/>
          </p:nvSpPr>
          <p:spPr>
            <a:xfrm>
              <a:off x="1773458" y="4681931"/>
              <a:ext cx="63202" cy="63202"/>
            </a:xfrm>
            <a:prstGeom prst="ellipse">
              <a:avLst/>
            </a:prstGeom>
            <a:solidFill>
              <a:srgbClr val="7E52FF">
                <a:alpha val="100000"/>
              </a:srgbClr>
            </a:solidFill>
            <a:ln w="9000" cap="rnd">
              <a:solidFill>
                <a:srgbClr val="7E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t1961"/>
            <p:cNvSpPr/>
            <p:nvPr/>
          </p:nvSpPr>
          <p:spPr>
            <a:xfrm>
              <a:off x="1641359" y="4551128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t1962"/>
            <p:cNvSpPr/>
            <p:nvPr/>
          </p:nvSpPr>
          <p:spPr>
            <a:xfrm>
              <a:off x="2410649" y="3226567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t1963"/>
            <p:cNvSpPr/>
            <p:nvPr/>
          </p:nvSpPr>
          <p:spPr>
            <a:xfrm>
              <a:off x="1864173" y="4461214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t1964"/>
            <p:cNvSpPr/>
            <p:nvPr/>
          </p:nvSpPr>
          <p:spPr>
            <a:xfrm>
              <a:off x="1587543" y="3857059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t1965"/>
            <p:cNvSpPr/>
            <p:nvPr/>
          </p:nvSpPr>
          <p:spPr>
            <a:xfrm>
              <a:off x="1311686" y="3694882"/>
              <a:ext cx="63202" cy="63202"/>
            </a:xfrm>
            <a:prstGeom prst="ellipse">
              <a:avLst/>
            </a:prstGeom>
            <a:solidFill>
              <a:srgbClr val="7D51FF">
                <a:alpha val="100000"/>
              </a:srgbClr>
            </a:solidFill>
            <a:ln w="9000" cap="rnd">
              <a:solidFill>
                <a:srgbClr val="7D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t1966"/>
            <p:cNvSpPr/>
            <p:nvPr/>
          </p:nvSpPr>
          <p:spPr>
            <a:xfrm>
              <a:off x="1592492" y="4205856"/>
              <a:ext cx="63202" cy="63202"/>
            </a:xfrm>
            <a:prstGeom prst="ellipse">
              <a:avLst/>
            </a:prstGeom>
            <a:solidFill>
              <a:srgbClr val="7D51FF">
                <a:alpha val="100000"/>
              </a:srgbClr>
            </a:solidFill>
            <a:ln w="9000" cap="rnd">
              <a:solidFill>
                <a:srgbClr val="7D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t1967"/>
            <p:cNvSpPr/>
            <p:nvPr/>
          </p:nvSpPr>
          <p:spPr>
            <a:xfrm>
              <a:off x="2900281" y="1614686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t1968"/>
            <p:cNvSpPr/>
            <p:nvPr/>
          </p:nvSpPr>
          <p:spPr>
            <a:xfrm>
              <a:off x="1474281" y="3794913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t1969"/>
            <p:cNvSpPr/>
            <p:nvPr/>
          </p:nvSpPr>
          <p:spPr>
            <a:xfrm>
              <a:off x="1903220" y="4339571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t1970"/>
            <p:cNvSpPr/>
            <p:nvPr/>
          </p:nvSpPr>
          <p:spPr>
            <a:xfrm>
              <a:off x="2886813" y="1833500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t1971"/>
            <p:cNvSpPr/>
            <p:nvPr/>
          </p:nvSpPr>
          <p:spPr>
            <a:xfrm>
              <a:off x="1304228" y="4176734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t1972"/>
            <p:cNvSpPr/>
            <p:nvPr/>
          </p:nvSpPr>
          <p:spPr>
            <a:xfrm>
              <a:off x="1536477" y="1938548"/>
              <a:ext cx="63202" cy="63202"/>
            </a:xfrm>
            <a:prstGeom prst="ellipse">
              <a:avLst/>
            </a:prstGeom>
            <a:solidFill>
              <a:srgbClr val="7C50FF">
                <a:alpha val="100000"/>
              </a:srgbClr>
            </a:solidFill>
            <a:ln w="9000" cap="rnd">
              <a:solidFill>
                <a:srgbClr val="7C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t1973"/>
            <p:cNvSpPr/>
            <p:nvPr/>
          </p:nvSpPr>
          <p:spPr>
            <a:xfrm>
              <a:off x="2931950" y="1712593"/>
              <a:ext cx="63202" cy="63202"/>
            </a:xfrm>
            <a:prstGeom prst="ellipse">
              <a:avLst/>
            </a:prstGeom>
            <a:solidFill>
              <a:srgbClr val="7C50FF">
                <a:alpha val="100000"/>
              </a:srgbClr>
            </a:solidFill>
            <a:ln w="9000" cap="rnd">
              <a:solidFill>
                <a:srgbClr val="7C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t1974"/>
            <p:cNvSpPr/>
            <p:nvPr/>
          </p:nvSpPr>
          <p:spPr>
            <a:xfrm>
              <a:off x="2131748" y="3326598"/>
              <a:ext cx="63202" cy="63202"/>
            </a:xfrm>
            <a:prstGeom prst="ellipse">
              <a:avLst/>
            </a:prstGeom>
            <a:solidFill>
              <a:srgbClr val="7C50FF">
                <a:alpha val="100000"/>
              </a:srgbClr>
            </a:solidFill>
            <a:ln w="9000" cap="rnd">
              <a:solidFill>
                <a:srgbClr val="7C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t1975"/>
            <p:cNvSpPr/>
            <p:nvPr/>
          </p:nvSpPr>
          <p:spPr>
            <a:xfrm>
              <a:off x="1447212" y="2546166"/>
              <a:ext cx="63202" cy="63202"/>
            </a:xfrm>
            <a:prstGeom prst="ellipse">
              <a:avLst/>
            </a:prstGeom>
            <a:solidFill>
              <a:srgbClr val="7C4FFF">
                <a:alpha val="100000"/>
              </a:srgbClr>
            </a:solidFill>
            <a:ln w="9000" cap="rnd">
              <a:solidFill>
                <a:srgbClr val="7C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t1976"/>
            <p:cNvSpPr/>
            <p:nvPr/>
          </p:nvSpPr>
          <p:spPr>
            <a:xfrm>
              <a:off x="1315487" y="5490278"/>
              <a:ext cx="63202" cy="63202"/>
            </a:xfrm>
            <a:prstGeom prst="ellipse">
              <a:avLst/>
            </a:prstGeom>
            <a:solidFill>
              <a:srgbClr val="7C4FFF">
                <a:alpha val="100000"/>
              </a:srgbClr>
            </a:solidFill>
            <a:ln w="9000" cap="rnd">
              <a:solidFill>
                <a:srgbClr val="7C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t1977"/>
            <p:cNvSpPr/>
            <p:nvPr/>
          </p:nvSpPr>
          <p:spPr>
            <a:xfrm>
              <a:off x="1407724" y="4624973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t1978"/>
            <p:cNvSpPr/>
            <p:nvPr/>
          </p:nvSpPr>
          <p:spPr>
            <a:xfrm>
              <a:off x="1627119" y="3334156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t1979"/>
            <p:cNvSpPr/>
            <p:nvPr/>
          </p:nvSpPr>
          <p:spPr>
            <a:xfrm>
              <a:off x="1850351" y="3480255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t1980"/>
            <p:cNvSpPr/>
            <p:nvPr/>
          </p:nvSpPr>
          <p:spPr>
            <a:xfrm>
              <a:off x="1797879" y="4255861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g1981"/>
            <p:cNvSpPr/>
            <p:nvPr/>
          </p:nvSpPr>
          <p:spPr>
            <a:xfrm>
              <a:off x="884566" y="2181705"/>
              <a:ext cx="2078984" cy="3470873"/>
            </a:xfrm>
            <a:custGeom>
              <a:avLst/>
              <a:gdLst/>
              <a:ahLst/>
              <a:cxnLst/>
              <a:rect l="0" t="0" r="0" b="0"/>
              <a:pathLst>
                <a:path w="2078984" h="3470873">
                  <a:moveTo>
                    <a:pt x="0" y="3211337"/>
                  </a:moveTo>
                  <a:lnTo>
                    <a:pt x="26316" y="3176022"/>
                  </a:lnTo>
                  <a:lnTo>
                    <a:pt x="52632" y="3140690"/>
                  </a:lnTo>
                  <a:lnTo>
                    <a:pt x="78948" y="3105338"/>
                  </a:lnTo>
                  <a:lnTo>
                    <a:pt x="105265" y="3069965"/>
                  </a:lnTo>
                  <a:lnTo>
                    <a:pt x="131581" y="3034569"/>
                  </a:lnTo>
                  <a:lnTo>
                    <a:pt x="157897" y="2999147"/>
                  </a:lnTo>
                  <a:lnTo>
                    <a:pt x="184213" y="2963695"/>
                  </a:lnTo>
                  <a:lnTo>
                    <a:pt x="210530" y="2928210"/>
                  </a:lnTo>
                  <a:lnTo>
                    <a:pt x="236846" y="2892689"/>
                  </a:lnTo>
                  <a:lnTo>
                    <a:pt x="263162" y="2857125"/>
                  </a:lnTo>
                  <a:lnTo>
                    <a:pt x="289478" y="2821514"/>
                  </a:lnTo>
                  <a:lnTo>
                    <a:pt x="315795" y="2785849"/>
                  </a:lnTo>
                  <a:lnTo>
                    <a:pt x="342111" y="2750122"/>
                  </a:lnTo>
                  <a:lnTo>
                    <a:pt x="368427" y="2714324"/>
                  </a:lnTo>
                  <a:lnTo>
                    <a:pt x="394743" y="2678443"/>
                  </a:lnTo>
                  <a:lnTo>
                    <a:pt x="421060" y="2642468"/>
                  </a:lnTo>
                  <a:lnTo>
                    <a:pt x="447376" y="2606382"/>
                  </a:lnTo>
                  <a:lnTo>
                    <a:pt x="473692" y="2570168"/>
                  </a:lnTo>
                  <a:lnTo>
                    <a:pt x="500008" y="2533804"/>
                  </a:lnTo>
                  <a:lnTo>
                    <a:pt x="526325" y="2497266"/>
                  </a:lnTo>
                  <a:lnTo>
                    <a:pt x="552641" y="2460524"/>
                  </a:lnTo>
                  <a:lnTo>
                    <a:pt x="578957" y="2423545"/>
                  </a:lnTo>
                  <a:lnTo>
                    <a:pt x="605274" y="2386294"/>
                  </a:lnTo>
                  <a:lnTo>
                    <a:pt x="631590" y="2348732"/>
                  </a:lnTo>
                  <a:lnTo>
                    <a:pt x="657906" y="2310819"/>
                  </a:lnTo>
                  <a:lnTo>
                    <a:pt x="684222" y="2272519"/>
                  </a:lnTo>
                  <a:lnTo>
                    <a:pt x="710539" y="2233800"/>
                  </a:lnTo>
                  <a:lnTo>
                    <a:pt x="736855" y="2194642"/>
                  </a:lnTo>
                  <a:lnTo>
                    <a:pt x="763171" y="2155036"/>
                  </a:lnTo>
                  <a:lnTo>
                    <a:pt x="789487" y="2114987"/>
                  </a:lnTo>
                  <a:lnTo>
                    <a:pt x="815804" y="2074515"/>
                  </a:lnTo>
                  <a:lnTo>
                    <a:pt x="842120" y="2033648"/>
                  </a:lnTo>
                  <a:lnTo>
                    <a:pt x="868436" y="1992422"/>
                  </a:lnTo>
                  <a:lnTo>
                    <a:pt x="894752" y="1950876"/>
                  </a:lnTo>
                  <a:lnTo>
                    <a:pt x="921069" y="1909049"/>
                  </a:lnTo>
                  <a:lnTo>
                    <a:pt x="947385" y="1866978"/>
                  </a:lnTo>
                  <a:lnTo>
                    <a:pt x="973701" y="1824696"/>
                  </a:lnTo>
                  <a:lnTo>
                    <a:pt x="1000017" y="1782234"/>
                  </a:lnTo>
                  <a:lnTo>
                    <a:pt x="1026334" y="1739617"/>
                  </a:lnTo>
                  <a:lnTo>
                    <a:pt x="1052650" y="1696867"/>
                  </a:lnTo>
                  <a:lnTo>
                    <a:pt x="1078966" y="1654003"/>
                  </a:lnTo>
                  <a:lnTo>
                    <a:pt x="1105283" y="1611041"/>
                  </a:lnTo>
                  <a:lnTo>
                    <a:pt x="1131599" y="1567995"/>
                  </a:lnTo>
                  <a:lnTo>
                    <a:pt x="1157915" y="1524875"/>
                  </a:lnTo>
                  <a:lnTo>
                    <a:pt x="1184231" y="1481691"/>
                  </a:lnTo>
                  <a:lnTo>
                    <a:pt x="1210548" y="1438451"/>
                  </a:lnTo>
                  <a:lnTo>
                    <a:pt x="1236864" y="1395162"/>
                  </a:lnTo>
                  <a:lnTo>
                    <a:pt x="1263180" y="1351830"/>
                  </a:lnTo>
                  <a:lnTo>
                    <a:pt x="1289496" y="1308461"/>
                  </a:lnTo>
                  <a:lnTo>
                    <a:pt x="1315813" y="1265057"/>
                  </a:lnTo>
                  <a:lnTo>
                    <a:pt x="1342129" y="1221624"/>
                  </a:lnTo>
                  <a:lnTo>
                    <a:pt x="1368445" y="1178163"/>
                  </a:lnTo>
                  <a:lnTo>
                    <a:pt x="1394761" y="1134679"/>
                  </a:lnTo>
                  <a:lnTo>
                    <a:pt x="1421078" y="1091173"/>
                  </a:lnTo>
                  <a:lnTo>
                    <a:pt x="1447394" y="1047648"/>
                  </a:lnTo>
                  <a:lnTo>
                    <a:pt x="1473710" y="1004105"/>
                  </a:lnTo>
                  <a:lnTo>
                    <a:pt x="1500026" y="960545"/>
                  </a:lnTo>
                  <a:lnTo>
                    <a:pt x="1526343" y="916972"/>
                  </a:lnTo>
                  <a:lnTo>
                    <a:pt x="1552659" y="873385"/>
                  </a:lnTo>
                  <a:lnTo>
                    <a:pt x="1578975" y="829786"/>
                  </a:lnTo>
                  <a:lnTo>
                    <a:pt x="1605292" y="786175"/>
                  </a:lnTo>
                  <a:lnTo>
                    <a:pt x="1631608" y="742555"/>
                  </a:lnTo>
                  <a:lnTo>
                    <a:pt x="1657924" y="698925"/>
                  </a:lnTo>
                  <a:lnTo>
                    <a:pt x="1684240" y="655287"/>
                  </a:lnTo>
                  <a:lnTo>
                    <a:pt x="1710557" y="611640"/>
                  </a:lnTo>
                  <a:lnTo>
                    <a:pt x="1736873" y="567986"/>
                  </a:lnTo>
                  <a:lnTo>
                    <a:pt x="1763189" y="524325"/>
                  </a:lnTo>
                  <a:lnTo>
                    <a:pt x="1789505" y="480658"/>
                  </a:lnTo>
                  <a:lnTo>
                    <a:pt x="1815822" y="436985"/>
                  </a:lnTo>
                  <a:lnTo>
                    <a:pt x="1842138" y="393306"/>
                  </a:lnTo>
                  <a:lnTo>
                    <a:pt x="1868454" y="349622"/>
                  </a:lnTo>
                  <a:lnTo>
                    <a:pt x="1894770" y="305934"/>
                  </a:lnTo>
                  <a:lnTo>
                    <a:pt x="1921087" y="262240"/>
                  </a:lnTo>
                  <a:lnTo>
                    <a:pt x="1947403" y="218543"/>
                  </a:lnTo>
                  <a:lnTo>
                    <a:pt x="1973719" y="174841"/>
                  </a:lnTo>
                  <a:lnTo>
                    <a:pt x="2000035" y="131136"/>
                  </a:lnTo>
                  <a:lnTo>
                    <a:pt x="2026352" y="87427"/>
                  </a:lnTo>
                  <a:lnTo>
                    <a:pt x="2052668" y="43715"/>
                  </a:lnTo>
                  <a:lnTo>
                    <a:pt x="2078984" y="0"/>
                  </a:lnTo>
                  <a:lnTo>
                    <a:pt x="2078984" y="452110"/>
                  </a:lnTo>
                  <a:lnTo>
                    <a:pt x="2052668" y="487257"/>
                  </a:lnTo>
                  <a:lnTo>
                    <a:pt x="2026352" y="522407"/>
                  </a:lnTo>
                  <a:lnTo>
                    <a:pt x="2000035" y="557560"/>
                  </a:lnTo>
                  <a:lnTo>
                    <a:pt x="1973719" y="592717"/>
                  </a:lnTo>
                  <a:lnTo>
                    <a:pt x="1947403" y="627877"/>
                  </a:lnTo>
                  <a:lnTo>
                    <a:pt x="1921087" y="663042"/>
                  </a:lnTo>
                  <a:lnTo>
                    <a:pt x="1894770" y="698210"/>
                  </a:lnTo>
                  <a:lnTo>
                    <a:pt x="1868454" y="733384"/>
                  </a:lnTo>
                  <a:lnTo>
                    <a:pt x="1842138" y="768562"/>
                  </a:lnTo>
                  <a:lnTo>
                    <a:pt x="1815822" y="803745"/>
                  </a:lnTo>
                  <a:lnTo>
                    <a:pt x="1789505" y="838934"/>
                  </a:lnTo>
                  <a:lnTo>
                    <a:pt x="1763189" y="874129"/>
                  </a:lnTo>
                  <a:lnTo>
                    <a:pt x="1736873" y="909330"/>
                  </a:lnTo>
                  <a:lnTo>
                    <a:pt x="1710557" y="944538"/>
                  </a:lnTo>
                  <a:lnTo>
                    <a:pt x="1684240" y="979753"/>
                  </a:lnTo>
                  <a:lnTo>
                    <a:pt x="1657924" y="1014977"/>
                  </a:lnTo>
                  <a:lnTo>
                    <a:pt x="1631608" y="1050209"/>
                  </a:lnTo>
                  <a:lnTo>
                    <a:pt x="1605292" y="1085451"/>
                  </a:lnTo>
                  <a:lnTo>
                    <a:pt x="1578975" y="1120703"/>
                  </a:lnTo>
                  <a:lnTo>
                    <a:pt x="1552659" y="1155966"/>
                  </a:lnTo>
                  <a:lnTo>
                    <a:pt x="1526343" y="1191241"/>
                  </a:lnTo>
                  <a:lnTo>
                    <a:pt x="1500026" y="1226529"/>
                  </a:lnTo>
                  <a:lnTo>
                    <a:pt x="1473710" y="1261832"/>
                  </a:lnTo>
                  <a:lnTo>
                    <a:pt x="1447394" y="1297151"/>
                  </a:lnTo>
                  <a:lnTo>
                    <a:pt x="1421078" y="1332487"/>
                  </a:lnTo>
                  <a:lnTo>
                    <a:pt x="1394761" y="1367843"/>
                  </a:lnTo>
                  <a:lnTo>
                    <a:pt x="1368445" y="1403221"/>
                  </a:lnTo>
                  <a:lnTo>
                    <a:pt x="1342129" y="1438623"/>
                  </a:lnTo>
                  <a:lnTo>
                    <a:pt x="1315813" y="1474051"/>
                  </a:lnTo>
                  <a:lnTo>
                    <a:pt x="1289496" y="1509510"/>
                  </a:lnTo>
                  <a:lnTo>
                    <a:pt x="1263180" y="1545002"/>
                  </a:lnTo>
                  <a:lnTo>
                    <a:pt x="1236864" y="1580533"/>
                  </a:lnTo>
                  <a:lnTo>
                    <a:pt x="1210548" y="1616106"/>
                  </a:lnTo>
                  <a:lnTo>
                    <a:pt x="1184231" y="1651728"/>
                  </a:lnTo>
                  <a:lnTo>
                    <a:pt x="1157915" y="1687406"/>
                  </a:lnTo>
                  <a:lnTo>
                    <a:pt x="1131599" y="1723148"/>
                  </a:lnTo>
                  <a:lnTo>
                    <a:pt x="1105283" y="1758964"/>
                  </a:lnTo>
                  <a:lnTo>
                    <a:pt x="1078966" y="1794864"/>
                  </a:lnTo>
                  <a:lnTo>
                    <a:pt x="1052650" y="1830862"/>
                  </a:lnTo>
                  <a:lnTo>
                    <a:pt x="1026334" y="1866974"/>
                  </a:lnTo>
                  <a:lnTo>
                    <a:pt x="1000017" y="1903219"/>
                  </a:lnTo>
                  <a:lnTo>
                    <a:pt x="973701" y="1939619"/>
                  </a:lnTo>
                  <a:lnTo>
                    <a:pt x="947385" y="1976199"/>
                  </a:lnTo>
                  <a:lnTo>
                    <a:pt x="921069" y="2012990"/>
                  </a:lnTo>
                  <a:lnTo>
                    <a:pt x="894752" y="2050025"/>
                  </a:lnTo>
                  <a:lnTo>
                    <a:pt x="868436" y="2087341"/>
                  </a:lnTo>
                  <a:lnTo>
                    <a:pt x="842120" y="2124977"/>
                  </a:lnTo>
                  <a:lnTo>
                    <a:pt x="815804" y="2162972"/>
                  </a:lnTo>
                  <a:lnTo>
                    <a:pt x="789487" y="2201362"/>
                  </a:lnTo>
                  <a:lnTo>
                    <a:pt x="763171" y="2240176"/>
                  </a:lnTo>
                  <a:lnTo>
                    <a:pt x="736855" y="2279432"/>
                  </a:lnTo>
                  <a:lnTo>
                    <a:pt x="710539" y="2319136"/>
                  </a:lnTo>
                  <a:lnTo>
                    <a:pt x="684222" y="2359279"/>
                  </a:lnTo>
                  <a:lnTo>
                    <a:pt x="657906" y="2399841"/>
                  </a:lnTo>
                  <a:lnTo>
                    <a:pt x="631590" y="2440790"/>
                  </a:lnTo>
                  <a:lnTo>
                    <a:pt x="605274" y="2482089"/>
                  </a:lnTo>
                  <a:lnTo>
                    <a:pt x="578957" y="2523700"/>
                  </a:lnTo>
                  <a:lnTo>
                    <a:pt x="552641" y="2565584"/>
                  </a:lnTo>
                  <a:lnTo>
                    <a:pt x="526325" y="2607704"/>
                  </a:lnTo>
                  <a:lnTo>
                    <a:pt x="500008" y="2650028"/>
                  </a:lnTo>
                  <a:lnTo>
                    <a:pt x="473692" y="2692526"/>
                  </a:lnTo>
                  <a:lnTo>
                    <a:pt x="447376" y="2735174"/>
                  </a:lnTo>
                  <a:lnTo>
                    <a:pt x="421060" y="2777950"/>
                  </a:lnTo>
                  <a:lnTo>
                    <a:pt x="394743" y="2820837"/>
                  </a:lnTo>
                  <a:lnTo>
                    <a:pt x="368427" y="2863818"/>
                  </a:lnTo>
                  <a:lnTo>
                    <a:pt x="342111" y="2906882"/>
                  </a:lnTo>
                  <a:lnTo>
                    <a:pt x="315795" y="2950017"/>
                  </a:lnTo>
                  <a:lnTo>
                    <a:pt x="289478" y="2993214"/>
                  </a:lnTo>
                  <a:lnTo>
                    <a:pt x="263162" y="3036465"/>
                  </a:lnTo>
                  <a:lnTo>
                    <a:pt x="236846" y="3079763"/>
                  </a:lnTo>
                  <a:lnTo>
                    <a:pt x="210530" y="3123104"/>
                  </a:lnTo>
                  <a:lnTo>
                    <a:pt x="184213" y="3166481"/>
                  </a:lnTo>
                  <a:lnTo>
                    <a:pt x="157897" y="3209892"/>
                  </a:lnTo>
                  <a:lnTo>
                    <a:pt x="131581" y="3253331"/>
                  </a:lnTo>
                  <a:lnTo>
                    <a:pt x="105265" y="3296797"/>
                  </a:lnTo>
                  <a:lnTo>
                    <a:pt x="78948" y="3340286"/>
                  </a:lnTo>
                  <a:lnTo>
                    <a:pt x="52632" y="3383797"/>
                  </a:lnTo>
                  <a:lnTo>
                    <a:pt x="26316" y="3427326"/>
                  </a:lnTo>
                  <a:lnTo>
                    <a:pt x="0" y="3470873"/>
                  </a:ln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2" name="pl1982"/>
            <p:cNvSpPr/>
            <p:nvPr/>
          </p:nvSpPr>
          <p:spPr>
            <a:xfrm>
              <a:off x="884566" y="2181705"/>
              <a:ext cx="2078984" cy="3211337"/>
            </a:xfrm>
            <a:custGeom>
              <a:avLst/>
              <a:gdLst/>
              <a:ahLst/>
              <a:cxnLst/>
              <a:rect l="0" t="0" r="0" b="0"/>
              <a:pathLst>
                <a:path w="2078984" h="3211337">
                  <a:moveTo>
                    <a:pt x="0" y="3211337"/>
                  </a:moveTo>
                  <a:lnTo>
                    <a:pt x="26316" y="3176022"/>
                  </a:lnTo>
                  <a:lnTo>
                    <a:pt x="52632" y="3140690"/>
                  </a:lnTo>
                  <a:lnTo>
                    <a:pt x="78948" y="3105338"/>
                  </a:lnTo>
                  <a:lnTo>
                    <a:pt x="105265" y="3069965"/>
                  </a:lnTo>
                  <a:lnTo>
                    <a:pt x="131581" y="3034569"/>
                  </a:lnTo>
                  <a:lnTo>
                    <a:pt x="157897" y="2999147"/>
                  </a:lnTo>
                  <a:lnTo>
                    <a:pt x="184213" y="2963695"/>
                  </a:lnTo>
                  <a:lnTo>
                    <a:pt x="210530" y="2928210"/>
                  </a:lnTo>
                  <a:lnTo>
                    <a:pt x="236846" y="2892689"/>
                  </a:lnTo>
                  <a:lnTo>
                    <a:pt x="263162" y="2857125"/>
                  </a:lnTo>
                  <a:lnTo>
                    <a:pt x="289478" y="2821514"/>
                  </a:lnTo>
                  <a:lnTo>
                    <a:pt x="315795" y="2785849"/>
                  </a:lnTo>
                  <a:lnTo>
                    <a:pt x="342111" y="2750122"/>
                  </a:lnTo>
                  <a:lnTo>
                    <a:pt x="368427" y="2714324"/>
                  </a:lnTo>
                  <a:lnTo>
                    <a:pt x="394743" y="2678443"/>
                  </a:lnTo>
                  <a:lnTo>
                    <a:pt x="421060" y="2642468"/>
                  </a:lnTo>
                  <a:lnTo>
                    <a:pt x="447376" y="2606382"/>
                  </a:lnTo>
                  <a:lnTo>
                    <a:pt x="473692" y="2570168"/>
                  </a:lnTo>
                  <a:lnTo>
                    <a:pt x="500008" y="2533804"/>
                  </a:lnTo>
                  <a:lnTo>
                    <a:pt x="526325" y="2497266"/>
                  </a:lnTo>
                  <a:lnTo>
                    <a:pt x="552641" y="2460524"/>
                  </a:lnTo>
                  <a:lnTo>
                    <a:pt x="578957" y="2423545"/>
                  </a:lnTo>
                  <a:lnTo>
                    <a:pt x="605274" y="2386294"/>
                  </a:lnTo>
                  <a:lnTo>
                    <a:pt x="631590" y="2348732"/>
                  </a:lnTo>
                  <a:lnTo>
                    <a:pt x="657906" y="2310819"/>
                  </a:lnTo>
                  <a:lnTo>
                    <a:pt x="684222" y="2272519"/>
                  </a:lnTo>
                  <a:lnTo>
                    <a:pt x="710539" y="2233800"/>
                  </a:lnTo>
                  <a:lnTo>
                    <a:pt x="736855" y="2194642"/>
                  </a:lnTo>
                  <a:lnTo>
                    <a:pt x="763171" y="2155036"/>
                  </a:lnTo>
                  <a:lnTo>
                    <a:pt x="789487" y="2114987"/>
                  </a:lnTo>
                  <a:lnTo>
                    <a:pt x="815804" y="2074515"/>
                  </a:lnTo>
                  <a:lnTo>
                    <a:pt x="842120" y="2033648"/>
                  </a:lnTo>
                  <a:lnTo>
                    <a:pt x="868436" y="1992422"/>
                  </a:lnTo>
                  <a:lnTo>
                    <a:pt x="894752" y="1950876"/>
                  </a:lnTo>
                  <a:lnTo>
                    <a:pt x="921069" y="1909049"/>
                  </a:lnTo>
                  <a:lnTo>
                    <a:pt x="947385" y="1866978"/>
                  </a:lnTo>
                  <a:lnTo>
                    <a:pt x="973701" y="1824696"/>
                  </a:lnTo>
                  <a:lnTo>
                    <a:pt x="1000017" y="1782234"/>
                  </a:lnTo>
                  <a:lnTo>
                    <a:pt x="1026334" y="1739617"/>
                  </a:lnTo>
                  <a:lnTo>
                    <a:pt x="1052650" y="1696867"/>
                  </a:lnTo>
                  <a:lnTo>
                    <a:pt x="1078966" y="1654003"/>
                  </a:lnTo>
                  <a:lnTo>
                    <a:pt x="1105283" y="1611041"/>
                  </a:lnTo>
                  <a:lnTo>
                    <a:pt x="1131599" y="1567995"/>
                  </a:lnTo>
                  <a:lnTo>
                    <a:pt x="1157915" y="1524875"/>
                  </a:lnTo>
                  <a:lnTo>
                    <a:pt x="1184231" y="1481691"/>
                  </a:lnTo>
                  <a:lnTo>
                    <a:pt x="1210548" y="1438451"/>
                  </a:lnTo>
                  <a:lnTo>
                    <a:pt x="1236864" y="1395162"/>
                  </a:lnTo>
                  <a:lnTo>
                    <a:pt x="1263180" y="1351830"/>
                  </a:lnTo>
                  <a:lnTo>
                    <a:pt x="1289496" y="1308461"/>
                  </a:lnTo>
                  <a:lnTo>
                    <a:pt x="1315813" y="1265057"/>
                  </a:lnTo>
                  <a:lnTo>
                    <a:pt x="1342129" y="1221624"/>
                  </a:lnTo>
                  <a:lnTo>
                    <a:pt x="1368445" y="1178163"/>
                  </a:lnTo>
                  <a:lnTo>
                    <a:pt x="1394761" y="1134679"/>
                  </a:lnTo>
                  <a:lnTo>
                    <a:pt x="1421078" y="1091173"/>
                  </a:lnTo>
                  <a:lnTo>
                    <a:pt x="1447394" y="1047648"/>
                  </a:lnTo>
                  <a:lnTo>
                    <a:pt x="1473710" y="1004105"/>
                  </a:lnTo>
                  <a:lnTo>
                    <a:pt x="1500026" y="960545"/>
                  </a:lnTo>
                  <a:lnTo>
                    <a:pt x="1526343" y="916972"/>
                  </a:lnTo>
                  <a:lnTo>
                    <a:pt x="1552659" y="873385"/>
                  </a:lnTo>
                  <a:lnTo>
                    <a:pt x="1578975" y="829786"/>
                  </a:lnTo>
                  <a:lnTo>
                    <a:pt x="1605292" y="786175"/>
                  </a:lnTo>
                  <a:lnTo>
                    <a:pt x="1631608" y="742555"/>
                  </a:lnTo>
                  <a:lnTo>
                    <a:pt x="1657924" y="698925"/>
                  </a:lnTo>
                  <a:lnTo>
                    <a:pt x="1684240" y="655287"/>
                  </a:lnTo>
                  <a:lnTo>
                    <a:pt x="1710557" y="611640"/>
                  </a:lnTo>
                  <a:lnTo>
                    <a:pt x="1736873" y="567986"/>
                  </a:lnTo>
                  <a:lnTo>
                    <a:pt x="1763189" y="524325"/>
                  </a:lnTo>
                  <a:lnTo>
                    <a:pt x="1789505" y="480658"/>
                  </a:lnTo>
                  <a:lnTo>
                    <a:pt x="1815822" y="436985"/>
                  </a:lnTo>
                  <a:lnTo>
                    <a:pt x="1842138" y="393306"/>
                  </a:lnTo>
                  <a:lnTo>
                    <a:pt x="1868454" y="349622"/>
                  </a:lnTo>
                  <a:lnTo>
                    <a:pt x="1894770" y="305934"/>
                  </a:lnTo>
                  <a:lnTo>
                    <a:pt x="1921087" y="262240"/>
                  </a:lnTo>
                  <a:lnTo>
                    <a:pt x="1947403" y="218543"/>
                  </a:lnTo>
                  <a:lnTo>
                    <a:pt x="1973719" y="174841"/>
                  </a:lnTo>
                  <a:lnTo>
                    <a:pt x="2000035" y="131136"/>
                  </a:lnTo>
                  <a:lnTo>
                    <a:pt x="2026352" y="87427"/>
                  </a:lnTo>
                  <a:lnTo>
                    <a:pt x="2052668" y="43715"/>
                  </a:lnTo>
                  <a:lnTo>
                    <a:pt x="2078984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1983" name="pl1983"/>
            <p:cNvSpPr/>
            <p:nvPr/>
          </p:nvSpPr>
          <p:spPr>
            <a:xfrm>
              <a:off x="884566" y="2633816"/>
              <a:ext cx="2078984" cy="3018762"/>
            </a:xfrm>
            <a:custGeom>
              <a:avLst/>
              <a:gdLst/>
              <a:ahLst/>
              <a:cxnLst/>
              <a:rect l="0" t="0" r="0" b="0"/>
              <a:pathLst>
                <a:path w="2078984" h="3018762">
                  <a:moveTo>
                    <a:pt x="2078984" y="0"/>
                  </a:moveTo>
                  <a:lnTo>
                    <a:pt x="2052668" y="35146"/>
                  </a:lnTo>
                  <a:lnTo>
                    <a:pt x="2026352" y="70296"/>
                  </a:lnTo>
                  <a:lnTo>
                    <a:pt x="2000035" y="105449"/>
                  </a:lnTo>
                  <a:lnTo>
                    <a:pt x="1973719" y="140606"/>
                  </a:lnTo>
                  <a:lnTo>
                    <a:pt x="1947403" y="175767"/>
                  </a:lnTo>
                  <a:lnTo>
                    <a:pt x="1921087" y="210931"/>
                  </a:lnTo>
                  <a:lnTo>
                    <a:pt x="1894770" y="246100"/>
                  </a:lnTo>
                  <a:lnTo>
                    <a:pt x="1868454" y="281273"/>
                  </a:lnTo>
                  <a:lnTo>
                    <a:pt x="1842138" y="316451"/>
                  </a:lnTo>
                  <a:lnTo>
                    <a:pt x="1815822" y="351634"/>
                  </a:lnTo>
                  <a:lnTo>
                    <a:pt x="1789505" y="386823"/>
                  </a:lnTo>
                  <a:lnTo>
                    <a:pt x="1763189" y="422018"/>
                  </a:lnTo>
                  <a:lnTo>
                    <a:pt x="1736873" y="457219"/>
                  </a:lnTo>
                  <a:lnTo>
                    <a:pt x="1710557" y="492427"/>
                  </a:lnTo>
                  <a:lnTo>
                    <a:pt x="1684240" y="527643"/>
                  </a:lnTo>
                  <a:lnTo>
                    <a:pt x="1657924" y="562866"/>
                  </a:lnTo>
                  <a:lnTo>
                    <a:pt x="1631608" y="598099"/>
                  </a:lnTo>
                  <a:lnTo>
                    <a:pt x="1605292" y="633340"/>
                  </a:lnTo>
                  <a:lnTo>
                    <a:pt x="1578975" y="668592"/>
                  </a:lnTo>
                  <a:lnTo>
                    <a:pt x="1552659" y="703855"/>
                  </a:lnTo>
                  <a:lnTo>
                    <a:pt x="1526343" y="739130"/>
                  </a:lnTo>
                  <a:lnTo>
                    <a:pt x="1500026" y="774418"/>
                  </a:lnTo>
                  <a:lnTo>
                    <a:pt x="1473710" y="809721"/>
                  </a:lnTo>
                  <a:lnTo>
                    <a:pt x="1447394" y="845040"/>
                  </a:lnTo>
                  <a:lnTo>
                    <a:pt x="1421078" y="880377"/>
                  </a:lnTo>
                  <a:lnTo>
                    <a:pt x="1394761" y="915733"/>
                  </a:lnTo>
                  <a:lnTo>
                    <a:pt x="1368445" y="951111"/>
                  </a:lnTo>
                  <a:lnTo>
                    <a:pt x="1342129" y="986512"/>
                  </a:lnTo>
                  <a:lnTo>
                    <a:pt x="1315813" y="1021941"/>
                  </a:lnTo>
                  <a:lnTo>
                    <a:pt x="1289496" y="1057399"/>
                  </a:lnTo>
                  <a:lnTo>
                    <a:pt x="1263180" y="1092892"/>
                  </a:lnTo>
                  <a:lnTo>
                    <a:pt x="1236864" y="1128422"/>
                  </a:lnTo>
                  <a:lnTo>
                    <a:pt x="1210548" y="1163995"/>
                  </a:lnTo>
                  <a:lnTo>
                    <a:pt x="1184231" y="1199618"/>
                  </a:lnTo>
                  <a:lnTo>
                    <a:pt x="1157915" y="1235296"/>
                  </a:lnTo>
                  <a:lnTo>
                    <a:pt x="1131599" y="1271038"/>
                  </a:lnTo>
                  <a:lnTo>
                    <a:pt x="1105283" y="1306853"/>
                  </a:lnTo>
                  <a:lnTo>
                    <a:pt x="1078966" y="1342753"/>
                  </a:lnTo>
                  <a:lnTo>
                    <a:pt x="1052650" y="1378751"/>
                  </a:lnTo>
                  <a:lnTo>
                    <a:pt x="1026334" y="1414863"/>
                  </a:lnTo>
                  <a:lnTo>
                    <a:pt x="1000017" y="1451108"/>
                  </a:lnTo>
                  <a:lnTo>
                    <a:pt x="973701" y="1487508"/>
                  </a:lnTo>
                  <a:lnTo>
                    <a:pt x="947385" y="1524089"/>
                  </a:lnTo>
                  <a:lnTo>
                    <a:pt x="921069" y="1560880"/>
                  </a:lnTo>
                  <a:lnTo>
                    <a:pt x="894752" y="1597915"/>
                  </a:lnTo>
                  <a:lnTo>
                    <a:pt x="868436" y="1635231"/>
                  </a:lnTo>
                  <a:lnTo>
                    <a:pt x="842120" y="1672867"/>
                  </a:lnTo>
                  <a:lnTo>
                    <a:pt x="815804" y="1710862"/>
                  </a:lnTo>
                  <a:lnTo>
                    <a:pt x="789487" y="1749251"/>
                  </a:lnTo>
                  <a:lnTo>
                    <a:pt x="763171" y="1788065"/>
                  </a:lnTo>
                  <a:lnTo>
                    <a:pt x="736855" y="1827321"/>
                  </a:lnTo>
                  <a:lnTo>
                    <a:pt x="710539" y="1867025"/>
                  </a:lnTo>
                  <a:lnTo>
                    <a:pt x="684222" y="1907168"/>
                  </a:lnTo>
                  <a:lnTo>
                    <a:pt x="657906" y="1947730"/>
                  </a:lnTo>
                  <a:lnTo>
                    <a:pt x="631590" y="1988679"/>
                  </a:lnTo>
                  <a:lnTo>
                    <a:pt x="605274" y="2029979"/>
                  </a:lnTo>
                  <a:lnTo>
                    <a:pt x="578957" y="2071590"/>
                  </a:lnTo>
                  <a:lnTo>
                    <a:pt x="552641" y="2113473"/>
                  </a:lnTo>
                  <a:lnTo>
                    <a:pt x="526325" y="2155593"/>
                  </a:lnTo>
                  <a:lnTo>
                    <a:pt x="500008" y="2197917"/>
                  </a:lnTo>
                  <a:lnTo>
                    <a:pt x="473692" y="2240415"/>
                  </a:lnTo>
                  <a:lnTo>
                    <a:pt x="447376" y="2283063"/>
                  </a:lnTo>
                  <a:lnTo>
                    <a:pt x="421060" y="2325839"/>
                  </a:lnTo>
                  <a:lnTo>
                    <a:pt x="394743" y="2368726"/>
                  </a:lnTo>
                  <a:lnTo>
                    <a:pt x="368427" y="2411708"/>
                  </a:lnTo>
                  <a:lnTo>
                    <a:pt x="342111" y="2454771"/>
                  </a:lnTo>
                  <a:lnTo>
                    <a:pt x="315795" y="2497906"/>
                  </a:lnTo>
                  <a:lnTo>
                    <a:pt x="289478" y="2541103"/>
                  </a:lnTo>
                  <a:lnTo>
                    <a:pt x="263162" y="2584354"/>
                  </a:lnTo>
                  <a:lnTo>
                    <a:pt x="236846" y="2627653"/>
                  </a:lnTo>
                  <a:lnTo>
                    <a:pt x="210530" y="2670993"/>
                  </a:lnTo>
                  <a:lnTo>
                    <a:pt x="184213" y="2714371"/>
                  </a:lnTo>
                  <a:lnTo>
                    <a:pt x="157897" y="2757781"/>
                  </a:lnTo>
                  <a:lnTo>
                    <a:pt x="131581" y="2801221"/>
                  </a:lnTo>
                  <a:lnTo>
                    <a:pt x="105265" y="2844686"/>
                  </a:lnTo>
                  <a:lnTo>
                    <a:pt x="78948" y="2888176"/>
                  </a:lnTo>
                  <a:lnTo>
                    <a:pt x="52632" y="2931686"/>
                  </a:lnTo>
                  <a:lnTo>
                    <a:pt x="26316" y="2975216"/>
                  </a:lnTo>
                  <a:lnTo>
                    <a:pt x="0" y="3018762"/>
                  </a:lnTo>
                </a:path>
              </a:pathLst>
            </a:custGeom>
          </p:spPr>
          <p:txBody>
            <a:bodyPr/>
            <a:lstStyle/>
            <a:p>
              <a:endParaRPr dirty="0"/>
            </a:p>
          </p:txBody>
        </p:sp>
        <p:sp>
          <p:nvSpPr>
            <p:cNvPr id="1984" name="pl1984"/>
            <p:cNvSpPr/>
            <p:nvPr/>
          </p:nvSpPr>
          <p:spPr>
            <a:xfrm>
              <a:off x="884566" y="2407760"/>
              <a:ext cx="2078984" cy="3115050"/>
            </a:xfrm>
            <a:custGeom>
              <a:avLst/>
              <a:gdLst/>
              <a:ahLst/>
              <a:cxnLst/>
              <a:rect l="0" t="0" r="0" b="0"/>
              <a:pathLst>
                <a:path w="2078984" h="3115050">
                  <a:moveTo>
                    <a:pt x="0" y="3115050"/>
                  </a:moveTo>
                  <a:lnTo>
                    <a:pt x="26316" y="3075619"/>
                  </a:lnTo>
                  <a:lnTo>
                    <a:pt x="52632" y="3036188"/>
                  </a:lnTo>
                  <a:lnTo>
                    <a:pt x="78948" y="2996757"/>
                  </a:lnTo>
                  <a:lnTo>
                    <a:pt x="105265" y="2957326"/>
                  </a:lnTo>
                  <a:lnTo>
                    <a:pt x="131581" y="2917895"/>
                  </a:lnTo>
                  <a:lnTo>
                    <a:pt x="157897" y="2878464"/>
                  </a:lnTo>
                  <a:lnTo>
                    <a:pt x="184213" y="2839033"/>
                  </a:lnTo>
                  <a:lnTo>
                    <a:pt x="210530" y="2799602"/>
                  </a:lnTo>
                  <a:lnTo>
                    <a:pt x="236846" y="2760171"/>
                  </a:lnTo>
                  <a:lnTo>
                    <a:pt x="263162" y="2720740"/>
                  </a:lnTo>
                  <a:lnTo>
                    <a:pt x="289478" y="2681309"/>
                  </a:lnTo>
                  <a:lnTo>
                    <a:pt x="315795" y="2641878"/>
                  </a:lnTo>
                  <a:lnTo>
                    <a:pt x="342111" y="2602447"/>
                  </a:lnTo>
                  <a:lnTo>
                    <a:pt x="368427" y="2563016"/>
                  </a:lnTo>
                  <a:lnTo>
                    <a:pt x="394743" y="2523585"/>
                  </a:lnTo>
                  <a:lnTo>
                    <a:pt x="421060" y="2484154"/>
                  </a:lnTo>
                  <a:lnTo>
                    <a:pt x="447376" y="2444723"/>
                  </a:lnTo>
                  <a:lnTo>
                    <a:pt x="473692" y="2405292"/>
                  </a:lnTo>
                  <a:lnTo>
                    <a:pt x="500008" y="2365861"/>
                  </a:lnTo>
                  <a:lnTo>
                    <a:pt x="526325" y="2326430"/>
                  </a:lnTo>
                  <a:lnTo>
                    <a:pt x="552641" y="2286999"/>
                  </a:lnTo>
                  <a:lnTo>
                    <a:pt x="578957" y="2247568"/>
                  </a:lnTo>
                  <a:lnTo>
                    <a:pt x="605274" y="2208137"/>
                  </a:lnTo>
                  <a:lnTo>
                    <a:pt x="631590" y="2168705"/>
                  </a:lnTo>
                  <a:lnTo>
                    <a:pt x="657906" y="2129274"/>
                  </a:lnTo>
                  <a:lnTo>
                    <a:pt x="684222" y="2089843"/>
                  </a:lnTo>
                  <a:lnTo>
                    <a:pt x="710539" y="2050412"/>
                  </a:lnTo>
                  <a:lnTo>
                    <a:pt x="736855" y="2010981"/>
                  </a:lnTo>
                  <a:lnTo>
                    <a:pt x="763171" y="1971550"/>
                  </a:lnTo>
                  <a:lnTo>
                    <a:pt x="789487" y="1932119"/>
                  </a:lnTo>
                  <a:lnTo>
                    <a:pt x="815804" y="1892688"/>
                  </a:lnTo>
                  <a:lnTo>
                    <a:pt x="842120" y="1853257"/>
                  </a:lnTo>
                  <a:lnTo>
                    <a:pt x="868436" y="1813826"/>
                  </a:lnTo>
                  <a:lnTo>
                    <a:pt x="894752" y="1774395"/>
                  </a:lnTo>
                  <a:lnTo>
                    <a:pt x="921069" y="1734964"/>
                  </a:lnTo>
                  <a:lnTo>
                    <a:pt x="947385" y="1695533"/>
                  </a:lnTo>
                  <a:lnTo>
                    <a:pt x="973701" y="1656102"/>
                  </a:lnTo>
                  <a:lnTo>
                    <a:pt x="1000017" y="1616671"/>
                  </a:lnTo>
                  <a:lnTo>
                    <a:pt x="1026334" y="1577240"/>
                  </a:lnTo>
                  <a:lnTo>
                    <a:pt x="1052650" y="1537809"/>
                  </a:lnTo>
                  <a:lnTo>
                    <a:pt x="1078966" y="1498378"/>
                  </a:lnTo>
                  <a:lnTo>
                    <a:pt x="1105283" y="1458947"/>
                  </a:lnTo>
                  <a:lnTo>
                    <a:pt x="1131599" y="1419516"/>
                  </a:lnTo>
                  <a:lnTo>
                    <a:pt x="1157915" y="1380085"/>
                  </a:lnTo>
                  <a:lnTo>
                    <a:pt x="1184231" y="1340654"/>
                  </a:lnTo>
                  <a:lnTo>
                    <a:pt x="1210548" y="1301223"/>
                  </a:lnTo>
                  <a:lnTo>
                    <a:pt x="1236864" y="1261792"/>
                  </a:lnTo>
                  <a:lnTo>
                    <a:pt x="1263180" y="1222361"/>
                  </a:lnTo>
                  <a:lnTo>
                    <a:pt x="1289496" y="1182930"/>
                  </a:lnTo>
                  <a:lnTo>
                    <a:pt x="1315813" y="1143499"/>
                  </a:lnTo>
                  <a:lnTo>
                    <a:pt x="1342129" y="1104068"/>
                  </a:lnTo>
                  <a:lnTo>
                    <a:pt x="1368445" y="1064637"/>
                  </a:lnTo>
                  <a:lnTo>
                    <a:pt x="1394761" y="1025206"/>
                  </a:lnTo>
                  <a:lnTo>
                    <a:pt x="1421078" y="985775"/>
                  </a:lnTo>
                  <a:lnTo>
                    <a:pt x="1447394" y="946344"/>
                  </a:lnTo>
                  <a:lnTo>
                    <a:pt x="1473710" y="906913"/>
                  </a:lnTo>
                  <a:lnTo>
                    <a:pt x="1500026" y="867482"/>
                  </a:lnTo>
                  <a:lnTo>
                    <a:pt x="1526343" y="828051"/>
                  </a:lnTo>
                  <a:lnTo>
                    <a:pt x="1552659" y="788620"/>
                  </a:lnTo>
                  <a:lnTo>
                    <a:pt x="1578975" y="749189"/>
                  </a:lnTo>
                  <a:lnTo>
                    <a:pt x="1605292" y="709758"/>
                  </a:lnTo>
                  <a:lnTo>
                    <a:pt x="1631608" y="670327"/>
                  </a:lnTo>
                  <a:lnTo>
                    <a:pt x="1657924" y="630896"/>
                  </a:lnTo>
                  <a:lnTo>
                    <a:pt x="1684240" y="591465"/>
                  </a:lnTo>
                  <a:lnTo>
                    <a:pt x="1710557" y="552034"/>
                  </a:lnTo>
                  <a:lnTo>
                    <a:pt x="1736873" y="512603"/>
                  </a:lnTo>
                  <a:lnTo>
                    <a:pt x="1763189" y="473172"/>
                  </a:lnTo>
                  <a:lnTo>
                    <a:pt x="1789505" y="433741"/>
                  </a:lnTo>
                  <a:lnTo>
                    <a:pt x="1815822" y="394310"/>
                  </a:lnTo>
                  <a:lnTo>
                    <a:pt x="1842138" y="354879"/>
                  </a:lnTo>
                  <a:lnTo>
                    <a:pt x="1868454" y="315448"/>
                  </a:lnTo>
                  <a:lnTo>
                    <a:pt x="1894770" y="276017"/>
                  </a:lnTo>
                  <a:lnTo>
                    <a:pt x="1921087" y="236586"/>
                  </a:lnTo>
                  <a:lnTo>
                    <a:pt x="1947403" y="197155"/>
                  </a:lnTo>
                  <a:lnTo>
                    <a:pt x="1973719" y="157724"/>
                  </a:lnTo>
                  <a:lnTo>
                    <a:pt x="2000035" y="118293"/>
                  </a:lnTo>
                  <a:lnTo>
                    <a:pt x="2026352" y="78862"/>
                  </a:lnTo>
                  <a:lnTo>
                    <a:pt x="2052668" y="39431"/>
                  </a:lnTo>
                  <a:lnTo>
                    <a:pt x="2078984" y="0"/>
                  </a:lnTo>
                </a:path>
              </a:pathLst>
            </a:custGeom>
            <a:ln w="27101" cap="flat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rc1985"/>
            <p:cNvSpPr/>
            <p:nvPr/>
          </p:nvSpPr>
          <p:spPr>
            <a:xfrm>
              <a:off x="780617" y="374389"/>
              <a:ext cx="2286883" cy="5910956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tx1986"/>
            <p:cNvSpPr/>
            <p:nvPr/>
          </p:nvSpPr>
          <p:spPr>
            <a:xfrm>
              <a:off x="593676" y="437563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7" name="tx1987"/>
            <p:cNvSpPr/>
            <p:nvPr/>
          </p:nvSpPr>
          <p:spPr>
            <a:xfrm>
              <a:off x="593676" y="235870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8" name="tx1988"/>
            <p:cNvSpPr/>
            <p:nvPr/>
          </p:nvSpPr>
          <p:spPr>
            <a:xfrm>
              <a:off x="593676" y="341730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9" name="pl1989"/>
            <p:cNvSpPr/>
            <p:nvPr/>
          </p:nvSpPr>
          <p:spPr>
            <a:xfrm>
              <a:off x="745823" y="44173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l1990"/>
            <p:cNvSpPr/>
            <p:nvPr/>
          </p:nvSpPr>
          <p:spPr>
            <a:xfrm>
              <a:off x="745823" y="24004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l1991"/>
            <p:cNvSpPr/>
            <p:nvPr/>
          </p:nvSpPr>
          <p:spPr>
            <a:xfrm>
              <a:off x="745823" y="3834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l1992"/>
            <p:cNvSpPr/>
            <p:nvPr/>
          </p:nvSpPr>
          <p:spPr>
            <a:xfrm>
              <a:off x="1463892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l1993"/>
            <p:cNvSpPr/>
            <p:nvPr/>
          </p:nvSpPr>
          <p:spPr>
            <a:xfrm>
              <a:off x="2231085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l1994"/>
            <p:cNvSpPr/>
            <p:nvPr/>
          </p:nvSpPr>
          <p:spPr>
            <a:xfrm>
              <a:off x="2998278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tx1995"/>
            <p:cNvSpPr/>
            <p:nvPr/>
          </p:nvSpPr>
          <p:spPr>
            <a:xfrm>
              <a:off x="1401737" y="634628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96" name="tx1996"/>
            <p:cNvSpPr/>
            <p:nvPr/>
          </p:nvSpPr>
          <p:spPr>
            <a:xfrm>
              <a:off x="2168930" y="6346229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97" name="tx1997"/>
            <p:cNvSpPr/>
            <p:nvPr/>
          </p:nvSpPr>
          <p:spPr>
            <a:xfrm>
              <a:off x="2936123" y="6346229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998" name="tx1998"/>
            <p:cNvSpPr/>
            <p:nvPr/>
          </p:nvSpPr>
          <p:spPr>
            <a:xfrm>
              <a:off x="1516385" y="6455185"/>
              <a:ext cx="81534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log2(Median)</a:t>
              </a:r>
            </a:p>
          </p:txBody>
        </p:sp>
        <p:sp>
          <p:nvSpPr>
            <p:cNvPr id="1999" name="tx1999"/>
            <p:cNvSpPr/>
            <p:nvPr/>
          </p:nvSpPr>
          <p:spPr>
            <a:xfrm rot="-5400000">
              <a:off x="-324304" y="3264314"/>
              <a:ext cx="157646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log2(Concentration.ng.L.)</a:t>
              </a:r>
            </a:p>
          </p:txBody>
        </p:sp>
      </p:grpSp>
      <p:grpSp>
        <p:nvGrpSpPr>
          <p:cNvPr id="2000" name="Content Placeholder 2"/>
          <p:cNvGrpSpPr/>
          <p:nvPr/>
        </p:nvGrpSpPr>
        <p:grpSpPr>
          <a:xfrm>
            <a:off x="3267218" y="304801"/>
            <a:ext cx="2777196" cy="6380478"/>
            <a:chOff x="3267218" y="304801"/>
            <a:chExt cx="2777196" cy="6380478"/>
          </a:xfrm>
        </p:grpSpPr>
        <p:sp>
          <p:nvSpPr>
            <p:cNvPr id="2001" name="rc3"/>
            <p:cNvSpPr/>
            <p:nvPr/>
          </p:nvSpPr>
          <p:spPr>
            <a:xfrm>
              <a:off x="3267218" y="304801"/>
              <a:ext cx="2777196" cy="6380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rc4"/>
            <p:cNvSpPr/>
            <p:nvPr/>
          </p:nvSpPr>
          <p:spPr>
            <a:xfrm>
              <a:off x="3267218" y="304801"/>
              <a:ext cx="2777196" cy="6380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rc5"/>
            <p:cNvSpPr/>
            <p:nvPr/>
          </p:nvSpPr>
          <p:spPr>
            <a:xfrm>
              <a:off x="3687942" y="374390"/>
              <a:ext cx="2286882" cy="5910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l6"/>
            <p:cNvSpPr/>
            <p:nvPr/>
          </p:nvSpPr>
          <p:spPr>
            <a:xfrm>
              <a:off x="3687942" y="5425785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l7"/>
            <p:cNvSpPr/>
            <p:nvPr/>
          </p:nvSpPr>
          <p:spPr>
            <a:xfrm>
              <a:off x="3687942" y="3408862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l8"/>
            <p:cNvSpPr/>
            <p:nvPr/>
          </p:nvSpPr>
          <p:spPr>
            <a:xfrm>
              <a:off x="3687942" y="1391939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l9"/>
            <p:cNvSpPr/>
            <p:nvPr/>
          </p:nvSpPr>
          <p:spPr>
            <a:xfrm>
              <a:off x="4084249" y="374390"/>
              <a:ext cx="0" cy="5910955"/>
            </a:xfrm>
            <a:custGeom>
              <a:avLst/>
              <a:gdLst/>
              <a:ahLst/>
              <a:cxnLst/>
              <a:rect l="0" t="0" r="0" b="0"/>
              <a:pathLst>
                <a:path h="5910955">
                  <a:moveTo>
                    <a:pt x="0" y="5910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l10"/>
            <p:cNvSpPr/>
            <p:nvPr/>
          </p:nvSpPr>
          <p:spPr>
            <a:xfrm>
              <a:off x="4733931" y="374390"/>
              <a:ext cx="0" cy="5910955"/>
            </a:xfrm>
            <a:custGeom>
              <a:avLst/>
              <a:gdLst/>
              <a:ahLst/>
              <a:cxnLst/>
              <a:rect l="0" t="0" r="0" b="0"/>
              <a:pathLst>
                <a:path h="5910955">
                  <a:moveTo>
                    <a:pt x="0" y="5910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l11"/>
            <p:cNvSpPr/>
            <p:nvPr/>
          </p:nvSpPr>
          <p:spPr>
            <a:xfrm>
              <a:off x="5383613" y="374390"/>
              <a:ext cx="0" cy="5910955"/>
            </a:xfrm>
            <a:custGeom>
              <a:avLst/>
              <a:gdLst/>
              <a:ahLst/>
              <a:cxnLst/>
              <a:rect l="0" t="0" r="0" b="0"/>
              <a:pathLst>
                <a:path h="5910955">
                  <a:moveTo>
                    <a:pt x="0" y="5910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l12"/>
            <p:cNvSpPr/>
            <p:nvPr/>
          </p:nvSpPr>
          <p:spPr>
            <a:xfrm>
              <a:off x="3687942" y="4417324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l13"/>
            <p:cNvSpPr/>
            <p:nvPr/>
          </p:nvSpPr>
          <p:spPr>
            <a:xfrm>
              <a:off x="3687942" y="2400400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l14"/>
            <p:cNvSpPr/>
            <p:nvPr/>
          </p:nvSpPr>
          <p:spPr>
            <a:xfrm>
              <a:off x="3687942" y="383477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l15"/>
            <p:cNvSpPr/>
            <p:nvPr/>
          </p:nvSpPr>
          <p:spPr>
            <a:xfrm>
              <a:off x="3759407" y="374390"/>
              <a:ext cx="0" cy="5910955"/>
            </a:xfrm>
            <a:custGeom>
              <a:avLst/>
              <a:gdLst/>
              <a:ahLst/>
              <a:cxnLst/>
              <a:rect l="0" t="0" r="0" b="0"/>
              <a:pathLst>
                <a:path h="5910955">
                  <a:moveTo>
                    <a:pt x="0" y="5910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l16"/>
            <p:cNvSpPr/>
            <p:nvPr/>
          </p:nvSpPr>
          <p:spPr>
            <a:xfrm>
              <a:off x="4409090" y="374390"/>
              <a:ext cx="0" cy="5910955"/>
            </a:xfrm>
            <a:custGeom>
              <a:avLst/>
              <a:gdLst/>
              <a:ahLst/>
              <a:cxnLst/>
              <a:rect l="0" t="0" r="0" b="0"/>
              <a:pathLst>
                <a:path h="5910955">
                  <a:moveTo>
                    <a:pt x="0" y="5910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l17"/>
            <p:cNvSpPr/>
            <p:nvPr/>
          </p:nvSpPr>
          <p:spPr>
            <a:xfrm>
              <a:off x="5058772" y="374390"/>
              <a:ext cx="0" cy="5910955"/>
            </a:xfrm>
            <a:custGeom>
              <a:avLst/>
              <a:gdLst/>
              <a:ahLst/>
              <a:cxnLst/>
              <a:rect l="0" t="0" r="0" b="0"/>
              <a:pathLst>
                <a:path h="5910955">
                  <a:moveTo>
                    <a:pt x="0" y="5910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l18"/>
            <p:cNvSpPr/>
            <p:nvPr/>
          </p:nvSpPr>
          <p:spPr>
            <a:xfrm>
              <a:off x="5708455" y="374390"/>
              <a:ext cx="0" cy="5910955"/>
            </a:xfrm>
            <a:custGeom>
              <a:avLst/>
              <a:gdLst/>
              <a:ahLst/>
              <a:cxnLst/>
              <a:rect l="0" t="0" r="0" b="0"/>
              <a:pathLst>
                <a:path h="5910955">
                  <a:moveTo>
                    <a:pt x="0" y="5910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t19"/>
            <p:cNvSpPr/>
            <p:nvPr/>
          </p:nvSpPr>
          <p:spPr>
            <a:xfrm>
              <a:off x="4539909" y="5561604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t20"/>
            <p:cNvSpPr/>
            <p:nvPr/>
          </p:nvSpPr>
          <p:spPr>
            <a:xfrm>
              <a:off x="4312520" y="5516749"/>
              <a:ext cx="63202" cy="63202"/>
            </a:xfrm>
            <a:prstGeom prst="ellipse">
              <a:avLst/>
            </a:prstGeom>
            <a:solidFill>
              <a:srgbClr val="FF0100">
                <a:alpha val="100000"/>
              </a:srgbClr>
            </a:solidFill>
            <a:ln w="9000" cap="rnd">
              <a:solidFill>
                <a:srgbClr val="FF0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t21"/>
            <p:cNvSpPr/>
            <p:nvPr/>
          </p:nvSpPr>
          <p:spPr>
            <a:xfrm>
              <a:off x="4442457" y="5477894"/>
              <a:ext cx="63202" cy="63202"/>
            </a:xfrm>
            <a:prstGeom prst="ellipse">
              <a:avLst/>
            </a:prstGeom>
            <a:solidFill>
              <a:srgbClr val="FF0301">
                <a:alpha val="100000"/>
              </a:srgbClr>
            </a:solidFill>
            <a:ln w="9000" cap="rnd">
              <a:solidFill>
                <a:srgbClr val="FF03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t22"/>
            <p:cNvSpPr/>
            <p:nvPr/>
          </p:nvSpPr>
          <p:spPr>
            <a:xfrm>
              <a:off x="4345004" y="4875864"/>
              <a:ext cx="63202" cy="63202"/>
            </a:xfrm>
            <a:prstGeom prst="ellipse">
              <a:avLst/>
            </a:prstGeom>
            <a:solidFill>
              <a:srgbClr val="FF0401">
                <a:alpha val="100000"/>
              </a:srgbClr>
            </a:solidFill>
            <a:ln w="9000" cap="rnd">
              <a:solidFill>
                <a:srgbClr val="FF040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t23"/>
            <p:cNvSpPr/>
            <p:nvPr/>
          </p:nvSpPr>
          <p:spPr>
            <a:xfrm>
              <a:off x="4474941" y="5561604"/>
              <a:ext cx="63202" cy="63202"/>
            </a:xfrm>
            <a:prstGeom prst="ellipse">
              <a:avLst/>
            </a:prstGeom>
            <a:solidFill>
              <a:srgbClr val="FF0902">
                <a:alpha val="100000"/>
              </a:srgbClr>
            </a:solidFill>
            <a:ln w="9000" cap="rnd">
              <a:solidFill>
                <a:srgbClr val="FF09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t24"/>
            <p:cNvSpPr/>
            <p:nvPr/>
          </p:nvSpPr>
          <p:spPr>
            <a:xfrm>
              <a:off x="4897234" y="5258561"/>
              <a:ext cx="63202" cy="63202"/>
            </a:xfrm>
            <a:prstGeom prst="ellipse">
              <a:avLst/>
            </a:prstGeom>
            <a:solidFill>
              <a:srgbClr val="FF0C03">
                <a:alpha val="100000"/>
              </a:srgbClr>
            </a:solidFill>
            <a:ln w="9000" cap="rnd">
              <a:solidFill>
                <a:srgbClr val="FF0C0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t25"/>
            <p:cNvSpPr/>
            <p:nvPr/>
          </p:nvSpPr>
          <p:spPr>
            <a:xfrm>
              <a:off x="4442457" y="4618578"/>
              <a:ext cx="63202" cy="63202"/>
            </a:xfrm>
            <a:prstGeom prst="ellipse">
              <a:avLst/>
            </a:prstGeom>
            <a:solidFill>
              <a:srgbClr val="FF0C03">
                <a:alpha val="100000"/>
              </a:srgbClr>
            </a:solidFill>
            <a:ln w="9000" cap="rnd">
              <a:solidFill>
                <a:srgbClr val="FF0C0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t26"/>
            <p:cNvSpPr/>
            <p:nvPr/>
          </p:nvSpPr>
          <p:spPr>
            <a:xfrm>
              <a:off x="4020163" y="4011924"/>
              <a:ext cx="63202" cy="63202"/>
            </a:xfrm>
            <a:prstGeom prst="ellipse">
              <a:avLst/>
            </a:prstGeom>
            <a:solidFill>
              <a:srgbClr val="FF0E04">
                <a:alpha val="100000"/>
              </a:srgbClr>
            </a:solidFill>
            <a:ln w="9000" cap="rnd">
              <a:solidFill>
                <a:srgbClr val="FF0E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t27"/>
            <p:cNvSpPr/>
            <p:nvPr/>
          </p:nvSpPr>
          <p:spPr>
            <a:xfrm>
              <a:off x="4312520" y="5080635"/>
              <a:ext cx="63202" cy="63202"/>
            </a:xfrm>
            <a:prstGeom prst="ellipse">
              <a:avLst/>
            </a:prstGeom>
            <a:solidFill>
              <a:srgbClr val="FF1205">
                <a:alpha val="100000"/>
              </a:srgbClr>
            </a:solidFill>
            <a:ln w="9000" cap="rnd">
              <a:solidFill>
                <a:srgbClr val="FF120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t28"/>
            <p:cNvSpPr/>
            <p:nvPr/>
          </p:nvSpPr>
          <p:spPr>
            <a:xfrm>
              <a:off x="4085131" y="4457554"/>
              <a:ext cx="63202" cy="63202"/>
            </a:xfrm>
            <a:prstGeom prst="ellipse">
              <a:avLst/>
            </a:prstGeom>
            <a:solidFill>
              <a:srgbClr val="FF1406">
                <a:alpha val="100000"/>
              </a:srgbClr>
            </a:solidFill>
            <a:ln w="9000" cap="rnd">
              <a:solidFill>
                <a:srgbClr val="FF140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t29"/>
            <p:cNvSpPr/>
            <p:nvPr/>
          </p:nvSpPr>
          <p:spPr>
            <a:xfrm>
              <a:off x="4507425" y="5561604"/>
              <a:ext cx="63202" cy="63202"/>
            </a:xfrm>
            <a:prstGeom prst="ellipse">
              <a:avLst/>
            </a:prstGeom>
            <a:solidFill>
              <a:srgbClr val="FF1607">
                <a:alpha val="100000"/>
              </a:srgbClr>
            </a:solidFill>
            <a:ln w="9000" cap="rnd">
              <a:solidFill>
                <a:srgbClr val="FF16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t30"/>
            <p:cNvSpPr/>
            <p:nvPr/>
          </p:nvSpPr>
          <p:spPr>
            <a:xfrm>
              <a:off x="4799782" y="4925869"/>
              <a:ext cx="63202" cy="63202"/>
            </a:xfrm>
            <a:prstGeom prst="ellipse">
              <a:avLst/>
            </a:prstGeom>
            <a:solidFill>
              <a:srgbClr val="FF1707">
                <a:alpha val="100000"/>
              </a:srgbClr>
            </a:solidFill>
            <a:ln w="9000" cap="rnd">
              <a:solidFill>
                <a:srgbClr val="FF170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t31"/>
            <p:cNvSpPr/>
            <p:nvPr/>
          </p:nvSpPr>
          <p:spPr>
            <a:xfrm>
              <a:off x="4604877" y="5454603"/>
              <a:ext cx="63202" cy="63202"/>
            </a:xfrm>
            <a:prstGeom prst="ellipse">
              <a:avLst/>
            </a:prstGeom>
            <a:solidFill>
              <a:srgbClr val="FF1908">
                <a:alpha val="100000"/>
              </a:srgbClr>
            </a:solidFill>
            <a:ln w="9000" cap="rnd">
              <a:solidFill>
                <a:srgbClr val="FF190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t32"/>
            <p:cNvSpPr/>
            <p:nvPr/>
          </p:nvSpPr>
          <p:spPr>
            <a:xfrm>
              <a:off x="4280036" y="5211271"/>
              <a:ext cx="63202" cy="63202"/>
            </a:xfrm>
            <a:prstGeom prst="ellipse">
              <a:avLst/>
            </a:prstGeom>
            <a:solidFill>
              <a:srgbClr val="FF1909">
                <a:alpha val="100000"/>
              </a:srgbClr>
            </a:solidFill>
            <a:ln w="9000" cap="rnd">
              <a:solidFill>
                <a:srgbClr val="FF190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t33"/>
            <p:cNvSpPr/>
            <p:nvPr/>
          </p:nvSpPr>
          <p:spPr>
            <a:xfrm>
              <a:off x="4799782" y="4925869"/>
              <a:ext cx="63202" cy="63202"/>
            </a:xfrm>
            <a:prstGeom prst="ellipse">
              <a:avLst/>
            </a:prstGeom>
            <a:solidFill>
              <a:srgbClr val="FF1A09">
                <a:alpha val="100000"/>
              </a:srgbClr>
            </a:solidFill>
            <a:ln w="9000" cap="rnd">
              <a:solidFill>
                <a:srgbClr val="FF1A0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t34"/>
            <p:cNvSpPr/>
            <p:nvPr/>
          </p:nvSpPr>
          <p:spPr>
            <a:xfrm>
              <a:off x="4150100" y="5477894"/>
              <a:ext cx="63202" cy="63202"/>
            </a:xfrm>
            <a:prstGeom prst="ellipse">
              <a:avLst/>
            </a:prstGeom>
            <a:solidFill>
              <a:srgbClr val="FF1B0A">
                <a:alpha val="100000"/>
              </a:srgbClr>
            </a:solidFill>
            <a:ln w="9000" cap="rnd">
              <a:solidFill>
                <a:srgbClr val="FF1B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t35"/>
            <p:cNvSpPr/>
            <p:nvPr/>
          </p:nvSpPr>
          <p:spPr>
            <a:xfrm>
              <a:off x="4572393" y="4019897"/>
              <a:ext cx="63202" cy="63202"/>
            </a:xfrm>
            <a:prstGeom prst="ellipse">
              <a:avLst/>
            </a:prstGeom>
            <a:solidFill>
              <a:srgbClr val="FF1C0A">
                <a:alpha val="100000"/>
              </a:srgbClr>
            </a:solidFill>
            <a:ln w="9000" cap="rnd">
              <a:solidFill>
                <a:srgbClr val="FF1C0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t36"/>
            <p:cNvSpPr/>
            <p:nvPr/>
          </p:nvSpPr>
          <p:spPr>
            <a:xfrm>
              <a:off x="4409973" y="4294716"/>
              <a:ext cx="63202" cy="63202"/>
            </a:xfrm>
            <a:prstGeom prst="ellipse">
              <a:avLst/>
            </a:prstGeom>
            <a:solidFill>
              <a:srgbClr val="FF1E0B">
                <a:alpha val="100000"/>
              </a:srgbClr>
            </a:solidFill>
            <a:ln w="9000" cap="rnd">
              <a:solidFill>
                <a:srgbClr val="FF1E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t37"/>
            <p:cNvSpPr/>
            <p:nvPr/>
          </p:nvSpPr>
          <p:spPr>
            <a:xfrm>
              <a:off x="4117616" y="4612320"/>
              <a:ext cx="63202" cy="63202"/>
            </a:xfrm>
            <a:prstGeom prst="ellipse">
              <a:avLst/>
            </a:prstGeom>
            <a:solidFill>
              <a:srgbClr val="FF1E0C">
                <a:alpha val="100000"/>
              </a:srgbClr>
            </a:solidFill>
            <a:ln w="9000" cap="rnd">
              <a:solidFill>
                <a:srgbClr val="FF1E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t38"/>
            <p:cNvSpPr/>
            <p:nvPr/>
          </p:nvSpPr>
          <p:spPr>
            <a:xfrm>
              <a:off x="4182584" y="5206461"/>
              <a:ext cx="63202" cy="63202"/>
            </a:xfrm>
            <a:prstGeom prst="ellipse">
              <a:avLst/>
            </a:prstGeom>
            <a:solidFill>
              <a:srgbClr val="FF1F0C">
                <a:alpha val="100000"/>
              </a:srgbClr>
            </a:solidFill>
            <a:ln w="9000" cap="rnd">
              <a:solidFill>
                <a:srgbClr val="FF1F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t39"/>
            <p:cNvSpPr/>
            <p:nvPr/>
          </p:nvSpPr>
          <p:spPr>
            <a:xfrm>
              <a:off x="4474941" y="5329254"/>
              <a:ext cx="63202" cy="63202"/>
            </a:xfrm>
            <a:prstGeom prst="ellipse">
              <a:avLst/>
            </a:prstGeom>
            <a:solidFill>
              <a:srgbClr val="FF200D">
                <a:alpha val="100000"/>
              </a:srgbClr>
            </a:solidFill>
            <a:ln w="9000" cap="rnd">
              <a:solidFill>
                <a:srgbClr val="FF200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t40"/>
            <p:cNvSpPr/>
            <p:nvPr/>
          </p:nvSpPr>
          <p:spPr>
            <a:xfrm>
              <a:off x="4507425" y="4480239"/>
              <a:ext cx="63202" cy="63202"/>
            </a:xfrm>
            <a:prstGeom prst="ellipse">
              <a:avLst/>
            </a:prstGeom>
            <a:solidFill>
              <a:srgbClr val="FF220E">
                <a:alpha val="100000"/>
              </a:srgbClr>
            </a:solidFill>
            <a:ln w="9000" cap="rnd">
              <a:solidFill>
                <a:srgbClr val="FF22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t41"/>
            <p:cNvSpPr/>
            <p:nvPr/>
          </p:nvSpPr>
          <p:spPr>
            <a:xfrm>
              <a:off x="4182584" y="5656295"/>
              <a:ext cx="63202" cy="63202"/>
            </a:xfrm>
            <a:prstGeom prst="ellipse">
              <a:avLst/>
            </a:prstGeom>
            <a:solidFill>
              <a:srgbClr val="FF2711">
                <a:alpha val="100000"/>
              </a:srgbClr>
            </a:solidFill>
            <a:ln w="9000" cap="rnd">
              <a:solidFill>
                <a:srgbClr val="FF27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t42"/>
            <p:cNvSpPr/>
            <p:nvPr/>
          </p:nvSpPr>
          <p:spPr>
            <a:xfrm>
              <a:off x="4247552" y="5329254"/>
              <a:ext cx="63202" cy="63202"/>
            </a:xfrm>
            <a:prstGeom prst="ellipse">
              <a:avLst/>
            </a:prstGeom>
            <a:solidFill>
              <a:srgbClr val="FF2712">
                <a:alpha val="100000"/>
              </a:srgbClr>
            </a:solidFill>
            <a:ln w="9000" cap="rnd">
              <a:solidFill>
                <a:srgbClr val="FF271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t43"/>
            <p:cNvSpPr/>
            <p:nvPr/>
          </p:nvSpPr>
          <p:spPr>
            <a:xfrm>
              <a:off x="4117616" y="5503212"/>
              <a:ext cx="63202" cy="63202"/>
            </a:xfrm>
            <a:prstGeom prst="ellipse">
              <a:avLst/>
            </a:prstGeom>
            <a:solidFill>
              <a:srgbClr val="FF2C15">
                <a:alpha val="100000"/>
              </a:srgbClr>
            </a:solidFill>
            <a:ln w="9000" cap="rnd">
              <a:solidFill>
                <a:srgbClr val="FF2C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t44"/>
            <p:cNvSpPr/>
            <p:nvPr/>
          </p:nvSpPr>
          <p:spPr>
            <a:xfrm>
              <a:off x="4150100" y="5656295"/>
              <a:ext cx="63202" cy="63202"/>
            </a:xfrm>
            <a:prstGeom prst="ellipse">
              <a:avLst/>
            </a:prstGeom>
            <a:solidFill>
              <a:srgbClr val="FF2C15">
                <a:alpha val="100000"/>
              </a:srgbClr>
            </a:solidFill>
            <a:ln w="9000" cap="rnd">
              <a:solidFill>
                <a:srgbClr val="FF2C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t45"/>
            <p:cNvSpPr/>
            <p:nvPr/>
          </p:nvSpPr>
          <p:spPr>
            <a:xfrm>
              <a:off x="4117616" y="5183538"/>
              <a:ext cx="63202" cy="63202"/>
            </a:xfrm>
            <a:prstGeom prst="ellipse">
              <a:avLst/>
            </a:prstGeom>
            <a:solidFill>
              <a:srgbClr val="FF2C15">
                <a:alpha val="100000"/>
              </a:srgbClr>
            </a:solidFill>
            <a:ln w="9000" cap="rnd">
              <a:solidFill>
                <a:srgbClr val="FF2C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t46"/>
            <p:cNvSpPr/>
            <p:nvPr/>
          </p:nvSpPr>
          <p:spPr>
            <a:xfrm>
              <a:off x="4215068" y="5034897"/>
              <a:ext cx="63202" cy="63202"/>
            </a:xfrm>
            <a:prstGeom prst="ellipse">
              <a:avLst/>
            </a:prstGeom>
            <a:solidFill>
              <a:srgbClr val="FF2D15">
                <a:alpha val="100000"/>
              </a:srgbClr>
            </a:solidFill>
            <a:ln w="9000" cap="rnd">
              <a:solidFill>
                <a:srgbClr val="FF2D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t47"/>
            <p:cNvSpPr/>
            <p:nvPr/>
          </p:nvSpPr>
          <p:spPr>
            <a:xfrm>
              <a:off x="4669846" y="5756901"/>
              <a:ext cx="63202" cy="63202"/>
            </a:xfrm>
            <a:prstGeom prst="ellipse">
              <a:avLst/>
            </a:prstGeom>
            <a:solidFill>
              <a:srgbClr val="FF2E16">
                <a:alpha val="100000"/>
              </a:srgbClr>
            </a:solidFill>
            <a:ln w="9000" cap="rnd">
              <a:solidFill>
                <a:srgbClr val="FF2E1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t48"/>
            <p:cNvSpPr/>
            <p:nvPr/>
          </p:nvSpPr>
          <p:spPr>
            <a:xfrm>
              <a:off x="4962203" y="4796008"/>
              <a:ext cx="63202" cy="63202"/>
            </a:xfrm>
            <a:prstGeom prst="ellipse">
              <a:avLst/>
            </a:prstGeom>
            <a:solidFill>
              <a:srgbClr val="FF2F17">
                <a:alpha val="100000"/>
              </a:srgbClr>
            </a:solidFill>
            <a:ln w="9000" cap="rnd">
              <a:solidFill>
                <a:srgbClr val="FF2F1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t49"/>
            <p:cNvSpPr/>
            <p:nvPr/>
          </p:nvSpPr>
          <p:spPr>
            <a:xfrm>
              <a:off x="4669846" y="5376543"/>
              <a:ext cx="63202" cy="63202"/>
            </a:xfrm>
            <a:prstGeom prst="ellipse">
              <a:avLst/>
            </a:prstGeom>
            <a:solidFill>
              <a:srgbClr val="FF3018">
                <a:alpha val="100000"/>
              </a:srgbClr>
            </a:solidFill>
            <a:ln w="9000" cap="rnd">
              <a:solidFill>
                <a:srgbClr val="FF30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t50"/>
            <p:cNvSpPr/>
            <p:nvPr/>
          </p:nvSpPr>
          <p:spPr>
            <a:xfrm>
              <a:off x="4085131" y="4114588"/>
              <a:ext cx="63202" cy="63202"/>
            </a:xfrm>
            <a:prstGeom prst="ellipse">
              <a:avLst/>
            </a:prstGeom>
            <a:solidFill>
              <a:srgbClr val="FF3118">
                <a:alpha val="100000"/>
              </a:srgbClr>
            </a:solidFill>
            <a:ln w="9000" cap="rnd">
              <a:solidFill>
                <a:srgbClr val="FF31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t51"/>
            <p:cNvSpPr/>
            <p:nvPr/>
          </p:nvSpPr>
          <p:spPr>
            <a:xfrm>
              <a:off x="4280036" y="5466015"/>
              <a:ext cx="63202" cy="63202"/>
            </a:xfrm>
            <a:prstGeom prst="ellipse">
              <a:avLst/>
            </a:prstGeom>
            <a:solidFill>
              <a:srgbClr val="FF3118">
                <a:alpha val="100000"/>
              </a:srgbClr>
            </a:solidFill>
            <a:ln w="9000" cap="rnd">
              <a:solidFill>
                <a:srgbClr val="FF31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t52"/>
            <p:cNvSpPr/>
            <p:nvPr/>
          </p:nvSpPr>
          <p:spPr>
            <a:xfrm>
              <a:off x="4312520" y="5679586"/>
              <a:ext cx="63202" cy="63202"/>
            </a:xfrm>
            <a:prstGeom prst="ellipse">
              <a:avLst/>
            </a:prstGeom>
            <a:solidFill>
              <a:srgbClr val="FF3119">
                <a:alpha val="100000"/>
              </a:srgbClr>
            </a:solidFill>
            <a:ln w="9000" cap="rnd">
              <a:solidFill>
                <a:srgbClr val="FF31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t53"/>
            <p:cNvSpPr/>
            <p:nvPr/>
          </p:nvSpPr>
          <p:spPr>
            <a:xfrm>
              <a:off x="4409973" y="4742956"/>
              <a:ext cx="63202" cy="63202"/>
            </a:xfrm>
            <a:prstGeom prst="ellipse">
              <a:avLst/>
            </a:prstGeom>
            <a:solidFill>
              <a:srgbClr val="FF341A">
                <a:alpha val="100000"/>
              </a:srgbClr>
            </a:solidFill>
            <a:ln w="9000" cap="rnd">
              <a:solidFill>
                <a:srgbClr val="FF341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t54"/>
            <p:cNvSpPr/>
            <p:nvPr/>
          </p:nvSpPr>
          <p:spPr>
            <a:xfrm>
              <a:off x="4117616" y="4294716"/>
              <a:ext cx="63202" cy="63202"/>
            </a:xfrm>
            <a:prstGeom prst="ellipse">
              <a:avLst/>
            </a:prstGeom>
            <a:solidFill>
              <a:srgbClr val="FF351B">
                <a:alpha val="100000"/>
              </a:srgbClr>
            </a:solidFill>
            <a:ln w="9000" cap="rnd">
              <a:solidFill>
                <a:srgbClr val="FF3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t55"/>
            <p:cNvSpPr/>
            <p:nvPr/>
          </p:nvSpPr>
          <p:spPr>
            <a:xfrm>
              <a:off x="4085131" y="4410628"/>
              <a:ext cx="63202" cy="63202"/>
            </a:xfrm>
            <a:prstGeom prst="ellipse">
              <a:avLst/>
            </a:prstGeom>
            <a:solidFill>
              <a:srgbClr val="FF351B">
                <a:alpha val="100000"/>
              </a:srgbClr>
            </a:solidFill>
            <a:ln w="9000" cap="rnd">
              <a:solidFill>
                <a:srgbClr val="FF35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t56"/>
            <p:cNvSpPr/>
            <p:nvPr/>
          </p:nvSpPr>
          <p:spPr>
            <a:xfrm>
              <a:off x="4117616" y="4468675"/>
              <a:ext cx="63202" cy="63202"/>
            </a:xfrm>
            <a:prstGeom prst="ellipse">
              <a:avLst/>
            </a:prstGeom>
            <a:solidFill>
              <a:srgbClr val="FF371D">
                <a:alpha val="100000"/>
              </a:srgbClr>
            </a:solidFill>
            <a:ln w="9000" cap="rnd">
              <a:solidFill>
                <a:srgbClr val="FF371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t57"/>
            <p:cNvSpPr/>
            <p:nvPr/>
          </p:nvSpPr>
          <p:spPr>
            <a:xfrm>
              <a:off x="4345004" y="5359911"/>
              <a:ext cx="63202" cy="63202"/>
            </a:xfrm>
            <a:prstGeom prst="ellipse">
              <a:avLst/>
            </a:prstGeom>
            <a:solidFill>
              <a:srgbClr val="FF3B1F">
                <a:alpha val="100000"/>
              </a:srgbClr>
            </a:solidFill>
            <a:ln w="9000" cap="rnd">
              <a:solidFill>
                <a:srgbClr val="FF3B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t58"/>
            <p:cNvSpPr/>
            <p:nvPr/>
          </p:nvSpPr>
          <p:spPr>
            <a:xfrm>
              <a:off x="4312520" y="5578236"/>
              <a:ext cx="63202" cy="63202"/>
            </a:xfrm>
            <a:prstGeom prst="ellipse">
              <a:avLst/>
            </a:prstGeom>
            <a:solidFill>
              <a:srgbClr val="FF3B20">
                <a:alpha val="100000"/>
              </a:srgbClr>
            </a:solidFill>
            <a:ln w="9000" cap="rnd">
              <a:solidFill>
                <a:srgbClr val="FF3B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t59"/>
            <p:cNvSpPr/>
            <p:nvPr/>
          </p:nvSpPr>
          <p:spPr>
            <a:xfrm>
              <a:off x="4085131" y="5433039"/>
              <a:ext cx="63202" cy="63202"/>
            </a:xfrm>
            <a:prstGeom prst="ellipse">
              <a:avLst/>
            </a:prstGeom>
            <a:solidFill>
              <a:srgbClr val="FF3D21">
                <a:alpha val="100000"/>
              </a:srgbClr>
            </a:solidFill>
            <a:ln w="9000" cap="rnd">
              <a:solidFill>
                <a:srgbClr val="FF3D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t60"/>
            <p:cNvSpPr/>
            <p:nvPr/>
          </p:nvSpPr>
          <p:spPr>
            <a:xfrm>
              <a:off x="4085131" y="5634731"/>
              <a:ext cx="63202" cy="63202"/>
            </a:xfrm>
            <a:prstGeom prst="ellipse">
              <a:avLst/>
            </a:prstGeom>
            <a:solidFill>
              <a:srgbClr val="FF3D21">
                <a:alpha val="100000"/>
              </a:srgbClr>
            </a:solidFill>
            <a:ln w="9000" cap="rnd">
              <a:solidFill>
                <a:srgbClr val="FF3D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t61"/>
            <p:cNvSpPr/>
            <p:nvPr/>
          </p:nvSpPr>
          <p:spPr>
            <a:xfrm>
              <a:off x="4345004" y="5545871"/>
              <a:ext cx="63202" cy="63202"/>
            </a:xfrm>
            <a:prstGeom prst="ellipse">
              <a:avLst/>
            </a:prstGeom>
            <a:solidFill>
              <a:srgbClr val="FF3F22">
                <a:alpha val="100000"/>
              </a:srgbClr>
            </a:solidFill>
            <a:ln w="9000" cap="rnd">
              <a:solidFill>
                <a:srgbClr val="FF3F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t62"/>
            <p:cNvSpPr/>
            <p:nvPr/>
          </p:nvSpPr>
          <p:spPr>
            <a:xfrm>
              <a:off x="4864750" y="4416886"/>
              <a:ext cx="63202" cy="63202"/>
            </a:xfrm>
            <a:prstGeom prst="ellipse">
              <a:avLst/>
            </a:prstGeom>
            <a:solidFill>
              <a:srgbClr val="FF3F23">
                <a:alpha val="100000"/>
              </a:srgbClr>
            </a:solidFill>
            <a:ln w="9000" cap="rnd">
              <a:solidFill>
                <a:srgbClr val="FF3F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t63"/>
            <p:cNvSpPr/>
            <p:nvPr/>
          </p:nvSpPr>
          <p:spPr>
            <a:xfrm>
              <a:off x="4767298" y="5009579"/>
              <a:ext cx="63202" cy="63202"/>
            </a:xfrm>
            <a:prstGeom prst="ellipse">
              <a:avLst/>
            </a:prstGeom>
            <a:solidFill>
              <a:srgbClr val="FF4023">
                <a:alpha val="100000"/>
              </a:srgbClr>
            </a:solidFill>
            <a:ln w="9000" cap="rnd">
              <a:solidFill>
                <a:srgbClr val="FF4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t64"/>
            <p:cNvSpPr/>
            <p:nvPr/>
          </p:nvSpPr>
          <p:spPr>
            <a:xfrm>
              <a:off x="4345004" y="5034897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t65"/>
            <p:cNvSpPr/>
            <p:nvPr/>
          </p:nvSpPr>
          <p:spPr>
            <a:xfrm>
              <a:off x="4409973" y="5422828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t66"/>
            <p:cNvSpPr/>
            <p:nvPr/>
          </p:nvSpPr>
          <p:spPr>
            <a:xfrm>
              <a:off x="4377488" y="5385230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t67"/>
            <p:cNvSpPr/>
            <p:nvPr/>
          </p:nvSpPr>
          <p:spPr>
            <a:xfrm>
              <a:off x="4247552" y="5276202"/>
              <a:ext cx="63202" cy="63202"/>
            </a:xfrm>
            <a:prstGeom prst="ellipse">
              <a:avLst/>
            </a:prstGeom>
            <a:solidFill>
              <a:srgbClr val="FF4124">
                <a:alpha val="100000"/>
              </a:srgbClr>
            </a:solidFill>
            <a:ln w="9000" cap="rnd">
              <a:solidFill>
                <a:srgbClr val="FF41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t68"/>
            <p:cNvSpPr/>
            <p:nvPr/>
          </p:nvSpPr>
          <p:spPr>
            <a:xfrm>
              <a:off x="4539909" y="5433039"/>
              <a:ext cx="63202" cy="63202"/>
            </a:xfrm>
            <a:prstGeom prst="ellipse">
              <a:avLst/>
            </a:prstGeom>
            <a:solidFill>
              <a:srgbClr val="FF4225">
                <a:alpha val="100000"/>
              </a:srgbClr>
            </a:solidFill>
            <a:ln w="9000" cap="rnd">
              <a:solidFill>
                <a:srgbClr val="FF42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t69"/>
            <p:cNvSpPr/>
            <p:nvPr/>
          </p:nvSpPr>
          <p:spPr>
            <a:xfrm>
              <a:off x="4052647" y="2671909"/>
              <a:ext cx="63202" cy="63202"/>
            </a:xfrm>
            <a:prstGeom prst="ellipse">
              <a:avLst/>
            </a:prstGeom>
            <a:solidFill>
              <a:srgbClr val="FF4225">
                <a:alpha val="100000"/>
              </a:srgbClr>
            </a:solidFill>
            <a:ln w="9000" cap="rnd">
              <a:solidFill>
                <a:srgbClr val="FF42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t70"/>
            <p:cNvSpPr/>
            <p:nvPr/>
          </p:nvSpPr>
          <p:spPr>
            <a:xfrm>
              <a:off x="4669846" y="4944648"/>
              <a:ext cx="63202" cy="63202"/>
            </a:xfrm>
            <a:prstGeom prst="ellipse">
              <a:avLst/>
            </a:prstGeom>
            <a:solidFill>
              <a:srgbClr val="FF4426">
                <a:alpha val="100000"/>
              </a:srgbClr>
            </a:solidFill>
            <a:ln w="9000" cap="rnd">
              <a:solidFill>
                <a:srgbClr val="FF44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t71"/>
            <p:cNvSpPr/>
            <p:nvPr/>
          </p:nvSpPr>
          <p:spPr>
            <a:xfrm>
              <a:off x="4215068" y="4860938"/>
              <a:ext cx="63202" cy="63202"/>
            </a:xfrm>
            <a:prstGeom prst="ellipse">
              <a:avLst/>
            </a:prstGeom>
            <a:solidFill>
              <a:srgbClr val="FF4427">
                <a:alpha val="100000"/>
              </a:srgbClr>
            </a:solidFill>
            <a:ln w="9000" cap="rnd">
              <a:solidFill>
                <a:srgbClr val="FF44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t72"/>
            <p:cNvSpPr/>
            <p:nvPr/>
          </p:nvSpPr>
          <p:spPr>
            <a:xfrm>
              <a:off x="4117616" y="5545871"/>
              <a:ext cx="63202" cy="63202"/>
            </a:xfrm>
            <a:prstGeom prst="ellipse">
              <a:avLst/>
            </a:prstGeom>
            <a:solidFill>
              <a:srgbClr val="FF4628">
                <a:alpha val="100000"/>
              </a:srgbClr>
            </a:solidFill>
            <a:ln w="9000" cap="rnd">
              <a:solidFill>
                <a:srgbClr val="FF4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t73"/>
            <p:cNvSpPr/>
            <p:nvPr/>
          </p:nvSpPr>
          <p:spPr>
            <a:xfrm>
              <a:off x="4085131" y="4733415"/>
              <a:ext cx="63202" cy="63202"/>
            </a:xfrm>
            <a:prstGeom prst="ellipse">
              <a:avLst/>
            </a:prstGeom>
            <a:solidFill>
              <a:srgbClr val="FF4629">
                <a:alpha val="100000"/>
              </a:srgbClr>
            </a:solidFill>
            <a:ln w="9000" cap="rnd">
              <a:solidFill>
                <a:srgbClr val="FF46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t74"/>
            <p:cNvSpPr/>
            <p:nvPr/>
          </p:nvSpPr>
          <p:spPr>
            <a:xfrm>
              <a:off x="4247552" y="4860938"/>
              <a:ext cx="63202" cy="63202"/>
            </a:xfrm>
            <a:prstGeom prst="ellipse">
              <a:avLst/>
            </a:prstGeom>
            <a:solidFill>
              <a:srgbClr val="FF4729">
                <a:alpha val="100000"/>
              </a:srgbClr>
            </a:solidFill>
            <a:ln w="9000" cap="rnd">
              <a:solidFill>
                <a:srgbClr val="FF47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t75"/>
            <p:cNvSpPr/>
            <p:nvPr/>
          </p:nvSpPr>
          <p:spPr>
            <a:xfrm>
              <a:off x="3987679" y="5433039"/>
              <a:ext cx="63202" cy="63202"/>
            </a:xfrm>
            <a:prstGeom prst="ellipse">
              <a:avLst/>
            </a:prstGeom>
            <a:solidFill>
              <a:srgbClr val="FF4729">
                <a:alpha val="100000"/>
              </a:srgbClr>
            </a:solidFill>
            <a:ln w="9000" cap="rnd">
              <a:solidFill>
                <a:srgbClr val="FF47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t76"/>
            <p:cNvSpPr/>
            <p:nvPr/>
          </p:nvSpPr>
          <p:spPr>
            <a:xfrm>
              <a:off x="4247552" y="4925869"/>
              <a:ext cx="63202" cy="63202"/>
            </a:xfrm>
            <a:prstGeom prst="ellipse">
              <a:avLst/>
            </a:prstGeom>
            <a:solidFill>
              <a:srgbClr val="FF4829">
                <a:alpha val="100000"/>
              </a:srgbClr>
            </a:solidFill>
            <a:ln w="9000" cap="rnd">
              <a:solidFill>
                <a:srgbClr val="FF4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t77"/>
            <p:cNvSpPr/>
            <p:nvPr/>
          </p:nvSpPr>
          <p:spPr>
            <a:xfrm>
              <a:off x="4409973" y="5009579"/>
              <a:ext cx="63202" cy="63202"/>
            </a:xfrm>
            <a:prstGeom prst="ellipse">
              <a:avLst/>
            </a:prstGeom>
            <a:solidFill>
              <a:srgbClr val="FF482A">
                <a:alpha val="100000"/>
              </a:srgbClr>
            </a:solidFill>
            <a:ln w="9000" cap="rnd">
              <a:solidFill>
                <a:srgbClr val="FF4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t78"/>
            <p:cNvSpPr/>
            <p:nvPr/>
          </p:nvSpPr>
          <p:spPr>
            <a:xfrm>
              <a:off x="4832266" y="4986288"/>
              <a:ext cx="63202" cy="63202"/>
            </a:xfrm>
            <a:prstGeom prst="ellipse">
              <a:avLst/>
            </a:prstGeom>
            <a:solidFill>
              <a:srgbClr val="FF482A">
                <a:alpha val="100000"/>
              </a:srgbClr>
            </a:solidFill>
            <a:ln w="9000" cap="rnd">
              <a:solidFill>
                <a:srgbClr val="FF4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t79"/>
            <p:cNvSpPr/>
            <p:nvPr/>
          </p:nvSpPr>
          <p:spPr>
            <a:xfrm>
              <a:off x="4604877" y="5656295"/>
              <a:ext cx="63202" cy="63202"/>
            </a:xfrm>
            <a:prstGeom prst="ellipse">
              <a:avLst/>
            </a:prstGeom>
            <a:solidFill>
              <a:srgbClr val="FF482A">
                <a:alpha val="100000"/>
              </a:srgbClr>
            </a:solidFill>
            <a:ln w="9000" cap="rnd">
              <a:solidFill>
                <a:srgbClr val="FF4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t80"/>
            <p:cNvSpPr/>
            <p:nvPr/>
          </p:nvSpPr>
          <p:spPr>
            <a:xfrm>
              <a:off x="4734814" y="4908228"/>
              <a:ext cx="63202" cy="63202"/>
            </a:xfrm>
            <a:prstGeom prst="ellipse">
              <a:avLst/>
            </a:prstGeom>
            <a:solidFill>
              <a:srgbClr val="FF492B">
                <a:alpha val="100000"/>
              </a:srgbClr>
            </a:solidFill>
            <a:ln w="9000" cap="rnd">
              <a:solidFill>
                <a:srgbClr val="FF49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t81"/>
            <p:cNvSpPr/>
            <p:nvPr/>
          </p:nvSpPr>
          <p:spPr>
            <a:xfrm>
              <a:off x="4182584" y="5264323"/>
              <a:ext cx="63202" cy="63202"/>
            </a:xfrm>
            <a:prstGeom prst="ellipse">
              <a:avLst/>
            </a:prstGeom>
            <a:solidFill>
              <a:srgbClr val="FF492B">
                <a:alpha val="100000"/>
              </a:srgbClr>
            </a:solidFill>
            <a:ln w="9000" cap="rnd">
              <a:solidFill>
                <a:srgbClr val="FF49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t82"/>
            <p:cNvSpPr/>
            <p:nvPr/>
          </p:nvSpPr>
          <p:spPr>
            <a:xfrm>
              <a:off x="4377488" y="5741501"/>
              <a:ext cx="63202" cy="63202"/>
            </a:xfrm>
            <a:prstGeom prst="ellipse">
              <a:avLst/>
            </a:prstGeom>
            <a:solidFill>
              <a:srgbClr val="FF492B">
                <a:alpha val="100000"/>
              </a:srgbClr>
            </a:solidFill>
            <a:ln w="9000" cap="rnd">
              <a:solidFill>
                <a:srgbClr val="FF49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t83"/>
            <p:cNvSpPr/>
            <p:nvPr/>
          </p:nvSpPr>
          <p:spPr>
            <a:xfrm>
              <a:off x="4280036" y="2976266"/>
              <a:ext cx="63202" cy="63202"/>
            </a:xfrm>
            <a:prstGeom prst="ellipse">
              <a:avLst/>
            </a:prstGeom>
            <a:solidFill>
              <a:srgbClr val="FF4A2B">
                <a:alpha val="100000"/>
              </a:srgbClr>
            </a:solidFill>
            <a:ln w="9000" cap="rnd">
              <a:solidFill>
                <a:srgbClr val="FF4A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t84"/>
            <p:cNvSpPr/>
            <p:nvPr/>
          </p:nvSpPr>
          <p:spPr>
            <a:xfrm>
              <a:off x="4052647" y="5516749"/>
              <a:ext cx="63202" cy="63202"/>
            </a:xfrm>
            <a:prstGeom prst="ellipse">
              <a:avLst/>
            </a:prstGeom>
            <a:solidFill>
              <a:srgbClr val="FF4B2C">
                <a:alpha val="100000"/>
              </a:srgbClr>
            </a:solidFill>
            <a:ln w="9000" cap="rnd">
              <a:solidFill>
                <a:srgbClr val="FF4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t85"/>
            <p:cNvSpPr/>
            <p:nvPr/>
          </p:nvSpPr>
          <p:spPr>
            <a:xfrm>
              <a:off x="4215068" y="5656295"/>
              <a:ext cx="63202" cy="63202"/>
            </a:xfrm>
            <a:prstGeom prst="ellipse">
              <a:avLst/>
            </a:prstGeom>
            <a:solidFill>
              <a:srgbClr val="FF4C2D">
                <a:alpha val="100000"/>
              </a:srgbClr>
            </a:solidFill>
            <a:ln w="9000" cap="rnd">
              <a:solidFill>
                <a:srgbClr val="FF4C2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t86"/>
            <p:cNvSpPr/>
            <p:nvPr/>
          </p:nvSpPr>
          <p:spPr>
            <a:xfrm>
              <a:off x="4182584" y="4190931"/>
              <a:ext cx="63202" cy="63202"/>
            </a:xfrm>
            <a:prstGeom prst="ellipse">
              <a:avLst/>
            </a:prstGeom>
            <a:solidFill>
              <a:srgbClr val="FF4D2E">
                <a:alpha val="100000"/>
              </a:srgbClr>
            </a:solidFill>
            <a:ln w="9000" cap="rnd">
              <a:solidFill>
                <a:srgbClr val="FF4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t87"/>
            <p:cNvSpPr/>
            <p:nvPr/>
          </p:nvSpPr>
          <p:spPr>
            <a:xfrm>
              <a:off x="4377488" y="3646273"/>
              <a:ext cx="63202" cy="63202"/>
            </a:xfrm>
            <a:prstGeom prst="ellipse">
              <a:avLst/>
            </a:prstGeom>
            <a:solidFill>
              <a:srgbClr val="FF4E2E">
                <a:alpha val="100000"/>
              </a:srgbClr>
            </a:solidFill>
            <a:ln w="9000" cap="rnd">
              <a:solidFill>
                <a:srgbClr val="FF4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t88"/>
            <p:cNvSpPr/>
            <p:nvPr/>
          </p:nvSpPr>
          <p:spPr>
            <a:xfrm>
              <a:off x="4377488" y="5443621"/>
              <a:ext cx="63202" cy="63202"/>
            </a:xfrm>
            <a:prstGeom prst="ellipse">
              <a:avLst/>
            </a:prstGeom>
            <a:solidFill>
              <a:srgbClr val="FF4F2F">
                <a:alpha val="100000"/>
              </a:srgbClr>
            </a:solidFill>
            <a:ln w="9000" cap="rnd">
              <a:solidFill>
                <a:srgbClr val="FF4F2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t89"/>
            <p:cNvSpPr/>
            <p:nvPr/>
          </p:nvSpPr>
          <p:spPr>
            <a:xfrm>
              <a:off x="4637361" y="4176734"/>
              <a:ext cx="63202" cy="63202"/>
            </a:xfrm>
            <a:prstGeom prst="ellipse">
              <a:avLst/>
            </a:prstGeom>
            <a:solidFill>
              <a:srgbClr val="FF4F30">
                <a:alpha val="100000"/>
              </a:srgbClr>
            </a:solidFill>
            <a:ln w="9000" cap="rnd">
              <a:solidFill>
                <a:srgbClr val="FF4F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t90"/>
            <p:cNvSpPr/>
            <p:nvPr/>
          </p:nvSpPr>
          <p:spPr>
            <a:xfrm>
              <a:off x="4897234" y="4316280"/>
              <a:ext cx="63202" cy="63202"/>
            </a:xfrm>
            <a:prstGeom prst="ellipse">
              <a:avLst/>
            </a:prstGeom>
            <a:solidFill>
              <a:srgbClr val="FF5030">
                <a:alpha val="100000"/>
              </a:srgbClr>
            </a:solidFill>
            <a:ln w="9000" cap="rnd">
              <a:solidFill>
                <a:srgbClr val="FF50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t91"/>
            <p:cNvSpPr/>
            <p:nvPr/>
          </p:nvSpPr>
          <p:spPr>
            <a:xfrm>
              <a:off x="4864750" y="4255861"/>
              <a:ext cx="63202" cy="63202"/>
            </a:xfrm>
            <a:prstGeom prst="ellipse">
              <a:avLst/>
            </a:prstGeom>
            <a:solidFill>
              <a:srgbClr val="FF5031">
                <a:alpha val="100000"/>
              </a:srgbClr>
            </a:solidFill>
            <a:ln w="9000" cap="rnd">
              <a:solidFill>
                <a:srgbClr val="FF50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t92"/>
            <p:cNvSpPr/>
            <p:nvPr/>
          </p:nvSpPr>
          <p:spPr>
            <a:xfrm>
              <a:off x="4799782" y="2898206"/>
              <a:ext cx="63202" cy="63202"/>
            </a:xfrm>
            <a:prstGeom prst="ellipse">
              <a:avLst/>
            </a:prstGeom>
            <a:solidFill>
              <a:srgbClr val="FF5031">
                <a:alpha val="100000"/>
              </a:srgbClr>
            </a:solidFill>
            <a:ln w="9000" cap="rnd">
              <a:solidFill>
                <a:srgbClr val="FF50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t93"/>
            <p:cNvSpPr/>
            <p:nvPr/>
          </p:nvSpPr>
          <p:spPr>
            <a:xfrm>
              <a:off x="4215068" y="5867082"/>
              <a:ext cx="63202" cy="63202"/>
            </a:xfrm>
            <a:prstGeom prst="ellipse">
              <a:avLst/>
            </a:prstGeom>
            <a:solidFill>
              <a:srgbClr val="FF5031">
                <a:alpha val="100000"/>
              </a:srgbClr>
            </a:solidFill>
            <a:ln w="9000" cap="rnd">
              <a:solidFill>
                <a:srgbClr val="FF50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t94"/>
            <p:cNvSpPr/>
            <p:nvPr/>
          </p:nvSpPr>
          <p:spPr>
            <a:xfrm>
              <a:off x="4767298" y="5466015"/>
              <a:ext cx="63202" cy="63202"/>
            </a:xfrm>
            <a:prstGeom prst="ellipse">
              <a:avLst/>
            </a:prstGeom>
            <a:solidFill>
              <a:srgbClr val="FF5132">
                <a:alpha val="100000"/>
              </a:srgbClr>
            </a:solidFill>
            <a:ln w="9000" cap="rnd">
              <a:solidFill>
                <a:srgbClr val="FF51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t95"/>
            <p:cNvSpPr/>
            <p:nvPr/>
          </p:nvSpPr>
          <p:spPr>
            <a:xfrm>
              <a:off x="4247552" y="2823183"/>
              <a:ext cx="63202" cy="63202"/>
            </a:xfrm>
            <a:prstGeom prst="ellipse">
              <a:avLst/>
            </a:prstGeom>
            <a:solidFill>
              <a:srgbClr val="FF5232">
                <a:alpha val="100000"/>
              </a:srgbClr>
            </a:solidFill>
            <a:ln w="9000" cap="rnd">
              <a:solidFill>
                <a:srgbClr val="FF52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t96"/>
            <p:cNvSpPr/>
            <p:nvPr/>
          </p:nvSpPr>
          <p:spPr>
            <a:xfrm>
              <a:off x="4507425" y="4986288"/>
              <a:ext cx="63202" cy="63202"/>
            </a:xfrm>
            <a:prstGeom prst="ellipse">
              <a:avLst/>
            </a:prstGeom>
            <a:solidFill>
              <a:srgbClr val="FF5232">
                <a:alpha val="100000"/>
              </a:srgbClr>
            </a:solidFill>
            <a:ln w="9000" cap="rnd">
              <a:solidFill>
                <a:srgbClr val="FF52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t97"/>
            <p:cNvSpPr/>
            <p:nvPr/>
          </p:nvSpPr>
          <p:spPr>
            <a:xfrm>
              <a:off x="4377488" y="5344179"/>
              <a:ext cx="63202" cy="63202"/>
            </a:xfrm>
            <a:prstGeom prst="ellipse">
              <a:avLst/>
            </a:prstGeom>
            <a:solidFill>
              <a:srgbClr val="FF5333">
                <a:alpha val="100000"/>
              </a:srgbClr>
            </a:solidFill>
            <a:ln w="9000" cap="rnd">
              <a:solidFill>
                <a:srgbClr val="FF5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t98"/>
            <p:cNvSpPr/>
            <p:nvPr/>
          </p:nvSpPr>
          <p:spPr>
            <a:xfrm>
              <a:off x="4832266" y="5146341"/>
              <a:ext cx="63202" cy="63202"/>
            </a:xfrm>
            <a:prstGeom prst="ellipse">
              <a:avLst/>
            </a:prstGeom>
            <a:solidFill>
              <a:srgbClr val="FF5434">
                <a:alpha val="100000"/>
              </a:srgbClr>
            </a:solidFill>
            <a:ln w="9000" cap="rnd">
              <a:solidFill>
                <a:srgbClr val="FF54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t99"/>
            <p:cNvSpPr/>
            <p:nvPr/>
          </p:nvSpPr>
          <p:spPr>
            <a:xfrm>
              <a:off x="4182584" y="4846741"/>
              <a:ext cx="63202" cy="63202"/>
            </a:xfrm>
            <a:prstGeom prst="ellipse">
              <a:avLst/>
            </a:prstGeom>
            <a:solidFill>
              <a:srgbClr val="FF5434">
                <a:alpha val="100000"/>
              </a:srgbClr>
            </a:solidFill>
            <a:ln w="9000" cap="rnd">
              <a:solidFill>
                <a:srgbClr val="FF543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t100"/>
            <p:cNvSpPr/>
            <p:nvPr/>
          </p:nvSpPr>
          <p:spPr>
            <a:xfrm>
              <a:off x="4247552" y="4612320"/>
              <a:ext cx="63202" cy="63202"/>
            </a:xfrm>
            <a:prstGeom prst="ellipse">
              <a:avLst/>
            </a:prstGeom>
            <a:solidFill>
              <a:srgbClr val="FF5535">
                <a:alpha val="100000"/>
              </a:srgbClr>
            </a:solidFill>
            <a:ln w="9000" cap="rnd">
              <a:solidFill>
                <a:srgbClr val="FF55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t101"/>
            <p:cNvSpPr/>
            <p:nvPr/>
          </p:nvSpPr>
          <p:spPr>
            <a:xfrm>
              <a:off x="4312520" y="4416886"/>
              <a:ext cx="63202" cy="63202"/>
            </a:xfrm>
            <a:prstGeom prst="ellipse">
              <a:avLst/>
            </a:prstGeom>
            <a:solidFill>
              <a:srgbClr val="FF5535">
                <a:alpha val="100000"/>
              </a:srgbClr>
            </a:solidFill>
            <a:ln w="9000" cap="rnd">
              <a:solidFill>
                <a:srgbClr val="FF55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t102"/>
            <p:cNvSpPr/>
            <p:nvPr/>
          </p:nvSpPr>
          <p:spPr>
            <a:xfrm>
              <a:off x="4572393" y="5503212"/>
              <a:ext cx="63202" cy="63202"/>
            </a:xfrm>
            <a:prstGeom prst="ellipse">
              <a:avLst/>
            </a:prstGeom>
            <a:solidFill>
              <a:srgbClr val="FF5535">
                <a:alpha val="100000"/>
              </a:srgbClr>
            </a:solidFill>
            <a:ln w="9000" cap="rnd">
              <a:solidFill>
                <a:srgbClr val="FF55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t103"/>
            <p:cNvSpPr/>
            <p:nvPr/>
          </p:nvSpPr>
          <p:spPr>
            <a:xfrm>
              <a:off x="4345004" y="5301520"/>
              <a:ext cx="63202" cy="63202"/>
            </a:xfrm>
            <a:prstGeom prst="ellipse">
              <a:avLst/>
            </a:prstGeom>
            <a:solidFill>
              <a:srgbClr val="FF5636">
                <a:alpha val="100000"/>
              </a:srgbClr>
            </a:solidFill>
            <a:ln w="9000" cap="rnd">
              <a:solidFill>
                <a:srgbClr val="FF56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t104"/>
            <p:cNvSpPr/>
            <p:nvPr/>
          </p:nvSpPr>
          <p:spPr>
            <a:xfrm>
              <a:off x="4474941" y="5433039"/>
              <a:ext cx="63202" cy="63202"/>
            </a:xfrm>
            <a:prstGeom prst="ellipse">
              <a:avLst/>
            </a:prstGeom>
            <a:solidFill>
              <a:srgbClr val="FF5636">
                <a:alpha val="100000"/>
              </a:srgbClr>
            </a:solidFill>
            <a:ln w="9000" cap="rnd">
              <a:solidFill>
                <a:srgbClr val="FF56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t105"/>
            <p:cNvSpPr/>
            <p:nvPr/>
          </p:nvSpPr>
          <p:spPr>
            <a:xfrm>
              <a:off x="4150100" y="5282328"/>
              <a:ext cx="63202" cy="63202"/>
            </a:xfrm>
            <a:prstGeom prst="ellipse">
              <a:avLst/>
            </a:prstGeom>
            <a:solidFill>
              <a:srgbClr val="FF5737">
                <a:alpha val="100000"/>
              </a:srgbClr>
            </a:solidFill>
            <a:ln w="9000" cap="rnd">
              <a:solidFill>
                <a:srgbClr val="FF57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t106"/>
            <p:cNvSpPr/>
            <p:nvPr/>
          </p:nvSpPr>
          <p:spPr>
            <a:xfrm>
              <a:off x="4117616" y="2329549"/>
              <a:ext cx="63202" cy="63202"/>
            </a:xfrm>
            <a:prstGeom prst="ellipse">
              <a:avLst/>
            </a:prstGeom>
            <a:solidFill>
              <a:srgbClr val="FF5837">
                <a:alpha val="100000"/>
              </a:srgbClr>
            </a:solidFill>
            <a:ln w="9000" cap="rnd">
              <a:solidFill>
                <a:srgbClr val="FF58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t107"/>
            <p:cNvSpPr/>
            <p:nvPr/>
          </p:nvSpPr>
          <p:spPr>
            <a:xfrm>
              <a:off x="4539909" y="4908228"/>
              <a:ext cx="63202" cy="63202"/>
            </a:xfrm>
            <a:prstGeom prst="ellipse">
              <a:avLst/>
            </a:prstGeom>
            <a:solidFill>
              <a:srgbClr val="FF5837">
                <a:alpha val="100000"/>
              </a:srgbClr>
            </a:solidFill>
            <a:ln w="9000" cap="rnd">
              <a:solidFill>
                <a:srgbClr val="FF58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t108"/>
            <p:cNvSpPr/>
            <p:nvPr/>
          </p:nvSpPr>
          <p:spPr>
            <a:xfrm>
              <a:off x="4150100" y="4114588"/>
              <a:ext cx="63202" cy="63202"/>
            </a:xfrm>
            <a:prstGeom prst="ellipse">
              <a:avLst/>
            </a:prstGeom>
            <a:solidFill>
              <a:srgbClr val="FF5838">
                <a:alpha val="100000"/>
              </a:srgbClr>
            </a:solidFill>
            <a:ln w="9000" cap="rnd">
              <a:solidFill>
                <a:srgbClr val="FF58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t109"/>
            <p:cNvSpPr/>
            <p:nvPr/>
          </p:nvSpPr>
          <p:spPr>
            <a:xfrm>
              <a:off x="4280036" y="5282328"/>
              <a:ext cx="63202" cy="63202"/>
            </a:xfrm>
            <a:prstGeom prst="ellipse">
              <a:avLst/>
            </a:prstGeom>
            <a:solidFill>
              <a:srgbClr val="FF5938">
                <a:alpha val="100000"/>
              </a:srgbClr>
            </a:solidFill>
            <a:ln w="9000" cap="rnd">
              <a:solidFill>
                <a:srgbClr val="FF5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t110"/>
            <p:cNvSpPr/>
            <p:nvPr/>
          </p:nvSpPr>
          <p:spPr>
            <a:xfrm>
              <a:off x="4799782" y="2954702"/>
              <a:ext cx="63202" cy="63202"/>
            </a:xfrm>
            <a:prstGeom prst="ellipse">
              <a:avLst/>
            </a:prstGeom>
            <a:solidFill>
              <a:srgbClr val="FF5A3A">
                <a:alpha val="100000"/>
              </a:srgbClr>
            </a:solidFill>
            <a:ln w="9000" cap="rnd">
              <a:solidFill>
                <a:srgbClr val="FF5A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t111"/>
            <p:cNvSpPr/>
            <p:nvPr/>
          </p:nvSpPr>
          <p:spPr>
            <a:xfrm>
              <a:off x="4377488" y="4176734"/>
              <a:ext cx="63202" cy="63202"/>
            </a:xfrm>
            <a:prstGeom prst="ellipse">
              <a:avLst/>
            </a:prstGeom>
            <a:solidFill>
              <a:srgbClr val="FF5B3A">
                <a:alpha val="100000"/>
              </a:srgbClr>
            </a:solidFill>
            <a:ln w="9000" cap="rnd">
              <a:solidFill>
                <a:srgbClr val="FF5B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t112"/>
            <p:cNvSpPr/>
            <p:nvPr/>
          </p:nvSpPr>
          <p:spPr>
            <a:xfrm>
              <a:off x="3987679" y="5034897"/>
              <a:ext cx="63202" cy="63202"/>
            </a:xfrm>
            <a:prstGeom prst="ellipse">
              <a:avLst/>
            </a:prstGeom>
            <a:solidFill>
              <a:srgbClr val="FF5B3A">
                <a:alpha val="100000"/>
              </a:srgbClr>
            </a:solidFill>
            <a:ln w="9000" cap="rnd">
              <a:solidFill>
                <a:srgbClr val="FF5B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t113"/>
            <p:cNvSpPr/>
            <p:nvPr/>
          </p:nvSpPr>
          <p:spPr>
            <a:xfrm>
              <a:off x="4572393" y="4964724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t114"/>
            <p:cNvSpPr/>
            <p:nvPr/>
          </p:nvSpPr>
          <p:spPr>
            <a:xfrm>
              <a:off x="4345004" y="4724177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t115"/>
            <p:cNvSpPr/>
            <p:nvPr/>
          </p:nvSpPr>
          <p:spPr>
            <a:xfrm>
              <a:off x="4117616" y="5656295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t116"/>
            <p:cNvSpPr/>
            <p:nvPr/>
          </p:nvSpPr>
          <p:spPr>
            <a:xfrm>
              <a:off x="4474941" y="5561604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t117"/>
            <p:cNvSpPr/>
            <p:nvPr/>
          </p:nvSpPr>
          <p:spPr>
            <a:xfrm>
              <a:off x="4052647" y="3366521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t118"/>
            <p:cNvSpPr/>
            <p:nvPr/>
          </p:nvSpPr>
          <p:spPr>
            <a:xfrm>
              <a:off x="4182584" y="5503212"/>
              <a:ext cx="63202" cy="63202"/>
            </a:xfrm>
            <a:prstGeom prst="ellipse">
              <a:avLst/>
            </a:prstGeom>
            <a:solidFill>
              <a:srgbClr val="FF5C3C">
                <a:alpha val="100000"/>
              </a:srgbClr>
            </a:solidFill>
            <a:ln w="9000" cap="rnd">
              <a:solidFill>
                <a:srgbClr val="FF5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t119"/>
            <p:cNvSpPr/>
            <p:nvPr/>
          </p:nvSpPr>
          <p:spPr>
            <a:xfrm>
              <a:off x="4052647" y="5741501"/>
              <a:ext cx="63202" cy="63202"/>
            </a:xfrm>
            <a:prstGeom prst="ellipse">
              <a:avLst/>
            </a:prstGeom>
            <a:solidFill>
              <a:srgbClr val="FF5D3C">
                <a:alpha val="100000"/>
              </a:srgbClr>
            </a:solidFill>
            <a:ln w="9000" cap="rnd">
              <a:solidFill>
                <a:srgbClr val="FF5D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t120"/>
            <p:cNvSpPr/>
            <p:nvPr/>
          </p:nvSpPr>
          <p:spPr>
            <a:xfrm>
              <a:off x="4572393" y="5578236"/>
              <a:ext cx="63202" cy="63202"/>
            </a:xfrm>
            <a:prstGeom prst="ellipse">
              <a:avLst/>
            </a:prstGeom>
            <a:solidFill>
              <a:srgbClr val="FF5D3C">
                <a:alpha val="100000"/>
              </a:srgbClr>
            </a:solidFill>
            <a:ln w="9000" cap="rnd">
              <a:solidFill>
                <a:srgbClr val="FF5D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t121"/>
            <p:cNvSpPr/>
            <p:nvPr/>
          </p:nvSpPr>
          <p:spPr>
            <a:xfrm>
              <a:off x="4572393" y="5656295"/>
              <a:ext cx="63202" cy="63202"/>
            </a:xfrm>
            <a:prstGeom prst="ellipse">
              <a:avLst/>
            </a:prstGeom>
            <a:solidFill>
              <a:srgbClr val="FF5D3D">
                <a:alpha val="100000"/>
              </a:srgbClr>
            </a:solidFill>
            <a:ln w="9000" cap="rnd">
              <a:solidFill>
                <a:srgbClr val="FF5D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t122"/>
            <p:cNvSpPr/>
            <p:nvPr/>
          </p:nvSpPr>
          <p:spPr>
            <a:xfrm>
              <a:off x="4150100" y="5614656"/>
              <a:ext cx="63202" cy="63202"/>
            </a:xfrm>
            <a:prstGeom prst="ellipse">
              <a:avLst/>
            </a:prstGeom>
            <a:solidFill>
              <a:srgbClr val="FF5E3D">
                <a:alpha val="100000"/>
              </a:srgbClr>
            </a:solidFill>
            <a:ln w="9000" cap="rnd">
              <a:solidFill>
                <a:srgbClr val="FF5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t123"/>
            <p:cNvSpPr/>
            <p:nvPr/>
          </p:nvSpPr>
          <p:spPr>
            <a:xfrm>
              <a:off x="4539909" y="4784596"/>
              <a:ext cx="63202" cy="63202"/>
            </a:xfrm>
            <a:prstGeom prst="ellipse">
              <a:avLst/>
            </a:prstGeom>
            <a:solidFill>
              <a:srgbClr val="FF5E3D">
                <a:alpha val="100000"/>
              </a:srgbClr>
            </a:solidFill>
            <a:ln w="9000" cap="rnd">
              <a:solidFill>
                <a:srgbClr val="FF5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t124"/>
            <p:cNvSpPr/>
            <p:nvPr/>
          </p:nvSpPr>
          <p:spPr>
            <a:xfrm>
              <a:off x="4247552" y="4986288"/>
              <a:ext cx="63202" cy="63202"/>
            </a:xfrm>
            <a:prstGeom prst="ellipse">
              <a:avLst/>
            </a:prstGeom>
            <a:solidFill>
              <a:srgbClr val="FF5F3E">
                <a:alpha val="100000"/>
              </a:srgbClr>
            </a:solidFill>
            <a:ln w="9000" cap="rnd">
              <a:solidFill>
                <a:srgbClr val="FF5F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t125"/>
            <p:cNvSpPr/>
            <p:nvPr/>
          </p:nvSpPr>
          <p:spPr>
            <a:xfrm>
              <a:off x="4215068" y="5359911"/>
              <a:ext cx="63202" cy="63202"/>
            </a:xfrm>
            <a:prstGeom prst="ellipse">
              <a:avLst/>
            </a:prstGeom>
            <a:solidFill>
              <a:srgbClr val="FF5F3E">
                <a:alpha val="100000"/>
              </a:srgbClr>
            </a:solidFill>
            <a:ln w="9000" cap="rnd">
              <a:solidFill>
                <a:srgbClr val="FF5F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t126"/>
            <p:cNvSpPr/>
            <p:nvPr/>
          </p:nvSpPr>
          <p:spPr>
            <a:xfrm>
              <a:off x="4734814" y="4742956"/>
              <a:ext cx="63202" cy="63202"/>
            </a:xfrm>
            <a:prstGeom prst="ellipse">
              <a:avLst/>
            </a:prstGeom>
            <a:solidFill>
              <a:srgbClr val="FF5F3E">
                <a:alpha val="100000"/>
              </a:srgbClr>
            </a:solidFill>
            <a:ln w="9000" cap="rnd">
              <a:solidFill>
                <a:srgbClr val="FF5F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t127"/>
            <p:cNvSpPr/>
            <p:nvPr/>
          </p:nvSpPr>
          <p:spPr>
            <a:xfrm>
              <a:off x="4474941" y="5477894"/>
              <a:ext cx="63202" cy="63202"/>
            </a:xfrm>
            <a:prstGeom prst="ellipse">
              <a:avLst/>
            </a:prstGeom>
            <a:solidFill>
              <a:srgbClr val="FF603F">
                <a:alpha val="100000"/>
              </a:srgbClr>
            </a:solidFill>
            <a:ln w="9000" cap="rnd">
              <a:solidFill>
                <a:srgbClr val="FF60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t128"/>
            <p:cNvSpPr/>
            <p:nvPr/>
          </p:nvSpPr>
          <p:spPr>
            <a:xfrm>
              <a:off x="4215068" y="5192492"/>
              <a:ext cx="63202" cy="63202"/>
            </a:xfrm>
            <a:prstGeom prst="ellipse">
              <a:avLst/>
            </a:prstGeom>
            <a:solidFill>
              <a:srgbClr val="FF603F">
                <a:alpha val="100000"/>
              </a:srgbClr>
            </a:solidFill>
            <a:ln w="9000" cap="rnd">
              <a:solidFill>
                <a:srgbClr val="FF60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t129"/>
            <p:cNvSpPr/>
            <p:nvPr/>
          </p:nvSpPr>
          <p:spPr>
            <a:xfrm>
              <a:off x="4150100" y="4492281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t130"/>
            <p:cNvSpPr/>
            <p:nvPr/>
          </p:nvSpPr>
          <p:spPr>
            <a:xfrm>
              <a:off x="4409973" y="4964724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t131"/>
            <p:cNvSpPr/>
            <p:nvPr/>
          </p:nvSpPr>
          <p:spPr>
            <a:xfrm>
              <a:off x="4215068" y="5824213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t132"/>
            <p:cNvSpPr/>
            <p:nvPr/>
          </p:nvSpPr>
          <p:spPr>
            <a:xfrm>
              <a:off x="4377488" y="5009579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t133"/>
            <p:cNvSpPr/>
            <p:nvPr/>
          </p:nvSpPr>
          <p:spPr>
            <a:xfrm>
              <a:off x="4150100" y="5294981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t134"/>
            <p:cNvSpPr/>
            <p:nvPr/>
          </p:nvSpPr>
          <p:spPr>
            <a:xfrm>
              <a:off x="4864750" y="4561339"/>
              <a:ext cx="63202" cy="63202"/>
            </a:xfrm>
            <a:prstGeom prst="ellipse">
              <a:avLst/>
            </a:prstGeom>
            <a:solidFill>
              <a:srgbClr val="FF6240">
                <a:alpha val="100000"/>
              </a:srgbClr>
            </a:solidFill>
            <a:ln w="9000" cap="rnd">
              <a:solidFill>
                <a:srgbClr val="FF62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t135"/>
            <p:cNvSpPr/>
            <p:nvPr/>
          </p:nvSpPr>
          <p:spPr>
            <a:xfrm>
              <a:off x="4474941" y="5857988"/>
              <a:ext cx="63202" cy="63202"/>
            </a:xfrm>
            <a:prstGeom prst="ellipse">
              <a:avLst/>
            </a:prstGeom>
            <a:solidFill>
              <a:srgbClr val="FF6241">
                <a:alpha val="100000"/>
              </a:srgbClr>
            </a:solidFill>
            <a:ln w="9000" cap="rnd">
              <a:solidFill>
                <a:srgbClr val="FF62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t136"/>
            <p:cNvSpPr/>
            <p:nvPr/>
          </p:nvSpPr>
          <p:spPr>
            <a:xfrm>
              <a:off x="4572393" y="3948571"/>
              <a:ext cx="63202" cy="63202"/>
            </a:xfrm>
            <a:prstGeom prst="ellipse">
              <a:avLst/>
            </a:prstGeom>
            <a:solidFill>
              <a:srgbClr val="FF6241">
                <a:alpha val="100000"/>
              </a:srgbClr>
            </a:solidFill>
            <a:ln w="9000" cap="rnd">
              <a:solidFill>
                <a:srgbClr val="FF62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t137"/>
            <p:cNvSpPr/>
            <p:nvPr/>
          </p:nvSpPr>
          <p:spPr>
            <a:xfrm>
              <a:off x="4897234" y="3052608"/>
              <a:ext cx="63202" cy="63202"/>
            </a:xfrm>
            <a:prstGeom prst="ellipse">
              <a:avLst/>
            </a:prstGeom>
            <a:solidFill>
              <a:srgbClr val="FF6241">
                <a:alpha val="100000"/>
              </a:srgbClr>
            </a:solidFill>
            <a:ln w="9000" cap="rnd">
              <a:solidFill>
                <a:srgbClr val="FF62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t138"/>
            <p:cNvSpPr/>
            <p:nvPr/>
          </p:nvSpPr>
          <p:spPr>
            <a:xfrm>
              <a:off x="4767298" y="4103606"/>
              <a:ext cx="63202" cy="63202"/>
            </a:xfrm>
            <a:prstGeom prst="ellipse">
              <a:avLst/>
            </a:prstGeom>
            <a:solidFill>
              <a:srgbClr val="FF6341">
                <a:alpha val="100000"/>
              </a:srgbClr>
            </a:solidFill>
            <a:ln w="9000" cap="rnd">
              <a:solidFill>
                <a:srgbClr val="FF63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t139"/>
            <p:cNvSpPr/>
            <p:nvPr/>
          </p:nvSpPr>
          <p:spPr>
            <a:xfrm>
              <a:off x="4312520" y="5490278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t140"/>
            <p:cNvSpPr/>
            <p:nvPr/>
          </p:nvSpPr>
          <p:spPr>
            <a:xfrm>
              <a:off x="4345004" y="5530946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t141"/>
            <p:cNvSpPr/>
            <p:nvPr/>
          </p:nvSpPr>
          <p:spPr>
            <a:xfrm>
              <a:off x="4345004" y="5738517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t142"/>
            <p:cNvSpPr/>
            <p:nvPr/>
          </p:nvSpPr>
          <p:spPr>
            <a:xfrm>
              <a:off x="4409973" y="5516749"/>
              <a:ext cx="63202" cy="63202"/>
            </a:xfrm>
            <a:prstGeom prst="ellipse">
              <a:avLst/>
            </a:prstGeom>
            <a:solidFill>
              <a:srgbClr val="FF6342">
                <a:alpha val="100000"/>
              </a:srgbClr>
            </a:solidFill>
            <a:ln w="9000" cap="rnd">
              <a:solidFill>
                <a:srgbClr val="FF63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t143"/>
            <p:cNvSpPr/>
            <p:nvPr/>
          </p:nvSpPr>
          <p:spPr>
            <a:xfrm>
              <a:off x="4312520" y="3746878"/>
              <a:ext cx="63202" cy="63202"/>
            </a:xfrm>
            <a:prstGeom prst="ellipse">
              <a:avLst/>
            </a:prstGeom>
            <a:solidFill>
              <a:srgbClr val="FF6443">
                <a:alpha val="100000"/>
              </a:srgbClr>
            </a:solidFill>
            <a:ln w="9000" cap="rnd">
              <a:solidFill>
                <a:srgbClr val="FF64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t144"/>
            <p:cNvSpPr/>
            <p:nvPr/>
          </p:nvSpPr>
          <p:spPr>
            <a:xfrm>
              <a:off x="4572393" y="4606194"/>
              <a:ext cx="63202" cy="63202"/>
            </a:xfrm>
            <a:prstGeom prst="ellipse">
              <a:avLst/>
            </a:prstGeom>
            <a:solidFill>
              <a:srgbClr val="FF6443">
                <a:alpha val="100000"/>
              </a:srgbClr>
            </a:solidFill>
            <a:ln w="9000" cap="rnd">
              <a:solidFill>
                <a:srgbClr val="FF64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t145"/>
            <p:cNvSpPr/>
            <p:nvPr/>
          </p:nvSpPr>
          <p:spPr>
            <a:xfrm>
              <a:off x="4312520" y="4588554"/>
              <a:ext cx="63202" cy="63202"/>
            </a:xfrm>
            <a:prstGeom prst="ellipse">
              <a:avLst/>
            </a:prstGeom>
            <a:solidFill>
              <a:srgbClr val="FF6543">
                <a:alpha val="100000"/>
              </a:srgbClr>
            </a:solidFill>
            <a:ln w="9000" cap="rnd">
              <a:solidFill>
                <a:srgbClr val="FF65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t146"/>
            <p:cNvSpPr/>
            <p:nvPr/>
          </p:nvSpPr>
          <p:spPr>
            <a:xfrm>
              <a:off x="4832266" y="4689904"/>
              <a:ext cx="63202" cy="63202"/>
            </a:xfrm>
            <a:prstGeom prst="ellipse">
              <a:avLst/>
            </a:prstGeom>
            <a:solidFill>
              <a:srgbClr val="FF6544">
                <a:alpha val="100000"/>
              </a:srgbClr>
            </a:solidFill>
            <a:ln w="9000" cap="rnd">
              <a:solidFill>
                <a:srgbClr val="FF65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t147"/>
            <p:cNvSpPr/>
            <p:nvPr/>
          </p:nvSpPr>
          <p:spPr>
            <a:xfrm>
              <a:off x="4085131" y="4891596"/>
              <a:ext cx="63202" cy="63202"/>
            </a:xfrm>
            <a:prstGeom prst="ellipse">
              <a:avLst/>
            </a:prstGeom>
            <a:solidFill>
              <a:srgbClr val="FF6544">
                <a:alpha val="100000"/>
              </a:srgbClr>
            </a:solidFill>
            <a:ln w="9000" cap="rnd">
              <a:solidFill>
                <a:srgbClr val="FF65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t148"/>
            <p:cNvSpPr/>
            <p:nvPr/>
          </p:nvSpPr>
          <p:spPr>
            <a:xfrm>
              <a:off x="4799782" y="4944648"/>
              <a:ext cx="63202" cy="63202"/>
            </a:xfrm>
            <a:prstGeom prst="ellipse">
              <a:avLst/>
            </a:prstGeom>
            <a:solidFill>
              <a:srgbClr val="FF6644">
                <a:alpha val="100000"/>
              </a:srgbClr>
            </a:solidFill>
            <a:ln w="9000" cap="rnd">
              <a:solidFill>
                <a:srgbClr val="FF66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t149"/>
            <p:cNvSpPr/>
            <p:nvPr/>
          </p:nvSpPr>
          <p:spPr>
            <a:xfrm>
              <a:off x="4637361" y="5433039"/>
              <a:ext cx="63202" cy="63202"/>
            </a:xfrm>
            <a:prstGeom prst="ellipse">
              <a:avLst/>
            </a:prstGeom>
            <a:solidFill>
              <a:srgbClr val="FF6645">
                <a:alpha val="100000"/>
              </a:srgbClr>
            </a:solidFill>
            <a:ln w="9000" cap="rnd">
              <a:solidFill>
                <a:srgbClr val="FF66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t150"/>
            <p:cNvSpPr/>
            <p:nvPr/>
          </p:nvSpPr>
          <p:spPr>
            <a:xfrm>
              <a:off x="4442457" y="2999556"/>
              <a:ext cx="63202" cy="63202"/>
            </a:xfrm>
            <a:prstGeom prst="ellipse">
              <a:avLst/>
            </a:prstGeom>
            <a:solidFill>
              <a:srgbClr val="FF6746">
                <a:alpha val="100000"/>
              </a:srgbClr>
            </a:solidFill>
            <a:ln w="9000" cap="rnd">
              <a:solidFill>
                <a:srgbClr val="FF67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t151"/>
            <p:cNvSpPr/>
            <p:nvPr/>
          </p:nvSpPr>
          <p:spPr>
            <a:xfrm>
              <a:off x="4182584" y="5516749"/>
              <a:ext cx="63202" cy="63202"/>
            </a:xfrm>
            <a:prstGeom prst="ellipse">
              <a:avLst/>
            </a:prstGeom>
            <a:solidFill>
              <a:srgbClr val="FF6746">
                <a:alpha val="100000"/>
              </a:srgbClr>
            </a:solidFill>
            <a:ln w="9000" cap="rnd">
              <a:solidFill>
                <a:srgbClr val="FF67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t152"/>
            <p:cNvSpPr/>
            <p:nvPr/>
          </p:nvSpPr>
          <p:spPr>
            <a:xfrm>
              <a:off x="4637361" y="4666613"/>
              <a:ext cx="63202" cy="63202"/>
            </a:xfrm>
            <a:prstGeom prst="ellipse">
              <a:avLst/>
            </a:prstGeom>
            <a:solidFill>
              <a:srgbClr val="FF6846">
                <a:alpha val="100000"/>
              </a:srgbClr>
            </a:solidFill>
            <a:ln w="9000" cap="rnd">
              <a:solidFill>
                <a:srgbClr val="FF68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t153"/>
            <p:cNvSpPr/>
            <p:nvPr/>
          </p:nvSpPr>
          <p:spPr>
            <a:xfrm>
              <a:off x="4345004" y="5578236"/>
              <a:ext cx="63202" cy="63202"/>
            </a:xfrm>
            <a:prstGeom prst="ellipse">
              <a:avLst/>
            </a:prstGeom>
            <a:solidFill>
              <a:srgbClr val="FF6846">
                <a:alpha val="100000"/>
              </a:srgbClr>
            </a:solidFill>
            <a:ln w="9000" cap="rnd">
              <a:solidFill>
                <a:srgbClr val="FF68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t154"/>
            <p:cNvSpPr/>
            <p:nvPr/>
          </p:nvSpPr>
          <p:spPr>
            <a:xfrm>
              <a:off x="4637361" y="5080635"/>
              <a:ext cx="63202" cy="63202"/>
            </a:xfrm>
            <a:prstGeom prst="ellipse">
              <a:avLst/>
            </a:prstGeom>
            <a:solidFill>
              <a:srgbClr val="FF6847">
                <a:alpha val="100000"/>
              </a:srgbClr>
            </a:solidFill>
            <a:ln w="9000" cap="rnd">
              <a:solidFill>
                <a:srgbClr val="FF68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t155"/>
            <p:cNvSpPr/>
            <p:nvPr/>
          </p:nvSpPr>
          <p:spPr>
            <a:xfrm>
              <a:off x="4117616" y="5704905"/>
              <a:ext cx="63202" cy="63202"/>
            </a:xfrm>
            <a:prstGeom prst="ellipse">
              <a:avLst/>
            </a:prstGeom>
            <a:solidFill>
              <a:srgbClr val="FF6847">
                <a:alpha val="100000"/>
              </a:srgbClr>
            </a:solidFill>
            <a:ln w="9000" cap="rnd">
              <a:solidFill>
                <a:srgbClr val="FF68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t156"/>
            <p:cNvSpPr/>
            <p:nvPr/>
          </p:nvSpPr>
          <p:spPr>
            <a:xfrm>
              <a:off x="5059655" y="4364890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t157"/>
            <p:cNvSpPr/>
            <p:nvPr/>
          </p:nvSpPr>
          <p:spPr>
            <a:xfrm>
              <a:off x="4637361" y="4763032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t158"/>
            <p:cNvSpPr/>
            <p:nvPr/>
          </p:nvSpPr>
          <p:spPr>
            <a:xfrm>
              <a:off x="4377488" y="4833205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t159"/>
            <p:cNvSpPr/>
            <p:nvPr/>
          </p:nvSpPr>
          <p:spPr>
            <a:xfrm>
              <a:off x="4215068" y="5336621"/>
              <a:ext cx="63202" cy="63202"/>
            </a:xfrm>
            <a:prstGeom prst="ellipse">
              <a:avLst/>
            </a:prstGeom>
            <a:solidFill>
              <a:srgbClr val="FF6A48">
                <a:alpha val="100000"/>
              </a:srgbClr>
            </a:solidFill>
            <a:ln w="9000" cap="rnd">
              <a:solidFill>
                <a:srgbClr val="FF6A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t160"/>
            <p:cNvSpPr/>
            <p:nvPr/>
          </p:nvSpPr>
          <p:spPr>
            <a:xfrm>
              <a:off x="4377488" y="4606194"/>
              <a:ext cx="63202" cy="63202"/>
            </a:xfrm>
            <a:prstGeom prst="ellipse">
              <a:avLst/>
            </a:prstGeom>
            <a:solidFill>
              <a:srgbClr val="FF6A48">
                <a:alpha val="100000"/>
              </a:srgbClr>
            </a:solidFill>
            <a:ln w="9000" cap="rnd">
              <a:solidFill>
                <a:srgbClr val="FF6A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t161"/>
            <p:cNvSpPr/>
            <p:nvPr/>
          </p:nvSpPr>
          <p:spPr>
            <a:xfrm>
              <a:off x="4962203" y="4846741"/>
              <a:ext cx="63202" cy="63202"/>
            </a:xfrm>
            <a:prstGeom prst="ellipse">
              <a:avLst/>
            </a:prstGeom>
            <a:solidFill>
              <a:srgbClr val="FF6A49">
                <a:alpha val="100000"/>
              </a:srgbClr>
            </a:solidFill>
            <a:ln w="9000" cap="rnd">
              <a:solidFill>
                <a:srgbClr val="FF6A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t162"/>
            <p:cNvSpPr/>
            <p:nvPr/>
          </p:nvSpPr>
          <p:spPr>
            <a:xfrm>
              <a:off x="4572393" y="4964724"/>
              <a:ext cx="63202" cy="63202"/>
            </a:xfrm>
            <a:prstGeom prst="ellipse">
              <a:avLst/>
            </a:prstGeom>
            <a:solidFill>
              <a:srgbClr val="FF6B4A">
                <a:alpha val="100000"/>
              </a:srgbClr>
            </a:solidFill>
            <a:ln w="9000" cap="rnd">
              <a:solidFill>
                <a:srgbClr val="FF6B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t163"/>
            <p:cNvSpPr/>
            <p:nvPr/>
          </p:nvSpPr>
          <p:spPr>
            <a:xfrm>
              <a:off x="4604877" y="3585854"/>
              <a:ext cx="63202" cy="63202"/>
            </a:xfrm>
            <a:prstGeom prst="ellipse">
              <a:avLst/>
            </a:prstGeom>
            <a:solidFill>
              <a:srgbClr val="FF6C4A">
                <a:alpha val="100000"/>
              </a:srgbClr>
            </a:solidFill>
            <a:ln w="9000" cap="rnd">
              <a:solidFill>
                <a:srgbClr val="FF6C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t164"/>
            <p:cNvSpPr/>
            <p:nvPr/>
          </p:nvSpPr>
          <p:spPr>
            <a:xfrm>
              <a:off x="4507425" y="4606194"/>
              <a:ext cx="63202" cy="63202"/>
            </a:xfrm>
            <a:prstGeom prst="ellipse">
              <a:avLst/>
            </a:prstGeom>
            <a:solidFill>
              <a:srgbClr val="FF6C4A">
                <a:alpha val="100000"/>
              </a:srgbClr>
            </a:solidFill>
            <a:ln w="9000" cap="rnd">
              <a:solidFill>
                <a:srgbClr val="FF6C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t165"/>
            <p:cNvSpPr/>
            <p:nvPr/>
          </p:nvSpPr>
          <p:spPr>
            <a:xfrm>
              <a:off x="4280036" y="4652061"/>
              <a:ext cx="63202" cy="63202"/>
            </a:xfrm>
            <a:prstGeom prst="ellipse">
              <a:avLst/>
            </a:prstGeom>
            <a:solidFill>
              <a:srgbClr val="FF6C4B">
                <a:alpha val="100000"/>
              </a:srgbClr>
            </a:solidFill>
            <a:ln w="9000" cap="rnd">
              <a:solidFill>
                <a:srgbClr val="FF6C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t166"/>
            <p:cNvSpPr/>
            <p:nvPr/>
          </p:nvSpPr>
          <p:spPr>
            <a:xfrm>
              <a:off x="4345004" y="5308210"/>
              <a:ext cx="63202" cy="63202"/>
            </a:xfrm>
            <a:prstGeom prst="ellipse">
              <a:avLst/>
            </a:prstGeom>
            <a:solidFill>
              <a:srgbClr val="FF6D4C">
                <a:alpha val="100000"/>
              </a:srgbClr>
            </a:solidFill>
            <a:ln w="9000" cap="rnd">
              <a:solidFill>
                <a:srgbClr val="FF6D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t167"/>
            <p:cNvSpPr/>
            <p:nvPr/>
          </p:nvSpPr>
          <p:spPr>
            <a:xfrm>
              <a:off x="4312520" y="4944648"/>
              <a:ext cx="63202" cy="63202"/>
            </a:xfrm>
            <a:prstGeom prst="ellipse">
              <a:avLst/>
            </a:prstGeom>
            <a:solidFill>
              <a:srgbClr val="FF6D4C">
                <a:alpha val="100000"/>
              </a:srgbClr>
            </a:solidFill>
            <a:ln w="9000" cap="rnd">
              <a:solidFill>
                <a:srgbClr val="FF6D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t168"/>
            <p:cNvSpPr/>
            <p:nvPr/>
          </p:nvSpPr>
          <p:spPr>
            <a:xfrm>
              <a:off x="4669846" y="5656295"/>
              <a:ext cx="63202" cy="63202"/>
            </a:xfrm>
            <a:prstGeom prst="ellipse">
              <a:avLst/>
            </a:prstGeom>
            <a:solidFill>
              <a:srgbClr val="FF6E4C">
                <a:alpha val="100000"/>
              </a:srgbClr>
            </a:solidFill>
            <a:ln w="9000" cap="rnd">
              <a:solidFill>
                <a:srgbClr val="FF6E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t169"/>
            <p:cNvSpPr/>
            <p:nvPr/>
          </p:nvSpPr>
          <p:spPr>
            <a:xfrm>
              <a:off x="4150100" y="2763592"/>
              <a:ext cx="63202" cy="63202"/>
            </a:xfrm>
            <a:prstGeom prst="ellipse">
              <a:avLst/>
            </a:prstGeom>
            <a:solidFill>
              <a:srgbClr val="FF6E4C">
                <a:alpha val="100000"/>
              </a:srgbClr>
            </a:solidFill>
            <a:ln w="9000" cap="rnd">
              <a:solidFill>
                <a:srgbClr val="FF6E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t170"/>
            <p:cNvSpPr/>
            <p:nvPr/>
          </p:nvSpPr>
          <p:spPr>
            <a:xfrm>
              <a:off x="4247552" y="5197074"/>
              <a:ext cx="63202" cy="63202"/>
            </a:xfrm>
            <a:prstGeom prst="ellipse">
              <a:avLst/>
            </a:prstGeom>
            <a:solidFill>
              <a:srgbClr val="FF6F4D">
                <a:alpha val="100000"/>
              </a:srgbClr>
            </a:solidFill>
            <a:ln w="9000" cap="rnd">
              <a:solidFill>
                <a:srgbClr val="FF6F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t171"/>
            <p:cNvSpPr/>
            <p:nvPr/>
          </p:nvSpPr>
          <p:spPr>
            <a:xfrm>
              <a:off x="4669846" y="2454898"/>
              <a:ext cx="63202" cy="63202"/>
            </a:xfrm>
            <a:prstGeom prst="ellipse">
              <a:avLst/>
            </a:prstGeom>
            <a:solidFill>
              <a:srgbClr val="FF6F4E">
                <a:alpha val="100000"/>
              </a:srgbClr>
            </a:solidFill>
            <a:ln w="9000" cap="rnd">
              <a:solidFill>
                <a:srgbClr val="FF6F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t172"/>
            <p:cNvSpPr/>
            <p:nvPr/>
          </p:nvSpPr>
          <p:spPr>
            <a:xfrm>
              <a:off x="4572393" y="2499132"/>
              <a:ext cx="63202" cy="63202"/>
            </a:xfrm>
            <a:prstGeom prst="ellipse">
              <a:avLst/>
            </a:prstGeom>
            <a:solidFill>
              <a:srgbClr val="FF6F4E">
                <a:alpha val="100000"/>
              </a:srgbClr>
            </a:solidFill>
            <a:ln w="9000" cap="rnd">
              <a:solidFill>
                <a:srgbClr val="FF6F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t173"/>
            <p:cNvSpPr/>
            <p:nvPr/>
          </p:nvSpPr>
          <p:spPr>
            <a:xfrm>
              <a:off x="4637361" y="5368109"/>
              <a:ext cx="63202" cy="63202"/>
            </a:xfrm>
            <a:prstGeom prst="ellipse">
              <a:avLst/>
            </a:prstGeom>
            <a:solidFill>
              <a:srgbClr val="FF704E">
                <a:alpha val="100000"/>
              </a:srgbClr>
            </a:solidFill>
            <a:ln w="9000" cap="rnd">
              <a:solidFill>
                <a:srgbClr val="FF70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t174"/>
            <p:cNvSpPr/>
            <p:nvPr/>
          </p:nvSpPr>
          <p:spPr>
            <a:xfrm>
              <a:off x="4669846" y="5134928"/>
              <a:ext cx="63202" cy="63202"/>
            </a:xfrm>
            <a:prstGeom prst="ellipse">
              <a:avLst/>
            </a:prstGeom>
            <a:solidFill>
              <a:srgbClr val="FF704E">
                <a:alpha val="100000"/>
              </a:srgbClr>
            </a:solidFill>
            <a:ln w="9000" cap="rnd">
              <a:solidFill>
                <a:srgbClr val="FF70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t175"/>
            <p:cNvSpPr/>
            <p:nvPr/>
          </p:nvSpPr>
          <p:spPr>
            <a:xfrm>
              <a:off x="4312520" y="5561604"/>
              <a:ext cx="63202" cy="63202"/>
            </a:xfrm>
            <a:prstGeom prst="ellipse">
              <a:avLst/>
            </a:prstGeom>
            <a:solidFill>
              <a:srgbClr val="FF704F">
                <a:alpha val="100000"/>
              </a:srgbClr>
            </a:solidFill>
            <a:ln w="9000" cap="rnd">
              <a:solidFill>
                <a:srgbClr val="FF7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t176"/>
            <p:cNvSpPr/>
            <p:nvPr/>
          </p:nvSpPr>
          <p:spPr>
            <a:xfrm>
              <a:off x="4117616" y="5344179"/>
              <a:ext cx="63202" cy="63202"/>
            </a:xfrm>
            <a:prstGeom prst="ellipse">
              <a:avLst/>
            </a:prstGeom>
            <a:solidFill>
              <a:srgbClr val="FF704F">
                <a:alpha val="100000"/>
              </a:srgbClr>
            </a:solidFill>
            <a:ln w="9000" cap="rnd">
              <a:solidFill>
                <a:srgbClr val="FF70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t177"/>
            <p:cNvSpPr/>
            <p:nvPr/>
          </p:nvSpPr>
          <p:spPr>
            <a:xfrm>
              <a:off x="4507425" y="5595876"/>
              <a:ext cx="63202" cy="63202"/>
            </a:xfrm>
            <a:prstGeom prst="ellipse">
              <a:avLst/>
            </a:prstGeom>
            <a:solidFill>
              <a:srgbClr val="FF714F">
                <a:alpha val="100000"/>
              </a:srgbClr>
            </a:solidFill>
            <a:ln w="9000" cap="rnd">
              <a:solidFill>
                <a:srgbClr val="FF71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t178"/>
            <p:cNvSpPr/>
            <p:nvPr/>
          </p:nvSpPr>
          <p:spPr>
            <a:xfrm>
              <a:off x="4507425" y="5595876"/>
              <a:ext cx="63202" cy="63202"/>
            </a:xfrm>
            <a:prstGeom prst="ellipse">
              <a:avLst/>
            </a:prstGeom>
            <a:solidFill>
              <a:srgbClr val="FF714F">
                <a:alpha val="100000"/>
              </a:srgbClr>
            </a:solidFill>
            <a:ln w="9000" cap="rnd">
              <a:solidFill>
                <a:srgbClr val="FF71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t179"/>
            <p:cNvSpPr/>
            <p:nvPr/>
          </p:nvSpPr>
          <p:spPr>
            <a:xfrm>
              <a:off x="4669846" y="5226196"/>
              <a:ext cx="63202" cy="63202"/>
            </a:xfrm>
            <a:prstGeom prst="ellipse">
              <a:avLst/>
            </a:prstGeom>
            <a:solidFill>
              <a:srgbClr val="FF7150">
                <a:alpha val="100000"/>
              </a:srgbClr>
            </a:solidFill>
            <a:ln w="9000" cap="rnd">
              <a:solidFill>
                <a:srgbClr val="FF71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pt180"/>
            <p:cNvSpPr/>
            <p:nvPr/>
          </p:nvSpPr>
          <p:spPr>
            <a:xfrm>
              <a:off x="3922711" y="4190931"/>
              <a:ext cx="63202" cy="63202"/>
            </a:xfrm>
            <a:prstGeom prst="ellipse">
              <a:avLst/>
            </a:prstGeom>
            <a:solidFill>
              <a:srgbClr val="FF7250">
                <a:alpha val="100000"/>
              </a:srgbClr>
            </a:solidFill>
            <a:ln w="9000" cap="rnd">
              <a:solidFill>
                <a:srgbClr val="FF7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9" name="pt181"/>
            <p:cNvSpPr/>
            <p:nvPr/>
          </p:nvSpPr>
          <p:spPr>
            <a:xfrm>
              <a:off x="4702330" y="5264323"/>
              <a:ext cx="63202" cy="63202"/>
            </a:xfrm>
            <a:prstGeom prst="ellipse">
              <a:avLst/>
            </a:prstGeom>
            <a:solidFill>
              <a:srgbClr val="FF7250">
                <a:alpha val="100000"/>
              </a:srgbClr>
            </a:solidFill>
            <a:ln w="9000" cap="rnd">
              <a:solidFill>
                <a:srgbClr val="FF7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t182"/>
            <p:cNvSpPr/>
            <p:nvPr/>
          </p:nvSpPr>
          <p:spPr>
            <a:xfrm>
              <a:off x="4637361" y="5812494"/>
              <a:ext cx="63202" cy="63202"/>
            </a:xfrm>
            <a:prstGeom prst="ellipse">
              <a:avLst/>
            </a:prstGeom>
            <a:solidFill>
              <a:srgbClr val="FF7251">
                <a:alpha val="100000"/>
              </a:srgbClr>
            </a:solidFill>
            <a:ln w="9000" cap="rnd">
              <a:solidFill>
                <a:srgbClr val="FF72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t183"/>
            <p:cNvSpPr/>
            <p:nvPr/>
          </p:nvSpPr>
          <p:spPr>
            <a:xfrm>
              <a:off x="4864750" y="5477894"/>
              <a:ext cx="63202" cy="63202"/>
            </a:xfrm>
            <a:prstGeom prst="ellipse">
              <a:avLst/>
            </a:prstGeom>
            <a:solidFill>
              <a:srgbClr val="FF7351">
                <a:alpha val="100000"/>
              </a:srgbClr>
            </a:solidFill>
            <a:ln w="9000" cap="rnd">
              <a:solidFill>
                <a:srgbClr val="FF73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t184"/>
            <p:cNvSpPr/>
            <p:nvPr/>
          </p:nvSpPr>
          <p:spPr>
            <a:xfrm>
              <a:off x="4897234" y="5062631"/>
              <a:ext cx="63202" cy="63202"/>
            </a:xfrm>
            <a:prstGeom prst="ellipse">
              <a:avLst/>
            </a:prstGeom>
            <a:solidFill>
              <a:srgbClr val="FF7351">
                <a:alpha val="100000"/>
              </a:srgbClr>
            </a:solidFill>
            <a:ln w="9000" cap="rnd">
              <a:solidFill>
                <a:srgbClr val="FF73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t185"/>
            <p:cNvSpPr/>
            <p:nvPr/>
          </p:nvSpPr>
          <p:spPr>
            <a:xfrm>
              <a:off x="4669846" y="4833205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t186"/>
            <p:cNvSpPr/>
            <p:nvPr/>
          </p:nvSpPr>
          <p:spPr>
            <a:xfrm>
              <a:off x="4345004" y="5258561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t187"/>
            <p:cNvSpPr/>
            <p:nvPr/>
          </p:nvSpPr>
          <p:spPr>
            <a:xfrm>
              <a:off x="4345004" y="5034897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t188"/>
            <p:cNvSpPr/>
            <p:nvPr/>
          </p:nvSpPr>
          <p:spPr>
            <a:xfrm>
              <a:off x="4085131" y="5679586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t189"/>
            <p:cNvSpPr/>
            <p:nvPr/>
          </p:nvSpPr>
          <p:spPr>
            <a:xfrm>
              <a:off x="4507425" y="5009579"/>
              <a:ext cx="63202" cy="63202"/>
            </a:xfrm>
            <a:prstGeom prst="ellipse">
              <a:avLst/>
            </a:prstGeom>
            <a:solidFill>
              <a:srgbClr val="FF7352">
                <a:alpha val="100000"/>
              </a:srgbClr>
            </a:solidFill>
            <a:ln w="9000" cap="rnd">
              <a:solidFill>
                <a:srgbClr val="FF73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t190"/>
            <p:cNvSpPr/>
            <p:nvPr/>
          </p:nvSpPr>
          <p:spPr>
            <a:xfrm>
              <a:off x="4117616" y="5679586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t191"/>
            <p:cNvSpPr/>
            <p:nvPr/>
          </p:nvSpPr>
          <p:spPr>
            <a:xfrm>
              <a:off x="4572393" y="4733415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t192"/>
            <p:cNvSpPr/>
            <p:nvPr/>
          </p:nvSpPr>
          <p:spPr>
            <a:xfrm>
              <a:off x="4474941" y="4255861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t193"/>
            <p:cNvSpPr/>
            <p:nvPr/>
          </p:nvSpPr>
          <p:spPr>
            <a:xfrm>
              <a:off x="4409973" y="5166416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t194"/>
            <p:cNvSpPr/>
            <p:nvPr/>
          </p:nvSpPr>
          <p:spPr>
            <a:xfrm>
              <a:off x="4182584" y="5844859"/>
              <a:ext cx="63202" cy="63202"/>
            </a:xfrm>
            <a:prstGeom prst="ellipse">
              <a:avLst/>
            </a:prstGeom>
            <a:solidFill>
              <a:srgbClr val="FF7453">
                <a:alpha val="100000"/>
              </a:srgbClr>
            </a:solidFill>
            <a:ln w="9000" cap="rnd">
              <a:solidFill>
                <a:srgbClr val="FF74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t195"/>
            <p:cNvSpPr/>
            <p:nvPr/>
          </p:nvSpPr>
          <p:spPr>
            <a:xfrm>
              <a:off x="4182584" y="5578236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t196"/>
            <p:cNvSpPr/>
            <p:nvPr/>
          </p:nvSpPr>
          <p:spPr>
            <a:xfrm>
              <a:off x="4377488" y="4364890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t197"/>
            <p:cNvSpPr/>
            <p:nvPr/>
          </p:nvSpPr>
          <p:spPr>
            <a:xfrm>
              <a:off x="3955195" y="4773614"/>
              <a:ext cx="63202" cy="63202"/>
            </a:xfrm>
            <a:prstGeom prst="ellipse">
              <a:avLst/>
            </a:prstGeom>
            <a:solidFill>
              <a:srgbClr val="FF7654">
                <a:alpha val="100000"/>
              </a:srgbClr>
            </a:solidFill>
            <a:ln w="9000" cap="rnd">
              <a:solidFill>
                <a:srgbClr val="FF76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t198"/>
            <p:cNvSpPr/>
            <p:nvPr/>
          </p:nvSpPr>
          <p:spPr>
            <a:xfrm>
              <a:off x="4637361" y="3996606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t199"/>
            <p:cNvSpPr/>
            <p:nvPr/>
          </p:nvSpPr>
          <p:spPr>
            <a:xfrm>
              <a:off x="4085131" y="5276202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t200"/>
            <p:cNvSpPr/>
            <p:nvPr/>
          </p:nvSpPr>
          <p:spPr>
            <a:xfrm>
              <a:off x="4312520" y="4986288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t201"/>
            <p:cNvSpPr/>
            <p:nvPr/>
          </p:nvSpPr>
          <p:spPr>
            <a:xfrm>
              <a:off x="4377488" y="4045215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t202"/>
            <p:cNvSpPr/>
            <p:nvPr/>
          </p:nvSpPr>
          <p:spPr>
            <a:xfrm>
              <a:off x="4669846" y="4846741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t203"/>
            <p:cNvSpPr/>
            <p:nvPr/>
          </p:nvSpPr>
          <p:spPr>
            <a:xfrm>
              <a:off x="4215068" y="5146341"/>
              <a:ext cx="63202" cy="63202"/>
            </a:xfrm>
            <a:prstGeom prst="ellipse">
              <a:avLst/>
            </a:prstGeom>
            <a:solidFill>
              <a:srgbClr val="FF7655">
                <a:alpha val="100000"/>
              </a:srgbClr>
            </a:solidFill>
            <a:ln w="9000" cap="rnd">
              <a:solidFill>
                <a:srgbClr val="FF76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t204"/>
            <p:cNvSpPr/>
            <p:nvPr/>
          </p:nvSpPr>
          <p:spPr>
            <a:xfrm>
              <a:off x="4442457" y="5174851"/>
              <a:ext cx="63202" cy="63202"/>
            </a:xfrm>
            <a:prstGeom prst="ellipse">
              <a:avLst/>
            </a:prstGeom>
            <a:solidFill>
              <a:srgbClr val="FF7756">
                <a:alpha val="100000"/>
              </a:srgbClr>
            </a:solidFill>
            <a:ln w="9000" cap="rnd">
              <a:solidFill>
                <a:srgbClr val="FF77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t205"/>
            <p:cNvSpPr/>
            <p:nvPr/>
          </p:nvSpPr>
          <p:spPr>
            <a:xfrm>
              <a:off x="5027171" y="4715223"/>
              <a:ext cx="63202" cy="63202"/>
            </a:xfrm>
            <a:prstGeom prst="ellipse">
              <a:avLst/>
            </a:prstGeom>
            <a:solidFill>
              <a:srgbClr val="FF7756">
                <a:alpha val="100000"/>
              </a:srgbClr>
            </a:solidFill>
            <a:ln w="9000" cap="rnd">
              <a:solidFill>
                <a:srgbClr val="FF77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t206"/>
            <p:cNvSpPr/>
            <p:nvPr/>
          </p:nvSpPr>
          <p:spPr>
            <a:xfrm>
              <a:off x="4312520" y="5162289"/>
              <a:ext cx="63202" cy="63202"/>
            </a:xfrm>
            <a:prstGeom prst="ellipse">
              <a:avLst/>
            </a:prstGeom>
            <a:solidFill>
              <a:srgbClr val="FF7856">
                <a:alpha val="100000"/>
              </a:srgbClr>
            </a:solidFill>
            <a:ln w="9000" cap="rnd">
              <a:solidFill>
                <a:srgbClr val="FF78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t207"/>
            <p:cNvSpPr/>
            <p:nvPr/>
          </p:nvSpPr>
          <p:spPr>
            <a:xfrm>
              <a:off x="4280036" y="5376543"/>
              <a:ext cx="63202" cy="63202"/>
            </a:xfrm>
            <a:prstGeom prst="ellipse">
              <a:avLst/>
            </a:prstGeom>
            <a:solidFill>
              <a:srgbClr val="FF7857">
                <a:alpha val="100000"/>
              </a:srgbClr>
            </a:solidFill>
            <a:ln w="9000" cap="rnd">
              <a:solidFill>
                <a:srgbClr val="FF7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t208"/>
            <p:cNvSpPr/>
            <p:nvPr/>
          </p:nvSpPr>
          <p:spPr>
            <a:xfrm>
              <a:off x="4215068" y="4103606"/>
              <a:ext cx="63202" cy="63202"/>
            </a:xfrm>
            <a:prstGeom prst="ellipse">
              <a:avLst/>
            </a:prstGeom>
            <a:solidFill>
              <a:srgbClr val="FF7857">
                <a:alpha val="100000"/>
              </a:srgbClr>
            </a:solidFill>
            <a:ln w="9000" cap="rnd">
              <a:solidFill>
                <a:srgbClr val="FF7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t209"/>
            <p:cNvSpPr/>
            <p:nvPr/>
          </p:nvSpPr>
          <p:spPr>
            <a:xfrm>
              <a:off x="4604877" y="5336621"/>
              <a:ext cx="63202" cy="63202"/>
            </a:xfrm>
            <a:prstGeom prst="ellipse">
              <a:avLst/>
            </a:prstGeom>
            <a:solidFill>
              <a:srgbClr val="FF7957">
                <a:alpha val="100000"/>
              </a:srgbClr>
            </a:solidFill>
            <a:ln w="9000" cap="rnd">
              <a:solidFill>
                <a:srgbClr val="FF79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t210"/>
            <p:cNvSpPr/>
            <p:nvPr/>
          </p:nvSpPr>
          <p:spPr>
            <a:xfrm>
              <a:off x="4312520" y="4045215"/>
              <a:ext cx="63202" cy="63202"/>
            </a:xfrm>
            <a:prstGeom prst="ellipse">
              <a:avLst/>
            </a:prstGeom>
            <a:solidFill>
              <a:srgbClr val="FF7958">
                <a:alpha val="100000"/>
              </a:srgbClr>
            </a:solidFill>
            <a:ln w="9000" cap="rnd">
              <a:solidFill>
                <a:srgbClr val="FF7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t211"/>
            <p:cNvSpPr/>
            <p:nvPr/>
          </p:nvSpPr>
          <p:spPr>
            <a:xfrm>
              <a:off x="4442457" y="5732638"/>
              <a:ext cx="63202" cy="63202"/>
            </a:xfrm>
            <a:prstGeom prst="ellipse">
              <a:avLst/>
            </a:prstGeom>
            <a:solidFill>
              <a:srgbClr val="FF7958">
                <a:alpha val="100000"/>
              </a:srgbClr>
            </a:solidFill>
            <a:ln w="9000" cap="rnd">
              <a:solidFill>
                <a:srgbClr val="FF79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t212"/>
            <p:cNvSpPr/>
            <p:nvPr/>
          </p:nvSpPr>
          <p:spPr>
            <a:xfrm>
              <a:off x="4637361" y="5871737"/>
              <a:ext cx="63202" cy="63202"/>
            </a:xfrm>
            <a:prstGeom prst="ellipse">
              <a:avLst/>
            </a:prstGeom>
            <a:solidFill>
              <a:srgbClr val="FF7A58">
                <a:alpha val="100000"/>
              </a:srgbClr>
            </a:solidFill>
            <a:ln w="9000" cap="rnd">
              <a:solidFill>
                <a:srgbClr val="FF7A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t213"/>
            <p:cNvSpPr/>
            <p:nvPr/>
          </p:nvSpPr>
          <p:spPr>
            <a:xfrm>
              <a:off x="4994687" y="5123947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t214"/>
            <p:cNvSpPr/>
            <p:nvPr/>
          </p:nvSpPr>
          <p:spPr>
            <a:xfrm>
              <a:off x="4345004" y="5062631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t215"/>
            <p:cNvSpPr/>
            <p:nvPr/>
          </p:nvSpPr>
          <p:spPr>
            <a:xfrm>
              <a:off x="4832266" y="4652061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t216"/>
            <p:cNvSpPr/>
            <p:nvPr/>
          </p:nvSpPr>
          <p:spPr>
            <a:xfrm>
              <a:off x="4182584" y="4908228"/>
              <a:ext cx="63202" cy="63202"/>
            </a:xfrm>
            <a:prstGeom prst="ellipse">
              <a:avLst/>
            </a:prstGeom>
            <a:solidFill>
              <a:srgbClr val="FF7B5A">
                <a:alpha val="100000"/>
              </a:srgbClr>
            </a:solidFill>
            <a:ln w="9000" cap="rnd">
              <a:solidFill>
                <a:srgbClr val="FF7B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t217"/>
            <p:cNvSpPr/>
            <p:nvPr/>
          </p:nvSpPr>
          <p:spPr>
            <a:xfrm>
              <a:off x="4539909" y="5080635"/>
              <a:ext cx="63202" cy="63202"/>
            </a:xfrm>
            <a:prstGeom prst="ellipse">
              <a:avLst/>
            </a:prstGeom>
            <a:solidFill>
              <a:srgbClr val="FF7B5A">
                <a:alpha val="100000"/>
              </a:srgbClr>
            </a:solidFill>
            <a:ln w="9000" cap="rnd">
              <a:solidFill>
                <a:srgbClr val="FF7B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t218"/>
            <p:cNvSpPr/>
            <p:nvPr/>
          </p:nvSpPr>
          <p:spPr>
            <a:xfrm>
              <a:off x="4280036" y="5679586"/>
              <a:ext cx="63202" cy="63202"/>
            </a:xfrm>
            <a:prstGeom prst="ellipse">
              <a:avLst/>
            </a:prstGeom>
            <a:solidFill>
              <a:srgbClr val="FF7B5A">
                <a:alpha val="100000"/>
              </a:srgbClr>
            </a:solidFill>
            <a:ln w="9000" cap="rnd">
              <a:solidFill>
                <a:srgbClr val="FF7B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t219"/>
            <p:cNvSpPr/>
            <p:nvPr/>
          </p:nvSpPr>
          <p:spPr>
            <a:xfrm>
              <a:off x="4377488" y="5503212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t220"/>
            <p:cNvSpPr/>
            <p:nvPr/>
          </p:nvSpPr>
          <p:spPr>
            <a:xfrm>
              <a:off x="3792774" y="5766547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t221"/>
            <p:cNvSpPr/>
            <p:nvPr/>
          </p:nvSpPr>
          <p:spPr>
            <a:xfrm>
              <a:off x="4182584" y="5403422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t222"/>
            <p:cNvSpPr/>
            <p:nvPr/>
          </p:nvSpPr>
          <p:spPr>
            <a:xfrm>
              <a:off x="4572393" y="5732638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t223"/>
            <p:cNvSpPr/>
            <p:nvPr/>
          </p:nvSpPr>
          <p:spPr>
            <a:xfrm>
              <a:off x="4052647" y="5187980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t224"/>
            <p:cNvSpPr/>
            <p:nvPr/>
          </p:nvSpPr>
          <p:spPr>
            <a:xfrm>
              <a:off x="4247552" y="5634731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t225"/>
            <p:cNvSpPr/>
            <p:nvPr/>
          </p:nvSpPr>
          <p:spPr>
            <a:xfrm>
              <a:off x="4864750" y="5197074"/>
              <a:ext cx="63202" cy="63202"/>
            </a:xfrm>
            <a:prstGeom prst="ellipse">
              <a:avLst/>
            </a:prstGeom>
            <a:solidFill>
              <a:srgbClr val="FF7D5C">
                <a:alpha val="100000"/>
              </a:srgbClr>
            </a:solidFill>
            <a:ln w="9000" cap="rnd">
              <a:solidFill>
                <a:srgbClr val="FF7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t226"/>
            <p:cNvSpPr/>
            <p:nvPr/>
          </p:nvSpPr>
          <p:spPr>
            <a:xfrm>
              <a:off x="4280036" y="5276202"/>
              <a:ext cx="63202" cy="63202"/>
            </a:xfrm>
            <a:prstGeom prst="ellipse">
              <a:avLst/>
            </a:prstGeom>
            <a:solidFill>
              <a:srgbClr val="FF7D5C">
                <a:alpha val="100000"/>
              </a:srgbClr>
            </a:solidFill>
            <a:ln w="9000" cap="rnd">
              <a:solidFill>
                <a:srgbClr val="FF7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t227"/>
            <p:cNvSpPr/>
            <p:nvPr/>
          </p:nvSpPr>
          <p:spPr>
            <a:xfrm>
              <a:off x="4377488" y="5433039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t228"/>
            <p:cNvSpPr/>
            <p:nvPr/>
          </p:nvSpPr>
          <p:spPr>
            <a:xfrm>
              <a:off x="4507425" y="5336621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t229"/>
            <p:cNvSpPr/>
            <p:nvPr/>
          </p:nvSpPr>
          <p:spPr>
            <a:xfrm>
              <a:off x="4215068" y="5732638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t230"/>
            <p:cNvSpPr/>
            <p:nvPr/>
          </p:nvSpPr>
          <p:spPr>
            <a:xfrm>
              <a:off x="4734814" y="2881574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t231"/>
            <p:cNvSpPr/>
            <p:nvPr/>
          </p:nvSpPr>
          <p:spPr>
            <a:xfrm>
              <a:off x="4702330" y="5083747"/>
              <a:ext cx="63202" cy="63202"/>
            </a:xfrm>
            <a:prstGeom prst="ellipse">
              <a:avLst/>
            </a:prstGeom>
            <a:solidFill>
              <a:srgbClr val="FF7E5D">
                <a:alpha val="100000"/>
              </a:srgbClr>
            </a:solidFill>
            <a:ln w="9000" cap="rnd">
              <a:solidFill>
                <a:srgbClr val="FF7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t232"/>
            <p:cNvSpPr/>
            <p:nvPr/>
          </p:nvSpPr>
          <p:spPr>
            <a:xfrm>
              <a:off x="4312520" y="5466015"/>
              <a:ext cx="63202" cy="63202"/>
            </a:xfrm>
            <a:prstGeom prst="ellipse">
              <a:avLst/>
            </a:prstGeom>
            <a:solidFill>
              <a:srgbClr val="FF7E5E">
                <a:alpha val="100000"/>
              </a:srgbClr>
            </a:solidFill>
            <a:ln w="9000" cap="rnd">
              <a:solidFill>
                <a:srgbClr val="FF7E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t233"/>
            <p:cNvSpPr/>
            <p:nvPr/>
          </p:nvSpPr>
          <p:spPr>
            <a:xfrm>
              <a:off x="4020163" y="5545871"/>
              <a:ext cx="63202" cy="63202"/>
            </a:xfrm>
            <a:prstGeom prst="ellipse">
              <a:avLst/>
            </a:prstGeom>
            <a:solidFill>
              <a:srgbClr val="FF7F5E">
                <a:alpha val="100000"/>
              </a:srgbClr>
            </a:solidFill>
            <a:ln w="9000" cap="rnd">
              <a:solidFill>
                <a:srgbClr val="FF7F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t234"/>
            <p:cNvSpPr/>
            <p:nvPr/>
          </p:nvSpPr>
          <p:spPr>
            <a:xfrm>
              <a:off x="4182584" y="3604633"/>
              <a:ext cx="63202" cy="63202"/>
            </a:xfrm>
            <a:prstGeom prst="ellipse">
              <a:avLst/>
            </a:prstGeom>
            <a:solidFill>
              <a:srgbClr val="FF7F5E">
                <a:alpha val="100000"/>
              </a:srgbClr>
            </a:solidFill>
            <a:ln w="9000" cap="rnd">
              <a:solidFill>
                <a:srgbClr val="FF7F5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t235"/>
            <p:cNvSpPr/>
            <p:nvPr/>
          </p:nvSpPr>
          <p:spPr>
            <a:xfrm>
              <a:off x="4150100" y="5412963"/>
              <a:ext cx="63202" cy="63202"/>
            </a:xfrm>
            <a:prstGeom prst="ellipse">
              <a:avLst/>
            </a:prstGeom>
            <a:solidFill>
              <a:srgbClr val="FF7F5F">
                <a:alpha val="100000"/>
              </a:srgbClr>
            </a:solidFill>
            <a:ln w="9000" cap="rnd">
              <a:solidFill>
                <a:srgbClr val="FF7F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t236"/>
            <p:cNvSpPr/>
            <p:nvPr/>
          </p:nvSpPr>
          <p:spPr>
            <a:xfrm>
              <a:off x="4702330" y="4891596"/>
              <a:ext cx="63202" cy="63202"/>
            </a:xfrm>
            <a:prstGeom prst="ellipse">
              <a:avLst/>
            </a:prstGeom>
            <a:solidFill>
              <a:srgbClr val="FF7F5F">
                <a:alpha val="100000"/>
              </a:srgbClr>
            </a:solidFill>
            <a:ln w="9000" cap="rnd">
              <a:solidFill>
                <a:srgbClr val="FF7F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t237"/>
            <p:cNvSpPr/>
            <p:nvPr/>
          </p:nvSpPr>
          <p:spPr>
            <a:xfrm>
              <a:off x="4215068" y="5656295"/>
              <a:ext cx="63202" cy="63202"/>
            </a:xfrm>
            <a:prstGeom prst="ellipse">
              <a:avLst/>
            </a:prstGeom>
            <a:solidFill>
              <a:srgbClr val="FF805F">
                <a:alpha val="100000"/>
              </a:srgbClr>
            </a:solidFill>
            <a:ln w="9000" cap="rnd">
              <a:solidFill>
                <a:srgbClr val="FF80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t238"/>
            <p:cNvSpPr/>
            <p:nvPr/>
          </p:nvSpPr>
          <p:spPr>
            <a:xfrm>
              <a:off x="4052647" y="5793954"/>
              <a:ext cx="63202" cy="63202"/>
            </a:xfrm>
            <a:prstGeom prst="ellipse">
              <a:avLst/>
            </a:prstGeom>
            <a:solidFill>
              <a:srgbClr val="FF8060">
                <a:alpha val="100000"/>
              </a:srgbClr>
            </a:solidFill>
            <a:ln w="9000" cap="rnd">
              <a:solidFill>
                <a:srgbClr val="FF80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t239"/>
            <p:cNvSpPr/>
            <p:nvPr/>
          </p:nvSpPr>
          <p:spPr>
            <a:xfrm>
              <a:off x="4572393" y="5034897"/>
              <a:ext cx="63202" cy="63202"/>
            </a:xfrm>
            <a:prstGeom prst="ellipse">
              <a:avLst/>
            </a:prstGeom>
            <a:solidFill>
              <a:srgbClr val="FF8160">
                <a:alpha val="100000"/>
              </a:srgbClr>
            </a:solidFill>
            <a:ln w="9000" cap="rnd">
              <a:solidFill>
                <a:srgbClr val="FF81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t240"/>
            <p:cNvSpPr/>
            <p:nvPr/>
          </p:nvSpPr>
          <p:spPr>
            <a:xfrm>
              <a:off x="4994687" y="4986288"/>
              <a:ext cx="63202" cy="63202"/>
            </a:xfrm>
            <a:prstGeom prst="ellipse">
              <a:avLst/>
            </a:prstGeom>
            <a:solidFill>
              <a:srgbClr val="FF8161">
                <a:alpha val="100000"/>
              </a:srgbClr>
            </a:solidFill>
            <a:ln w="9000" cap="rnd">
              <a:solidFill>
                <a:srgbClr val="FF81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t241"/>
            <p:cNvSpPr/>
            <p:nvPr/>
          </p:nvSpPr>
          <p:spPr>
            <a:xfrm>
              <a:off x="4085131" y="5490278"/>
              <a:ext cx="63202" cy="63202"/>
            </a:xfrm>
            <a:prstGeom prst="ellipse">
              <a:avLst/>
            </a:prstGeom>
            <a:solidFill>
              <a:srgbClr val="FF8161">
                <a:alpha val="100000"/>
              </a:srgbClr>
            </a:solidFill>
            <a:ln w="9000" cap="rnd">
              <a:solidFill>
                <a:srgbClr val="FF81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t242"/>
            <p:cNvSpPr/>
            <p:nvPr/>
          </p:nvSpPr>
          <p:spPr>
            <a:xfrm>
              <a:off x="5027171" y="4875864"/>
              <a:ext cx="63202" cy="63202"/>
            </a:xfrm>
            <a:prstGeom prst="ellipse">
              <a:avLst/>
            </a:prstGeom>
            <a:solidFill>
              <a:srgbClr val="FF8261">
                <a:alpha val="100000"/>
              </a:srgbClr>
            </a:solidFill>
            <a:ln w="9000" cap="rnd">
              <a:solidFill>
                <a:srgbClr val="FF82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t243"/>
            <p:cNvSpPr/>
            <p:nvPr/>
          </p:nvSpPr>
          <p:spPr>
            <a:xfrm>
              <a:off x="4702330" y="5490278"/>
              <a:ext cx="63202" cy="63202"/>
            </a:xfrm>
            <a:prstGeom prst="ellipse">
              <a:avLst/>
            </a:prstGeom>
            <a:solidFill>
              <a:srgbClr val="FF8261">
                <a:alpha val="100000"/>
              </a:srgbClr>
            </a:solidFill>
            <a:ln w="9000" cap="rnd">
              <a:solidFill>
                <a:srgbClr val="FF82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t244"/>
            <p:cNvSpPr/>
            <p:nvPr/>
          </p:nvSpPr>
          <p:spPr>
            <a:xfrm>
              <a:off x="4150100" y="5656295"/>
              <a:ext cx="63202" cy="63202"/>
            </a:xfrm>
            <a:prstGeom prst="ellipse">
              <a:avLst/>
            </a:prstGeom>
            <a:solidFill>
              <a:srgbClr val="FF8261">
                <a:alpha val="100000"/>
              </a:srgbClr>
            </a:solidFill>
            <a:ln w="9000" cap="rnd">
              <a:solidFill>
                <a:srgbClr val="FF82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t245"/>
            <p:cNvSpPr/>
            <p:nvPr/>
          </p:nvSpPr>
          <p:spPr>
            <a:xfrm>
              <a:off x="4604877" y="4137879"/>
              <a:ext cx="63202" cy="63202"/>
            </a:xfrm>
            <a:prstGeom prst="ellipse">
              <a:avLst/>
            </a:prstGeom>
            <a:solidFill>
              <a:srgbClr val="FF8262">
                <a:alpha val="100000"/>
              </a:srgbClr>
            </a:solidFill>
            <a:ln w="9000" cap="rnd">
              <a:solidFill>
                <a:srgbClr val="FF82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t246"/>
            <p:cNvSpPr/>
            <p:nvPr/>
          </p:nvSpPr>
          <p:spPr>
            <a:xfrm>
              <a:off x="4474941" y="5080635"/>
              <a:ext cx="63202" cy="63202"/>
            </a:xfrm>
            <a:prstGeom prst="ellipse">
              <a:avLst/>
            </a:prstGeom>
            <a:solidFill>
              <a:srgbClr val="FF8262">
                <a:alpha val="100000"/>
              </a:srgbClr>
            </a:solidFill>
            <a:ln w="9000" cap="rnd">
              <a:solidFill>
                <a:srgbClr val="FF82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t247"/>
            <p:cNvSpPr/>
            <p:nvPr/>
          </p:nvSpPr>
          <p:spPr>
            <a:xfrm>
              <a:off x="4215068" y="5359911"/>
              <a:ext cx="63202" cy="63202"/>
            </a:xfrm>
            <a:prstGeom prst="ellipse">
              <a:avLst/>
            </a:prstGeom>
            <a:solidFill>
              <a:srgbClr val="FF8362">
                <a:alpha val="100000"/>
              </a:srgbClr>
            </a:solidFill>
            <a:ln w="9000" cap="rnd">
              <a:solidFill>
                <a:srgbClr val="FF83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t248"/>
            <p:cNvSpPr/>
            <p:nvPr/>
          </p:nvSpPr>
          <p:spPr>
            <a:xfrm>
              <a:off x="4442457" y="4484198"/>
              <a:ext cx="63202" cy="63202"/>
            </a:xfrm>
            <a:prstGeom prst="ellipse">
              <a:avLst/>
            </a:prstGeom>
            <a:solidFill>
              <a:srgbClr val="FF8363">
                <a:alpha val="100000"/>
              </a:srgbClr>
            </a:solidFill>
            <a:ln w="9000" cap="rnd">
              <a:solidFill>
                <a:srgbClr val="FF83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t249"/>
            <p:cNvSpPr/>
            <p:nvPr/>
          </p:nvSpPr>
          <p:spPr>
            <a:xfrm>
              <a:off x="4280036" y="4606194"/>
              <a:ext cx="63202" cy="63202"/>
            </a:xfrm>
            <a:prstGeom prst="ellipse">
              <a:avLst/>
            </a:prstGeom>
            <a:solidFill>
              <a:srgbClr val="FF8363">
                <a:alpha val="100000"/>
              </a:srgbClr>
            </a:solidFill>
            <a:ln w="9000" cap="rnd">
              <a:solidFill>
                <a:srgbClr val="FF83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t250"/>
            <p:cNvSpPr/>
            <p:nvPr/>
          </p:nvSpPr>
          <p:spPr>
            <a:xfrm>
              <a:off x="4247552" y="5301520"/>
              <a:ext cx="63202" cy="63202"/>
            </a:xfrm>
            <a:prstGeom prst="ellipse">
              <a:avLst/>
            </a:prstGeom>
            <a:solidFill>
              <a:srgbClr val="FF8463">
                <a:alpha val="100000"/>
              </a:srgbClr>
            </a:solidFill>
            <a:ln w="9000" cap="rnd">
              <a:solidFill>
                <a:srgbClr val="FF84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t251"/>
            <p:cNvSpPr/>
            <p:nvPr/>
          </p:nvSpPr>
          <p:spPr>
            <a:xfrm>
              <a:off x="4702330" y="5264323"/>
              <a:ext cx="63202" cy="63202"/>
            </a:xfrm>
            <a:prstGeom prst="ellipse">
              <a:avLst/>
            </a:prstGeom>
            <a:solidFill>
              <a:srgbClr val="FF8464">
                <a:alpha val="100000"/>
              </a:srgbClr>
            </a:solidFill>
            <a:ln w="9000" cap="rnd">
              <a:solidFill>
                <a:srgbClr val="FF84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t252"/>
            <p:cNvSpPr/>
            <p:nvPr/>
          </p:nvSpPr>
          <p:spPr>
            <a:xfrm>
              <a:off x="4215068" y="4395548"/>
              <a:ext cx="63202" cy="63202"/>
            </a:xfrm>
            <a:prstGeom prst="ellipse">
              <a:avLst/>
            </a:prstGeom>
            <a:solidFill>
              <a:srgbClr val="FF8464">
                <a:alpha val="100000"/>
              </a:srgbClr>
            </a:solidFill>
            <a:ln w="9000" cap="rnd">
              <a:solidFill>
                <a:srgbClr val="FF84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t253"/>
            <p:cNvSpPr/>
            <p:nvPr/>
          </p:nvSpPr>
          <p:spPr>
            <a:xfrm>
              <a:off x="4312520" y="5412963"/>
              <a:ext cx="63202" cy="63202"/>
            </a:xfrm>
            <a:prstGeom prst="ellipse">
              <a:avLst/>
            </a:prstGeom>
            <a:solidFill>
              <a:srgbClr val="FF8565">
                <a:alpha val="100000"/>
              </a:srgbClr>
            </a:solidFill>
            <a:ln w="9000" cap="rnd">
              <a:solidFill>
                <a:srgbClr val="FF85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t254"/>
            <p:cNvSpPr/>
            <p:nvPr/>
          </p:nvSpPr>
          <p:spPr>
            <a:xfrm>
              <a:off x="4929719" y="5071494"/>
              <a:ext cx="63202" cy="63202"/>
            </a:xfrm>
            <a:prstGeom prst="ellipse">
              <a:avLst/>
            </a:prstGeom>
            <a:solidFill>
              <a:srgbClr val="FF8565">
                <a:alpha val="100000"/>
              </a:srgbClr>
            </a:solidFill>
            <a:ln w="9000" cap="rnd">
              <a:solidFill>
                <a:srgbClr val="FF85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t255"/>
            <p:cNvSpPr/>
            <p:nvPr/>
          </p:nvSpPr>
          <p:spPr>
            <a:xfrm>
              <a:off x="4052647" y="4401486"/>
              <a:ext cx="63202" cy="63202"/>
            </a:xfrm>
            <a:prstGeom prst="ellipse">
              <a:avLst/>
            </a:prstGeom>
            <a:solidFill>
              <a:srgbClr val="FF8665">
                <a:alpha val="100000"/>
              </a:srgbClr>
            </a:solidFill>
            <a:ln w="9000" cap="rnd">
              <a:solidFill>
                <a:srgbClr val="FF86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t256"/>
            <p:cNvSpPr/>
            <p:nvPr/>
          </p:nvSpPr>
          <p:spPr>
            <a:xfrm>
              <a:off x="4312520" y="5595876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t257"/>
            <p:cNvSpPr/>
            <p:nvPr/>
          </p:nvSpPr>
          <p:spPr>
            <a:xfrm>
              <a:off x="4702330" y="5545871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t258"/>
            <p:cNvSpPr/>
            <p:nvPr/>
          </p:nvSpPr>
          <p:spPr>
            <a:xfrm>
              <a:off x="3987679" y="4652061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t259"/>
            <p:cNvSpPr/>
            <p:nvPr/>
          </p:nvSpPr>
          <p:spPr>
            <a:xfrm>
              <a:off x="4085131" y="5009579"/>
              <a:ext cx="63202" cy="63202"/>
            </a:xfrm>
            <a:prstGeom prst="ellipse">
              <a:avLst/>
            </a:prstGeom>
            <a:solidFill>
              <a:srgbClr val="FF8766">
                <a:alpha val="100000"/>
              </a:srgbClr>
            </a:solidFill>
            <a:ln w="9000" cap="rnd">
              <a:solidFill>
                <a:srgbClr val="FF8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t260"/>
            <p:cNvSpPr/>
            <p:nvPr/>
          </p:nvSpPr>
          <p:spPr>
            <a:xfrm>
              <a:off x="4507425" y="3506727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t261"/>
            <p:cNvSpPr/>
            <p:nvPr/>
          </p:nvSpPr>
          <p:spPr>
            <a:xfrm>
              <a:off x="4215068" y="5614656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t262"/>
            <p:cNvSpPr/>
            <p:nvPr/>
          </p:nvSpPr>
          <p:spPr>
            <a:xfrm>
              <a:off x="4182584" y="5704905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t263"/>
            <p:cNvSpPr/>
            <p:nvPr/>
          </p:nvSpPr>
          <p:spPr>
            <a:xfrm>
              <a:off x="4507425" y="4964724"/>
              <a:ext cx="63202" cy="63202"/>
            </a:xfrm>
            <a:prstGeom prst="ellipse">
              <a:avLst/>
            </a:prstGeom>
            <a:solidFill>
              <a:srgbClr val="FF8767">
                <a:alpha val="100000"/>
              </a:srgbClr>
            </a:solidFill>
            <a:ln w="9000" cap="rnd">
              <a:solidFill>
                <a:srgbClr val="FF87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t264"/>
            <p:cNvSpPr/>
            <p:nvPr/>
          </p:nvSpPr>
          <p:spPr>
            <a:xfrm>
              <a:off x="3987679" y="5276202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t265"/>
            <p:cNvSpPr/>
            <p:nvPr/>
          </p:nvSpPr>
          <p:spPr>
            <a:xfrm>
              <a:off x="3792774" y="5179162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t266"/>
            <p:cNvSpPr/>
            <p:nvPr/>
          </p:nvSpPr>
          <p:spPr>
            <a:xfrm>
              <a:off x="4312520" y="4742956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t267"/>
            <p:cNvSpPr/>
            <p:nvPr/>
          </p:nvSpPr>
          <p:spPr>
            <a:xfrm>
              <a:off x="4604877" y="4255861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t268"/>
            <p:cNvSpPr/>
            <p:nvPr/>
          </p:nvSpPr>
          <p:spPr>
            <a:xfrm>
              <a:off x="3760290" y="5138683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t269"/>
            <p:cNvSpPr/>
            <p:nvPr/>
          </p:nvSpPr>
          <p:spPr>
            <a:xfrm>
              <a:off x="4150100" y="5530946"/>
              <a:ext cx="63202" cy="63202"/>
            </a:xfrm>
            <a:prstGeom prst="ellipse">
              <a:avLst/>
            </a:prstGeom>
            <a:solidFill>
              <a:srgbClr val="FF8868">
                <a:alpha val="100000"/>
              </a:srgbClr>
            </a:solidFill>
            <a:ln w="9000" cap="rnd">
              <a:solidFill>
                <a:srgbClr val="FF88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t270"/>
            <p:cNvSpPr/>
            <p:nvPr/>
          </p:nvSpPr>
          <p:spPr>
            <a:xfrm>
              <a:off x="5189592" y="5614656"/>
              <a:ext cx="63202" cy="63202"/>
            </a:xfrm>
            <a:prstGeom prst="ellipse">
              <a:avLst/>
            </a:prstGeom>
            <a:solidFill>
              <a:srgbClr val="FF8969">
                <a:alpha val="100000"/>
              </a:srgbClr>
            </a:solidFill>
            <a:ln w="9000" cap="rnd">
              <a:solidFill>
                <a:srgbClr val="FF89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t271"/>
            <p:cNvSpPr/>
            <p:nvPr/>
          </p:nvSpPr>
          <p:spPr>
            <a:xfrm>
              <a:off x="4864750" y="4500596"/>
              <a:ext cx="63202" cy="63202"/>
            </a:xfrm>
            <a:prstGeom prst="ellipse">
              <a:avLst/>
            </a:prstGeom>
            <a:solidFill>
              <a:srgbClr val="FF8969">
                <a:alpha val="100000"/>
              </a:srgbClr>
            </a:solidFill>
            <a:ln w="9000" cap="rnd">
              <a:solidFill>
                <a:srgbClr val="FF89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t272"/>
            <p:cNvSpPr/>
            <p:nvPr/>
          </p:nvSpPr>
          <p:spPr>
            <a:xfrm>
              <a:off x="4929719" y="4364890"/>
              <a:ext cx="63202" cy="63202"/>
            </a:xfrm>
            <a:prstGeom prst="ellipse">
              <a:avLst/>
            </a:prstGeom>
            <a:solidFill>
              <a:srgbClr val="FF896A">
                <a:alpha val="100000"/>
              </a:srgbClr>
            </a:solidFill>
            <a:ln w="9000" cap="rnd">
              <a:solidFill>
                <a:srgbClr val="FF89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t273"/>
            <p:cNvSpPr/>
            <p:nvPr/>
          </p:nvSpPr>
          <p:spPr>
            <a:xfrm>
              <a:off x="4280036" y="4820270"/>
              <a:ext cx="63202" cy="63202"/>
            </a:xfrm>
            <a:prstGeom prst="ellipse">
              <a:avLst/>
            </a:prstGeom>
            <a:solidFill>
              <a:srgbClr val="FF8A6A">
                <a:alpha val="100000"/>
              </a:srgbClr>
            </a:solidFill>
            <a:ln w="9000" cap="rnd">
              <a:solidFill>
                <a:srgbClr val="FF8A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t274"/>
            <p:cNvSpPr/>
            <p:nvPr/>
          </p:nvSpPr>
          <p:spPr>
            <a:xfrm>
              <a:off x="4182584" y="5301520"/>
              <a:ext cx="63202" cy="63202"/>
            </a:xfrm>
            <a:prstGeom prst="ellipse">
              <a:avLst/>
            </a:prstGeom>
            <a:solidFill>
              <a:srgbClr val="FF8A6A">
                <a:alpha val="100000"/>
              </a:srgbClr>
            </a:solidFill>
            <a:ln w="9000" cap="rnd">
              <a:solidFill>
                <a:srgbClr val="FF8A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t275"/>
            <p:cNvSpPr/>
            <p:nvPr/>
          </p:nvSpPr>
          <p:spPr>
            <a:xfrm>
              <a:off x="4799782" y="5201730"/>
              <a:ext cx="63202" cy="63202"/>
            </a:xfrm>
            <a:prstGeom prst="ellipse">
              <a:avLst/>
            </a:prstGeom>
            <a:solidFill>
              <a:srgbClr val="FF8A6B">
                <a:alpha val="100000"/>
              </a:srgbClr>
            </a:solidFill>
            <a:ln w="9000" cap="rnd">
              <a:solidFill>
                <a:srgbClr val="FF8A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t276"/>
            <p:cNvSpPr/>
            <p:nvPr/>
          </p:nvSpPr>
          <p:spPr>
            <a:xfrm>
              <a:off x="4312520" y="4964724"/>
              <a:ext cx="63202" cy="63202"/>
            </a:xfrm>
            <a:prstGeom prst="ellipse">
              <a:avLst/>
            </a:prstGeom>
            <a:solidFill>
              <a:srgbClr val="FF8A6B">
                <a:alpha val="100000"/>
              </a:srgbClr>
            </a:solidFill>
            <a:ln w="9000" cap="rnd">
              <a:solidFill>
                <a:srgbClr val="FF8A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t277"/>
            <p:cNvSpPr/>
            <p:nvPr/>
          </p:nvSpPr>
          <p:spPr>
            <a:xfrm>
              <a:off x="4474941" y="5516749"/>
              <a:ext cx="63202" cy="63202"/>
            </a:xfrm>
            <a:prstGeom prst="ellipse">
              <a:avLst/>
            </a:prstGeom>
            <a:solidFill>
              <a:srgbClr val="FF8B6B">
                <a:alpha val="100000"/>
              </a:srgbClr>
            </a:solidFill>
            <a:ln w="9000" cap="rnd">
              <a:solidFill>
                <a:srgbClr val="FF8B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t278"/>
            <p:cNvSpPr/>
            <p:nvPr/>
          </p:nvSpPr>
          <p:spPr>
            <a:xfrm>
              <a:off x="4280036" y="5656295"/>
              <a:ext cx="63202" cy="63202"/>
            </a:xfrm>
            <a:prstGeom prst="ellipse">
              <a:avLst/>
            </a:prstGeom>
            <a:solidFill>
              <a:srgbClr val="FF8B6B">
                <a:alpha val="100000"/>
              </a:srgbClr>
            </a:solidFill>
            <a:ln w="9000" cap="rnd">
              <a:solidFill>
                <a:srgbClr val="FF8B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t279"/>
            <p:cNvSpPr/>
            <p:nvPr/>
          </p:nvSpPr>
          <p:spPr>
            <a:xfrm>
              <a:off x="4734814" y="3876147"/>
              <a:ext cx="63202" cy="63202"/>
            </a:xfrm>
            <a:prstGeom prst="ellipse">
              <a:avLst/>
            </a:prstGeom>
            <a:solidFill>
              <a:srgbClr val="FF8B6C">
                <a:alpha val="100000"/>
              </a:srgbClr>
            </a:solidFill>
            <a:ln w="9000" cap="rnd">
              <a:solidFill>
                <a:srgbClr val="FF8B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t280"/>
            <p:cNvSpPr/>
            <p:nvPr/>
          </p:nvSpPr>
          <p:spPr>
            <a:xfrm>
              <a:off x="4799782" y="3585854"/>
              <a:ext cx="63202" cy="63202"/>
            </a:xfrm>
            <a:prstGeom prst="ellipse">
              <a:avLst/>
            </a:prstGeom>
            <a:solidFill>
              <a:srgbClr val="FF8B6C">
                <a:alpha val="100000"/>
              </a:srgbClr>
            </a:solidFill>
            <a:ln w="9000" cap="rnd">
              <a:solidFill>
                <a:srgbClr val="FF8B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t281"/>
            <p:cNvSpPr/>
            <p:nvPr/>
          </p:nvSpPr>
          <p:spPr>
            <a:xfrm>
              <a:off x="4962203" y="5911936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t282"/>
            <p:cNvSpPr/>
            <p:nvPr/>
          </p:nvSpPr>
          <p:spPr>
            <a:xfrm>
              <a:off x="4312520" y="5034897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t283"/>
            <p:cNvSpPr/>
            <p:nvPr/>
          </p:nvSpPr>
          <p:spPr>
            <a:xfrm>
              <a:off x="4117616" y="5071494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t284"/>
            <p:cNvSpPr/>
            <p:nvPr/>
          </p:nvSpPr>
          <p:spPr>
            <a:xfrm>
              <a:off x="4442457" y="4364890"/>
              <a:ext cx="63202" cy="63202"/>
            </a:xfrm>
            <a:prstGeom prst="ellipse">
              <a:avLst/>
            </a:prstGeom>
            <a:solidFill>
              <a:srgbClr val="FF8D6D">
                <a:alpha val="100000"/>
              </a:srgbClr>
            </a:solidFill>
            <a:ln w="9000" cap="rnd">
              <a:solidFill>
                <a:srgbClr val="FF8D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t285"/>
            <p:cNvSpPr/>
            <p:nvPr/>
          </p:nvSpPr>
          <p:spPr>
            <a:xfrm>
              <a:off x="4734814" y="5836424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t286"/>
            <p:cNvSpPr/>
            <p:nvPr/>
          </p:nvSpPr>
          <p:spPr>
            <a:xfrm>
              <a:off x="5027171" y="3182469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t287"/>
            <p:cNvSpPr/>
            <p:nvPr/>
          </p:nvSpPr>
          <p:spPr>
            <a:xfrm>
              <a:off x="4702330" y="4833205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t288"/>
            <p:cNvSpPr/>
            <p:nvPr/>
          </p:nvSpPr>
          <p:spPr>
            <a:xfrm>
              <a:off x="4377488" y="4190931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t289"/>
            <p:cNvSpPr/>
            <p:nvPr/>
          </p:nvSpPr>
          <p:spPr>
            <a:xfrm>
              <a:off x="4994687" y="4689904"/>
              <a:ext cx="63202" cy="63202"/>
            </a:xfrm>
            <a:prstGeom prst="ellipse">
              <a:avLst/>
            </a:prstGeom>
            <a:solidFill>
              <a:srgbClr val="FF8D6E">
                <a:alpha val="100000"/>
              </a:srgbClr>
            </a:solidFill>
            <a:ln w="9000" cap="rnd">
              <a:solidFill>
                <a:srgbClr val="FF8D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t290"/>
            <p:cNvSpPr/>
            <p:nvPr/>
          </p:nvSpPr>
          <p:spPr>
            <a:xfrm>
              <a:off x="4409973" y="3669564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t291"/>
            <p:cNvSpPr/>
            <p:nvPr/>
          </p:nvSpPr>
          <p:spPr>
            <a:xfrm>
              <a:off x="4182584" y="3694883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t292"/>
            <p:cNvSpPr/>
            <p:nvPr/>
          </p:nvSpPr>
          <p:spPr>
            <a:xfrm>
              <a:off x="4832266" y="4724177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t293"/>
            <p:cNvSpPr/>
            <p:nvPr/>
          </p:nvSpPr>
          <p:spPr>
            <a:xfrm>
              <a:off x="4604877" y="5454603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t294"/>
            <p:cNvSpPr/>
            <p:nvPr/>
          </p:nvSpPr>
          <p:spPr>
            <a:xfrm>
              <a:off x="4020163" y="5308210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t295"/>
            <p:cNvSpPr/>
            <p:nvPr/>
          </p:nvSpPr>
          <p:spPr>
            <a:xfrm>
              <a:off x="4832266" y="5301520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t296"/>
            <p:cNvSpPr/>
            <p:nvPr/>
          </p:nvSpPr>
          <p:spPr>
            <a:xfrm>
              <a:off x="4247552" y="4807886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t297"/>
            <p:cNvSpPr/>
            <p:nvPr/>
          </p:nvSpPr>
          <p:spPr>
            <a:xfrm>
              <a:off x="4669846" y="4606194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t298"/>
            <p:cNvSpPr/>
            <p:nvPr/>
          </p:nvSpPr>
          <p:spPr>
            <a:xfrm>
              <a:off x="4637361" y="5315057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t299"/>
            <p:cNvSpPr/>
            <p:nvPr/>
          </p:nvSpPr>
          <p:spPr>
            <a:xfrm>
              <a:off x="4312520" y="5216162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t300"/>
            <p:cNvSpPr/>
            <p:nvPr/>
          </p:nvSpPr>
          <p:spPr>
            <a:xfrm>
              <a:off x="4799782" y="4468675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t301"/>
            <p:cNvSpPr/>
            <p:nvPr/>
          </p:nvSpPr>
          <p:spPr>
            <a:xfrm>
              <a:off x="4474941" y="4986288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t302"/>
            <p:cNvSpPr/>
            <p:nvPr/>
          </p:nvSpPr>
          <p:spPr>
            <a:xfrm>
              <a:off x="4312520" y="5197074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t303"/>
            <p:cNvSpPr/>
            <p:nvPr/>
          </p:nvSpPr>
          <p:spPr>
            <a:xfrm>
              <a:off x="4052647" y="5187980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t304"/>
            <p:cNvSpPr/>
            <p:nvPr/>
          </p:nvSpPr>
          <p:spPr>
            <a:xfrm>
              <a:off x="4669846" y="3242888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t305"/>
            <p:cNvSpPr/>
            <p:nvPr/>
          </p:nvSpPr>
          <p:spPr>
            <a:xfrm>
              <a:off x="5059655" y="4294716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t306"/>
            <p:cNvSpPr/>
            <p:nvPr/>
          </p:nvSpPr>
          <p:spPr>
            <a:xfrm>
              <a:off x="4929719" y="4944648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t307"/>
            <p:cNvSpPr/>
            <p:nvPr/>
          </p:nvSpPr>
          <p:spPr>
            <a:xfrm>
              <a:off x="4345004" y="5466015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t308"/>
            <p:cNvSpPr/>
            <p:nvPr/>
          </p:nvSpPr>
          <p:spPr>
            <a:xfrm>
              <a:off x="4052647" y="3024875"/>
              <a:ext cx="63202" cy="63202"/>
            </a:xfrm>
            <a:prstGeom prst="ellipse">
              <a:avLst/>
            </a:prstGeom>
            <a:solidFill>
              <a:srgbClr val="FF9072">
                <a:alpha val="100000"/>
              </a:srgbClr>
            </a:solidFill>
            <a:ln w="9000" cap="rnd">
              <a:solidFill>
                <a:srgbClr val="FF90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t309"/>
            <p:cNvSpPr/>
            <p:nvPr/>
          </p:nvSpPr>
          <p:spPr>
            <a:xfrm>
              <a:off x="5092139" y="4551128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t310"/>
            <p:cNvSpPr/>
            <p:nvPr/>
          </p:nvSpPr>
          <p:spPr>
            <a:xfrm>
              <a:off x="4669846" y="4944648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t311"/>
            <p:cNvSpPr/>
            <p:nvPr/>
          </p:nvSpPr>
          <p:spPr>
            <a:xfrm>
              <a:off x="4215068" y="5294981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t312"/>
            <p:cNvSpPr/>
            <p:nvPr/>
          </p:nvSpPr>
          <p:spPr>
            <a:xfrm>
              <a:off x="3825258" y="5744517"/>
              <a:ext cx="63202" cy="63202"/>
            </a:xfrm>
            <a:prstGeom prst="ellipse">
              <a:avLst/>
            </a:prstGeom>
            <a:solidFill>
              <a:srgbClr val="FF9172">
                <a:alpha val="100000"/>
              </a:srgbClr>
            </a:solidFill>
            <a:ln w="9000" cap="rnd">
              <a:solidFill>
                <a:srgbClr val="FF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t313"/>
            <p:cNvSpPr/>
            <p:nvPr/>
          </p:nvSpPr>
          <p:spPr>
            <a:xfrm>
              <a:off x="3890227" y="3384162"/>
              <a:ext cx="63202" cy="63202"/>
            </a:xfrm>
            <a:prstGeom prst="ellipse">
              <a:avLst/>
            </a:prstGeom>
            <a:solidFill>
              <a:srgbClr val="FF9173">
                <a:alpha val="100000"/>
              </a:srgbClr>
            </a:solidFill>
            <a:ln w="9000" cap="rnd">
              <a:solidFill>
                <a:srgbClr val="FF91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t314"/>
            <p:cNvSpPr/>
            <p:nvPr/>
          </p:nvSpPr>
          <p:spPr>
            <a:xfrm>
              <a:off x="4085131" y="5385230"/>
              <a:ext cx="63202" cy="63202"/>
            </a:xfrm>
            <a:prstGeom prst="ellipse">
              <a:avLst/>
            </a:prstGeom>
            <a:solidFill>
              <a:srgbClr val="FF9173">
                <a:alpha val="100000"/>
              </a:srgbClr>
            </a:solidFill>
            <a:ln w="9000" cap="rnd">
              <a:solidFill>
                <a:srgbClr val="FF91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t315"/>
            <p:cNvSpPr/>
            <p:nvPr/>
          </p:nvSpPr>
          <p:spPr>
            <a:xfrm>
              <a:off x="4962203" y="5034897"/>
              <a:ext cx="63202" cy="63202"/>
            </a:xfrm>
            <a:prstGeom prst="ellipse">
              <a:avLst/>
            </a:prstGeom>
            <a:solidFill>
              <a:srgbClr val="FF9273">
                <a:alpha val="100000"/>
              </a:srgbClr>
            </a:solidFill>
            <a:ln w="9000" cap="rnd">
              <a:solidFill>
                <a:srgbClr val="FF92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t316"/>
            <p:cNvSpPr/>
            <p:nvPr/>
          </p:nvSpPr>
          <p:spPr>
            <a:xfrm>
              <a:off x="4767298" y="4150263"/>
              <a:ext cx="63202" cy="63202"/>
            </a:xfrm>
            <a:prstGeom prst="ellipse">
              <a:avLst/>
            </a:prstGeom>
            <a:solidFill>
              <a:srgbClr val="FF9273">
                <a:alpha val="100000"/>
              </a:srgbClr>
            </a:solidFill>
            <a:ln w="9000" cap="rnd">
              <a:solidFill>
                <a:srgbClr val="FF92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t317"/>
            <p:cNvSpPr/>
            <p:nvPr/>
          </p:nvSpPr>
          <p:spPr>
            <a:xfrm>
              <a:off x="4215068" y="5062631"/>
              <a:ext cx="63202" cy="63202"/>
            </a:xfrm>
            <a:prstGeom prst="ellipse">
              <a:avLst/>
            </a:prstGeom>
            <a:solidFill>
              <a:srgbClr val="FF9274">
                <a:alpha val="100000"/>
              </a:srgbClr>
            </a:solidFill>
            <a:ln w="9000" cap="rnd">
              <a:solidFill>
                <a:srgbClr val="FF92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t318"/>
            <p:cNvSpPr/>
            <p:nvPr/>
          </p:nvSpPr>
          <p:spPr>
            <a:xfrm>
              <a:off x="5514433" y="5077556"/>
              <a:ext cx="63202" cy="63202"/>
            </a:xfrm>
            <a:prstGeom prst="ellipse">
              <a:avLst/>
            </a:prstGeom>
            <a:solidFill>
              <a:srgbClr val="FF9274">
                <a:alpha val="100000"/>
              </a:srgbClr>
            </a:solidFill>
            <a:ln w="9000" cap="rnd">
              <a:solidFill>
                <a:srgbClr val="FF92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t319"/>
            <p:cNvSpPr/>
            <p:nvPr/>
          </p:nvSpPr>
          <p:spPr>
            <a:xfrm>
              <a:off x="4280036" y="5466015"/>
              <a:ext cx="63202" cy="63202"/>
            </a:xfrm>
            <a:prstGeom prst="ellipse">
              <a:avLst/>
            </a:prstGeom>
            <a:solidFill>
              <a:srgbClr val="FF9274">
                <a:alpha val="100000"/>
              </a:srgbClr>
            </a:solidFill>
            <a:ln w="9000" cap="rnd">
              <a:solidFill>
                <a:srgbClr val="FF92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t320"/>
            <p:cNvSpPr/>
            <p:nvPr/>
          </p:nvSpPr>
          <p:spPr>
            <a:xfrm>
              <a:off x="4604877" y="4908228"/>
              <a:ext cx="63202" cy="63202"/>
            </a:xfrm>
            <a:prstGeom prst="ellipse">
              <a:avLst/>
            </a:prstGeom>
            <a:solidFill>
              <a:srgbClr val="FF9374">
                <a:alpha val="100000"/>
              </a:srgbClr>
            </a:solidFill>
            <a:ln w="9000" cap="rnd">
              <a:solidFill>
                <a:srgbClr val="FF9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t321"/>
            <p:cNvSpPr/>
            <p:nvPr/>
          </p:nvSpPr>
          <p:spPr>
            <a:xfrm>
              <a:off x="4215068" y="5867082"/>
              <a:ext cx="63202" cy="63202"/>
            </a:xfrm>
            <a:prstGeom prst="ellipse">
              <a:avLst/>
            </a:prstGeom>
            <a:solidFill>
              <a:srgbClr val="FF9374">
                <a:alpha val="100000"/>
              </a:srgbClr>
            </a:solidFill>
            <a:ln w="9000" cap="rnd">
              <a:solidFill>
                <a:srgbClr val="FF9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t322"/>
            <p:cNvSpPr/>
            <p:nvPr/>
          </p:nvSpPr>
          <p:spPr>
            <a:xfrm>
              <a:off x="4702330" y="5490278"/>
              <a:ext cx="63202" cy="63202"/>
            </a:xfrm>
            <a:prstGeom prst="ellipse">
              <a:avLst/>
            </a:prstGeom>
            <a:solidFill>
              <a:srgbClr val="FF9375">
                <a:alpha val="100000"/>
              </a:srgbClr>
            </a:solidFill>
            <a:ln w="9000" cap="rnd">
              <a:solidFill>
                <a:srgbClr val="FF93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t323"/>
            <p:cNvSpPr/>
            <p:nvPr/>
          </p:nvSpPr>
          <p:spPr>
            <a:xfrm>
              <a:off x="4345004" y="5477894"/>
              <a:ext cx="63202" cy="63202"/>
            </a:xfrm>
            <a:prstGeom prst="ellipse">
              <a:avLst/>
            </a:prstGeom>
            <a:solidFill>
              <a:srgbClr val="FF9475">
                <a:alpha val="100000"/>
              </a:srgbClr>
            </a:solidFill>
            <a:ln w="9000" cap="rnd">
              <a:solidFill>
                <a:srgbClr val="FF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t324"/>
            <p:cNvSpPr/>
            <p:nvPr/>
          </p:nvSpPr>
          <p:spPr>
            <a:xfrm>
              <a:off x="4832266" y="4205856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t325"/>
            <p:cNvSpPr/>
            <p:nvPr/>
          </p:nvSpPr>
          <p:spPr>
            <a:xfrm>
              <a:off x="3987679" y="2865841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t326"/>
            <p:cNvSpPr/>
            <p:nvPr/>
          </p:nvSpPr>
          <p:spPr>
            <a:xfrm>
              <a:off x="4377488" y="5443621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t327"/>
            <p:cNvSpPr/>
            <p:nvPr/>
          </p:nvSpPr>
          <p:spPr>
            <a:xfrm>
              <a:off x="4247552" y="4925869"/>
              <a:ext cx="63202" cy="63202"/>
            </a:xfrm>
            <a:prstGeom prst="ellipse">
              <a:avLst/>
            </a:prstGeom>
            <a:solidFill>
              <a:srgbClr val="FF9576">
                <a:alpha val="100000"/>
              </a:srgbClr>
            </a:solidFill>
            <a:ln w="9000" cap="rnd">
              <a:solidFill>
                <a:srgbClr val="FF95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t328"/>
            <p:cNvSpPr/>
            <p:nvPr/>
          </p:nvSpPr>
          <p:spPr>
            <a:xfrm>
              <a:off x="4832266" y="4316280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t329"/>
            <p:cNvSpPr/>
            <p:nvPr/>
          </p:nvSpPr>
          <p:spPr>
            <a:xfrm>
              <a:off x="4767298" y="4221589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t330"/>
            <p:cNvSpPr/>
            <p:nvPr/>
          </p:nvSpPr>
          <p:spPr>
            <a:xfrm>
              <a:off x="4897234" y="5154206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t331"/>
            <p:cNvSpPr/>
            <p:nvPr/>
          </p:nvSpPr>
          <p:spPr>
            <a:xfrm>
              <a:off x="5287044" y="4689904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t332"/>
            <p:cNvSpPr/>
            <p:nvPr/>
          </p:nvSpPr>
          <p:spPr>
            <a:xfrm>
              <a:off x="4734814" y="5197074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t333"/>
            <p:cNvSpPr/>
            <p:nvPr/>
          </p:nvSpPr>
          <p:spPr>
            <a:xfrm>
              <a:off x="4539909" y="5359911"/>
              <a:ext cx="63202" cy="63202"/>
            </a:xfrm>
            <a:prstGeom prst="ellipse">
              <a:avLst/>
            </a:prstGeom>
            <a:solidFill>
              <a:srgbClr val="FF9577">
                <a:alpha val="100000"/>
              </a:srgbClr>
            </a:solidFill>
            <a:ln w="9000" cap="rnd">
              <a:solidFill>
                <a:srgbClr val="FF95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t334"/>
            <p:cNvSpPr/>
            <p:nvPr/>
          </p:nvSpPr>
          <p:spPr>
            <a:xfrm>
              <a:off x="4507425" y="5454603"/>
              <a:ext cx="63202" cy="63202"/>
            </a:xfrm>
            <a:prstGeom prst="ellipse">
              <a:avLst/>
            </a:prstGeom>
            <a:solidFill>
              <a:srgbClr val="FF9678">
                <a:alpha val="100000"/>
              </a:srgbClr>
            </a:solidFill>
            <a:ln w="9000" cap="rnd">
              <a:solidFill>
                <a:srgbClr val="FF9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t335"/>
            <p:cNvSpPr/>
            <p:nvPr/>
          </p:nvSpPr>
          <p:spPr>
            <a:xfrm>
              <a:off x="5092139" y="5009579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t336"/>
            <p:cNvSpPr/>
            <p:nvPr/>
          </p:nvSpPr>
          <p:spPr>
            <a:xfrm>
              <a:off x="4345004" y="5545871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t337"/>
            <p:cNvSpPr/>
            <p:nvPr/>
          </p:nvSpPr>
          <p:spPr>
            <a:xfrm>
              <a:off x="4637361" y="2934626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t338"/>
            <p:cNvSpPr/>
            <p:nvPr/>
          </p:nvSpPr>
          <p:spPr>
            <a:xfrm>
              <a:off x="4962203" y="4925869"/>
              <a:ext cx="63202" cy="63202"/>
            </a:xfrm>
            <a:prstGeom prst="ellipse">
              <a:avLst/>
            </a:prstGeom>
            <a:solidFill>
              <a:srgbClr val="FF977A">
                <a:alpha val="100000"/>
              </a:srgbClr>
            </a:solidFill>
            <a:ln w="9000" cap="rnd">
              <a:solidFill>
                <a:srgbClr val="FF97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t339"/>
            <p:cNvSpPr/>
            <p:nvPr/>
          </p:nvSpPr>
          <p:spPr>
            <a:xfrm>
              <a:off x="4507425" y="5561604"/>
              <a:ext cx="63202" cy="63202"/>
            </a:xfrm>
            <a:prstGeom prst="ellipse">
              <a:avLst/>
            </a:prstGeom>
            <a:solidFill>
              <a:srgbClr val="FF987A">
                <a:alpha val="100000"/>
              </a:srgbClr>
            </a:solidFill>
            <a:ln w="9000" cap="rnd">
              <a:solidFill>
                <a:srgbClr val="FF9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t340"/>
            <p:cNvSpPr/>
            <p:nvPr/>
          </p:nvSpPr>
          <p:spPr>
            <a:xfrm>
              <a:off x="4182584" y="5134928"/>
              <a:ext cx="63202" cy="63202"/>
            </a:xfrm>
            <a:prstGeom prst="ellipse">
              <a:avLst/>
            </a:prstGeom>
            <a:solidFill>
              <a:srgbClr val="FF987A">
                <a:alpha val="100000"/>
              </a:srgbClr>
            </a:solidFill>
            <a:ln w="9000" cap="rnd">
              <a:solidFill>
                <a:srgbClr val="FF9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t341"/>
            <p:cNvSpPr/>
            <p:nvPr/>
          </p:nvSpPr>
          <p:spPr>
            <a:xfrm>
              <a:off x="4572393" y="5344179"/>
              <a:ext cx="63202" cy="63202"/>
            </a:xfrm>
            <a:prstGeom prst="ellipse">
              <a:avLst/>
            </a:prstGeom>
            <a:solidFill>
              <a:srgbClr val="FF987A">
                <a:alpha val="100000"/>
              </a:srgbClr>
            </a:solidFill>
            <a:ln w="9000" cap="rnd">
              <a:solidFill>
                <a:srgbClr val="FF9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t342"/>
            <p:cNvSpPr/>
            <p:nvPr/>
          </p:nvSpPr>
          <p:spPr>
            <a:xfrm>
              <a:off x="4117616" y="5614656"/>
              <a:ext cx="63202" cy="63202"/>
            </a:xfrm>
            <a:prstGeom prst="ellipse">
              <a:avLst/>
            </a:prstGeom>
            <a:solidFill>
              <a:srgbClr val="FF997B">
                <a:alpha val="100000"/>
              </a:srgbClr>
            </a:solidFill>
            <a:ln w="9000" cap="rnd">
              <a:solidFill>
                <a:srgbClr val="FF99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t343"/>
            <p:cNvSpPr/>
            <p:nvPr/>
          </p:nvSpPr>
          <p:spPr>
            <a:xfrm>
              <a:off x="3857743" y="4316280"/>
              <a:ext cx="63202" cy="63202"/>
            </a:xfrm>
            <a:prstGeom prst="ellipse">
              <a:avLst/>
            </a:prstGeom>
            <a:solidFill>
              <a:srgbClr val="FF997B">
                <a:alpha val="100000"/>
              </a:srgbClr>
            </a:solidFill>
            <a:ln w="9000" cap="rnd">
              <a:solidFill>
                <a:srgbClr val="FF99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t344"/>
            <p:cNvSpPr/>
            <p:nvPr/>
          </p:nvSpPr>
          <p:spPr>
            <a:xfrm>
              <a:off x="4604877" y="5732638"/>
              <a:ext cx="63202" cy="63202"/>
            </a:xfrm>
            <a:prstGeom prst="ellipse">
              <a:avLst/>
            </a:prstGeom>
            <a:solidFill>
              <a:srgbClr val="FF997C">
                <a:alpha val="100000"/>
              </a:srgbClr>
            </a:solidFill>
            <a:ln w="9000" cap="rnd">
              <a:solidFill>
                <a:srgbClr val="FF9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t345"/>
            <p:cNvSpPr/>
            <p:nvPr/>
          </p:nvSpPr>
          <p:spPr>
            <a:xfrm>
              <a:off x="4962203" y="3086518"/>
              <a:ext cx="63202" cy="63202"/>
            </a:xfrm>
            <a:prstGeom prst="ellipse">
              <a:avLst/>
            </a:prstGeom>
            <a:solidFill>
              <a:srgbClr val="FF997C">
                <a:alpha val="100000"/>
              </a:srgbClr>
            </a:solidFill>
            <a:ln w="9000" cap="rnd">
              <a:solidFill>
                <a:srgbClr val="FF99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t346"/>
            <p:cNvSpPr/>
            <p:nvPr/>
          </p:nvSpPr>
          <p:spPr>
            <a:xfrm>
              <a:off x="4572393" y="3954966"/>
              <a:ext cx="63202" cy="63202"/>
            </a:xfrm>
            <a:prstGeom prst="ellipse">
              <a:avLst/>
            </a:prstGeom>
            <a:solidFill>
              <a:srgbClr val="FF9A7C">
                <a:alpha val="100000"/>
              </a:srgbClr>
            </a:solidFill>
            <a:ln w="9000" cap="rnd">
              <a:solidFill>
                <a:srgbClr val="FF9A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t347"/>
            <p:cNvSpPr/>
            <p:nvPr/>
          </p:nvSpPr>
          <p:spPr>
            <a:xfrm>
              <a:off x="4637361" y="3791207"/>
              <a:ext cx="63202" cy="63202"/>
            </a:xfrm>
            <a:prstGeom prst="ellipse">
              <a:avLst/>
            </a:prstGeom>
            <a:solidFill>
              <a:srgbClr val="FF9A7C">
                <a:alpha val="100000"/>
              </a:srgbClr>
            </a:solidFill>
            <a:ln w="9000" cap="rnd">
              <a:solidFill>
                <a:srgbClr val="FF9A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t348"/>
            <p:cNvSpPr/>
            <p:nvPr/>
          </p:nvSpPr>
          <p:spPr>
            <a:xfrm>
              <a:off x="4767298" y="4019897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t349"/>
            <p:cNvSpPr/>
            <p:nvPr/>
          </p:nvSpPr>
          <p:spPr>
            <a:xfrm>
              <a:off x="3922711" y="2656591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t350"/>
            <p:cNvSpPr/>
            <p:nvPr/>
          </p:nvSpPr>
          <p:spPr>
            <a:xfrm>
              <a:off x="4215068" y="4986288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t351"/>
            <p:cNvSpPr/>
            <p:nvPr/>
          </p:nvSpPr>
          <p:spPr>
            <a:xfrm>
              <a:off x="3955195" y="4426532"/>
              <a:ext cx="63202" cy="63202"/>
            </a:xfrm>
            <a:prstGeom prst="ellipse">
              <a:avLst/>
            </a:prstGeom>
            <a:solidFill>
              <a:srgbClr val="FF9B7D">
                <a:alpha val="100000"/>
              </a:srgbClr>
            </a:solidFill>
            <a:ln w="9000" cap="rnd">
              <a:solidFill>
                <a:srgbClr val="FF9B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t352"/>
            <p:cNvSpPr/>
            <p:nvPr/>
          </p:nvSpPr>
          <p:spPr>
            <a:xfrm>
              <a:off x="4312520" y="5359911"/>
              <a:ext cx="63202" cy="63202"/>
            </a:xfrm>
            <a:prstGeom prst="ellipse">
              <a:avLst/>
            </a:prstGeom>
            <a:solidFill>
              <a:srgbClr val="FF9B7D">
                <a:alpha val="100000"/>
              </a:srgbClr>
            </a:solidFill>
            <a:ln w="9000" cap="rnd">
              <a:solidFill>
                <a:srgbClr val="FF9B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t353"/>
            <p:cNvSpPr/>
            <p:nvPr/>
          </p:nvSpPr>
          <p:spPr>
            <a:xfrm>
              <a:off x="4345004" y="3694883"/>
              <a:ext cx="63202" cy="63202"/>
            </a:xfrm>
            <a:prstGeom prst="ellipse">
              <a:avLst/>
            </a:prstGeom>
            <a:solidFill>
              <a:srgbClr val="FF9B7E">
                <a:alpha val="100000"/>
              </a:srgbClr>
            </a:solidFill>
            <a:ln w="9000" cap="rnd">
              <a:solidFill>
                <a:srgbClr val="FF9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t354"/>
            <p:cNvSpPr/>
            <p:nvPr/>
          </p:nvSpPr>
          <p:spPr>
            <a:xfrm>
              <a:off x="4669846" y="3989239"/>
              <a:ext cx="63202" cy="63202"/>
            </a:xfrm>
            <a:prstGeom prst="ellipse">
              <a:avLst/>
            </a:prstGeom>
            <a:solidFill>
              <a:srgbClr val="FF9B7E">
                <a:alpha val="100000"/>
              </a:srgbClr>
            </a:solidFill>
            <a:ln w="9000" cap="rnd">
              <a:solidFill>
                <a:srgbClr val="FF9B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t355"/>
            <p:cNvSpPr/>
            <p:nvPr/>
          </p:nvSpPr>
          <p:spPr>
            <a:xfrm>
              <a:off x="4215068" y="4433146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t356"/>
            <p:cNvSpPr/>
            <p:nvPr/>
          </p:nvSpPr>
          <p:spPr>
            <a:xfrm>
              <a:off x="4604877" y="4944648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t357"/>
            <p:cNvSpPr/>
            <p:nvPr/>
          </p:nvSpPr>
          <p:spPr>
            <a:xfrm>
              <a:off x="4052647" y="5170603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t358"/>
            <p:cNvSpPr/>
            <p:nvPr/>
          </p:nvSpPr>
          <p:spPr>
            <a:xfrm>
              <a:off x="4507425" y="5433039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t359"/>
            <p:cNvSpPr/>
            <p:nvPr/>
          </p:nvSpPr>
          <p:spPr>
            <a:xfrm>
              <a:off x="4280036" y="4964724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t360"/>
            <p:cNvSpPr/>
            <p:nvPr/>
          </p:nvSpPr>
          <p:spPr>
            <a:xfrm>
              <a:off x="4280036" y="5516749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t361"/>
            <p:cNvSpPr/>
            <p:nvPr/>
          </p:nvSpPr>
          <p:spPr>
            <a:xfrm>
              <a:off x="4345004" y="4496409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t362"/>
            <p:cNvSpPr/>
            <p:nvPr/>
          </p:nvSpPr>
          <p:spPr>
            <a:xfrm>
              <a:off x="4247552" y="5490278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t363"/>
            <p:cNvSpPr/>
            <p:nvPr/>
          </p:nvSpPr>
          <p:spPr>
            <a:xfrm>
              <a:off x="3955195" y="2797864"/>
              <a:ext cx="63202" cy="63202"/>
            </a:xfrm>
            <a:prstGeom prst="ellipse">
              <a:avLst/>
            </a:prstGeom>
            <a:solidFill>
              <a:srgbClr val="FF9E81">
                <a:alpha val="100000"/>
              </a:srgbClr>
            </a:solidFill>
            <a:ln w="9000" cap="rnd">
              <a:solidFill>
                <a:srgbClr val="FF9E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t364"/>
            <p:cNvSpPr/>
            <p:nvPr/>
          </p:nvSpPr>
          <p:spPr>
            <a:xfrm>
              <a:off x="4247552" y="4450369"/>
              <a:ext cx="63202" cy="63202"/>
            </a:xfrm>
            <a:prstGeom prst="ellipse">
              <a:avLst/>
            </a:prstGeom>
            <a:solidFill>
              <a:srgbClr val="FF9E82">
                <a:alpha val="100000"/>
              </a:srgbClr>
            </a:solidFill>
            <a:ln w="9000" cap="rnd">
              <a:solidFill>
                <a:srgbClr val="FF9E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t365"/>
            <p:cNvSpPr/>
            <p:nvPr/>
          </p:nvSpPr>
          <p:spPr>
            <a:xfrm>
              <a:off x="4474941" y="5034897"/>
              <a:ext cx="63202" cy="63202"/>
            </a:xfrm>
            <a:prstGeom prst="ellipse">
              <a:avLst/>
            </a:prstGeom>
            <a:solidFill>
              <a:srgbClr val="FF9F82">
                <a:alpha val="100000"/>
              </a:srgbClr>
            </a:solidFill>
            <a:ln w="9000" cap="rnd">
              <a:solidFill>
                <a:srgbClr val="FF9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t366"/>
            <p:cNvSpPr/>
            <p:nvPr/>
          </p:nvSpPr>
          <p:spPr>
            <a:xfrm>
              <a:off x="4637361" y="5192492"/>
              <a:ext cx="63202" cy="63202"/>
            </a:xfrm>
            <a:prstGeom prst="ellipse">
              <a:avLst/>
            </a:prstGeom>
            <a:solidFill>
              <a:srgbClr val="FF9F82">
                <a:alpha val="100000"/>
              </a:srgbClr>
            </a:solidFill>
            <a:ln w="9000" cap="rnd">
              <a:solidFill>
                <a:srgbClr val="FF9F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t367"/>
            <p:cNvSpPr/>
            <p:nvPr/>
          </p:nvSpPr>
          <p:spPr>
            <a:xfrm>
              <a:off x="3792774" y="5738517"/>
              <a:ext cx="63202" cy="63202"/>
            </a:xfrm>
            <a:prstGeom prst="ellipse">
              <a:avLst/>
            </a:prstGeom>
            <a:solidFill>
              <a:srgbClr val="FF9F83">
                <a:alpha val="100000"/>
              </a:srgbClr>
            </a:solidFill>
            <a:ln w="9000" cap="rnd">
              <a:solidFill>
                <a:srgbClr val="FF9F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t368"/>
            <p:cNvSpPr/>
            <p:nvPr/>
          </p:nvSpPr>
          <p:spPr>
            <a:xfrm>
              <a:off x="4312520" y="4964724"/>
              <a:ext cx="63202" cy="63202"/>
            </a:xfrm>
            <a:prstGeom prst="ellipse">
              <a:avLst/>
            </a:prstGeom>
            <a:solidFill>
              <a:srgbClr val="FF9F83">
                <a:alpha val="100000"/>
              </a:srgbClr>
            </a:solidFill>
            <a:ln w="9000" cap="rnd">
              <a:solidFill>
                <a:srgbClr val="FF9F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t369"/>
            <p:cNvSpPr/>
            <p:nvPr/>
          </p:nvSpPr>
          <p:spPr>
            <a:xfrm>
              <a:off x="4215068" y="5294981"/>
              <a:ext cx="63202" cy="63202"/>
            </a:xfrm>
            <a:prstGeom prst="ellipse">
              <a:avLst/>
            </a:prstGeom>
            <a:solidFill>
              <a:srgbClr val="FF9F83">
                <a:alpha val="100000"/>
              </a:srgbClr>
            </a:solidFill>
            <a:ln w="9000" cap="rnd">
              <a:solidFill>
                <a:srgbClr val="FF9F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t370"/>
            <p:cNvSpPr/>
            <p:nvPr/>
          </p:nvSpPr>
          <p:spPr>
            <a:xfrm>
              <a:off x="4312520" y="5490278"/>
              <a:ext cx="63202" cy="63202"/>
            </a:xfrm>
            <a:prstGeom prst="ellipse">
              <a:avLst/>
            </a:prstGeom>
            <a:solidFill>
              <a:srgbClr val="FFA083">
                <a:alpha val="100000"/>
              </a:srgbClr>
            </a:solidFill>
            <a:ln w="9000" cap="rnd">
              <a:solidFill>
                <a:srgbClr val="FFA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t371"/>
            <p:cNvSpPr/>
            <p:nvPr/>
          </p:nvSpPr>
          <p:spPr>
            <a:xfrm>
              <a:off x="4345004" y="4796008"/>
              <a:ext cx="63202" cy="63202"/>
            </a:xfrm>
            <a:prstGeom prst="ellipse">
              <a:avLst/>
            </a:prstGeom>
            <a:solidFill>
              <a:srgbClr val="FFA083">
                <a:alpha val="100000"/>
              </a:srgbClr>
            </a:solidFill>
            <a:ln w="9000" cap="rnd">
              <a:solidFill>
                <a:srgbClr val="FFA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t372"/>
            <p:cNvSpPr/>
            <p:nvPr/>
          </p:nvSpPr>
          <p:spPr>
            <a:xfrm>
              <a:off x="4442457" y="2572881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t373"/>
            <p:cNvSpPr/>
            <p:nvPr/>
          </p:nvSpPr>
          <p:spPr>
            <a:xfrm>
              <a:off x="4150100" y="3930187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t374"/>
            <p:cNvSpPr/>
            <p:nvPr/>
          </p:nvSpPr>
          <p:spPr>
            <a:xfrm>
              <a:off x="4572393" y="5226196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t375"/>
            <p:cNvSpPr/>
            <p:nvPr/>
          </p:nvSpPr>
          <p:spPr>
            <a:xfrm>
              <a:off x="4312520" y="5545871"/>
              <a:ext cx="63202" cy="63202"/>
            </a:xfrm>
            <a:prstGeom prst="ellipse">
              <a:avLst/>
            </a:prstGeom>
            <a:solidFill>
              <a:srgbClr val="FFA084">
                <a:alpha val="100000"/>
              </a:srgbClr>
            </a:solidFill>
            <a:ln w="9000" cap="rnd">
              <a:solidFill>
                <a:srgbClr val="FFA0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t376"/>
            <p:cNvSpPr/>
            <p:nvPr/>
          </p:nvSpPr>
          <p:spPr>
            <a:xfrm>
              <a:off x="4409973" y="5704905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t377"/>
            <p:cNvSpPr/>
            <p:nvPr/>
          </p:nvSpPr>
          <p:spPr>
            <a:xfrm>
              <a:off x="4702330" y="4944648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t378"/>
            <p:cNvSpPr/>
            <p:nvPr/>
          </p:nvSpPr>
          <p:spPr>
            <a:xfrm>
              <a:off x="4734814" y="3737541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t379"/>
            <p:cNvSpPr/>
            <p:nvPr/>
          </p:nvSpPr>
          <p:spPr>
            <a:xfrm>
              <a:off x="4117616" y="4986288"/>
              <a:ext cx="63202" cy="63202"/>
            </a:xfrm>
            <a:prstGeom prst="ellipse">
              <a:avLst/>
            </a:prstGeom>
            <a:solidFill>
              <a:srgbClr val="FFA286">
                <a:alpha val="100000"/>
              </a:srgbClr>
            </a:solidFill>
            <a:ln w="9000" cap="rnd">
              <a:solidFill>
                <a:srgbClr val="FFA2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t380"/>
            <p:cNvSpPr/>
            <p:nvPr/>
          </p:nvSpPr>
          <p:spPr>
            <a:xfrm>
              <a:off x="4345004" y="4443357"/>
              <a:ext cx="63202" cy="63202"/>
            </a:xfrm>
            <a:prstGeom prst="ellipse">
              <a:avLst/>
            </a:prstGeom>
            <a:solidFill>
              <a:srgbClr val="FFA286">
                <a:alpha val="100000"/>
              </a:srgbClr>
            </a:solidFill>
            <a:ln w="9000" cap="rnd">
              <a:solidFill>
                <a:srgbClr val="FFA2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t381"/>
            <p:cNvSpPr/>
            <p:nvPr/>
          </p:nvSpPr>
          <p:spPr>
            <a:xfrm>
              <a:off x="4442457" y="3187052"/>
              <a:ext cx="63202" cy="63202"/>
            </a:xfrm>
            <a:prstGeom prst="ellipse">
              <a:avLst/>
            </a:prstGeom>
            <a:solidFill>
              <a:srgbClr val="FFA287">
                <a:alpha val="100000"/>
              </a:srgbClr>
            </a:solidFill>
            <a:ln w="9000" cap="rnd">
              <a:solidFill>
                <a:srgbClr val="FF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t382"/>
            <p:cNvSpPr/>
            <p:nvPr/>
          </p:nvSpPr>
          <p:spPr>
            <a:xfrm>
              <a:off x="4767298" y="4063407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t383"/>
            <p:cNvSpPr/>
            <p:nvPr/>
          </p:nvSpPr>
          <p:spPr>
            <a:xfrm>
              <a:off x="4020163" y="5264323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t384"/>
            <p:cNvSpPr/>
            <p:nvPr/>
          </p:nvSpPr>
          <p:spPr>
            <a:xfrm>
              <a:off x="4182584" y="4784596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t385"/>
            <p:cNvSpPr/>
            <p:nvPr/>
          </p:nvSpPr>
          <p:spPr>
            <a:xfrm>
              <a:off x="4215068" y="2753009"/>
              <a:ext cx="63202" cy="63202"/>
            </a:xfrm>
            <a:prstGeom prst="ellipse">
              <a:avLst/>
            </a:prstGeom>
            <a:solidFill>
              <a:srgbClr val="FFA387">
                <a:alpha val="100000"/>
              </a:srgbClr>
            </a:solidFill>
            <a:ln w="9000" cap="rnd">
              <a:solidFill>
                <a:srgbClr val="FFA3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t386"/>
            <p:cNvSpPr/>
            <p:nvPr/>
          </p:nvSpPr>
          <p:spPr>
            <a:xfrm>
              <a:off x="4215068" y="5422828"/>
              <a:ext cx="63202" cy="63202"/>
            </a:xfrm>
            <a:prstGeom prst="ellipse">
              <a:avLst/>
            </a:prstGeom>
            <a:solidFill>
              <a:srgbClr val="FFA488">
                <a:alpha val="100000"/>
              </a:srgbClr>
            </a:solidFill>
            <a:ln w="9000" cap="rnd">
              <a:solidFill>
                <a:srgbClr val="FFA4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t387"/>
            <p:cNvSpPr/>
            <p:nvPr/>
          </p:nvSpPr>
          <p:spPr>
            <a:xfrm>
              <a:off x="4442457" y="4986288"/>
              <a:ext cx="63202" cy="63202"/>
            </a:xfrm>
            <a:prstGeom prst="ellipse">
              <a:avLst/>
            </a:prstGeom>
            <a:solidFill>
              <a:srgbClr val="FFA488">
                <a:alpha val="100000"/>
              </a:srgbClr>
            </a:solidFill>
            <a:ln w="9000" cap="rnd">
              <a:solidFill>
                <a:srgbClr val="FFA4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t388"/>
            <p:cNvSpPr/>
            <p:nvPr/>
          </p:nvSpPr>
          <p:spPr>
            <a:xfrm>
              <a:off x="4247552" y="5561604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t389"/>
            <p:cNvSpPr/>
            <p:nvPr/>
          </p:nvSpPr>
          <p:spPr>
            <a:xfrm>
              <a:off x="4117616" y="3064487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t390"/>
            <p:cNvSpPr/>
            <p:nvPr/>
          </p:nvSpPr>
          <p:spPr>
            <a:xfrm>
              <a:off x="4150100" y="5433039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t391"/>
            <p:cNvSpPr/>
            <p:nvPr/>
          </p:nvSpPr>
          <p:spPr>
            <a:xfrm>
              <a:off x="4409973" y="5454603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t392"/>
            <p:cNvSpPr/>
            <p:nvPr/>
          </p:nvSpPr>
          <p:spPr>
            <a:xfrm>
              <a:off x="4247552" y="5679586"/>
              <a:ext cx="63202" cy="63202"/>
            </a:xfrm>
            <a:prstGeom prst="ellipse">
              <a:avLst/>
            </a:prstGeom>
            <a:solidFill>
              <a:srgbClr val="FFA589">
                <a:alpha val="100000"/>
              </a:srgbClr>
            </a:solidFill>
            <a:ln w="9000" cap="rnd">
              <a:solidFill>
                <a:srgbClr val="FFA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t393"/>
            <p:cNvSpPr/>
            <p:nvPr/>
          </p:nvSpPr>
          <p:spPr>
            <a:xfrm>
              <a:off x="3955195" y="4925869"/>
              <a:ext cx="63202" cy="63202"/>
            </a:xfrm>
            <a:prstGeom prst="ellipse">
              <a:avLst/>
            </a:prstGeom>
            <a:solidFill>
              <a:srgbClr val="FFA58A">
                <a:alpha val="100000"/>
              </a:srgbClr>
            </a:solidFill>
            <a:ln w="9000" cap="rnd">
              <a:solidFill>
                <a:srgbClr val="FFA5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t394"/>
            <p:cNvSpPr/>
            <p:nvPr/>
          </p:nvSpPr>
          <p:spPr>
            <a:xfrm>
              <a:off x="4572393" y="4561339"/>
              <a:ext cx="63202" cy="63202"/>
            </a:xfrm>
            <a:prstGeom prst="ellipse">
              <a:avLst/>
            </a:prstGeom>
            <a:solidFill>
              <a:srgbClr val="FFA58A">
                <a:alpha val="100000"/>
              </a:srgbClr>
            </a:solidFill>
            <a:ln w="9000" cap="rnd">
              <a:solidFill>
                <a:srgbClr val="FFA5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t395"/>
            <p:cNvSpPr/>
            <p:nvPr/>
          </p:nvSpPr>
          <p:spPr>
            <a:xfrm>
              <a:off x="4637361" y="2195834"/>
              <a:ext cx="63202" cy="63202"/>
            </a:xfrm>
            <a:prstGeom prst="ellipse">
              <a:avLst/>
            </a:prstGeom>
            <a:solidFill>
              <a:srgbClr val="FFA68A">
                <a:alpha val="100000"/>
              </a:srgbClr>
            </a:solidFill>
            <a:ln w="9000" cap="rnd">
              <a:solidFill>
                <a:srgbClr val="FFA6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t396"/>
            <p:cNvSpPr/>
            <p:nvPr/>
          </p:nvSpPr>
          <p:spPr>
            <a:xfrm>
              <a:off x="4182584" y="3402941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t397"/>
            <p:cNvSpPr/>
            <p:nvPr/>
          </p:nvSpPr>
          <p:spPr>
            <a:xfrm>
              <a:off x="4182584" y="1614687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t398"/>
            <p:cNvSpPr/>
            <p:nvPr/>
          </p:nvSpPr>
          <p:spPr>
            <a:xfrm>
              <a:off x="4150100" y="5808690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t399"/>
            <p:cNvSpPr/>
            <p:nvPr/>
          </p:nvSpPr>
          <p:spPr>
            <a:xfrm>
              <a:off x="5124623" y="2436819"/>
              <a:ext cx="63202" cy="63202"/>
            </a:xfrm>
            <a:prstGeom prst="ellipse">
              <a:avLst/>
            </a:prstGeom>
            <a:solidFill>
              <a:srgbClr val="FFA68B">
                <a:alpha val="100000"/>
              </a:srgbClr>
            </a:solidFill>
            <a:ln w="9000" cap="rnd">
              <a:solidFill>
                <a:srgbClr val="FFA6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t400"/>
            <p:cNvSpPr/>
            <p:nvPr/>
          </p:nvSpPr>
          <p:spPr>
            <a:xfrm>
              <a:off x="4442457" y="4624974"/>
              <a:ext cx="63202" cy="63202"/>
            </a:xfrm>
            <a:prstGeom prst="ellipse">
              <a:avLst/>
            </a:prstGeom>
            <a:solidFill>
              <a:srgbClr val="FFA78C">
                <a:alpha val="100000"/>
              </a:srgbClr>
            </a:solidFill>
            <a:ln w="9000" cap="rnd">
              <a:solidFill>
                <a:srgbClr val="FFA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t401"/>
            <p:cNvSpPr/>
            <p:nvPr/>
          </p:nvSpPr>
          <p:spPr>
            <a:xfrm>
              <a:off x="4182584" y="5634731"/>
              <a:ext cx="63202" cy="63202"/>
            </a:xfrm>
            <a:prstGeom prst="ellipse">
              <a:avLst/>
            </a:prstGeom>
            <a:solidFill>
              <a:srgbClr val="FFA78C">
                <a:alpha val="100000"/>
              </a:srgbClr>
            </a:solidFill>
            <a:ln w="9000" cap="rnd">
              <a:solidFill>
                <a:srgbClr val="FFA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t402"/>
            <p:cNvSpPr/>
            <p:nvPr/>
          </p:nvSpPr>
          <p:spPr>
            <a:xfrm>
              <a:off x="4247552" y="4706536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t403"/>
            <p:cNvSpPr/>
            <p:nvPr/>
          </p:nvSpPr>
          <p:spPr>
            <a:xfrm>
              <a:off x="4897234" y="5150247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t404"/>
            <p:cNvSpPr/>
            <p:nvPr/>
          </p:nvSpPr>
          <p:spPr>
            <a:xfrm>
              <a:off x="4280036" y="5009579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t405"/>
            <p:cNvSpPr/>
            <p:nvPr/>
          </p:nvSpPr>
          <p:spPr>
            <a:xfrm>
              <a:off x="4280036" y="5282328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t406"/>
            <p:cNvSpPr/>
            <p:nvPr/>
          </p:nvSpPr>
          <p:spPr>
            <a:xfrm>
              <a:off x="4767298" y="4763032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t407"/>
            <p:cNvSpPr/>
            <p:nvPr/>
          </p:nvSpPr>
          <p:spPr>
            <a:xfrm>
              <a:off x="4572393" y="4631513"/>
              <a:ext cx="63202" cy="63202"/>
            </a:xfrm>
            <a:prstGeom prst="ellipse">
              <a:avLst/>
            </a:prstGeom>
            <a:solidFill>
              <a:srgbClr val="FFA88E">
                <a:alpha val="100000"/>
              </a:srgbClr>
            </a:solidFill>
            <a:ln w="9000" cap="rnd">
              <a:solidFill>
                <a:srgbClr val="FFA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t408"/>
            <p:cNvSpPr/>
            <p:nvPr/>
          </p:nvSpPr>
          <p:spPr>
            <a:xfrm>
              <a:off x="4409973" y="5530946"/>
              <a:ext cx="63202" cy="63202"/>
            </a:xfrm>
            <a:prstGeom prst="ellipse">
              <a:avLst/>
            </a:prstGeom>
            <a:solidFill>
              <a:srgbClr val="FFA88E">
                <a:alpha val="100000"/>
              </a:srgbClr>
            </a:solidFill>
            <a:ln w="9000" cap="rnd">
              <a:solidFill>
                <a:srgbClr val="FFA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t409"/>
            <p:cNvSpPr/>
            <p:nvPr/>
          </p:nvSpPr>
          <p:spPr>
            <a:xfrm>
              <a:off x="4442457" y="3847965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t410"/>
            <p:cNvSpPr/>
            <p:nvPr/>
          </p:nvSpPr>
          <p:spPr>
            <a:xfrm>
              <a:off x="4409973" y="5545871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t411"/>
            <p:cNvSpPr/>
            <p:nvPr/>
          </p:nvSpPr>
          <p:spPr>
            <a:xfrm>
              <a:off x="4280036" y="4600194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t412"/>
            <p:cNvSpPr/>
            <p:nvPr/>
          </p:nvSpPr>
          <p:spPr>
            <a:xfrm>
              <a:off x="4247552" y="5336621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t413"/>
            <p:cNvSpPr/>
            <p:nvPr/>
          </p:nvSpPr>
          <p:spPr>
            <a:xfrm>
              <a:off x="4052647" y="4860938"/>
              <a:ext cx="63202" cy="63202"/>
            </a:xfrm>
            <a:prstGeom prst="ellipse">
              <a:avLst/>
            </a:prstGeom>
            <a:solidFill>
              <a:srgbClr val="FFA98F">
                <a:alpha val="100000"/>
              </a:srgbClr>
            </a:solidFill>
            <a:ln w="9000" cap="rnd">
              <a:solidFill>
                <a:srgbClr val="FFA9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t414"/>
            <p:cNvSpPr/>
            <p:nvPr/>
          </p:nvSpPr>
          <p:spPr>
            <a:xfrm>
              <a:off x="4539909" y="5704905"/>
              <a:ext cx="63202" cy="63202"/>
            </a:xfrm>
            <a:prstGeom prst="ellipse">
              <a:avLst/>
            </a:prstGeom>
            <a:solidFill>
              <a:srgbClr val="FFA98F">
                <a:alpha val="100000"/>
              </a:srgbClr>
            </a:solidFill>
            <a:ln w="9000" cap="rnd">
              <a:solidFill>
                <a:srgbClr val="FFA9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t415"/>
            <p:cNvSpPr/>
            <p:nvPr/>
          </p:nvSpPr>
          <p:spPr>
            <a:xfrm>
              <a:off x="3955195" y="5634731"/>
              <a:ext cx="63202" cy="63202"/>
            </a:xfrm>
            <a:prstGeom prst="ellipse">
              <a:avLst/>
            </a:prstGeom>
            <a:solidFill>
              <a:srgbClr val="FFAA8F">
                <a:alpha val="100000"/>
              </a:srgbClr>
            </a:solidFill>
            <a:ln w="9000" cap="rnd">
              <a:solidFill>
                <a:srgbClr val="FFAA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t416"/>
            <p:cNvSpPr/>
            <p:nvPr/>
          </p:nvSpPr>
          <p:spPr>
            <a:xfrm>
              <a:off x="4832266" y="3669564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t417"/>
            <p:cNvSpPr/>
            <p:nvPr/>
          </p:nvSpPr>
          <p:spPr>
            <a:xfrm>
              <a:off x="4215068" y="5545871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t418"/>
            <p:cNvSpPr/>
            <p:nvPr/>
          </p:nvSpPr>
          <p:spPr>
            <a:xfrm>
              <a:off x="4409973" y="5034897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t419"/>
            <p:cNvSpPr/>
            <p:nvPr/>
          </p:nvSpPr>
          <p:spPr>
            <a:xfrm>
              <a:off x="4767298" y="4461214"/>
              <a:ext cx="63202" cy="63202"/>
            </a:xfrm>
            <a:prstGeom prst="ellipse">
              <a:avLst/>
            </a:prstGeom>
            <a:solidFill>
              <a:srgbClr val="FFAB90">
                <a:alpha val="100000"/>
              </a:srgbClr>
            </a:solidFill>
            <a:ln w="9000" cap="rnd">
              <a:solidFill>
                <a:srgbClr val="FFAB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t420"/>
            <p:cNvSpPr/>
            <p:nvPr/>
          </p:nvSpPr>
          <p:spPr>
            <a:xfrm>
              <a:off x="4507425" y="5150247"/>
              <a:ext cx="63202" cy="63202"/>
            </a:xfrm>
            <a:prstGeom prst="ellipse">
              <a:avLst/>
            </a:prstGeom>
            <a:solidFill>
              <a:srgbClr val="FFAB91">
                <a:alpha val="100000"/>
              </a:srgbClr>
            </a:solidFill>
            <a:ln w="9000" cap="rnd">
              <a:solidFill>
                <a:srgbClr val="FFAB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t421"/>
            <p:cNvSpPr/>
            <p:nvPr/>
          </p:nvSpPr>
          <p:spPr>
            <a:xfrm>
              <a:off x="4117616" y="4450369"/>
              <a:ext cx="63202" cy="63202"/>
            </a:xfrm>
            <a:prstGeom prst="ellipse">
              <a:avLst/>
            </a:prstGeom>
            <a:solidFill>
              <a:srgbClr val="FFAB91">
                <a:alpha val="100000"/>
              </a:srgbClr>
            </a:solidFill>
            <a:ln w="9000" cap="rnd">
              <a:solidFill>
                <a:srgbClr val="FFAB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t422"/>
            <p:cNvSpPr/>
            <p:nvPr/>
          </p:nvSpPr>
          <p:spPr>
            <a:xfrm>
              <a:off x="4409973" y="5162289"/>
              <a:ext cx="63202" cy="63202"/>
            </a:xfrm>
            <a:prstGeom prst="ellipse">
              <a:avLst/>
            </a:prstGeom>
            <a:solidFill>
              <a:srgbClr val="FFAB91">
                <a:alpha val="100000"/>
              </a:srgbClr>
            </a:solidFill>
            <a:ln w="9000" cap="rnd">
              <a:solidFill>
                <a:srgbClr val="FFAB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t423"/>
            <p:cNvSpPr/>
            <p:nvPr/>
          </p:nvSpPr>
          <p:spPr>
            <a:xfrm>
              <a:off x="4312520" y="5009579"/>
              <a:ext cx="63202" cy="63202"/>
            </a:xfrm>
            <a:prstGeom prst="ellipse">
              <a:avLst/>
            </a:prstGeom>
            <a:solidFill>
              <a:srgbClr val="FFAB92">
                <a:alpha val="100000"/>
              </a:srgbClr>
            </a:solidFill>
            <a:ln w="9000" cap="rnd">
              <a:solidFill>
                <a:srgbClr val="FFAB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t424"/>
            <p:cNvSpPr/>
            <p:nvPr/>
          </p:nvSpPr>
          <p:spPr>
            <a:xfrm>
              <a:off x="3760290" y="1614687"/>
              <a:ext cx="63202" cy="63202"/>
            </a:xfrm>
            <a:prstGeom prst="ellipse">
              <a:avLst/>
            </a:prstGeom>
            <a:solidFill>
              <a:srgbClr val="FFAC93">
                <a:alpha val="100000"/>
              </a:srgbClr>
            </a:solidFill>
            <a:ln w="9000" cap="rnd">
              <a:solidFill>
                <a:srgbClr val="FFAC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t425"/>
            <p:cNvSpPr/>
            <p:nvPr/>
          </p:nvSpPr>
          <p:spPr>
            <a:xfrm>
              <a:off x="4442457" y="4480239"/>
              <a:ext cx="63202" cy="63202"/>
            </a:xfrm>
            <a:prstGeom prst="ellipse">
              <a:avLst/>
            </a:prstGeom>
            <a:solidFill>
              <a:srgbClr val="FFAC93">
                <a:alpha val="100000"/>
              </a:srgbClr>
            </a:solidFill>
            <a:ln w="9000" cap="rnd">
              <a:solidFill>
                <a:srgbClr val="FFAC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t426"/>
            <p:cNvSpPr/>
            <p:nvPr/>
          </p:nvSpPr>
          <p:spPr>
            <a:xfrm>
              <a:off x="4182584" y="4274641"/>
              <a:ext cx="63202" cy="63202"/>
            </a:xfrm>
            <a:prstGeom prst="ellipse">
              <a:avLst/>
            </a:prstGeom>
            <a:solidFill>
              <a:srgbClr val="FFAD93">
                <a:alpha val="100000"/>
              </a:srgbClr>
            </a:solidFill>
            <a:ln w="9000" cap="rnd">
              <a:solidFill>
                <a:srgbClr val="FFAD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t427"/>
            <p:cNvSpPr/>
            <p:nvPr/>
          </p:nvSpPr>
          <p:spPr>
            <a:xfrm>
              <a:off x="4962203" y="5009579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t428"/>
            <p:cNvSpPr/>
            <p:nvPr/>
          </p:nvSpPr>
          <p:spPr>
            <a:xfrm>
              <a:off x="4085131" y="5096540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t429"/>
            <p:cNvSpPr/>
            <p:nvPr/>
          </p:nvSpPr>
          <p:spPr>
            <a:xfrm>
              <a:off x="4604877" y="5158219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t430"/>
            <p:cNvSpPr/>
            <p:nvPr/>
          </p:nvSpPr>
          <p:spPr>
            <a:xfrm>
              <a:off x="4215068" y="4908228"/>
              <a:ext cx="63202" cy="63202"/>
            </a:xfrm>
            <a:prstGeom prst="ellipse">
              <a:avLst/>
            </a:prstGeom>
            <a:solidFill>
              <a:srgbClr val="FFAD94">
                <a:alpha val="100000"/>
              </a:srgbClr>
            </a:solidFill>
            <a:ln w="9000" cap="rnd">
              <a:solidFill>
                <a:srgbClr val="FFAD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t431"/>
            <p:cNvSpPr/>
            <p:nvPr/>
          </p:nvSpPr>
          <p:spPr>
            <a:xfrm>
              <a:off x="4767298" y="4674171"/>
              <a:ext cx="63202" cy="63202"/>
            </a:xfrm>
            <a:prstGeom prst="ellipse">
              <a:avLst/>
            </a:prstGeom>
            <a:solidFill>
              <a:srgbClr val="FFAE95">
                <a:alpha val="100000"/>
              </a:srgbClr>
            </a:solidFill>
            <a:ln w="9000" cap="rnd">
              <a:solidFill>
                <a:srgbClr val="FFAE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t432"/>
            <p:cNvSpPr/>
            <p:nvPr/>
          </p:nvSpPr>
          <p:spPr>
            <a:xfrm>
              <a:off x="4377488" y="5376543"/>
              <a:ext cx="63202" cy="63202"/>
            </a:xfrm>
            <a:prstGeom prst="ellipse">
              <a:avLst/>
            </a:prstGeom>
            <a:solidFill>
              <a:srgbClr val="FFAE95">
                <a:alpha val="100000"/>
              </a:srgbClr>
            </a:solidFill>
            <a:ln w="9000" cap="rnd">
              <a:solidFill>
                <a:srgbClr val="FFAE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t433"/>
            <p:cNvSpPr/>
            <p:nvPr/>
          </p:nvSpPr>
          <p:spPr>
            <a:xfrm>
              <a:off x="4345004" y="5034897"/>
              <a:ext cx="63202" cy="63202"/>
            </a:xfrm>
            <a:prstGeom prst="ellipse">
              <a:avLst/>
            </a:prstGeom>
            <a:solidFill>
              <a:srgbClr val="FFAF95">
                <a:alpha val="100000"/>
              </a:srgbClr>
            </a:solidFill>
            <a:ln w="9000" cap="rnd">
              <a:solidFill>
                <a:srgbClr val="FFAF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t434"/>
            <p:cNvSpPr/>
            <p:nvPr/>
          </p:nvSpPr>
          <p:spPr>
            <a:xfrm>
              <a:off x="4312520" y="5359911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t435"/>
            <p:cNvSpPr/>
            <p:nvPr/>
          </p:nvSpPr>
          <p:spPr>
            <a:xfrm>
              <a:off x="4182584" y="5113364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t436"/>
            <p:cNvSpPr/>
            <p:nvPr/>
          </p:nvSpPr>
          <p:spPr>
            <a:xfrm>
              <a:off x="4182584" y="5062631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t437"/>
            <p:cNvSpPr/>
            <p:nvPr/>
          </p:nvSpPr>
          <p:spPr>
            <a:xfrm>
              <a:off x="4962203" y="5595876"/>
              <a:ext cx="63202" cy="63202"/>
            </a:xfrm>
            <a:prstGeom prst="ellipse">
              <a:avLst/>
            </a:prstGeom>
            <a:solidFill>
              <a:srgbClr val="FFAF96">
                <a:alpha val="100000"/>
              </a:srgbClr>
            </a:solidFill>
            <a:ln w="9000" cap="rnd">
              <a:solidFill>
                <a:srgbClr val="FFAF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t438"/>
            <p:cNvSpPr/>
            <p:nvPr/>
          </p:nvSpPr>
          <p:spPr>
            <a:xfrm>
              <a:off x="4637361" y="4724177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t439"/>
            <p:cNvSpPr/>
            <p:nvPr/>
          </p:nvSpPr>
          <p:spPr>
            <a:xfrm>
              <a:off x="3987679" y="3669564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t440"/>
            <p:cNvSpPr/>
            <p:nvPr/>
          </p:nvSpPr>
          <p:spPr>
            <a:xfrm>
              <a:off x="4117616" y="5578236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t441"/>
            <p:cNvSpPr/>
            <p:nvPr/>
          </p:nvSpPr>
          <p:spPr>
            <a:xfrm>
              <a:off x="4637361" y="2865841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t442"/>
            <p:cNvSpPr/>
            <p:nvPr/>
          </p:nvSpPr>
          <p:spPr>
            <a:xfrm>
              <a:off x="4442457" y="4891596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t443"/>
            <p:cNvSpPr/>
            <p:nvPr/>
          </p:nvSpPr>
          <p:spPr>
            <a:xfrm>
              <a:off x="4442457" y="5394184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t444"/>
            <p:cNvSpPr/>
            <p:nvPr/>
          </p:nvSpPr>
          <p:spPr>
            <a:xfrm>
              <a:off x="4247552" y="5394184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t445"/>
            <p:cNvSpPr/>
            <p:nvPr/>
          </p:nvSpPr>
          <p:spPr>
            <a:xfrm>
              <a:off x="4377488" y="4666613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t446"/>
            <p:cNvSpPr/>
            <p:nvPr/>
          </p:nvSpPr>
          <p:spPr>
            <a:xfrm>
              <a:off x="4637361" y="5433039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t447"/>
            <p:cNvSpPr/>
            <p:nvPr/>
          </p:nvSpPr>
          <p:spPr>
            <a:xfrm>
              <a:off x="4799782" y="5116849"/>
              <a:ext cx="63202" cy="63202"/>
            </a:xfrm>
            <a:prstGeom prst="ellipse">
              <a:avLst/>
            </a:prstGeom>
            <a:solidFill>
              <a:srgbClr val="FFB299">
                <a:alpha val="100000"/>
              </a:srgbClr>
            </a:solidFill>
            <a:ln w="9000" cap="rnd">
              <a:solidFill>
                <a:srgbClr val="FFB2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t448"/>
            <p:cNvSpPr/>
            <p:nvPr/>
          </p:nvSpPr>
          <p:spPr>
            <a:xfrm>
              <a:off x="4734814" y="5096540"/>
              <a:ext cx="63202" cy="63202"/>
            </a:xfrm>
            <a:prstGeom prst="ellipse">
              <a:avLst/>
            </a:prstGeom>
            <a:solidFill>
              <a:srgbClr val="FFB299">
                <a:alpha val="100000"/>
              </a:srgbClr>
            </a:solidFill>
            <a:ln w="9000" cap="rnd">
              <a:solidFill>
                <a:srgbClr val="FFB2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t449"/>
            <p:cNvSpPr/>
            <p:nvPr/>
          </p:nvSpPr>
          <p:spPr>
            <a:xfrm>
              <a:off x="4215068" y="4541264"/>
              <a:ext cx="63202" cy="63202"/>
            </a:xfrm>
            <a:prstGeom prst="ellipse">
              <a:avLst/>
            </a:prstGeom>
            <a:solidFill>
              <a:srgbClr val="FFB29A">
                <a:alpha val="100000"/>
              </a:srgbClr>
            </a:solidFill>
            <a:ln w="9000" cap="rnd">
              <a:solidFill>
                <a:srgbClr val="FFB2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t450"/>
            <p:cNvSpPr/>
            <p:nvPr/>
          </p:nvSpPr>
          <p:spPr>
            <a:xfrm>
              <a:off x="4832266" y="5679586"/>
              <a:ext cx="63202" cy="63202"/>
            </a:xfrm>
            <a:prstGeom prst="ellipse">
              <a:avLst/>
            </a:prstGeom>
            <a:solidFill>
              <a:srgbClr val="FFB29A">
                <a:alpha val="100000"/>
              </a:srgbClr>
            </a:solidFill>
            <a:ln w="9000" cap="rnd">
              <a:solidFill>
                <a:srgbClr val="FFB2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t451"/>
            <p:cNvSpPr/>
            <p:nvPr/>
          </p:nvSpPr>
          <p:spPr>
            <a:xfrm>
              <a:off x="4020163" y="5086893"/>
              <a:ext cx="63202" cy="63202"/>
            </a:xfrm>
            <a:prstGeom prst="ellipse">
              <a:avLst/>
            </a:prstGeom>
            <a:solidFill>
              <a:srgbClr val="FFB39A">
                <a:alpha val="100000"/>
              </a:srgbClr>
            </a:solidFill>
            <a:ln w="9000" cap="rnd">
              <a:solidFill>
                <a:srgbClr val="FFB3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t452"/>
            <p:cNvSpPr/>
            <p:nvPr/>
          </p:nvSpPr>
          <p:spPr>
            <a:xfrm>
              <a:off x="4345004" y="4925869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t453"/>
            <p:cNvSpPr/>
            <p:nvPr/>
          </p:nvSpPr>
          <p:spPr>
            <a:xfrm>
              <a:off x="4734814" y="5368109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t454"/>
            <p:cNvSpPr/>
            <p:nvPr/>
          </p:nvSpPr>
          <p:spPr>
            <a:xfrm>
              <a:off x="4637361" y="4964724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t455"/>
            <p:cNvSpPr/>
            <p:nvPr/>
          </p:nvSpPr>
          <p:spPr>
            <a:xfrm>
              <a:off x="4637361" y="4752821"/>
              <a:ext cx="63202" cy="63202"/>
            </a:xfrm>
            <a:prstGeom prst="ellipse">
              <a:avLst/>
            </a:prstGeom>
            <a:solidFill>
              <a:srgbClr val="FFB39B">
                <a:alpha val="100000"/>
              </a:srgbClr>
            </a:solidFill>
            <a:ln w="9000" cap="rnd">
              <a:solidFill>
                <a:srgbClr val="FFB3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t456"/>
            <p:cNvSpPr/>
            <p:nvPr/>
          </p:nvSpPr>
          <p:spPr>
            <a:xfrm>
              <a:off x="4150100" y="4752821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t457"/>
            <p:cNvSpPr/>
            <p:nvPr/>
          </p:nvSpPr>
          <p:spPr>
            <a:xfrm>
              <a:off x="4637361" y="5154206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t458"/>
            <p:cNvSpPr/>
            <p:nvPr/>
          </p:nvSpPr>
          <p:spPr>
            <a:xfrm>
              <a:off x="4345004" y="3506727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t459"/>
            <p:cNvSpPr/>
            <p:nvPr/>
          </p:nvSpPr>
          <p:spPr>
            <a:xfrm>
              <a:off x="4345004" y="5197074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t460"/>
            <p:cNvSpPr/>
            <p:nvPr/>
          </p:nvSpPr>
          <p:spPr>
            <a:xfrm>
              <a:off x="4182584" y="4986288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t461"/>
            <p:cNvSpPr/>
            <p:nvPr/>
          </p:nvSpPr>
          <p:spPr>
            <a:xfrm>
              <a:off x="4215068" y="4833205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t462"/>
            <p:cNvSpPr/>
            <p:nvPr/>
          </p:nvSpPr>
          <p:spPr>
            <a:xfrm>
              <a:off x="4117616" y="5329254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t463"/>
            <p:cNvSpPr/>
            <p:nvPr/>
          </p:nvSpPr>
          <p:spPr>
            <a:xfrm>
              <a:off x="4929719" y="4606194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t464"/>
            <p:cNvSpPr/>
            <p:nvPr/>
          </p:nvSpPr>
          <p:spPr>
            <a:xfrm>
              <a:off x="4280036" y="5301520"/>
              <a:ext cx="63202" cy="63202"/>
            </a:xfrm>
            <a:prstGeom prst="ellipse">
              <a:avLst/>
            </a:prstGeom>
            <a:solidFill>
              <a:srgbClr val="FFB59E">
                <a:alpha val="100000"/>
              </a:srgbClr>
            </a:solidFill>
            <a:ln w="9000" cap="rnd">
              <a:solidFill>
                <a:srgbClr val="FFB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t465"/>
            <p:cNvSpPr/>
            <p:nvPr/>
          </p:nvSpPr>
          <p:spPr>
            <a:xfrm>
              <a:off x="4020163" y="4944648"/>
              <a:ext cx="63202" cy="63202"/>
            </a:xfrm>
            <a:prstGeom prst="ellipse">
              <a:avLst/>
            </a:prstGeom>
            <a:solidFill>
              <a:srgbClr val="FFB59E">
                <a:alpha val="100000"/>
              </a:srgbClr>
            </a:solidFill>
            <a:ln w="9000" cap="rnd">
              <a:solidFill>
                <a:srgbClr val="FFB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t466"/>
            <p:cNvSpPr/>
            <p:nvPr/>
          </p:nvSpPr>
          <p:spPr>
            <a:xfrm>
              <a:off x="4312520" y="5301520"/>
              <a:ext cx="63202" cy="63202"/>
            </a:xfrm>
            <a:prstGeom prst="ellipse">
              <a:avLst/>
            </a:prstGeom>
            <a:solidFill>
              <a:srgbClr val="FFB59E">
                <a:alpha val="100000"/>
              </a:srgbClr>
            </a:solidFill>
            <a:ln w="9000" cap="rnd">
              <a:solidFill>
                <a:srgbClr val="FFB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t467"/>
            <p:cNvSpPr/>
            <p:nvPr/>
          </p:nvSpPr>
          <p:spPr>
            <a:xfrm>
              <a:off x="4085131" y="3024875"/>
              <a:ext cx="63202" cy="63202"/>
            </a:xfrm>
            <a:prstGeom prst="ellipse">
              <a:avLst/>
            </a:prstGeom>
            <a:solidFill>
              <a:srgbClr val="FFB69E">
                <a:alpha val="100000"/>
              </a:srgbClr>
            </a:solidFill>
            <a:ln w="9000" cap="rnd">
              <a:solidFill>
                <a:srgbClr val="FFB6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t468"/>
            <p:cNvSpPr/>
            <p:nvPr/>
          </p:nvSpPr>
          <p:spPr>
            <a:xfrm>
              <a:off x="4345004" y="4238221"/>
              <a:ext cx="63202" cy="63202"/>
            </a:xfrm>
            <a:prstGeom prst="ellipse">
              <a:avLst/>
            </a:prstGeom>
            <a:solidFill>
              <a:srgbClr val="FFB69E">
                <a:alpha val="100000"/>
              </a:srgbClr>
            </a:solidFill>
            <a:ln w="9000" cap="rnd">
              <a:solidFill>
                <a:srgbClr val="FFB6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t469"/>
            <p:cNvSpPr/>
            <p:nvPr/>
          </p:nvSpPr>
          <p:spPr>
            <a:xfrm>
              <a:off x="4702330" y="5034897"/>
              <a:ext cx="63202" cy="63202"/>
            </a:xfrm>
            <a:prstGeom prst="ellipse">
              <a:avLst/>
            </a:prstGeom>
            <a:solidFill>
              <a:srgbClr val="FFB69F">
                <a:alpha val="100000"/>
              </a:srgbClr>
            </a:solidFill>
            <a:ln w="9000" cap="rnd">
              <a:solidFill>
                <a:srgbClr val="FFB6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t470"/>
            <p:cNvSpPr/>
            <p:nvPr/>
          </p:nvSpPr>
          <p:spPr>
            <a:xfrm>
              <a:off x="4117616" y="5336621"/>
              <a:ext cx="63202" cy="63202"/>
            </a:xfrm>
            <a:prstGeom prst="ellipse">
              <a:avLst/>
            </a:prstGeom>
            <a:solidFill>
              <a:srgbClr val="FFB69F">
                <a:alpha val="100000"/>
              </a:srgbClr>
            </a:solidFill>
            <a:ln w="9000" cap="rnd">
              <a:solidFill>
                <a:srgbClr val="FFB6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t471"/>
            <p:cNvSpPr/>
            <p:nvPr/>
          </p:nvSpPr>
          <p:spPr>
            <a:xfrm>
              <a:off x="4539909" y="4698101"/>
              <a:ext cx="63202" cy="63202"/>
            </a:xfrm>
            <a:prstGeom prst="ellipse">
              <a:avLst/>
            </a:prstGeom>
            <a:solidFill>
              <a:srgbClr val="FFB69F">
                <a:alpha val="100000"/>
              </a:srgbClr>
            </a:solidFill>
            <a:ln w="9000" cap="rnd">
              <a:solidFill>
                <a:srgbClr val="FFB6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t472"/>
            <p:cNvSpPr/>
            <p:nvPr/>
          </p:nvSpPr>
          <p:spPr>
            <a:xfrm>
              <a:off x="4669846" y="4833205"/>
              <a:ext cx="63202" cy="63202"/>
            </a:xfrm>
            <a:prstGeom prst="ellipse">
              <a:avLst/>
            </a:prstGeom>
            <a:solidFill>
              <a:srgbClr val="FFB79F">
                <a:alpha val="100000"/>
              </a:srgbClr>
            </a:solidFill>
            <a:ln w="9000" cap="rnd">
              <a:solidFill>
                <a:srgbClr val="FFB7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t473"/>
            <p:cNvSpPr/>
            <p:nvPr/>
          </p:nvSpPr>
          <p:spPr>
            <a:xfrm>
              <a:off x="4799782" y="3669564"/>
              <a:ext cx="63202" cy="63202"/>
            </a:xfrm>
            <a:prstGeom prst="ellipse">
              <a:avLst/>
            </a:prstGeom>
            <a:solidFill>
              <a:srgbClr val="FFB79F">
                <a:alpha val="100000"/>
              </a:srgbClr>
            </a:solidFill>
            <a:ln w="9000" cap="rnd">
              <a:solidFill>
                <a:srgbClr val="FFB7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t474"/>
            <p:cNvSpPr/>
            <p:nvPr/>
          </p:nvSpPr>
          <p:spPr>
            <a:xfrm>
              <a:off x="4345004" y="5412963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t475"/>
            <p:cNvSpPr/>
            <p:nvPr/>
          </p:nvSpPr>
          <p:spPr>
            <a:xfrm>
              <a:off x="4994687" y="4612320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t476"/>
            <p:cNvSpPr/>
            <p:nvPr/>
          </p:nvSpPr>
          <p:spPr>
            <a:xfrm>
              <a:off x="4085131" y="5704905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t477"/>
            <p:cNvSpPr/>
            <p:nvPr/>
          </p:nvSpPr>
          <p:spPr>
            <a:xfrm>
              <a:off x="4539909" y="5123947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t478"/>
            <p:cNvSpPr/>
            <p:nvPr/>
          </p:nvSpPr>
          <p:spPr>
            <a:xfrm>
              <a:off x="5384496" y="4600194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t479"/>
            <p:cNvSpPr/>
            <p:nvPr/>
          </p:nvSpPr>
          <p:spPr>
            <a:xfrm>
              <a:off x="4799782" y="4820270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t480"/>
            <p:cNvSpPr/>
            <p:nvPr/>
          </p:nvSpPr>
          <p:spPr>
            <a:xfrm>
              <a:off x="4409973" y="5454603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t481"/>
            <p:cNvSpPr/>
            <p:nvPr/>
          </p:nvSpPr>
          <p:spPr>
            <a:xfrm>
              <a:off x="4539909" y="5614656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t482"/>
            <p:cNvSpPr/>
            <p:nvPr/>
          </p:nvSpPr>
          <p:spPr>
            <a:xfrm>
              <a:off x="4669846" y="4908228"/>
              <a:ext cx="63202" cy="63202"/>
            </a:xfrm>
            <a:prstGeom prst="ellipse">
              <a:avLst/>
            </a:prstGeom>
            <a:solidFill>
              <a:srgbClr val="FFB8A1">
                <a:alpha val="100000"/>
              </a:srgbClr>
            </a:solidFill>
            <a:ln w="9000" cap="rnd">
              <a:solidFill>
                <a:srgbClr val="FFB8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t483"/>
            <p:cNvSpPr/>
            <p:nvPr/>
          </p:nvSpPr>
          <p:spPr>
            <a:xfrm>
              <a:off x="4117616" y="4364890"/>
              <a:ext cx="63202" cy="63202"/>
            </a:xfrm>
            <a:prstGeom prst="ellipse">
              <a:avLst/>
            </a:prstGeom>
            <a:solidFill>
              <a:srgbClr val="FFB8A2">
                <a:alpha val="100000"/>
              </a:srgbClr>
            </a:solidFill>
            <a:ln w="9000" cap="rnd">
              <a:solidFill>
                <a:srgbClr val="FFB8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t484"/>
            <p:cNvSpPr/>
            <p:nvPr/>
          </p:nvSpPr>
          <p:spPr>
            <a:xfrm>
              <a:off x="4767298" y="4724177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t485"/>
            <p:cNvSpPr/>
            <p:nvPr/>
          </p:nvSpPr>
          <p:spPr>
            <a:xfrm>
              <a:off x="4280036" y="4833205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t486"/>
            <p:cNvSpPr/>
            <p:nvPr/>
          </p:nvSpPr>
          <p:spPr>
            <a:xfrm>
              <a:off x="4702330" y="2915847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t487"/>
            <p:cNvSpPr/>
            <p:nvPr/>
          </p:nvSpPr>
          <p:spPr>
            <a:xfrm>
              <a:off x="4117616" y="4588554"/>
              <a:ext cx="63202" cy="63202"/>
            </a:xfrm>
            <a:prstGeom prst="ellipse">
              <a:avLst/>
            </a:prstGeom>
            <a:solidFill>
              <a:srgbClr val="FFB9A3">
                <a:alpha val="100000"/>
              </a:srgbClr>
            </a:solidFill>
            <a:ln w="9000" cap="rnd">
              <a:solidFill>
                <a:srgbClr val="FFB9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t488"/>
            <p:cNvSpPr/>
            <p:nvPr/>
          </p:nvSpPr>
          <p:spPr>
            <a:xfrm>
              <a:off x="4409973" y="4316280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t489"/>
            <p:cNvSpPr/>
            <p:nvPr/>
          </p:nvSpPr>
          <p:spPr>
            <a:xfrm>
              <a:off x="4669846" y="4496409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t490"/>
            <p:cNvSpPr/>
            <p:nvPr/>
          </p:nvSpPr>
          <p:spPr>
            <a:xfrm>
              <a:off x="4572393" y="4238221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t491"/>
            <p:cNvSpPr/>
            <p:nvPr/>
          </p:nvSpPr>
          <p:spPr>
            <a:xfrm>
              <a:off x="4994687" y="5329254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t492"/>
            <p:cNvSpPr/>
            <p:nvPr/>
          </p:nvSpPr>
          <p:spPr>
            <a:xfrm>
              <a:off x="4799782" y="5351939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t493"/>
            <p:cNvSpPr/>
            <p:nvPr/>
          </p:nvSpPr>
          <p:spPr>
            <a:xfrm>
              <a:off x="4085131" y="4681931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t494"/>
            <p:cNvSpPr/>
            <p:nvPr/>
          </p:nvSpPr>
          <p:spPr>
            <a:xfrm>
              <a:off x="4604877" y="4742956"/>
              <a:ext cx="63202" cy="63202"/>
            </a:xfrm>
            <a:prstGeom prst="ellipse">
              <a:avLst/>
            </a:prstGeom>
            <a:solidFill>
              <a:srgbClr val="FFBAA4">
                <a:alpha val="100000"/>
              </a:srgbClr>
            </a:solidFill>
            <a:ln w="9000" cap="rnd">
              <a:solidFill>
                <a:srgbClr val="FFBA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t495"/>
            <p:cNvSpPr/>
            <p:nvPr/>
          </p:nvSpPr>
          <p:spPr>
            <a:xfrm>
              <a:off x="4962203" y="4093024"/>
              <a:ext cx="63202" cy="63202"/>
            </a:xfrm>
            <a:prstGeom prst="ellipse">
              <a:avLst/>
            </a:prstGeom>
            <a:solidFill>
              <a:srgbClr val="FFBBA4">
                <a:alpha val="100000"/>
              </a:srgbClr>
            </a:solidFill>
            <a:ln w="9000" cap="rnd">
              <a:solidFill>
                <a:srgbClr val="FFBB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t496"/>
            <p:cNvSpPr/>
            <p:nvPr/>
          </p:nvSpPr>
          <p:spPr>
            <a:xfrm>
              <a:off x="3922711" y="5516749"/>
              <a:ext cx="63202" cy="63202"/>
            </a:xfrm>
            <a:prstGeom prst="ellipse">
              <a:avLst/>
            </a:prstGeom>
            <a:solidFill>
              <a:srgbClr val="FFBBA4">
                <a:alpha val="100000"/>
              </a:srgbClr>
            </a:solidFill>
            <a:ln w="9000" cap="rnd">
              <a:solidFill>
                <a:srgbClr val="FFBB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t497"/>
            <p:cNvSpPr/>
            <p:nvPr/>
          </p:nvSpPr>
          <p:spPr>
            <a:xfrm>
              <a:off x="4507425" y="5146341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t498"/>
            <p:cNvSpPr/>
            <p:nvPr/>
          </p:nvSpPr>
          <p:spPr>
            <a:xfrm>
              <a:off x="4409973" y="4126001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t499"/>
            <p:cNvSpPr/>
            <p:nvPr/>
          </p:nvSpPr>
          <p:spPr>
            <a:xfrm>
              <a:off x="4117616" y="5301520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t500"/>
            <p:cNvSpPr/>
            <p:nvPr/>
          </p:nvSpPr>
          <p:spPr>
            <a:xfrm>
              <a:off x="4312520" y="4054169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t501"/>
            <p:cNvSpPr/>
            <p:nvPr/>
          </p:nvSpPr>
          <p:spPr>
            <a:xfrm>
              <a:off x="4345004" y="4551128"/>
              <a:ext cx="63202" cy="63202"/>
            </a:xfrm>
            <a:prstGeom prst="ellipse">
              <a:avLst/>
            </a:prstGeom>
            <a:solidFill>
              <a:srgbClr val="FFBBA5">
                <a:alpha val="100000"/>
              </a:srgbClr>
            </a:solidFill>
            <a:ln w="9000" cap="rnd">
              <a:solidFill>
                <a:srgbClr val="FFBB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t502"/>
            <p:cNvSpPr/>
            <p:nvPr/>
          </p:nvSpPr>
          <p:spPr>
            <a:xfrm>
              <a:off x="4215068" y="5009579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t503"/>
            <p:cNvSpPr/>
            <p:nvPr/>
          </p:nvSpPr>
          <p:spPr>
            <a:xfrm>
              <a:off x="4864750" y="4674171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t504"/>
            <p:cNvSpPr/>
            <p:nvPr/>
          </p:nvSpPr>
          <p:spPr>
            <a:xfrm>
              <a:off x="4864750" y="4176734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t505"/>
            <p:cNvSpPr/>
            <p:nvPr/>
          </p:nvSpPr>
          <p:spPr>
            <a:xfrm>
              <a:off x="4312520" y="3433599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t506"/>
            <p:cNvSpPr/>
            <p:nvPr/>
          </p:nvSpPr>
          <p:spPr>
            <a:xfrm>
              <a:off x="4182584" y="5236590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t507"/>
            <p:cNvSpPr/>
            <p:nvPr/>
          </p:nvSpPr>
          <p:spPr>
            <a:xfrm>
              <a:off x="4345004" y="3740620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t508"/>
            <p:cNvSpPr/>
            <p:nvPr/>
          </p:nvSpPr>
          <p:spPr>
            <a:xfrm>
              <a:off x="4085131" y="4986288"/>
              <a:ext cx="63202" cy="63202"/>
            </a:xfrm>
            <a:prstGeom prst="ellipse">
              <a:avLst/>
            </a:prstGeom>
            <a:solidFill>
              <a:srgbClr val="FFBDA7">
                <a:alpha val="100000"/>
              </a:srgbClr>
            </a:solidFill>
            <a:ln w="9000" cap="rnd">
              <a:solidFill>
                <a:srgbClr val="FFBD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t509"/>
            <p:cNvSpPr/>
            <p:nvPr/>
          </p:nvSpPr>
          <p:spPr>
            <a:xfrm>
              <a:off x="4215068" y="3024875"/>
              <a:ext cx="63202" cy="63202"/>
            </a:xfrm>
            <a:prstGeom prst="ellipse">
              <a:avLst/>
            </a:prstGeom>
            <a:solidFill>
              <a:srgbClr val="FFBEA8">
                <a:alpha val="100000"/>
              </a:srgbClr>
            </a:solidFill>
            <a:ln w="9000" cap="rnd">
              <a:solidFill>
                <a:srgbClr val="FFB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t510"/>
            <p:cNvSpPr/>
            <p:nvPr/>
          </p:nvSpPr>
          <p:spPr>
            <a:xfrm>
              <a:off x="4247552" y="4724177"/>
              <a:ext cx="63202" cy="63202"/>
            </a:xfrm>
            <a:prstGeom prst="ellipse">
              <a:avLst/>
            </a:prstGeom>
            <a:solidFill>
              <a:srgbClr val="FFBEA8">
                <a:alpha val="100000"/>
              </a:srgbClr>
            </a:solidFill>
            <a:ln w="9000" cap="rnd">
              <a:solidFill>
                <a:srgbClr val="FFB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t511"/>
            <p:cNvSpPr/>
            <p:nvPr/>
          </p:nvSpPr>
          <p:spPr>
            <a:xfrm>
              <a:off x="4702330" y="5679586"/>
              <a:ext cx="63202" cy="63202"/>
            </a:xfrm>
            <a:prstGeom prst="ellipse">
              <a:avLst/>
            </a:prstGeom>
            <a:solidFill>
              <a:srgbClr val="FFBEA9">
                <a:alpha val="100000"/>
              </a:srgbClr>
            </a:solidFill>
            <a:ln w="9000" cap="rnd">
              <a:solidFill>
                <a:srgbClr val="FFB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t512"/>
            <p:cNvSpPr/>
            <p:nvPr/>
          </p:nvSpPr>
          <p:spPr>
            <a:xfrm>
              <a:off x="4669846" y="4255861"/>
              <a:ext cx="63202" cy="63202"/>
            </a:xfrm>
            <a:prstGeom prst="ellipse">
              <a:avLst/>
            </a:prstGeom>
            <a:solidFill>
              <a:srgbClr val="FFBEA9">
                <a:alpha val="100000"/>
              </a:srgbClr>
            </a:solidFill>
            <a:ln w="9000" cap="rnd">
              <a:solidFill>
                <a:srgbClr val="FFB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t513"/>
            <p:cNvSpPr/>
            <p:nvPr/>
          </p:nvSpPr>
          <p:spPr>
            <a:xfrm>
              <a:off x="4929719" y="5183538"/>
              <a:ext cx="63202" cy="63202"/>
            </a:xfrm>
            <a:prstGeom prst="ellipse">
              <a:avLst/>
            </a:prstGeom>
            <a:solidFill>
              <a:srgbClr val="FFBFA9">
                <a:alpha val="100000"/>
              </a:srgbClr>
            </a:solidFill>
            <a:ln w="9000" cap="rnd">
              <a:solidFill>
                <a:srgbClr val="FFBF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t514"/>
            <p:cNvSpPr/>
            <p:nvPr/>
          </p:nvSpPr>
          <p:spPr>
            <a:xfrm>
              <a:off x="4507425" y="3773349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t515"/>
            <p:cNvSpPr/>
            <p:nvPr/>
          </p:nvSpPr>
          <p:spPr>
            <a:xfrm>
              <a:off x="4962203" y="4638202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t516"/>
            <p:cNvSpPr/>
            <p:nvPr/>
          </p:nvSpPr>
          <p:spPr>
            <a:xfrm>
              <a:off x="4377488" y="5516749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t517"/>
            <p:cNvSpPr/>
            <p:nvPr/>
          </p:nvSpPr>
          <p:spPr>
            <a:xfrm>
              <a:off x="4345004" y="4833205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t518"/>
            <p:cNvSpPr/>
            <p:nvPr/>
          </p:nvSpPr>
          <p:spPr>
            <a:xfrm>
              <a:off x="5092139" y="4063407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t519"/>
            <p:cNvSpPr/>
            <p:nvPr/>
          </p:nvSpPr>
          <p:spPr>
            <a:xfrm>
              <a:off x="4572393" y="5109921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t520"/>
            <p:cNvSpPr/>
            <p:nvPr/>
          </p:nvSpPr>
          <p:spPr>
            <a:xfrm>
              <a:off x="4962203" y="5123947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t521"/>
            <p:cNvSpPr/>
            <p:nvPr/>
          </p:nvSpPr>
          <p:spPr>
            <a:xfrm>
              <a:off x="4702330" y="5561604"/>
              <a:ext cx="63202" cy="63202"/>
            </a:xfrm>
            <a:prstGeom prst="ellipse">
              <a:avLst/>
            </a:prstGeom>
            <a:solidFill>
              <a:srgbClr val="FFC0AC">
                <a:alpha val="100000"/>
              </a:srgbClr>
            </a:solidFill>
            <a:ln w="9000" cap="rnd">
              <a:solidFill>
                <a:srgbClr val="FFC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t522"/>
            <p:cNvSpPr/>
            <p:nvPr/>
          </p:nvSpPr>
          <p:spPr>
            <a:xfrm>
              <a:off x="4150100" y="3349889"/>
              <a:ext cx="63202" cy="63202"/>
            </a:xfrm>
            <a:prstGeom prst="ellipse">
              <a:avLst/>
            </a:prstGeom>
            <a:solidFill>
              <a:srgbClr val="FFC0AC">
                <a:alpha val="100000"/>
              </a:srgbClr>
            </a:solidFill>
            <a:ln w="9000" cap="rnd">
              <a:solidFill>
                <a:srgbClr val="FFC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t523"/>
            <p:cNvSpPr/>
            <p:nvPr/>
          </p:nvSpPr>
          <p:spPr>
            <a:xfrm>
              <a:off x="4345004" y="4846741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t524"/>
            <p:cNvSpPr/>
            <p:nvPr/>
          </p:nvSpPr>
          <p:spPr>
            <a:xfrm>
              <a:off x="4962203" y="3982054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t525"/>
            <p:cNvSpPr/>
            <p:nvPr/>
          </p:nvSpPr>
          <p:spPr>
            <a:xfrm>
              <a:off x="4669846" y="4364890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t526"/>
            <p:cNvSpPr/>
            <p:nvPr/>
          </p:nvSpPr>
          <p:spPr>
            <a:xfrm>
              <a:off x="4182584" y="4846741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t527"/>
            <p:cNvSpPr/>
            <p:nvPr/>
          </p:nvSpPr>
          <p:spPr>
            <a:xfrm>
              <a:off x="4637361" y="5422828"/>
              <a:ext cx="63202" cy="63202"/>
            </a:xfrm>
            <a:prstGeom prst="ellipse">
              <a:avLst/>
            </a:prstGeom>
            <a:solidFill>
              <a:srgbClr val="FFC1AD">
                <a:alpha val="100000"/>
              </a:srgbClr>
            </a:solidFill>
            <a:ln w="9000" cap="rnd">
              <a:solidFill>
                <a:srgbClr val="FFC1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t528"/>
            <p:cNvSpPr/>
            <p:nvPr/>
          </p:nvSpPr>
          <p:spPr>
            <a:xfrm>
              <a:off x="4280036" y="4986288"/>
              <a:ext cx="63202" cy="63202"/>
            </a:xfrm>
            <a:prstGeom prst="ellipse">
              <a:avLst/>
            </a:prstGeom>
            <a:solidFill>
              <a:srgbClr val="FFC1AD">
                <a:alpha val="100000"/>
              </a:srgbClr>
            </a:solidFill>
            <a:ln w="9000" cap="rnd">
              <a:solidFill>
                <a:srgbClr val="FFC1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t529"/>
            <p:cNvSpPr/>
            <p:nvPr/>
          </p:nvSpPr>
          <p:spPr>
            <a:xfrm>
              <a:off x="4799782" y="4294716"/>
              <a:ext cx="63202" cy="63202"/>
            </a:xfrm>
            <a:prstGeom prst="ellipse">
              <a:avLst/>
            </a:prstGeom>
            <a:solidFill>
              <a:srgbClr val="FFC1AD">
                <a:alpha val="100000"/>
              </a:srgbClr>
            </a:solidFill>
            <a:ln w="9000" cap="rnd">
              <a:solidFill>
                <a:srgbClr val="FFC1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t530"/>
            <p:cNvSpPr/>
            <p:nvPr/>
          </p:nvSpPr>
          <p:spPr>
            <a:xfrm>
              <a:off x="4280036" y="5503212"/>
              <a:ext cx="63202" cy="63202"/>
            </a:xfrm>
            <a:prstGeom prst="ellipse">
              <a:avLst/>
            </a:prstGeom>
            <a:solidFill>
              <a:srgbClr val="FFC2AD">
                <a:alpha val="100000"/>
              </a:srgbClr>
            </a:solidFill>
            <a:ln w="9000" cap="rnd">
              <a:solidFill>
                <a:srgbClr val="FFC2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t531"/>
            <p:cNvSpPr/>
            <p:nvPr/>
          </p:nvSpPr>
          <p:spPr>
            <a:xfrm>
              <a:off x="4669846" y="5120376"/>
              <a:ext cx="63202" cy="63202"/>
            </a:xfrm>
            <a:prstGeom prst="ellipse">
              <a:avLst/>
            </a:prstGeom>
            <a:solidFill>
              <a:srgbClr val="FFC2AD">
                <a:alpha val="100000"/>
              </a:srgbClr>
            </a:solidFill>
            <a:ln w="9000" cap="rnd">
              <a:solidFill>
                <a:srgbClr val="FFC2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t532"/>
            <p:cNvSpPr/>
            <p:nvPr/>
          </p:nvSpPr>
          <p:spPr>
            <a:xfrm>
              <a:off x="4767298" y="4944648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t533"/>
            <p:cNvSpPr/>
            <p:nvPr/>
          </p:nvSpPr>
          <p:spPr>
            <a:xfrm>
              <a:off x="5092139" y="3334157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t534"/>
            <p:cNvSpPr/>
            <p:nvPr/>
          </p:nvSpPr>
          <p:spPr>
            <a:xfrm>
              <a:off x="4280036" y="4582903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t535"/>
            <p:cNvSpPr/>
            <p:nvPr/>
          </p:nvSpPr>
          <p:spPr>
            <a:xfrm>
              <a:off x="4604877" y="5786857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t536"/>
            <p:cNvSpPr/>
            <p:nvPr/>
          </p:nvSpPr>
          <p:spPr>
            <a:xfrm>
              <a:off x="4117616" y="4294716"/>
              <a:ext cx="63202" cy="63202"/>
            </a:xfrm>
            <a:prstGeom prst="ellipse">
              <a:avLst/>
            </a:prstGeom>
            <a:solidFill>
              <a:srgbClr val="FFC2AE">
                <a:alpha val="100000"/>
              </a:srgbClr>
            </a:solidFill>
            <a:ln w="9000" cap="rnd">
              <a:solidFill>
                <a:srgbClr val="FFC2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t537"/>
            <p:cNvSpPr/>
            <p:nvPr/>
          </p:nvSpPr>
          <p:spPr>
            <a:xfrm>
              <a:off x="4409973" y="4891596"/>
              <a:ext cx="63202" cy="63202"/>
            </a:xfrm>
            <a:prstGeom prst="ellipse">
              <a:avLst/>
            </a:prstGeom>
            <a:solidFill>
              <a:srgbClr val="FFC3AE">
                <a:alpha val="100000"/>
              </a:srgbClr>
            </a:solidFill>
            <a:ln w="9000" cap="rnd">
              <a:solidFill>
                <a:srgbClr val="FFC3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t538"/>
            <p:cNvSpPr/>
            <p:nvPr/>
          </p:nvSpPr>
          <p:spPr>
            <a:xfrm>
              <a:off x="4897234" y="5192492"/>
              <a:ext cx="63202" cy="63202"/>
            </a:xfrm>
            <a:prstGeom prst="ellipse">
              <a:avLst/>
            </a:prstGeom>
            <a:solidFill>
              <a:srgbClr val="FFC3AE">
                <a:alpha val="100000"/>
              </a:srgbClr>
            </a:solidFill>
            <a:ln w="9000" cap="rnd">
              <a:solidFill>
                <a:srgbClr val="FFC3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t539"/>
            <p:cNvSpPr/>
            <p:nvPr/>
          </p:nvSpPr>
          <p:spPr>
            <a:xfrm>
              <a:off x="4637361" y="5183538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t540"/>
            <p:cNvSpPr/>
            <p:nvPr/>
          </p:nvSpPr>
          <p:spPr>
            <a:xfrm>
              <a:off x="4280036" y="4742956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t541"/>
            <p:cNvSpPr/>
            <p:nvPr/>
          </p:nvSpPr>
          <p:spPr>
            <a:xfrm>
              <a:off x="4377488" y="4453939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t542"/>
            <p:cNvSpPr/>
            <p:nvPr/>
          </p:nvSpPr>
          <p:spPr>
            <a:xfrm>
              <a:off x="4215068" y="5127561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t543"/>
            <p:cNvSpPr/>
            <p:nvPr/>
          </p:nvSpPr>
          <p:spPr>
            <a:xfrm>
              <a:off x="4474941" y="5086893"/>
              <a:ext cx="63202" cy="63202"/>
            </a:xfrm>
            <a:prstGeom prst="ellipse">
              <a:avLst/>
            </a:prstGeom>
            <a:solidFill>
              <a:srgbClr val="FFC3AF">
                <a:alpha val="100000"/>
              </a:srgbClr>
            </a:solidFill>
            <a:ln w="9000" cap="rnd">
              <a:solidFill>
                <a:srgbClr val="FFC3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t544"/>
            <p:cNvSpPr/>
            <p:nvPr/>
          </p:nvSpPr>
          <p:spPr>
            <a:xfrm>
              <a:off x="4150100" y="4163198"/>
              <a:ext cx="63202" cy="63202"/>
            </a:xfrm>
            <a:prstGeom prst="ellipse">
              <a:avLst/>
            </a:prstGeom>
            <a:solidFill>
              <a:srgbClr val="FFC3B0">
                <a:alpha val="100000"/>
              </a:srgbClr>
            </a:solidFill>
            <a:ln w="9000" cap="rnd">
              <a:solidFill>
                <a:srgbClr val="FFC3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t545"/>
            <p:cNvSpPr/>
            <p:nvPr/>
          </p:nvSpPr>
          <p:spPr>
            <a:xfrm>
              <a:off x="4799782" y="5503212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t546"/>
            <p:cNvSpPr/>
            <p:nvPr/>
          </p:nvSpPr>
          <p:spPr>
            <a:xfrm>
              <a:off x="4247552" y="5034897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t547"/>
            <p:cNvSpPr/>
            <p:nvPr/>
          </p:nvSpPr>
          <p:spPr>
            <a:xfrm>
              <a:off x="4182584" y="4752821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t548"/>
            <p:cNvSpPr/>
            <p:nvPr/>
          </p:nvSpPr>
          <p:spPr>
            <a:xfrm>
              <a:off x="4215068" y="4820270"/>
              <a:ext cx="63202" cy="63202"/>
            </a:xfrm>
            <a:prstGeom prst="ellipse">
              <a:avLst/>
            </a:prstGeom>
            <a:solidFill>
              <a:srgbClr val="FFC4B1">
                <a:alpha val="100000"/>
              </a:srgbClr>
            </a:solidFill>
            <a:ln w="9000" cap="rnd">
              <a:solidFill>
                <a:srgbClr val="FFC4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t549"/>
            <p:cNvSpPr/>
            <p:nvPr/>
          </p:nvSpPr>
          <p:spPr>
            <a:xfrm>
              <a:off x="4702330" y="5516749"/>
              <a:ext cx="63202" cy="63202"/>
            </a:xfrm>
            <a:prstGeom prst="ellipse">
              <a:avLst/>
            </a:prstGeom>
            <a:solidFill>
              <a:srgbClr val="FFC5B1">
                <a:alpha val="100000"/>
              </a:srgbClr>
            </a:solidFill>
            <a:ln w="9000" cap="rnd">
              <a:solidFill>
                <a:srgbClr val="FFC5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t550"/>
            <p:cNvSpPr/>
            <p:nvPr/>
          </p:nvSpPr>
          <p:spPr>
            <a:xfrm>
              <a:off x="4280036" y="3669564"/>
              <a:ext cx="63202" cy="63202"/>
            </a:xfrm>
            <a:prstGeom prst="ellipse">
              <a:avLst/>
            </a:prstGeom>
            <a:solidFill>
              <a:srgbClr val="FFC5B1">
                <a:alpha val="100000"/>
              </a:srgbClr>
            </a:solidFill>
            <a:ln w="9000" cap="rnd">
              <a:solidFill>
                <a:srgbClr val="FFC5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t551"/>
            <p:cNvSpPr/>
            <p:nvPr/>
          </p:nvSpPr>
          <p:spPr>
            <a:xfrm>
              <a:off x="4572393" y="4875864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t552"/>
            <p:cNvSpPr/>
            <p:nvPr/>
          </p:nvSpPr>
          <p:spPr>
            <a:xfrm>
              <a:off x="4539909" y="4522484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t553"/>
            <p:cNvSpPr/>
            <p:nvPr/>
          </p:nvSpPr>
          <p:spPr>
            <a:xfrm>
              <a:off x="4280036" y="4796008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t554"/>
            <p:cNvSpPr/>
            <p:nvPr/>
          </p:nvSpPr>
          <p:spPr>
            <a:xfrm>
              <a:off x="3955195" y="3568213"/>
              <a:ext cx="63202" cy="63202"/>
            </a:xfrm>
            <a:prstGeom prst="ellipse">
              <a:avLst/>
            </a:prstGeom>
            <a:solidFill>
              <a:srgbClr val="FFC5B2">
                <a:alpha val="100000"/>
              </a:srgbClr>
            </a:solidFill>
            <a:ln w="9000" cap="rnd">
              <a:solidFill>
                <a:srgbClr val="FFC5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t555"/>
            <p:cNvSpPr/>
            <p:nvPr/>
          </p:nvSpPr>
          <p:spPr>
            <a:xfrm>
              <a:off x="4247552" y="4763032"/>
              <a:ext cx="63202" cy="63202"/>
            </a:xfrm>
            <a:prstGeom prst="ellipse">
              <a:avLst/>
            </a:prstGeom>
            <a:solidFill>
              <a:srgbClr val="FFC6B2">
                <a:alpha val="100000"/>
              </a:srgbClr>
            </a:solidFill>
            <a:ln w="9000" cap="rnd">
              <a:solidFill>
                <a:srgbClr val="FFC6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t556"/>
            <p:cNvSpPr/>
            <p:nvPr/>
          </p:nvSpPr>
          <p:spPr>
            <a:xfrm>
              <a:off x="4572393" y="4339571"/>
              <a:ext cx="63202" cy="63202"/>
            </a:xfrm>
            <a:prstGeom prst="ellipse">
              <a:avLst/>
            </a:prstGeom>
            <a:solidFill>
              <a:srgbClr val="FFC6B3">
                <a:alpha val="100000"/>
              </a:srgbClr>
            </a:solidFill>
            <a:ln w="9000" cap="rnd">
              <a:solidFill>
                <a:srgbClr val="FFC6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t557"/>
            <p:cNvSpPr/>
            <p:nvPr/>
          </p:nvSpPr>
          <p:spPr>
            <a:xfrm>
              <a:off x="4864750" y="4986288"/>
              <a:ext cx="63202" cy="63202"/>
            </a:xfrm>
            <a:prstGeom prst="ellipse">
              <a:avLst/>
            </a:prstGeom>
            <a:solidFill>
              <a:srgbClr val="FFC7B4">
                <a:alpha val="100000"/>
              </a:srgbClr>
            </a:solidFill>
            <a:ln w="9000" cap="rnd">
              <a:solidFill>
                <a:srgbClr val="FFC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t558"/>
            <p:cNvSpPr/>
            <p:nvPr/>
          </p:nvSpPr>
          <p:spPr>
            <a:xfrm>
              <a:off x="4702330" y="5034897"/>
              <a:ext cx="63202" cy="63202"/>
            </a:xfrm>
            <a:prstGeom prst="ellipse">
              <a:avLst/>
            </a:prstGeom>
            <a:solidFill>
              <a:srgbClr val="FFC7B4">
                <a:alpha val="100000"/>
              </a:srgbClr>
            </a:solidFill>
            <a:ln w="9000" cap="rnd">
              <a:solidFill>
                <a:srgbClr val="FFC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t559"/>
            <p:cNvSpPr/>
            <p:nvPr/>
          </p:nvSpPr>
          <p:spPr>
            <a:xfrm>
              <a:off x="4345004" y="4392623"/>
              <a:ext cx="63202" cy="63202"/>
            </a:xfrm>
            <a:prstGeom prst="ellipse">
              <a:avLst/>
            </a:prstGeom>
            <a:solidFill>
              <a:srgbClr val="FFC7B4">
                <a:alpha val="100000"/>
              </a:srgbClr>
            </a:solidFill>
            <a:ln w="9000" cap="rnd">
              <a:solidFill>
                <a:srgbClr val="FFC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t560"/>
            <p:cNvSpPr/>
            <p:nvPr/>
          </p:nvSpPr>
          <p:spPr>
            <a:xfrm>
              <a:off x="4182584" y="4986288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t561"/>
            <p:cNvSpPr/>
            <p:nvPr/>
          </p:nvSpPr>
          <p:spPr>
            <a:xfrm>
              <a:off x="4085131" y="5732638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t562"/>
            <p:cNvSpPr/>
            <p:nvPr/>
          </p:nvSpPr>
          <p:spPr>
            <a:xfrm>
              <a:off x="4507425" y="4666613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t563"/>
            <p:cNvSpPr/>
            <p:nvPr/>
          </p:nvSpPr>
          <p:spPr>
            <a:xfrm>
              <a:off x="4215068" y="2306258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t564"/>
            <p:cNvSpPr/>
            <p:nvPr/>
          </p:nvSpPr>
          <p:spPr>
            <a:xfrm>
              <a:off x="4799782" y="4773614"/>
              <a:ext cx="63202" cy="63202"/>
            </a:xfrm>
            <a:prstGeom prst="ellipse">
              <a:avLst/>
            </a:prstGeom>
            <a:solidFill>
              <a:srgbClr val="FFC8B5">
                <a:alpha val="100000"/>
              </a:srgbClr>
            </a:solidFill>
            <a:ln w="9000" cap="rnd">
              <a:solidFill>
                <a:srgbClr val="FFC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t565"/>
            <p:cNvSpPr/>
            <p:nvPr/>
          </p:nvSpPr>
          <p:spPr>
            <a:xfrm>
              <a:off x="4994687" y="5206461"/>
              <a:ext cx="63202" cy="63202"/>
            </a:xfrm>
            <a:prstGeom prst="ellipse">
              <a:avLst/>
            </a:prstGeom>
            <a:solidFill>
              <a:srgbClr val="FFC8B6">
                <a:alpha val="100000"/>
              </a:srgbClr>
            </a:solidFill>
            <a:ln w="9000" cap="rnd">
              <a:solidFill>
                <a:srgbClr val="FFC8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t566"/>
            <p:cNvSpPr/>
            <p:nvPr/>
          </p:nvSpPr>
          <p:spPr>
            <a:xfrm>
              <a:off x="4409973" y="5154206"/>
              <a:ext cx="63202" cy="63202"/>
            </a:xfrm>
            <a:prstGeom prst="ellipse">
              <a:avLst/>
            </a:prstGeom>
            <a:solidFill>
              <a:srgbClr val="FFC8B6">
                <a:alpha val="100000"/>
              </a:srgbClr>
            </a:solidFill>
            <a:ln w="9000" cap="rnd">
              <a:solidFill>
                <a:srgbClr val="FFC8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t567"/>
            <p:cNvSpPr/>
            <p:nvPr/>
          </p:nvSpPr>
          <p:spPr>
            <a:xfrm>
              <a:off x="4507425" y="5009579"/>
              <a:ext cx="63202" cy="63202"/>
            </a:xfrm>
            <a:prstGeom prst="ellipse">
              <a:avLst/>
            </a:prstGeom>
            <a:solidFill>
              <a:srgbClr val="FFC9B6">
                <a:alpha val="100000"/>
              </a:srgbClr>
            </a:solidFill>
            <a:ln w="9000" cap="rnd">
              <a:solidFill>
                <a:srgbClr val="FFC9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t568"/>
            <p:cNvSpPr/>
            <p:nvPr/>
          </p:nvSpPr>
          <p:spPr>
            <a:xfrm>
              <a:off x="4474941" y="3221324"/>
              <a:ext cx="63202" cy="63202"/>
            </a:xfrm>
            <a:prstGeom prst="ellipse">
              <a:avLst/>
            </a:prstGeom>
            <a:solidFill>
              <a:srgbClr val="FFC9B6">
                <a:alpha val="100000"/>
              </a:srgbClr>
            </a:solidFill>
            <a:ln w="9000" cap="rnd">
              <a:solidFill>
                <a:srgbClr val="FFC9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t569"/>
            <p:cNvSpPr/>
            <p:nvPr/>
          </p:nvSpPr>
          <p:spPr>
            <a:xfrm>
              <a:off x="4604877" y="4582903"/>
              <a:ext cx="63202" cy="63202"/>
            </a:xfrm>
            <a:prstGeom prst="ellipse">
              <a:avLst/>
            </a:prstGeom>
            <a:solidFill>
              <a:srgbClr val="FFC9B6">
                <a:alpha val="100000"/>
              </a:srgbClr>
            </a:solidFill>
            <a:ln w="9000" cap="rnd">
              <a:solidFill>
                <a:srgbClr val="FFC9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t570"/>
            <p:cNvSpPr/>
            <p:nvPr/>
          </p:nvSpPr>
          <p:spPr>
            <a:xfrm>
              <a:off x="4052647" y="5211271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t571"/>
            <p:cNvSpPr/>
            <p:nvPr/>
          </p:nvSpPr>
          <p:spPr>
            <a:xfrm>
              <a:off x="4052647" y="3942313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t572"/>
            <p:cNvSpPr/>
            <p:nvPr/>
          </p:nvSpPr>
          <p:spPr>
            <a:xfrm>
              <a:off x="4377488" y="5516749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t573"/>
            <p:cNvSpPr/>
            <p:nvPr/>
          </p:nvSpPr>
          <p:spPr>
            <a:xfrm>
              <a:off x="4085131" y="3961505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t574"/>
            <p:cNvSpPr/>
            <p:nvPr/>
          </p:nvSpPr>
          <p:spPr>
            <a:xfrm>
              <a:off x="4767298" y="4784596"/>
              <a:ext cx="63202" cy="63202"/>
            </a:xfrm>
            <a:prstGeom prst="ellipse">
              <a:avLst/>
            </a:prstGeom>
            <a:solidFill>
              <a:srgbClr val="FFCAB7">
                <a:alpha val="100000"/>
              </a:srgbClr>
            </a:solidFill>
            <a:ln w="9000" cap="rnd">
              <a:solidFill>
                <a:srgbClr val="FFCA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t575"/>
            <p:cNvSpPr/>
            <p:nvPr/>
          </p:nvSpPr>
          <p:spPr>
            <a:xfrm>
              <a:off x="4150100" y="5282328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t576"/>
            <p:cNvSpPr/>
            <p:nvPr/>
          </p:nvSpPr>
          <p:spPr>
            <a:xfrm>
              <a:off x="4799782" y="4316280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t577"/>
            <p:cNvSpPr/>
            <p:nvPr/>
          </p:nvSpPr>
          <p:spPr>
            <a:xfrm>
              <a:off x="4312520" y="3750058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t578"/>
            <p:cNvSpPr/>
            <p:nvPr/>
          </p:nvSpPr>
          <p:spPr>
            <a:xfrm>
              <a:off x="4345004" y="5103153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t579"/>
            <p:cNvSpPr/>
            <p:nvPr/>
          </p:nvSpPr>
          <p:spPr>
            <a:xfrm>
              <a:off x="4929719" y="3968195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t580"/>
            <p:cNvSpPr/>
            <p:nvPr/>
          </p:nvSpPr>
          <p:spPr>
            <a:xfrm>
              <a:off x="4572393" y="5985064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t581"/>
            <p:cNvSpPr/>
            <p:nvPr/>
          </p:nvSpPr>
          <p:spPr>
            <a:xfrm>
              <a:off x="4507425" y="4453939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t582"/>
            <p:cNvSpPr/>
            <p:nvPr/>
          </p:nvSpPr>
          <p:spPr>
            <a:xfrm>
              <a:off x="4150100" y="3412806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t583"/>
            <p:cNvSpPr/>
            <p:nvPr/>
          </p:nvSpPr>
          <p:spPr>
            <a:xfrm>
              <a:off x="4377488" y="5704905"/>
              <a:ext cx="63202" cy="63202"/>
            </a:xfrm>
            <a:prstGeom prst="ellipse">
              <a:avLst/>
            </a:prstGeom>
            <a:solidFill>
              <a:srgbClr val="FFCBBA">
                <a:alpha val="100000"/>
              </a:srgbClr>
            </a:solidFill>
            <a:ln w="9000" cap="rnd">
              <a:solidFill>
                <a:srgbClr val="FFC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t584"/>
            <p:cNvSpPr/>
            <p:nvPr/>
          </p:nvSpPr>
          <p:spPr>
            <a:xfrm>
              <a:off x="4409973" y="5704905"/>
              <a:ext cx="63202" cy="63202"/>
            </a:xfrm>
            <a:prstGeom prst="ellipse">
              <a:avLst/>
            </a:prstGeom>
            <a:solidFill>
              <a:srgbClr val="FFCBBA">
                <a:alpha val="100000"/>
              </a:srgbClr>
            </a:solidFill>
            <a:ln w="9000" cap="rnd">
              <a:solidFill>
                <a:srgbClr val="FFC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t585"/>
            <p:cNvSpPr/>
            <p:nvPr/>
          </p:nvSpPr>
          <p:spPr>
            <a:xfrm>
              <a:off x="4702330" y="5247368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t586"/>
            <p:cNvSpPr/>
            <p:nvPr/>
          </p:nvSpPr>
          <p:spPr>
            <a:xfrm>
              <a:off x="4247552" y="5211271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t587"/>
            <p:cNvSpPr/>
            <p:nvPr/>
          </p:nvSpPr>
          <p:spPr>
            <a:xfrm>
              <a:off x="4864750" y="5247368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t588"/>
            <p:cNvSpPr/>
            <p:nvPr/>
          </p:nvSpPr>
          <p:spPr>
            <a:xfrm>
              <a:off x="4702330" y="4004164"/>
              <a:ext cx="63202" cy="63202"/>
            </a:xfrm>
            <a:prstGeom prst="ellipse">
              <a:avLst/>
            </a:prstGeom>
            <a:solidFill>
              <a:srgbClr val="FFCCBA">
                <a:alpha val="100000"/>
              </a:srgbClr>
            </a:solidFill>
            <a:ln w="9000" cap="rnd">
              <a:solidFill>
                <a:srgbClr val="FFC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t589"/>
            <p:cNvSpPr/>
            <p:nvPr/>
          </p:nvSpPr>
          <p:spPr>
            <a:xfrm>
              <a:off x="4345004" y="5288586"/>
              <a:ext cx="63202" cy="63202"/>
            </a:xfrm>
            <a:prstGeom prst="ellipse">
              <a:avLst/>
            </a:prstGeom>
            <a:solidFill>
              <a:srgbClr val="FFCCBB">
                <a:alpha val="100000"/>
              </a:srgbClr>
            </a:solidFill>
            <a:ln w="9000" cap="rnd">
              <a:solidFill>
                <a:srgbClr val="FFCC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t590"/>
            <p:cNvSpPr/>
            <p:nvPr/>
          </p:nvSpPr>
          <p:spPr>
            <a:xfrm>
              <a:off x="4799782" y="4846741"/>
              <a:ext cx="63202" cy="63202"/>
            </a:xfrm>
            <a:prstGeom prst="ellipse">
              <a:avLst/>
            </a:prstGeom>
            <a:solidFill>
              <a:srgbClr val="FFCCBB">
                <a:alpha val="100000"/>
              </a:srgbClr>
            </a:solidFill>
            <a:ln w="9000" cap="rnd">
              <a:solidFill>
                <a:srgbClr val="FFCC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t591"/>
            <p:cNvSpPr/>
            <p:nvPr/>
          </p:nvSpPr>
          <p:spPr>
            <a:xfrm>
              <a:off x="4182584" y="4339571"/>
              <a:ext cx="63202" cy="63202"/>
            </a:xfrm>
            <a:prstGeom prst="ellipse">
              <a:avLst/>
            </a:prstGeom>
            <a:solidFill>
              <a:srgbClr val="FFCCBB">
                <a:alpha val="100000"/>
              </a:srgbClr>
            </a:solidFill>
            <a:ln w="9000" cap="rnd">
              <a:solidFill>
                <a:srgbClr val="FFCC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t592"/>
            <p:cNvSpPr/>
            <p:nvPr/>
          </p:nvSpPr>
          <p:spPr>
            <a:xfrm>
              <a:off x="4312520" y="5329254"/>
              <a:ext cx="63202" cy="63202"/>
            </a:xfrm>
            <a:prstGeom prst="ellipse">
              <a:avLst/>
            </a:prstGeom>
            <a:solidFill>
              <a:srgbClr val="FFCDBB">
                <a:alpha val="100000"/>
              </a:srgbClr>
            </a:solidFill>
            <a:ln w="9000" cap="rnd">
              <a:solidFill>
                <a:srgbClr val="FFCD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t593"/>
            <p:cNvSpPr/>
            <p:nvPr/>
          </p:nvSpPr>
          <p:spPr>
            <a:xfrm>
              <a:off x="4572393" y="3266179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t594"/>
            <p:cNvSpPr/>
            <p:nvPr/>
          </p:nvSpPr>
          <p:spPr>
            <a:xfrm>
              <a:off x="4020163" y="3326598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t595"/>
            <p:cNvSpPr/>
            <p:nvPr/>
          </p:nvSpPr>
          <p:spPr>
            <a:xfrm>
              <a:off x="4539909" y="5679586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t596"/>
            <p:cNvSpPr/>
            <p:nvPr/>
          </p:nvSpPr>
          <p:spPr>
            <a:xfrm>
              <a:off x="4864750" y="3384162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t597"/>
            <p:cNvSpPr/>
            <p:nvPr/>
          </p:nvSpPr>
          <p:spPr>
            <a:xfrm>
              <a:off x="5027171" y="4063407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t598"/>
            <p:cNvSpPr/>
            <p:nvPr/>
          </p:nvSpPr>
          <p:spPr>
            <a:xfrm>
              <a:off x="4409973" y="5120376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t599"/>
            <p:cNvSpPr/>
            <p:nvPr/>
          </p:nvSpPr>
          <p:spPr>
            <a:xfrm>
              <a:off x="4442457" y="5322068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t600"/>
            <p:cNvSpPr/>
            <p:nvPr/>
          </p:nvSpPr>
          <p:spPr>
            <a:xfrm>
              <a:off x="4117616" y="4612320"/>
              <a:ext cx="63202" cy="63202"/>
            </a:xfrm>
            <a:prstGeom prst="ellipse">
              <a:avLst/>
            </a:prstGeom>
            <a:solidFill>
              <a:srgbClr val="FFCEBE">
                <a:alpha val="100000"/>
              </a:srgbClr>
            </a:solidFill>
            <a:ln w="9000" cap="rnd">
              <a:solidFill>
                <a:srgbClr val="FFC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t601"/>
            <p:cNvSpPr/>
            <p:nvPr/>
          </p:nvSpPr>
          <p:spPr>
            <a:xfrm>
              <a:off x="4280036" y="5062631"/>
              <a:ext cx="63202" cy="63202"/>
            </a:xfrm>
            <a:prstGeom prst="ellipse">
              <a:avLst/>
            </a:prstGeom>
            <a:solidFill>
              <a:srgbClr val="FFCEBE">
                <a:alpha val="100000"/>
              </a:srgbClr>
            </a:solidFill>
            <a:ln w="9000" cap="rnd">
              <a:solidFill>
                <a:srgbClr val="FFC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t602"/>
            <p:cNvSpPr/>
            <p:nvPr/>
          </p:nvSpPr>
          <p:spPr>
            <a:xfrm>
              <a:off x="4767298" y="4054169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t603"/>
            <p:cNvSpPr/>
            <p:nvPr/>
          </p:nvSpPr>
          <p:spPr>
            <a:xfrm>
              <a:off x="4572393" y="3211113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t604"/>
            <p:cNvSpPr/>
            <p:nvPr/>
          </p:nvSpPr>
          <p:spPr>
            <a:xfrm>
              <a:off x="4052647" y="3942313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t605"/>
            <p:cNvSpPr/>
            <p:nvPr/>
          </p:nvSpPr>
          <p:spPr>
            <a:xfrm>
              <a:off x="4312520" y="4274641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t606"/>
            <p:cNvSpPr/>
            <p:nvPr/>
          </p:nvSpPr>
          <p:spPr>
            <a:xfrm>
              <a:off x="3987679" y="4274641"/>
              <a:ext cx="63202" cy="63202"/>
            </a:xfrm>
            <a:prstGeom prst="ellipse">
              <a:avLst/>
            </a:prstGeom>
            <a:solidFill>
              <a:srgbClr val="FFCFBE">
                <a:alpha val="100000"/>
              </a:srgbClr>
            </a:solidFill>
            <a:ln w="9000" cap="rnd">
              <a:solidFill>
                <a:srgbClr val="FFCF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t607"/>
            <p:cNvSpPr/>
            <p:nvPr/>
          </p:nvSpPr>
          <p:spPr>
            <a:xfrm>
              <a:off x="4215068" y="4908228"/>
              <a:ext cx="63202" cy="63202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FFC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t608"/>
            <p:cNvSpPr/>
            <p:nvPr/>
          </p:nvSpPr>
          <p:spPr>
            <a:xfrm>
              <a:off x="3760290" y="5236590"/>
              <a:ext cx="63202" cy="63202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FFC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t609"/>
            <p:cNvSpPr/>
            <p:nvPr/>
          </p:nvSpPr>
          <p:spPr>
            <a:xfrm>
              <a:off x="4377488" y="5170603"/>
              <a:ext cx="63202" cy="63202"/>
            </a:xfrm>
            <a:prstGeom prst="ellipse">
              <a:avLst/>
            </a:prstGeom>
            <a:solidFill>
              <a:srgbClr val="FFD0BF">
                <a:alpha val="100000"/>
              </a:srgbClr>
            </a:solidFill>
            <a:ln w="9000" cap="rnd">
              <a:solidFill>
                <a:srgbClr val="FFD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t610"/>
            <p:cNvSpPr/>
            <p:nvPr/>
          </p:nvSpPr>
          <p:spPr>
            <a:xfrm>
              <a:off x="4215068" y="5065555"/>
              <a:ext cx="63202" cy="63202"/>
            </a:xfrm>
            <a:prstGeom prst="ellipse">
              <a:avLst/>
            </a:prstGeom>
            <a:solidFill>
              <a:srgbClr val="FFD0BF">
                <a:alpha val="100000"/>
              </a:srgbClr>
            </a:solidFill>
            <a:ln w="9000" cap="rnd">
              <a:solidFill>
                <a:srgbClr val="FFD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t611"/>
            <p:cNvSpPr/>
            <p:nvPr/>
          </p:nvSpPr>
          <p:spPr>
            <a:xfrm>
              <a:off x="4507425" y="5192492"/>
              <a:ext cx="63202" cy="63202"/>
            </a:xfrm>
            <a:prstGeom prst="ellipse">
              <a:avLst/>
            </a:prstGeom>
            <a:solidFill>
              <a:srgbClr val="FFD0BF">
                <a:alpha val="100000"/>
              </a:srgbClr>
            </a:solidFill>
            <a:ln w="9000" cap="rnd">
              <a:solidFill>
                <a:srgbClr val="FFD0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t612"/>
            <p:cNvSpPr/>
            <p:nvPr/>
          </p:nvSpPr>
          <p:spPr>
            <a:xfrm>
              <a:off x="4345004" y="5530946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t613"/>
            <p:cNvSpPr/>
            <p:nvPr/>
          </p:nvSpPr>
          <p:spPr>
            <a:xfrm>
              <a:off x="5481949" y="3187052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t614"/>
            <p:cNvSpPr/>
            <p:nvPr/>
          </p:nvSpPr>
          <p:spPr>
            <a:xfrm>
              <a:off x="4247552" y="5192492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t615"/>
            <p:cNvSpPr/>
            <p:nvPr/>
          </p:nvSpPr>
          <p:spPr>
            <a:xfrm>
              <a:off x="4377488" y="2915847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t616"/>
            <p:cNvSpPr/>
            <p:nvPr/>
          </p:nvSpPr>
          <p:spPr>
            <a:xfrm>
              <a:off x="4572393" y="5009579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t617"/>
            <p:cNvSpPr/>
            <p:nvPr/>
          </p:nvSpPr>
          <p:spPr>
            <a:xfrm>
              <a:off x="4345004" y="5329254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t618"/>
            <p:cNvSpPr/>
            <p:nvPr/>
          </p:nvSpPr>
          <p:spPr>
            <a:xfrm>
              <a:off x="4799782" y="3604633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t619"/>
            <p:cNvSpPr/>
            <p:nvPr/>
          </p:nvSpPr>
          <p:spPr>
            <a:xfrm>
              <a:off x="4280036" y="4255861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t620"/>
            <p:cNvSpPr/>
            <p:nvPr/>
          </p:nvSpPr>
          <p:spPr>
            <a:xfrm>
              <a:off x="4409973" y="5443621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t621"/>
            <p:cNvSpPr/>
            <p:nvPr/>
          </p:nvSpPr>
          <p:spPr>
            <a:xfrm>
              <a:off x="4409973" y="5595876"/>
              <a:ext cx="63202" cy="63202"/>
            </a:xfrm>
            <a:prstGeom prst="ellipse">
              <a:avLst/>
            </a:prstGeom>
            <a:solidFill>
              <a:srgbClr val="FFD2C2">
                <a:alpha val="100000"/>
              </a:srgbClr>
            </a:solidFill>
            <a:ln w="9000" cap="rnd">
              <a:solidFill>
                <a:srgbClr val="FFD2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t622"/>
            <p:cNvSpPr/>
            <p:nvPr/>
          </p:nvSpPr>
          <p:spPr>
            <a:xfrm>
              <a:off x="4312520" y="4114588"/>
              <a:ext cx="63202" cy="63202"/>
            </a:xfrm>
            <a:prstGeom prst="ellipse">
              <a:avLst/>
            </a:prstGeom>
            <a:solidFill>
              <a:srgbClr val="FFD2C2">
                <a:alpha val="100000"/>
              </a:srgbClr>
            </a:solidFill>
            <a:ln w="9000" cap="rnd">
              <a:solidFill>
                <a:srgbClr val="FFD2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t623"/>
            <p:cNvSpPr/>
            <p:nvPr/>
          </p:nvSpPr>
          <p:spPr>
            <a:xfrm>
              <a:off x="4572393" y="3646273"/>
              <a:ext cx="63202" cy="63202"/>
            </a:xfrm>
            <a:prstGeom prst="ellipse">
              <a:avLst/>
            </a:prstGeom>
            <a:solidFill>
              <a:srgbClr val="FFD2C3">
                <a:alpha val="100000"/>
              </a:srgbClr>
            </a:solidFill>
            <a:ln w="9000" cap="rnd">
              <a:solidFill>
                <a:srgbClr val="FFD2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t624"/>
            <p:cNvSpPr/>
            <p:nvPr/>
          </p:nvSpPr>
          <p:spPr>
            <a:xfrm>
              <a:off x="4864750" y="5221136"/>
              <a:ext cx="63202" cy="63202"/>
            </a:xfrm>
            <a:prstGeom prst="ellipse">
              <a:avLst/>
            </a:prstGeom>
            <a:solidFill>
              <a:srgbClr val="FFD3C3">
                <a:alpha val="100000"/>
              </a:srgbClr>
            </a:solidFill>
            <a:ln w="9000" cap="rnd">
              <a:solidFill>
                <a:srgbClr val="FFD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t625"/>
            <p:cNvSpPr/>
            <p:nvPr/>
          </p:nvSpPr>
          <p:spPr>
            <a:xfrm>
              <a:off x="4182584" y="5062631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t626"/>
            <p:cNvSpPr/>
            <p:nvPr/>
          </p:nvSpPr>
          <p:spPr>
            <a:xfrm>
              <a:off x="4864750" y="4398502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t627"/>
            <p:cNvSpPr/>
            <p:nvPr/>
          </p:nvSpPr>
          <p:spPr>
            <a:xfrm>
              <a:off x="4409973" y="5516749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t628"/>
            <p:cNvSpPr/>
            <p:nvPr/>
          </p:nvSpPr>
          <p:spPr>
            <a:xfrm>
              <a:off x="4897234" y="4925869"/>
              <a:ext cx="63202" cy="63202"/>
            </a:xfrm>
            <a:prstGeom prst="ellipse">
              <a:avLst/>
            </a:prstGeom>
            <a:solidFill>
              <a:srgbClr val="FFD3C4">
                <a:alpha val="100000"/>
              </a:srgbClr>
            </a:solidFill>
            <a:ln w="9000" cap="rnd">
              <a:solidFill>
                <a:srgbClr val="FFD3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t629"/>
            <p:cNvSpPr/>
            <p:nvPr/>
          </p:nvSpPr>
          <p:spPr>
            <a:xfrm>
              <a:off x="4702330" y="5236590"/>
              <a:ext cx="63202" cy="63202"/>
            </a:xfrm>
            <a:prstGeom prst="ellipse">
              <a:avLst/>
            </a:prstGeom>
            <a:solidFill>
              <a:srgbClr val="FFD4C4">
                <a:alpha val="100000"/>
              </a:srgbClr>
            </a:solidFill>
            <a:ln w="9000" cap="rnd">
              <a:solidFill>
                <a:srgbClr val="FFD4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t630"/>
            <p:cNvSpPr/>
            <p:nvPr/>
          </p:nvSpPr>
          <p:spPr>
            <a:xfrm>
              <a:off x="4442457" y="5236590"/>
              <a:ext cx="63202" cy="63202"/>
            </a:xfrm>
            <a:prstGeom prst="ellipse">
              <a:avLst/>
            </a:prstGeom>
            <a:solidFill>
              <a:srgbClr val="FFD4C4">
                <a:alpha val="100000"/>
              </a:srgbClr>
            </a:solidFill>
            <a:ln w="9000" cap="rnd">
              <a:solidFill>
                <a:srgbClr val="FFD4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t631"/>
            <p:cNvSpPr/>
            <p:nvPr/>
          </p:nvSpPr>
          <p:spPr>
            <a:xfrm>
              <a:off x="4182584" y="5120376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t632"/>
            <p:cNvSpPr/>
            <p:nvPr/>
          </p:nvSpPr>
          <p:spPr>
            <a:xfrm>
              <a:off x="4215068" y="4796008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t633"/>
            <p:cNvSpPr/>
            <p:nvPr/>
          </p:nvSpPr>
          <p:spPr>
            <a:xfrm>
              <a:off x="4182584" y="5359911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t634"/>
            <p:cNvSpPr/>
            <p:nvPr/>
          </p:nvSpPr>
          <p:spPr>
            <a:xfrm>
              <a:off x="4474941" y="326617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t635"/>
            <p:cNvSpPr/>
            <p:nvPr/>
          </p:nvSpPr>
          <p:spPr>
            <a:xfrm>
              <a:off x="4085131" y="507450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t636"/>
            <p:cNvSpPr/>
            <p:nvPr/>
          </p:nvSpPr>
          <p:spPr>
            <a:xfrm>
              <a:off x="4442457" y="3089806"/>
              <a:ext cx="63202" cy="63202"/>
            </a:xfrm>
            <a:prstGeom prst="ellipse">
              <a:avLst/>
            </a:prstGeom>
            <a:solidFill>
              <a:srgbClr val="FFD4C6">
                <a:alpha val="100000"/>
              </a:srgbClr>
            </a:solidFill>
            <a:ln w="9000" cap="rnd">
              <a:solidFill>
                <a:srgbClr val="FFD4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t637"/>
            <p:cNvSpPr/>
            <p:nvPr/>
          </p:nvSpPr>
          <p:spPr>
            <a:xfrm>
              <a:off x="4767298" y="4126001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t638"/>
            <p:cNvSpPr/>
            <p:nvPr/>
          </p:nvSpPr>
          <p:spPr>
            <a:xfrm>
              <a:off x="4994687" y="4875864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t639"/>
            <p:cNvSpPr/>
            <p:nvPr/>
          </p:nvSpPr>
          <p:spPr>
            <a:xfrm>
              <a:off x="5027171" y="4860938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t640"/>
            <p:cNvSpPr/>
            <p:nvPr/>
          </p:nvSpPr>
          <p:spPr>
            <a:xfrm>
              <a:off x="4474941" y="4205856"/>
              <a:ext cx="63202" cy="63202"/>
            </a:xfrm>
            <a:prstGeom prst="ellipse">
              <a:avLst/>
            </a:prstGeom>
            <a:solidFill>
              <a:srgbClr val="FFD5C6">
                <a:alpha val="100000"/>
              </a:srgbClr>
            </a:solidFill>
            <a:ln w="9000" cap="rnd">
              <a:solidFill>
                <a:srgbClr val="FFD5C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t641"/>
            <p:cNvSpPr/>
            <p:nvPr/>
          </p:nvSpPr>
          <p:spPr>
            <a:xfrm>
              <a:off x="4669846" y="4294716"/>
              <a:ext cx="63202" cy="63202"/>
            </a:xfrm>
            <a:prstGeom prst="ellipse">
              <a:avLst/>
            </a:prstGeom>
            <a:solidFill>
              <a:srgbClr val="FFD5C7">
                <a:alpha val="100000"/>
              </a:srgbClr>
            </a:solidFill>
            <a:ln w="9000" cap="rnd">
              <a:solidFill>
                <a:srgbClr val="FFD5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t642"/>
            <p:cNvSpPr/>
            <p:nvPr/>
          </p:nvSpPr>
          <p:spPr>
            <a:xfrm>
              <a:off x="4117616" y="4446842"/>
              <a:ext cx="63202" cy="63202"/>
            </a:xfrm>
            <a:prstGeom prst="ellipse">
              <a:avLst/>
            </a:prstGeom>
            <a:solidFill>
              <a:srgbClr val="FFD5C7">
                <a:alpha val="100000"/>
              </a:srgbClr>
            </a:solidFill>
            <a:ln w="9000" cap="rnd">
              <a:solidFill>
                <a:srgbClr val="FFD5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t643"/>
            <p:cNvSpPr/>
            <p:nvPr/>
          </p:nvSpPr>
          <p:spPr>
            <a:xfrm>
              <a:off x="4799782" y="5166416"/>
              <a:ext cx="63202" cy="63202"/>
            </a:xfrm>
            <a:prstGeom prst="ellipse">
              <a:avLst/>
            </a:prstGeom>
            <a:solidFill>
              <a:srgbClr val="FFD6C7">
                <a:alpha val="100000"/>
              </a:srgbClr>
            </a:solidFill>
            <a:ln w="9000" cap="rnd">
              <a:solidFill>
                <a:srgbClr val="FFD6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t644"/>
            <p:cNvSpPr/>
            <p:nvPr/>
          </p:nvSpPr>
          <p:spPr>
            <a:xfrm>
              <a:off x="4474941" y="4476333"/>
              <a:ext cx="63202" cy="63202"/>
            </a:xfrm>
            <a:prstGeom prst="ellipse">
              <a:avLst/>
            </a:prstGeom>
            <a:solidFill>
              <a:srgbClr val="FFD6C7">
                <a:alpha val="100000"/>
              </a:srgbClr>
            </a:solidFill>
            <a:ln w="9000" cap="rnd">
              <a:solidFill>
                <a:srgbClr val="FFD6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t645"/>
            <p:cNvSpPr/>
            <p:nvPr/>
          </p:nvSpPr>
          <p:spPr>
            <a:xfrm>
              <a:off x="4117616" y="5351939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t646"/>
            <p:cNvSpPr/>
            <p:nvPr/>
          </p:nvSpPr>
          <p:spPr>
            <a:xfrm>
              <a:off x="4897234" y="4072949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t647"/>
            <p:cNvSpPr/>
            <p:nvPr/>
          </p:nvSpPr>
          <p:spPr>
            <a:xfrm>
              <a:off x="4182584" y="4908228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t648"/>
            <p:cNvSpPr/>
            <p:nvPr/>
          </p:nvSpPr>
          <p:spPr>
            <a:xfrm>
              <a:off x="4767298" y="3124906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t649"/>
            <p:cNvSpPr/>
            <p:nvPr/>
          </p:nvSpPr>
          <p:spPr>
            <a:xfrm>
              <a:off x="5092139" y="4126001"/>
              <a:ext cx="63202" cy="63202"/>
            </a:xfrm>
            <a:prstGeom prst="ellipse">
              <a:avLst/>
            </a:prstGeom>
            <a:solidFill>
              <a:srgbClr val="FFD7C8">
                <a:alpha val="100000"/>
              </a:srgbClr>
            </a:solidFill>
            <a:ln w="9000" cap="rnd">
              <a:solidFill>
                <a:srgbClr val="FFD7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t650"/>
            <p:cNvSpPr/>
            <p:nvPr/>
          </p:nvSpPr>
          <p:spPr>
            <a:xfrm>
              <a:off x="4150100" y="4163198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t651"/>
            <p:cNvSpPr/>
            <p:nvPr/>
          </p:nvSpPr>
          <p:spPr>
            <a:xfrm>
              <a:off x="4117616" y="3061472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t652"/>
            <p:cNvSpPr/>
            <p:nvPr/>
          </p:nvSpPr>
          <p:spPr>
            <a:xfrm>
              <a:off x="4539909" y="5034897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t653"/>
            <p:cNvSpPr/>
            <p:nvPr/>
          </p:nvSpPr>
          <p:spPr>
            <a:xfrm>
              <a:off x="4572393" y="3694883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t654"/>
            <p:cNvSpPr/>
            <p:nvPr/>
          </p:nvSpPr>
          <p:spPr>
            <a:xfrm>
              <a:off x="4442457" y="3052608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t655"/>
            <p:cNvSpPr/>
            <p:nvPr/>
          </p:nvSpPr>
          <p:spPr>
            <a:xfrm>
              <a:off x="4539909" y="4784596"/>
              <a:ext cx="63202" cy="63202"/>
            </a:xfrm>
            <a:prstGeom prst="ellipse">
              <a:avLst/>
            </a:prstGeom>
            <a:solidFill>
              <a:srgbClr val="FFD7CA">
                <a:alpha val="100000"/>
              </a:srgbClr>
            </a:solidFill>
            <a:ln w="9000" cap="rnd">
              <a:solidFill>
                <a:srgbClr val="FFD7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t656"/>
            <p:cNvSpPr/>
            <p:nvPr/>
          </p:nvSpPr>
          <p:spPr>
            <a:xfrm>
              <a:off x="4572393" y="4522484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t657"/>
            <p:cNvSpPr/>
            <p:nvPr/>
          </p:nvSpPr>
          <p:spPr>
            <a:xfrm>
              <a:off x="4637361" y="5490278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t658"/>
            <p:cNvSpPr/>
            <p:nvPr/>
          </p:nvSpPr>
          <p:spPr>
            <a:xfrm>
              <a:off x="5059655" y="4606194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t659"/>
            <p:cNvSpPr/>
            <p:nvPr/>
          </p:nvSpPr>
          <p:spPr>
            <a:xfrm>
              <a:off x="4734814" y="4631513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t660"/>
            <p:cNvSpPr/>
            <p:nvPr/>
          </p:nvSpPr>
          <p:spPr>
            <a:xfrm>
              <a:off x="4832266" y="3298187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t661"/>
            <p:cNvSpPr/>
            <p:nvPr/>
          </p:nvSpPr>
          <p:spPr>
            <a:xfrm>
              <a:off x="4799782" y="4401486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t662"/>
            <p:cNvSpPr/>
            <p:nvPr/>
          </p:nvSpPr>
          <p:spPr>
            <a:xfrm>
              <a:off x="5027171" y="4624974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t663"/>
            <p:cNvSpPr/>
            <p:nvPr/>
          </p:nvSpPr>
          <p:spPr>
            <a:xfrm>
              <a:off x="3792774" y="4255861"/>
              <a:ext cx="63202" cy="63202"/>
            </a:xfrm>
            <a:prstGeom prst="ellipse">
              <a:avLst/>
            </a:prstGeom>
            <a:solidFill>
              <a:srgbClr val="FFD9CC">
                <a:alpha val="100000"/>
              </a:srgbClr>
            </a:solidFill>
            <a:ln w="9000" cap="rnd">
              <a:solidFill>
                <a:srgbClr val="FFD9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t664"/>
            <p:cNvSpPr/>
            <p:nvPr/>
          </p:nvSpPr>
          <p:spPr>
            <a:xfrm>
              <a:off x="4832266" y="4316280"/>
              <a:ext cx="63202" cy="63202"/>
            </a:xfrm>
            <a:prstGeom prst="ellipse">
              <a:avLst/>
            </a:prstGeom>
            <a:solidFill>
              <a:srgbClr val="FFDACC">
                <a:alpha val="100000"/>
              </a:srgbClr>
            </a:solidFill>
            <a:ln w="9000" cap="rnd">
              <a:solidFill>
                <a:srgbClr val="FFDA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t665"/>
            <p:cNvSpPr/>
            <p:nvPr/>
          </p:nvSpPr>
          <p:spPr>
            <a:xfrm>
              <a:off x="4117616" y="4450369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t666"/>
            <p:cNvSpPr/>
            <p:nvPr/>
          </p:nvSpPr>
          <p:spPr>
            <a:xfrm>
              <a:off x="4280036" y="5329254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t667"/>
            <p:cNvSpPr/>
            <p:nvPr/>
          </p:nvSpPr>
          <p:spPr>
            <a:xfrm>
              <a:off x="4864750" y="4796008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t668"/>
            <p:cNvSpPr/>
            <p:nvPr/>
          </p:nvSpPr>
          <p:spPr>
            <a:xfrm>
              <a:off x="4572393" y="3506727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t669"/>
            <p:cNvSpPr/>
            <p:nvPr/>
          </p:nvSpPr>
          <p:spPr>
            <a:xfrm>
              <a:off x="4962203" y="4875864"/>
              <a:ext cx="63202" cy="63202"/>
            </a:xfrm>
            <a:prstGeom prst="ellipse">
              <a:avLst/>
            </a:prstGeom>
            <a:solidFill>
              <a:srgbClr val="FFDACD">
                <a:alpha val="100000"/>
              </a:srgbClr>
            </a:solidFill>
            <a:ln w="9000" cap="rnd">
              <a:solidFill>
                <a:srgbClr val="FFD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t670"/>
            <p:cNvSpPr/>
            <p:nvPr/>
          </p:nvSpPr>
          <p:spPr>
            <a:xfrm>
              <a:off x="4150100" y="1881310"/>
              <a:ext cx="63202" cy="63202"/>
            </a:xfrm>
            <a:prstGeom prst="ellipse">
              <a:avLst/>
            </a:prstGeom>
            <a:solidFill>
              <a:srgbClr val="FFDACE">
                <a:alpha val="100000"/>
              </a:srgbClr>
            </a:solidFill>
            <a:ln w="9000" cap="rnd">
              <a:solidFill>
                <a:srgbClr val="FFDA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t671"/>
            <p:cNvSpPr/>
            <p:nvPr/>
          </p:nvSpPr>
          <p:spPr>
            <a:xfrm>
              <a:off x="4507425" y="5750643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t672"/>
            <p:cNvSpPr/>
            <p:nvPr/>
          </p:nvSpPr>
          <p:spPr>
            <a:xfrm>
              <a:off x="4897234" y="4221589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t673"/>
            <p:cNvSpPr/>
            <p:nvPr/>
          </p:nvSpPr>
          <p:spPr>
            <a:xfrm>
              <a:off x="5157107" y="5158219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t674"/>
            <p:cNvSpPr/>
            <p:nvPr/>
          </p:nvSpPr>
          <p:spPr>
            <a:xfrm>
              <a:off x="4377488" y="5595876"/>
              <a:ext cx="63202" cy="63202"/>
            </a:xfrm>
            <a:prstGeom prst="ellipse">
              <a:avLst/>
            </a:prstGeom>
            <a:solidFill>
              <a:srgbClr val="FFDBCE">
                <a:alpha val="100000"/>
              </a:srgbClr>
            </a:solidFill>
            <a:ln w="9000" cap="rnd">
              <a:solidFill>
                <a:srgbClr val="FFDB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t675"/>
            <p:cNvSpPr/>
            <p:nvPr/>
          </p:nvSpPr>
          <p:spPr>
            <a:xfrm>
              <a:off x="4474941" y="5120376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t676"/>
            <p:cNvSpPr/>
            <p:nvPr/>
          </p:nvSpPr>
          <p:spPr>
            <a:xfrm>
              <a:off x="4799782" y="3907353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t677"/>
            <p:cNvSpPr/>
            <p:nvPr/>
          </p:nvSpPr>
          <p:spPr>
            <a:xfrm>
              <a:off x="4280036" y="5385230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t678"/>
            <p:cNvSpPr/>
            <p:nvPr/>
          </p:nvSpPr>
          <p:spPr>
            <a:xfrm>
              <a:off x="3792774" y="3467872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pt679"/>
            <p:cNvSpPr/>
            <p:nvPr/>
          </p:nvSpPr>
          <p:spPr>
            <a:xfrm>
              <a:off x="4637361" y="4875864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t680"/>
            <p:cNvSpPr/>
            <p:nvPr/>
          </p:nvSpPr>
          <p:spPr>
            <a:xfrm>
              <a:off x="5092139" y="3996606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t681"/>
            <p:cNvSpPr/>
            <p:nvPr/>
          </p:nvSpPr>
          <p:spPr>
            <a:xfrm>
              <a:off x="4052647" y="5738517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t682"/>
            <p:cNvSpPr/>
            <p:nvPr/>
          </p:nvSpPr>
          <p:spPr>
            <a:xfrm>
              <a:off x="4409973" y="4925869"/>
              <a:ext cx="63202" cy="63202"/>
            </a:xfrm>
            <a:prstGeom prst="ellipse">
              <a:avLst/>
            </a:prstGeom>
            <a:solidFill>
              <a:srgbClr val="FFDCD0">
                <a:alpha val="100000"/>
              </a:srgbClr>
            </a:solidFill>
            <a:ln w="9000" cap="rnd">
              <a:solidFill>
                <a:srgbClr val="FFD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pt683"/>
            <p:cNvSpPr/>
            <p:nvPr/>
          </p:nvSpPr>
          <p:spPr>
            <a:xfrm>
              <a:off x="4215068" y="3160581"/>
              <a:ext cx="63202" cy="63202"/>
            </a:xfrm>
            <a:prstGeom prst="ellipse">
              <a:avLst/>
            </a:prstGeom>
            <a:solidFill>
              <a:srgbClr val="FFDDD0">
                <a:alpha val="100000"/>
              </a:srgbClr>
            </a:solidFill>
            <a:ln w="9000" cap="rnd">
              <a:solidFill>
                <a:srgbClr val="FFDD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pt684"/>
            <p:cNvSpPr/>
            <p:nvPr/>
          </p:nvSpPr>
          <p:spPr>
            <a:xfrm>
              <a:off x="4409973" y="4724177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pt685"/>
            <p:cNvSpPr/>
            <p:nvPr/>
          </p:nvSpPr>
          <p:spPr>
            <a:xfrm>
              <a:off x="4669846" y="4624974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pt686"/>
            <p:cNvSpPr/>
            <p:nvPr/>
          </p:nvSpPr>
          <p:spPr>
            <a:xfrm>
              <a:off x="4085131" y="4339571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pt687"/>
            <p:cNvSpPr/>
            <p:nvPr/>
          </p:nvSpPr>
          <p:spPr>
            <a:xfrm>
              <a:off x="4312520" y="4763032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pt688"/>
            <p:cNvSpPr/>
            <p:nvPr/>
          </p:nvSpPr>
          <p:spPr>
            <a:xfrm>
              <a:off x="4864750" y="3096495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pt689"/>
            <p:cNvSpPr/>
            <p:nvPr/>
          </p:nvSpPr>
          <p:spPr>
            <a:xfrm>
              <a:off x="4247552" y="5211271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pt690"/>
            <p:cNvSpPr/>
            <p:nvPr/>
          </p:nvSpPr>
          <p:spPr>
            <a:xfrm>
              <a:off x="4312520" y="5679586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pt691"/>
            <p:cNvSpPr/>
            <p:nvPr/>
          </p:nvSpPr>
          <p:spPr>
            <a:xfrm>
              <a:off x="4377488" y="3881121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pt692"/>
            <p:cNvSpPr/>
            <p:nvPr/>
          </p:nvSpPr>
          <p:spPr>
            <a:xfrm>
              <a:off x="4182584" y="4522484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pt693"/>
            <p:cNvSpPr/>
            <p:nvPr/>
          </p:nvSpPr>
          <p:spPr>
            <a:xfrm>
              <a:off x="4637361" y="4964724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pt694"/>
            <p:cNvSpPr/>
            <p:nvPr/>
          </p:nvSpPr>
          <p:spPr>
            <a:xfrm>
              <a:off x="4312520" y="4964724"/>
              <a:ext cx="63202" cy="63202"/>
            </a:xfrm>
            <a:prstGeom prst="ellipse">
              <a:avLst/>
            </a:prstGeom>
            <a:solidFill>
              <a:srgbClr val="FFDED3">
                <a:alpha val="100000"/>
              </a:srgbClr>
            </a:solidFill>
            <a:ln w="9000" cap="rnd">
              <a:solidFill>
                <a:srgbClr val="FFDE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pt695"/>
            <p:cNvSpPr/>
            <p:nvPr/>
          </p:nvSpPr>
          <p:spPr>
            <a:xfrm>
              <a:off x="4474941" y="4752821"/>
              <a:ext cx="63202" cy="63202"/>
            </a:xfrm>
            <a:prstGeom prst="ellipse">
              <a:avLst/>
            </a:prstGeom>
            <a:solidFill>
              <a:srgbClr val="FFDED3">
                <a:alpha val="100000"/>
              </a:srgbClr>
            </a:solidFill>
            <a:ln w="9000" cap="rnd">
              <a:solidFill>
                <a:srgbClr val="FFDE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pt696"/>
            <p:cNvSpPr/>
            <p:nvPr/>
          </p:nvSpPr>
          <p:spPr>
            <a:xfrm>
              <a:off x="3792774" y="5158219"/>
              <a:ext cx="63202" cy="63202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FFDF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pt697"/>
            <p:cNvSpPr/>
            <p:nvPr/>
          </p:nvSpPr>
          <p:spPr>
            <a:xfrm>
              <a:off x="4117616" y="5595876"/>
              <a:ext cx="63202" cy="63202"/>
            </a:xfrm>
            <a:prstGeom prst="ellipse">
              <a:avLst/>
            </a:prstGeom>
            <a:solidFill>
              <a:srgbClr val="FFDFD3">
                <a:alpha val="100000"/>
              </a:srgbClr>
            </a:solidFill>
            <a:ln w="9000" cap="rnd">
              <a:solidFill>
                <a:srgbClr val="FFDF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pt698"/>
            <p:cNvSpPr/>
            <p:nvPr/>
          </p:nvSpPr>
          <p:spPr>
            <a:xfrm>
              <a:off x="4832266" y="5578236"/>
              <a:ext cx="63202" cy="63202"/>
            </a:xfrm>
            <a:prstGeom prst="ellipse">
              <a:avLst/>
            </a:prstGeom>
            <a:solidFill>
              <a:srgbClr val="FFE0D4">
                <a:alpha val="100000"/>
              </a:srgbClr>
            </a:solidFill>
            <a:ln w="9000" cap="rnd">
              <a:solidFill>
                <a:srgbClr val="FFE0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pt699"/>
            <p:cNvSpPr/>
            <p:nvPr/>
          </p:nvSpPr>
          <p:spPr>
            <a:xfrm>
              <a:off x="3890227" y="5294981"/>
              <a:ext cx="63202" cy="63202"/>
            </a:xfrm>
            <a:prstGeom prst="ellipse">
              <a:avLst/>
            </a:prstGeom>
            <a:solidFill>
              <a:srgbClr val="FFE0D5">
                <a:alpha val="100000"/>
              </a:srgbClr>
            </a:solidFill>
            <a:ln w="9000" cap="rnd">
              <a:solidFill>
                <a:srgbClr val="FFE0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pt700"/>
            <p:cNvSpPr/>
            <p:nvPr/>
          </p:nvSpPr>
          <p:spPr>
            <a:xfrm>
              <a:off x="4799782" y="5454603"/>
              <a:ext cx="63202" cy="63202"/>
            </a:xfrm>
            <a:prstGeom prst="ellipse">
              <a:avLst/>
            </a:prstGeom>
            <a:solidFill>
              <a:srgbClr val="FFE0D5">
                <a:alpha val="100000"/>
              </a:srgbClr>
            </a:solidFill>
            <a:ln w="9000" cap="rnd">
              <a:solidFill>
                <a:srgbClr val="FFE0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pt701"/>
            <p:cNvSpPr/>
            <p:nvPr/>
          </p:nvSpPr>
          <p:spPr>
            <a:xfrm>
              <a:off x="4767298" y="5258561"/>
              <a:ext cx="63202" cy="63202"/>
            </a:xfrm>
            <a:prstGeom prst="ellipse">
              <a:avLst/>
            </a:prstGeom>
            <a:solidFill>
              <a:srgbClr val="FFE0D5">
                <a:alpha val="100000"/>
              </a:srgbClr>
            </a:solidFill>
            <a:ln w="9000" cap="rnd">
              <a:solidFill>
                <a:srgbClr val="FFE0D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pt702"/>
            <p:cNvSpPr/>
            <p:nvPr/>
          </p:nvSpPr>
          <p:spPr>
            <a:xfrm>
              <a:off x="4702330" y="4659246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pt703"/>
            <p:cNvSpPr/>
            <p:nvPr/>
          </p:nvSpPr>
          <p:spPr>
            <a:xfrm>
              <a:off x="4507425" y="4513530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pt704"/>
            <p:cNvSpPr/>
            <p:nvPr/>
          </p:nvSpPr>
          <p:spPr>
            <a:xfrm>
              <a:off x="4832266" y="4645049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pt705"/>
            <p:cNvSpPr/>
            <p:nvPr/>
          </p:nvSpPr>
          <p:spPr>
            <a:xfrm>
              <a:off x="4312520" y="5578236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pt706"/>
            <p:cNvSpPr/>
            <p:nvPr/>
          </p:nvSpPr>
          <p:spPr>
            <a:xfrm>
              <a:off x="4117616" y="4072949"/>
              <a:ext cx="63202" cy="63202"/>
            </a:xfrm>
            <a:prstGeom prst="ellipse">
              <a:avLst/>
            </a:prstGeom>
            <a:solidFill>
              <a:srgbClr val="FFE1D6">
                <a:alpha val="100000"/>
              </a:srgbClr>
            </a:solidFill>
            <a:ln w="9000" cap="rnd">
              <a:solidFill>
                <a:srgbClr val="FFE1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pt707"/>
            <p:cNvSpPr/>
            <p:nvPr/>
          </p:nvSpPr>
          <p:spPr>
            <a:xfrm>
              <a:off x="4150100" y="5595876"/>
              <a:ext cx="63202" cy="63202"/>
            </a:xfrm>
            <a:prstGeom prst="ellipse">
              <a:avLst/>
            </a:prstGeom>
            <a:solidFill>
              <a:srgbClr val="FFE1D7">
                <a:alpha val="100000"/>
              </a:srgbClr>
            </a:solidFill>
            <a:ln w="9000" cap="rnd">
              <a:solidFill>
                <a:srgbClr val="FFE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pt708"/>
            <p:cNvSpPr/>
            <p:nvPr/>
          </p:nvSpPr>
          <p:spPr>
            <a:xfrm>
              <a:off x="4442457" y="5282328"/>
              <a:ext cx="63202" cy="63202"/>
            </a:xfrm>
            <a:prstGeom prst="ellipse">
              <a:avLst/>
            </a:prstGeom>
            <a:solidFill>
              <a:srgbClr val="FFE1D7">
                <a:alpha val="100000"/>
              </a:srgbClr>
            </a:solidFill>
            <a:ln w="9000" cap="rnd">
              <a:solidFill>
                <a:srgbClr val="FFE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pt709"/>
            <p:cNvSpPr/>
            <p:nvPr/>
          </p:nvSpPr>
          <p:spPr>
            <a:xfrm>
              <a:off x="4474941" y="3535849"/>
              <a:ext cx="63202" cy="63202"/>
            </a:xfrm>
            <a:prstGeom prst="ellipse">
              <a:avLst/>
            </a:prstGeom>
            <a:solidFill>
              <a:srgbClr val="FFE1D7">
                <a:alpha val="100000"/>
              </a:srgbClr>
            </a:solidFill>
            <a:ln w="9000" cap="rnd">
              <a:solidFill>
                <a:srgbClr val="FFE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pt710"/>
            <p:cNvSpPr/>
            <p:nvPr/>
          </p:nvSpPr>
          <p:spPr>
            <a:xfrm>
              <a:off x="4702330" y="3669564"/>
              <a:ext cx="63202" cy="63202"/>
            </a:xfrm>
            <a:prstGeom prst="ellipse">
              <a:avLst/>
            </a:prstGeom>
            <a:solidFill>
              <a:srgbClr val="FFE2D7">
                <a:alpha val="100000"/>
              </a:srgbClr>
            </a:solidFill>
            <a:ln w="9000" cap="rnd">
              <a:solidFill>
                <a:srgbClr val="FFE2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pt711"/>
            <p:cNvSpPr/>
            <p:nvPr/>
          </p:nvSpPr>
          <p:spPr>
            <a:xfrm>
              <a:off x="4864750" y="4190931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pt712"/>
            <p:cNvSpPr/>
            <p:nvPr/>
          </p:nvSpPr>
          <p:spPr>
            <a:xfrm>
              <a:off x="4215068" y="5477894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pt713"/>
            <p:cNvSpPr/>
            <p:nvPr/>
          </p:nvSpPr>
          <p:spPr>
            <a:xfrm>
              <a:off x="4377488" y="5344179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t714"/>
            <p:cNvSpPr/>
            <p:nvPr/>
          </p:nvSpPr>
          <p:spPr>
            <a:xfrm>
              <a:off x="4117616" y="4190931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t715"/>
            <p:cNvSpPr/>
            <p:nvPr/>
          </p:nvSpPr>
          <p:spPr>
            <a:xfrm>
              <a:off x="4799782" y="2153175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t716"/>
            <p:cNvSpPr/>
            <p:nvPr/>
          </p:nvSpPr>
          <p:spPr>
            <a:xfrm>
              <a:off x="4767298" y="5344179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t717"/>
            <p:cNvSpPr/>
            <p:nvPr/>
          </p:nvSpPr>
          <p:spPr>
            <a:xfrm>
              <a:off x="4215068" y="5490278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t718"/>
            <p:cNvSpPr/>
            <p:nvPr/>
          </p:nvSpPr>
          <p:spPr>
            <a:xfrm>
              <a:off x="4280036" y="5351939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t719"/>
            <p:cNvSpPr/>
            <p:nvPr/>
          </p:nvSpPr>
          <p:spPr>
            <a:xfrm>
              <a:off x="4052647" y="4453939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t720"/>
            <p:cNvSpPr/>
            <p:nvPr/>
          </p:nvSpPr>
          <p:spPr>
            <a:xfrm>
              <a:off x="5157107" y="4600194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t721"/>
            <p:cNvSpPr/>
            <p:nvPr/>
          </p:nvSpPr>
          <p:spPr>
            <a:xfrm>
              <a:off x="4929719" y="4891596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t722"/>
            <p:cNvSpPr/>
            <p:nvPr/>
          </p:nvSpPr>
          <p:spPr>
            <a:xfrm>
              <a:off x="4312520" y="4925869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t723"/>
            <p:cNvSpPr/>
            <p:nvPr/>
          </p:nvSpPr>
          <p:spPr>
            <a:xfrm>
              <a:off x="4377488" y="4944648"/>
              <a:ext cx="63202" cy="63202"/>
            </a:xfrm>
            <a:prstGeom prst="ellipse">
              <a:avLst/>
            </a:prstGeom>
            <a:solidFill>
              <a:srgbClr val="FFE4DB">
                <a:alpha val="100000"/>
              </a:srgbClr>
            </a:solidFill>
            <a:ln w="9000" cap="rnd">
              <a:solidFill>
                <a:srgbClr val="FFE4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t724"/>
            <p:cNvSpPr/>
            <p:nvPr/>
          </p:nvSpPr>
          <p:spPr>
            <a:xfrm>
              <a:off x="4799782" y="4724177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t725"/>
            <p:cNvSpPr/>
            <p:nvPr/>
          </p:nvSpPr>
          <p:spPr>
            <a:xfrm>
              <a:off x="4215068" y="5793954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t726"/>
            <p:cNvSpPr/>
            <p:nvPr/>
          </p:nvSpPr>
          <p:spPr>
            <a:xfrm>
              <a:off x="4604877" y="5034897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t727"/>
            <p:cNvSpPr/>
            <p:nvPr/>
          </p:nvSpPr>
          <p:spPr>
            <a:xfrm>
              <a:off x="4734814" y="4875864"/>
              <a:ext cx="63202" cy="63202"/>
            </a:xfrm>
            <a:prstGeom prst="ellipse">
              <a:avLst/>
            </a:prstGeom>
            <a:solidFill>
              <a:srgbClr val="FFE5DB">
                <a:alpha val="100000"/>
              </a:srgbClr>
            </a:solidFill>
            <a:ln w="9000" cap="rnd">
              <a:solidFill>
                <a:srgbClr val="FFE5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t728"/>
            <p:cNvSpPr/>
            <p:nvPr/>
          </p:nvSpPr>
          <p:spPr>
            <a:xfrm>
              <a:off x="4280036" y="5545871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t729"/>
            <p:cNvSpPr/>
            <p:nvPr/>
          </p:nvSpPr>
          <p:spPr>
            <a:xfrm>
              <a:off x="4637361" y="5116849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t730"/>
            <p:cNvSpPr/>
            <p:nvPr/>
          </p:nvSpPr>
          <p:spPr>
            <a:xfrm>
              <a:off x="4734814" y="5211271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t731"/>
            <p:cNvSpPr/>
            <p:nvPr/>
          </p:nvSpPr>
          <p:spPr>
            <a:xfrm>
              <a:off x="4247552" y="5034897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t732"/>
            <p:cNvSpPr/>
            <p:nvPr/>
          </p:nvSpPr>
          <p:spPr>
            <a:xfrm>
              <a:off x="4215068" y="3480256"/>
              <a:ext cx="63202" cy="63202"/>
            </a:xfrm>
            <a:prstGeom prst="ellipse">
              <a:avLst/>
            </a:prstGeom>
            <a:solidFill>
              <a:srgbClr val="FFE6DD">
                <a:alpha val="100000"/>
              </a:srgbClr>
            </a:solidFill>
            <a:ln w="9000" cap="rnd">
              <a:solidFill>
                <a:srgbClr val="FFE6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t733"/>
            <p:cNvSpPr/>
            <p:nvPr/>
          </p:nvSpPr>
          <p:spPr>
            <a:xfrm>
              <a:off x="4669846" y="4875864"/>
              <a:ext cx="63202" cy="63202"/>
            </a:xfrm>
            <a:prstGeom prst="ellipse">
              <a:avLst/>
            </a:prstGeom>
            <a:solidFill>
              <a:srgbClr val="FFE6DE">
                <a:alpha val="100000"/>
              </a:srgbClr>
            </a:solidFill>
            <a:ln w="9000" cap="rnd">
              <a:solidFill>
                <a:srgbClr val="FFE6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t734"/>
            <p:cNvSpPr/>
            <p:nvPr/>
          </p:nvSpPr>
          <p:spPr>
            <a:xfrm>
              <a:off x="4215068" y="4698101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t735"/>
            <p:cNvSpPr/>
            <p:nvPr/>
          </p:nvSpPr>
          <p:spPr>
            <a:xfrm>
              <a:off x="4702330" y="5142487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t736"/>
            <p:cNvSpPr/>
            <p:nvPr/>
          </p:nvSpPr>
          <p:spPr>
            <a:xfrm>
              <a:off x="4799782" y="4398502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t737"/>
            <p:cNvSpPr/>
            <p:nvPr/>
          </p:nvSpPr>
          <p:spPr>
            <a:xfrm>
              <a:off x="4507425" y="5201730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t738"/>
            <p:cNvSpPr/>
            <p:nvPr/>
          </p:nvSpPr>
          <p:spPr>
            <a:xfrm>
              <a:off x="5027171" y="4674171"/>
              <a:ext cx="63202" cy="63202"/>
            </a:xfrm>
            <a:prstGeom prst="ellipse">
              <a:avLst/>
            </a:prstGeom>
            <a:solidFill>
              <a:srgbClr val="FFE7DF">
                <a:alpha val="100000"/>
              </a:srgbClr>
            </a:solidFill>
            <a:ln w="9000" cap="rnd">
              <a:solidFill>
                <a:srgbClr val="FFE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t739"/>
            <p:cNvSpPr/>
            <p:nvPr/>
          </p:nvSpPr>
          <p:spPr>
            <a:xfrm>
              <a:off x="4702330" y="5433039"/>
              <a:ext cx="63202" cy="63202"/>
            </a:xfrm>
            <a:prstGeom prst="ellipse">
              <a:avLst/>
            </a:prstGeom>
            <a:solidFill>
              <a:srgbClr val="FFE8DF">
                <a:alpha val="100000"/>
              </a:srgbClr>
            </a:solidFill>
            <a:ln w="9000" cap="rnd">
              <a:solidFill>
                <a:srgbClr val="FFE8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t740"/>
            <p:cNvSpPr/>
            <p:nvPr/>
          </p:nvSpPr>
          <p:spPr>
            <a:xfrm>
              <a:off x="4474941" y="5490278"/>
              <a:ext cx="63202" cy="63202"/>
            </a:xfrm>
            <a:prstGeom prst="ellipse">
              <a:avLst/>
            </a:prstGeom>
            <a:solidFill>
              <a:srgbClr val="FFE8DF">
                <a:alpha val="100000"/>
              </a:srgbClr>
            </a:solidFill>
            <a:ln w="9000" cap="rnd">
              <a:solidFill>
                <a:srgbClr val="FFE8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t741"/>
            <p:cNvSpPr/>
            <p:nvPr/>
          </p:nvSpPr>
          <p:spPr>
            <a:xfrm>
              <a:off x="4994687" y="4763032"/>
              <a:ext cx="63202" cy="63202"/>
            </a:xfrm>
            <a:prstGeom prst="ellipse">
              <a:avLst/>
            </a:prstGeom>
            <a:solidFill>
              <a:srgbClr val="FFE8DF">
                <a:alpha val="100000"/>
              </a:srgbClr>
            </a:solidFill>
            <a:ln w="9000" cap="rnd">
              <a:solidFill>
                <a:srgbClr val="FFE8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t742"/>
            <p:cNvSpPr/>
            <p:nvPr/>
          </p:nvSpPr>
          <p:spPr>
            <a:xfrm>
              <a:off x="4799782" y="5120376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t743"/>
            <p:cNvSpPr/>
            <p:nvPr/>
          </p:nvSpPr>
          <p:spPr>
            <a:xfrm>
              <a:off x="4442457" y="5561604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t744"/>
            <p:cNvSpPr/>
            <p:nvPr/>
          </p:nvSpPr>
          <p:spPr>
            <a:xfrm>
              <a:off x="4767298" y="4531722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t745"/>
            <p:cNvSpPr/>
            <p:nvPr/>
          </p:nvSpPr>
          <p:spPr>
            <a:xfrm>
              <a:off x="4962203" y="4294716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t746"/>
            <p:cNvSpPr/>
            <p:nvPr/>
          </p:nvSpPr>
          <p:spPr>
            <a:xfrm>
              <a:off x="4864750" y="4820270"/>
              <a:ext cx="63202" cy="63202"/>
            </a:xfrm>
            <a:prstGeom prst="ellipse">
              <a:avLst/>
            </a:prstGeom>
            <a:solidFill>
              <a:srgbClr val="FFE9E0">
                <a:alpha val="100000"/>
              </a:srgbClr>
            </a:solidFill>
            <a:ln w="9000" cap="rnd">
              <a:solidFill>
                <a:srgbClr val="FFE9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t747"/>
            <p:cNvSpPr/>
            <p:nvPr/>
          </p:nvSpPr>
          <p:spPr>
            <a:xfrm>
              <a:off x="4507425" y="5634731"/>
              <a:ext cx="63202" cy="63202"/>
            </a:xfrm>
            <a:prstGeom prst="ellipse">
              <a:avLst/>
            </a:prstGeom>
            <a:solidFill>
              <a:srgbClr val="FFE9E0">
                <a:alpha val="100000"/>
              </a:srgbClr>
            </a:solidFill>
            <a:ln w="9000" cap="rnd">
              <a:solidFill>
                <a:srgbClr val="FFE9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t748"/>
            <p:cNvSpPr/>
            <p:nvPr/>
          </p:nvSpPr>
          <p:spPr>
            <a:xfrm>
              <a:off x="4345004" y="3024875"/>
              <a:ext cx="63202" cy="63202"/>
            </a:xfrm>
            <a:prstGeom prst="ellipse">
              <a:avLst/>
            </a:prstGeom>
            <a:solidFill>
              <a:srgbClr val="FFE9E1">
                <a:alpha val="100000"/>
              </a:srgbClr>
            </a:solidFill>
            <a:ln w="9000" cap="rnd">
              <a:solidFill>
                <a:srgbClr val="FFE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t749"/>
            <p:cNvSpPr/>
            <p:nvPr/>
          </p:nvSpPr>
          <p:spPr>
            <a:xfrm>
              <a:off x="4507425" y="4238221"/>
              <a:ext cx="63202" cy="63202"/>
            </a:xfrm>
            <a:prstGeom prst="ellipse">
              <a:avLst/>
            </a:prstGeom>
            <a:solidFill>
              <a:srgbClr val="FFE9E1">
                <a:alpha val="100000"/>
              </a:srgbClr>
            </a:solidFill>
            <a:ln w="9000" cap="rnd">
              <a:solidFill>
                <a:srgbClr val="FFE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t750"/>
            <p:cNvSpPr/>
            <p:nvPr/>
          </p:nvSpPr>
          <p:spPr>
            <a:xfrm>
              <a:off x="4280036" y="3806326"/>
              <a:ext cx="63202" cy="63202"/>
            </a:xfrm>
            <a:prstGeom prst="ellipse">
              <a:avLst/>
            </a:prstGeom>
            <a:solidFill>
              <a:srgbClr val="FFE9E1">
                <a:alpha val="100000"/>
              </a:srgbClr>
            </a:solidFill>
            <a:ln w="9000" cap="rnd">
              <a:solidFill>
                <a:srgbClr val="FFE9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t751"/>
            <p:cNvSpPr/>
            <p:nvPr/>
          </p:nvSpPr>
          <p:spPr>
            <a:xfrm>
              <a:off x="4345004" y="4807886"/>
              <a:ext cx="63202" cy="63202"/>
            </a:xfrm>
            <a:prstGeom prst="ellipse">
              <a:avLst/>
            </a:prstGeom>
            <a:solidFill>
              <a:srgbClr val="FFE9E2">
                <a:alpha val="100000"/>
              </a:srgbClr>
            </a:solidFill>
            <a:ln w="9000" cap="rnd">
              <a:solidFill>
                <a:srgbClr val="FFE9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t752"/>
            <p:cNvSpPr/>
            <p:nvPr/>
          </p:nvSpPr>
          <p:spPr>
            <a:xfrm>
              <a:off x="4734814" y="4833205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t753"/>
            <p:cNvSpPr/>
            <p:nvPr/>
          </p:nvSpPr>
          <p:spPr>
            <a:xfrm>
              <a:off x="4020163" y="5634731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t754"/>
            <p:cNvSpPr/>
            <p:nvPr/>
          </p:nvSpPr>
          <p:spPr>
            <a:xfrm>
              <a:off x="4182584" y="5276202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t755"/>
            <p:cNvSpPr/>
            <p:nvPr/>
          </p:nvSpPr>
          <p:spPr>
            <a:xfrm>
              <a:off x="4280036" y="5412963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t756"/>
            <p:cNvSpPr/>
            <p:nvPr/>
          </p:nvSpPr>
          <p:spPr>
            <a:xfrm>
              <a:off x="4442457" y="5433039"/>
              <a:ext cx="63202" cy="63202"/>
            </a:xfrm>
            <a:prstGeom prst="ellipse">
              <a:avLst/>
            </a:prstGeom>
            <a:solidFill>
              <a:srgbClr val="FFEAE2">
                <a:alpha val="100000"/>
              </a:srgbClr>
            </a:solidFill>
            <a:ln w="9000" cap="rnd">
              <a:solidFill>
                <a:srgbClr val="FFEA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t757"/>
            <p:cNvSpPr/>
            <p:nvPr/>
          </p:nvSpPr>
          <p:spPr>
            <a:xfrm>
              <a:off x="4377488" y="3942313"/>
              <a:ext cx="63202" cy="63202"/>
            </a:xfrm>
            <a:prstGeom prst="ellipse">
              <a:avLst/>
            </a:prstGeom>
            <a:solidFill>
              <a:srgbClr val="FFEAE3">
                <a:alpha val="100000"/>
              </a:srgbClr>
            </a:solidFill>
            <a:ln w="9000" cap="rnd">
              <a:solidFill>
                <a:srgbClr val="FFE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t758"/>
            <p:cNvSpPr/>
            <p:nvPr/>
          </p:nvSpPr>
          <p:spPr>
            <a:xfrm>
              <a:off x="4409973" y="3694883"/>
              <a:ext cx="63202" cy="63202"/>
            </a:xfrm>
            <a:prstGeom prst="ellipse">
              <a:avLst/>
            </a:prstGeom>
            <a:solidFill>
              <a:srgbClr val="FFEAE3">
                <a:alpha val="100000"/>
              </a:srgbClr>
            </a:solidFill>
            <a:ln w="9000" cap="rnd">
              <a:solidFill>
                <a:srgbClr val="FFE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t759"/>
            <p:cNvSpPr/>
            <p:nvPr/>
          </p:nvSpPr>
          <p:spPr>
            <a:xfrm>
              <a:off x="4215068" y="4773614"/>
              <a:ext cx="63202" cy="63202"/>
            </a:xfrm>
            <a:prstGeom prst="ellipse">
              <a:avLst/>
            </a:prstGeom>
            <a:solidFill>
              <a:srgbClr val="FFEAE3">
                <a:alpha val="100000"/>
              </a:srgbClr>
            </a:solidFill>
            <a:ln w="9000" cap="rnd">
              <a:solidFill>
                <a:srgbClr val="FFEA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t760"/>
            <p:cNvSpPr/>
            <p:nvPr/>
          </p:nvSpPr>
          <p:spPr>
            <a:xfrm>
              <a:off x="4247552" y="5336621"/>
              <a:ext cx="63202" cy="63202"/>
            </a:xfrm>
            <a:prstGeom prst="ellipse">
              <a:avLst/>
            </a:prstGeom>
            <a:solidFill>
              <a:srgbClr val="FFEBE3">
                <a:alpha val="100000"/>
              </a:srgbClr>
            </a:solidFill>
            <a:ln w="9000" cap="rnd">
              <a:solidFill>
                <a:srgbClr val="FFEB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t761"/>
            <p:cNvSpPr/>
            <p:nvPr/>
          </p:nvSpPr>
          <p:spPr>
            <a:xfrm>
              <a:off x="4604877" y="5344179"/>
              <a:ext cx="63202" cy="63202"/>
            </a:xfrm>
            <a:prstGeom prst="ellipse">
              <a:avLst/>
            </a:prstGeom>
            <a:solidFill>
              <a:srgbClr val="FFEBE3">
                <a:alpha val="100000"/>
              </a:srgbClr>
            </a:solidFill>
            <a:ln w="9000" cap="rnd">
              <a:solidFill>
                <a:srgbClr val="FFEB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t762"/>
            <p:cNvSpPr/>
            <p:nvPr/>
          </p:nvSpPr>
          <p:spPr>
            <a:xfrm>
              <a:off x="5059655" y="5009579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t763"/>
            <p:cNvSpPr/>
            <p:nvPr/>
          </p:nvSpPr>
          <p:spPr>
            <a:xfrm>
              <a:off x="4442457" y="4274641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t764"/>
            <p:cNvSpPr/>
            <p:nvPr/>
          </p:nvSpPr>
          <p:spPr>
            <a:xfrm>
              <a:off x="4734814" y="4036529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t765"/>
            <p:cNvSpPr/>
            <p:nvPr/>
          </p:nvSpPr>
          <p:spPr>
            <a:xfrm>
              <a:off x="4994687" y="4706536"/>
              <a:ext cx="63202" cy="63202"/>
            </a:xfrm>
            <a:prstGeom prst="ellipse">
              <a:avLst/>
            </a:prstGeom>
            <a:solidFill>
              <a:srgbClr val="FFEBE4">
                <a:alpha val="100000"/>
              </a:srgbClr>
            </a:solidFill>
            <a:ln w="9000" cap="rnd">
              <a:solidFill>
                <a:srgbClr val="FFEB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t766"/>
            <p:cNvSpPr/>
            <p:nvPr/>
          </p:nvSpPr>
          <p:spPr>
            <a:xfrm>
              <a:off x="4247552" y="5516749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t767"/>
            <p:cNvSpPr/>
            <p:nvPr/>
          </p:nvSpPr>
          <p:spPr>
            <a:xfrm>
              <a:off x="4409973" y="5034897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t768"/>
            <p:cNvSpPr/>
            <p:nvPr/>
          </p:nvSpPr>
          <p:spPr>
            <a:xfrm>
              <a:off x="4182584" y="5656295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t769"/>
            <p:cNvSpPr/>
            <p:nvPr/>
          </p:nvSpPr>
          <p:spPr>
            <a:xfrm>
              <a:off x="5124623" y="4773614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t770"/>
            <p:cNvSpPr/>
            <p:nvPr/>
          </p:nvSpPr>
          <p:spPr>
            <a:xfrm>
              <a:off x="4280036" y="4556189"/>
              <a:ext cx="63202" cy="63202"/>
            </a:xfrm>
            <a:prstGeom prst="ellipse">
              <a:avLst/>
            </a:prstGeom>
            <a:solidFill>
              <a:srgbClr val="FFECE5">
                <a:alpha val="100000"/>
              </a:srgbClr>
            </a:solidFill>
            <a:ln w="9000" cap="rnd">
              <a:solidFill>
                <a:srgbClr val="FFEC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t771"/>
            <p:cNvSpPr/>
            <p:nvPr/>
          </p:nvSpPr>
          <p:spPr>
            <a:xfrm>
              <a:off x="4150100" y="3728495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t772"/>
            <p:cNvSpPr/>
            <p:nvPr/>
          </p:nvSpPr>
          <p:spPr>
            <a:xfrm>
              <a:off x="4345004" y="5368109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t773"/>
            <p:cNvSpPr/>
            <p:nvPr/>
          </p:nvSpPr>
          <p:spPr>
            <a:xfrm>
              <a:off x="4280036" y="5433039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t774"/>
            <p:cNvSpPr/>
            <p:nvPr/>
          </p:nvSpPr>
          <p:spPr>
            <a:xfrm>
              <a:off x="5059655" y="3024875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t775"/>
            <p:cNvSpPr/>
            <p:nvPr/>
          </p:nvSpPr>
          <p:spPr>
            <a:xfrm>
              <a:off x="4150100" y="5368109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t776"/>
            <p:cNvSpPr/>
            <p:nvPr/>
          </p:nvSpPr>
          <p:spPr>
            <a:xfrm>
              <a:off x="4669846" y="4964724"/>
              <a:ext cx="63202" cy="63202"/>
            </a:xfrm>
            <a:prstGeom prst="ellipse">
              <a:avLst/>
            </a:prstGeom>
            <a:solidFill>
              <a:srgbClr val="FFEDE7">
                <a:alpha val="100000"/>
              </a:srgbClr>
            </a:solidFill>
            <a:ln w="9000" cap="rnd">
              <a:solidFill>
                <a:srgbClr val="FFED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t777"/>
            <p:cNvSpPr/>
            <p:nvPr/>
          </p:nvSpPr>
          <p:spPr>
            <a:xfrm>
              <a:off x="4280036" y="5009579"/>
              <a:ext cx="63202" cy="63202"/>
            </a:xfrm>
            <a:prstGeom prst="ellipse">
              <a:avLst/>
            </a:prstGeom>
            <a:solidFill>
              <a:srgbClr val="FFEEE7">
                <a:alpha val="100000"/>
              </a:srgbClr>
            </a:solidFill>
            <a:ln w="9000" cap="rnd">
              <a:solidFill>
                <a:srgbClr val="FFEE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t778"/>
            <p:cNvSpPr/>
            <p:nvPr/>
          </p:nvSpPr>
          <p:spPr>
            <a:xfrm>
              <a:off x="4962203" y="4706536"/>
              <a:ext cx="63202" cy="63202"/>
            </a:xfrm>
            <a:prstGeom prst="ellipse">
              <a:avLst/>
            </a:prstGeom>
            <a:solidFill>
              <a:srgbClr val="FFEEE7">
                <a:alpha val="100000"/>
              </a:srgbClr>
            </a:solidFill>
            <a:ln w="9000" cap="rnd">
              <a:solidFill>
                <a:srgbClr val="FFEE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t779"/>
            <p:cNvSpPr/>
            <p:nvPr/>
          </p:nvSpPr>
          <p:spPr>
            <a:xfrm>
              <a:off x="4539909" y="474295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t780"/>
            <p:cNvSpPr/>
            <p:nvPr/>
          </p:nvSpPr>
          <p:spPr>
            <a:xfrm>
              <a:off x="4085131" y="3113924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t781"/>
            <p:cNvSpPr/>
            <p:nvPr/>
          </p:nvSpPr>
          <p:spPr>
            <a:xfrm>
              <a:off x="3955195" y="567958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t782"/>
            <p:cNvSpPr/>
            <p:nvPr/>
          </p:nvSpPr>
          <p:spPr>
            <a:xfrm>
              <a:off x="5027171" y="470653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t783"/>
            <p:cNvSpPr/>
            <p:nvPr/>
          </p:nvSpPr>
          <p:spPr>
            <a:xfrm>
              <a:off x="4864750" y="372261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t784"/>
            <p:cNvSpPr/>
            <p:nvPr/>
          </p:nvSpPr>
          <p:spPr>
            <a:xfrm>
              <a:off x="4409973" y="4807886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t785"/>
            <p:cNvSpPr/>
            <p:nvPr/>
          </p:nvSpPr>
          <p:spPr>
            <a:xfrm>
              <a:off x="4280036" y="5096540"/>
              <a:ext cx="63202" cy="63202"/>
            </a:xfrm>
            <a:prstGeom prst="ellipse">
              <a:avLst/>
            </a:prstGeom>
            <a:solidFill>
              <a:srgbClr val="FFEFE8">
                <a:alpha val="100000"/>
              </a:srgbClr>
            </a:solidFill>
            <a:ln w="9000" cap="rnd">
              <a:solidFill>
                <a:srgbClr val="FFEF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t786"/>
            <p:cNvSpPr/>
            <p:nvPr/>
          </p:nvSpPr>
          <p:spPr>
            <a:xfrm>
              <a:off x="4669846" y="5351939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t787"/>
            <p:cNvSpPr/>
            <p:nvPr/>
          </p:nvSpPr>
          <p:spPr>
            <a:xfrm>
              <a:off x="4377488" y="4571922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t788"/>
            <p:cNvSpPr/>
            <p:nvPr/>
          </p:nvSpPr>
          <p:spPr>
            <a:xfrm>
              <a:off x="4247552" y="5454603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t789"/>
            <p:cNvSpPr/>
            <p:nvPr/>
          </p:nvSpPr>
          <p:spPr>
            <a:xfrm>
              <a:off x="4052647" y="4742956"/>
              <a:ext cx="63202" cy="63202"/>
            </a:xfrm>
            <a:prstGeom prst="ellipse">
              <a:avLst/>
            </a:prstGeom>
            <a:solidFill>
              <a:srgbClr val="FFEFE9">
                <a:alpha val="100000"/>
              </a:srgbClr>
            </a:solidFill>
            <a:ln w="9000" cap="rnd">
              <a:solidFill>
                <a:srgbClr val="FFEF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t790"/>
            <p:cNvSpPr/>
            <p:nvPr/>
          </p:nvSpPr>
          <p:spPr>
            <a:xfrm>
              <a:off x="4474941" y="5276202"/>
              <a:ext cx="63202" cy="63202"/>
            </a:xfrm>
            <a:prstGeom prst="ellipse">
              <a:avLst/>
            </a:prstGeom>
            <a:solidFill>
              <a:srgbClr val="FFEFEA">
                <a:alpha val="100000"/>
              </a:srgbClr>
            </a:solidFill>
            <a:ln w="9000" cap="rnd">
              <a:solidFill>
                <a:srgbClr val="FFEF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t791"/>
            <p:cNvSpPr/>
            <p:nvPr/>
          </p:nvSpPr>
          <p:spPr>
            <a:xfrm>
              <a:off x="4247552" y="3912896"/>
              <a:ext cx="63202" cy="63202"/>
            </a:xfrm>
            <a:prstGeom prst="ellipse">
              <a:avLst/>
            </a:prstGeom>
            <a:solidFill>
              <a:srgbClr val="FFF0EA">
                <a:alpha val="100000"/>
              </a:srgbClr>
            </a:solidFill>
            <a:ln w="9000" cap="rnd">
              <a:solidFill>
                <a:srgbClr val="FFF0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t792"/>
            <p:cNvSpPr/>
            <p:nvPr/>
          </p:nvSpPr>
          <p:spPr>
            <a:xfrm>
              <a:off x="4799782" y="4398502"/>
              <a:ext cx="63202" cy="63202"/>
            </a:xfrm>
            <a:prstGeom prst="ellipse">
              <a:avLst/>
            </a:prstGeom>
            <a:solidFill>
              <a:srgbClr val="FFF0EA">
                <a:alpha val="100000"/>
              </a:srgbClr>
            </a:solidFill>
            <a:ln w="9000" cap="rnd">
              <a:solidFill>
                <a:srgbClr val="FFF0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t793"/>
            <p:cNvSpPr/>
            <p:nvPr/>
          </p:nvSpPr>
          <p:spPr>
            <a:xfrm>
              <a:off x="4052647" y="4742956"/>
              <a:ext cx="63202" cy="63202"/>
            </a:xfrm>
            <a:prstGeom prst="ellipse">
              <a:avLst/>
            </a:prstGeom>
            <a:solidFill>
              <a:srgbClr val="FFF0EB">
                <a:alpha val="100000"/>
              </a:srgbClr>
            </a:solidFill>
            <a:ln w="9000" cap="rnd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t794"/>
            <p:cNvSpPr/>
            <p:nvPr/>
          </p:nvSpPr>
          <p:spPr>
            <a:xfrm>
              <a:off x="4799782" y="5062631"/>
              <a:ext cx="63202" cy="63202"/>
            </a:xfrm>
            <a:prstGeom prst="ellipse">
              <a:avLst/>
            </a:prstGeom>
            <a:solidFill>
              <a:srgbClr val="FFF0EB">
                <a:alpha val="100000"/>
              </a:srgbClr>
            </a:solidFill>
            <a:ln w="9000" cap="rnd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t795"/>
            <p:cNvSpPr/>
            <p:nvPr/>
          </p:nvSpPr>
          <p:spPr>
            <a:xfrm>
              <a:off x="4669846" y="4484198"/>
              <a:ext cx="63202" cy="63202"/>
            </a:xfrm>
            <a:prstGeom prst="ellipse">
              <a:avLst/>
            </a:prstGeom>
            <a:solidFill>
              <a:srgbClr val="FFF0EB">
                <a:alpha val="100000"/>
              </a:srgbClr>
            </a:solidFill>
            <a:ln w="9000" cap="rnd">
              <a:solidFill>
                <a:srgbClr val="FFF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t796"/>
            <p:cNvSpPr/>
            <p:nvPr/>
          </p:nvSpPr>
          <p:spPr>
            <a:xfrm>
              <a:off x="4052647" y="1712594"/>
              <a:ext cx="63202" cy="63202"/>
            </a:xfrm>
            <a:prstGeom prst="ellipse">
              <a:avLst/>
            </a:prstGeom>
            <a:solidFill>
              <a:srgbClr val="FFF1EB">
                <a:alpha val="100000"/>
              </a:srgbClr>
            </a:solidFill>
            <a:ln w="9000" cap="rnd">
              <a:solidFill>
                <a:srgbClr val="FFF1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t797"/>
            <p:cNvSpPr/>
            <p:nvPr/>
          </p:nvSpPr>
          <p:spPr>
            <a:xfrm>
              <a:off x="4020163" y="4742956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t798"/>
            <p:cNvSpPr/>
            <p:nvPr/>
          </p:nvSpPr>
          <p:spPr>
            <a:xfrm>
              <a:off x="4474941" y="2881574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t799"/>
            <p:cNvSpPr/>
            <p:nvPr/>
          </p:nvSpPr>
          <p:spPr>
            <a:xfrm>
              <a:off x="4929719" y="2785986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t800"/>
            <p:cNvSpPr/>
            <p:nvPr/>
          </p:nvSpPr>
          <p:spPr>
            <a:xfrm>
              <a:off x="4280036" y="4364890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t801"/>
            <p:cNvSpPr/>
            <p:nvPr/>
          </p:nvSpPr>
          <p:spPr>
            <a:xfrm>
              <a:off x="5092139" y="4645049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t802"/>
            <p:cNvSpPr/>
            <p:nvPr/>
          </p:nvSpPr>
          <p:spPr>
            <a:xfrm>
              <a:off x="4377488" y="5166416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t803"/>
            <p:cNvSpPr/>
            <p:nvPr/>
          </p:nvSpPr>
          <p:spPr>
            <a:xfrm>
              <a:off x="3825258" y="5853545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t804"/>
            <p:cNvSpPr/>
            <p:nvPr/>
          </p:nvSpPr>
          <p:spPr>
            <a:xfrm>
              <a:off x="4377488" y="4036529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t805"/>
            <p:cNvSpPr/>
            <p:nvPr/>
          </p:nvSpPr>
          <p:spPr>
            <a:xfrm>
              <a:off x="4215068" y="5545871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t806"/>
            <p:cNvSpPr/>
            <p:nvPr/>
          </p:nvSpPr>
          <p:spPr>
            <a:xfrm>
              <a:off x="4767298" y="4846741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t807"/>
            <p:cNvSpPr/>
            <p:nvPr/>
          </p:nvSpPr>
          <p:spPr>
            <a:xfrm>
              <a:off x="4507425" y="4784596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t808"/>
            <p:cNvSpPr/>
            <p:nvPr/>
          </p:nvSpPr>
          <p:spPr>
            <a:xfrm>
              <a:off x="4182584" y="5679586"/>
              <a:ext cx="63202" cy="63202"/>
            </a:xfrm>
            <a:prstGeom prst="ellipse">
              <a:avLst/>
            </a:prstGeom>
            <a:solidFill>
              <a:srgbClr val="FFF2EE">
                <a:alpha val="100000"/>
              </a:srgbClr>
            </a:solidFill>
            <a:ln w="9000" cap="rnd">
              <a:solidFill>
                <a:srgbClr val="FFF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t809"/>
            <p:cNvSpPr/>
            <p:nvPr/>
          </p:nvSpPr>
          <p:spPr>
            <a:xfrm>
              <a:off x="4539909" y="5034897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t810"/>
            <p:cNvSpPr/>
            <p:nvPr/>
          </p:nvSpPr>
          <p:spPr>
            <a:xfrm>
              <a:off x="4572393" y="4645049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t811"/>
            <p:cNvSpPr/>
            <p:nvPr/>
          </p:nvSpPr>
          <p:spPr>
            <a:xfrm>
              <a:off x="4572393" y="3423017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t812"/>
            <p:cNvSpPr/>
            <p:nvPr/>
          </p:nvSpPr>
          <p:spPr>
            <a:xfrm>
              <a:off x="4669846" y="4561339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t813"/>
            <p:cNvSpPr/>
            <p:nvPr/>
          </p:nvSpPr>
          <p:spPr>
            <a:xfrm>
              <a:off x="4409973" y="5477894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t814"/>
            <p:cNvSpPr/>
            <p:nvPr/>
          </p:nvSpPr>
          <p:spPr>
            <a:xfrm>
              <a:off x="4734814" y="5301520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t815"/>
            <p:cNvSpPr/>
            <p:nvPr/>
          </p:nvSpPr>
          <p:spPr>
            <a:xfrm>
              <a:off x="4215068" y="3982054"/>
              <a:ext cx="63202" cy="63202"/>
            </a:xfrm>
            <a:prstGeom prst="ellipse">
              <a:avLst/>
            </a:prstGeom>
            <a:solidFill>
              <a:srgbClr val="FFF4EF">
                <a:alpha val="100000"/>
              </a:srgbClr>
            </a:solidFill>
            <a:ln w="9000" cap="rnd">
              <a:solidFill>
                <a:srgbClr val="FFF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t816"/>
            <p:cNvSpPr/>
            <p:nvPr/>
          </p:nvSpPr>
          <p:spPr>
            <a:xfrm>
              <a:off x="4150100" y="5288586"/>
              <a:ext cx="63202" cy="63202"/>
            </a:xfrm>
            <a:prstGeom prst="ellipse">
              <a:avLst/>
            </a:prstGeom>
            <a:solidFill>
              <a:srgbClr val="FFF4EF">
                <a:alpha val="100000"/>
              </a:srgbClr>
            </a:solidFill>
            <a:ln w="9000" cap="rnd">
              <a:solidFill>
                <a:srgbClr val="FFF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t817"/>
            <p:cNvSpPr/>
            <p:nvPr/>
          </p:nvSpPr>
          <p:spPr>
            <a:xfrm>
              <a:off x="4474941" y="4964724"/>
              <a:ext cx="63202" cy="63202"/>
            </a:xfrm>
            <a:prstGeom prst="ellipse">
              <a:avLst/>
            </a:prstGeom>
            <a:solidFill>
              <a:srgbClr val="FFF4F0">
                <a:alpha val="100000"/>
              </a:srgbClr>
            </a:solidFill>
            <a:ln w="9000" cap="rnd">
              <a:solidFill>
                <a:srgbClr val="FFF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t818"/>
            <p:cNvSpPr/>
            <p:nvPr/>
          </p:nvSpPr>
          <p:spPr>
            <a:xfrm>
              <a:off x="4832266" y="4944648"/>
              <a:ext cx="63202" cy="63202"/>
            </a:xfrm>
            <a:prstGeom prst="ellipse">
              <a:avLst/>
            </a:prstGeom>
            <a:solidFill>
              <a:srgbClr val="FFF4F0">
                <a:alpha val="100000"/>
              </a:srgbClr>
            </a:solidFill>
            <a:ln w="9000" cap="rnd">
              <a:solidFill>
                <a:srgbClr val="FFF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t819"/>
            <p:cNvSpPr/>
            <p:nvPr/>
          </p:nvSpPr>
          <p:spPr>
            <a:xfrm>
              <a:off x="5027171" y="4019897"/>
              <a:ext cx="63202" cy="63202"/>
            </a:xfrm>
            <a:prstGeom prst="ellipse">
              <a:avLst/>
            </a:prstGeom>
            <a:solidFill>
              <a:srgbClr val="FFF4F0">
                <a:alpha val="100000"/>
              </a:srgbClr>
            </a:solidFill>
            <a:ln w="9000" cap="rnd">
              <a:solidFill>
                <a:srgbClr val="FFF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t820"/>
            <p:cNvSpPr/>
            <p:nvPr/>
          </p:nvSpPr>
          <p:spPr>
            <a:xfrm>
              <a:off x="4734814" y="4513530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t821"/>
            <p:cNvSpPr/>
            <p:nvPr/>
          </p:nvSpPr>
          <p:spPr>
            <a:xfrm>
              <a:off x="5092139" y="4820270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t822"/>
            <p:cNvSpPr/>
            <p:nvPr/>
          </p:nvSpPr>
          <p:spPr>
            <a:xfrm>
              <a:off x="5059655" y="4316280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t823"/>
            <p:cNvSpPr/>
            <p:nvPr/>
          </p:nvSpPr>
          <p:spPr>
            <a:xfrm>
              <a:off x="4572393" y="5433039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t824"/>
            <p:cNvSpPr/>
            <p:nvPr/>
          </p:nvSpPr>
          <p:spPr>
            <a:xfrm>
              <a:off x="4929719" y="5376543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t825"/>
            <p:cNvSpPr/>
            <p:nvPr/>
          </p:nvSpPr>
          <p:spPr>
            <a:xfrm>
              <a:off x="4734814" y="4190931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t826"/>
            <p:cNvSpPr/>
            <p:nvPr/>
          </p:nvSpPr>
          <p:spPr>
            <a:xfrm>
              <a:off x="4345004" y="3444581"/>
              <a:ext cx="63202" cy="63202"/>
            </a:xfrm>
            <a:prstGeom prst="ellipse">
              <a:avLst/>
            </a:prstGeom>
            <a:solidFill>
              <a:srgbClr val="FFF6F2">
                <a:alpha val="100000"/>
              </a:srgbClr>
            </a:solidFill>
            <a:ln w="9000" cap="rnd">
              <a:solidFill>
                <a:srgbClr val="FF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t827"/>
            <p:cNvSpPr/>
            <p:nvPr/>
          </p:nvSpPr>
          <p:spPr>
            <a:xfrm>
              <a:off x="4280036" y="2195834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t828"/>
            <p:cNvSpPr/>
            <p:nvPr/>
          </p:nvSpPr>
          <p:spPr>
            <a:xfrm>
              <a:off x="4442457" y="5120376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t829"/>
            <p:cNvSpPr/>
            <p:nvPr/>
          </p:nvSpPr>
          <p:spPr>
            <a:xfrm>
              <a:off x="3955195" y="4255861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t830"/>
            <p:cNvSpPr/>
            <p:nvPr/>
          </p:nvSpPr>
          <p:spPr>
            <a:xfrm>
              <a:off x="4312520" y="4045215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t831"/>
            <p:cNvSpPr/>
            <p:nvPr/>
          </p:nvSpPr>
          <p:spPr>
            <a:xfrm>
              <a:off x="3857743" y="5614656"/>
              <a:ext cx="63202" cy="63202"/>
            </a:xfrm>
            <a:prstGeom prst="ellipse">
              <a:avLst/>
            </a:prstGeom>
            <a:solidFill>
              <a:srgbClr val="FFF7F3">
                <a:alpha val="100000"/>
              </a:srgbClr>
            </a:solidFill>
            <a:ln w="9000" cap="rnd">
              <a:solidFill>
                <a:srgbClr val="FFF7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t832"/>
            <p:cNvSpPr/>
            <p:nvPr/>
          </p:nvSpPr>
          <p:spPr>
            <a:xfrm>
              <a:off x="3987679" y="4638202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t833"/>
            <p:cNvSpPr/>
            <p:nvPr/>
          </p:nvSpPr>
          <p:spPr>
            <a:xfrm>
              <a:off x="4117616" y="4925869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t834"/>
            <p:cNvSpPr/>
            <p:nvPr/>
          </p:nvSpPr>
          <p:spPr>
            <a:xfrm>
              <a:off x="4507425" y="4875864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t835"/>
            <p:cNvSpPr/>
            <p:nvPr/>
          </p:nvSpPr>
          <p:spPr>
            <a:xfrm>
              <a:off x="4474941" y="5656295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t836"/>
            <p:cNvSpPr/>
            <p:nvPr/>
          </p:nvSpPr>
          <p:spPr>
            <a:xfrm>
              <a:off x="4345004" y="4500596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t837"/>
            <p:cNvSpPr/>
            <p:nvPr/>
          </p:nvSpPr>
          <p:spPr>
            <a:xfrm>
              <a:off x="5092139" y="4752821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t838"/>
            <p:cNvSpPr/>
            <p:nvPr/>
          </p:nvSpPr>
          <p:spPr>
            <a:xfrm>
              <a:off x="4897234" y="4631513"/>
              <a:ext cx="63202" cy="63202"/>
            </a:xfrm>
            <a:prstGeom prst="ellipse">
              <a:avLst/>
            </a:prstGeom>
            <a:solidFill>
              <a:srgbClr val="FFF7F5">
                <a:alpha val="100000"/>
              </a:srgbClr>
            </a:solidFill>
            <a:ln w="9000" cap="rnd">
              <a:solidFill>
                <a:srgbClr val="FFF7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t839"/>
            <p:cNvSpPr/>
            <p:nvPr/>
          </p:nvSpPr>
          <p:spPr>
            <a:xfrm>
              <a:off x="4117616" y="1434558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t840"/>
            <p:cNvSpPr/>
            <p:nvPr/>
          </p:nvSpPr>
          <p:spPr>
            <a:xfrm>
              <a:off x="4377488" y="5131221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t841"/>
            <p:cNvSpPr/>
            <p:nvPr/>
          </p:nvSpPr>
          <p:spPr>
            <a:xfrm>
              <a:off x="4669846" y="5034897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t842"/>
            <p:cNvSpPr/>
            <p:nvPr/>
          </p:nvSpPr>
          <p:spPr>
            <a:xfrm>
              <a:off x="4247552" y="5034897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t843"/>
            <p:cNvSpPr/>
            <p:nvPr/>
          </p:nvSpPr>
          <p:spPr>
            <a:xfrm>
              <a:off x="5124623" y="3110354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t844"/>
            <p:cNvSpPr/>
            <p:nvPr/>
          </p:nvSpPr>
          <p:spPr>
            <a:xfrm>
              <a:off x="4345004" y="5009579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t845"/>
            <p:cNvSpPr/>
            <p:nvPr/>
          </p:nvSpPr>
          <p:spPr>
            <a:xfrm>
              <a:off x="4864750" y="4255861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t846"/>
            <p:cNvSpPr/>
            <p:nvPr/>
          </p:nvSpPr>
          <p:spPr>
            <a:xfrm>
              <a:off x="4312520" y="5376543"/>
              <a:ext cx="63202" cy="63202"/>
            </a:xfrm>
            <a:prstGeom prst="ellipse">
              <a:avLst/>
            </a:prstGeom>
            <a:solidFill>
              <a:srgbClr val="FFF8F6">
                <a:alpha val="100000"/>
              </a:srgbClr>
            </a:solidFill>
            <a:ln w="9000" cap="rnd">
              <a:solidFill>
                <a:srgbClr val="FFF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t847"/>
            <p:cNvSpPr/>
            <p:nvPr/>
          </p:nvSpPr>
          <p:spPr>
            <a:xfrm>
              <a:off x="4345004" y="5614656"/>
              <a:ext cx="63202" cy="63202"/>
            </a:xfrm>
            <a:prstGeom prst="ellipse">
              <a:avLst/>
            </a:prstGeom>
            <a:solidFill>
              <a:srgbClr val="FFF9F6">
                <a:alpha val="100000"/>
              </a:srgbClr>
            </a:solidFill>
            <a:ln w="9000" cap="rnd">
              <a:solidFill>
                <a:srgbClr val="FFF9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t848"/>
            <p:cNvSpPr/>
            <p:nvPr/>
          </p:nvSpPr>
          <p:spPr>
            <a:xfrm>
              <a:off x="4637361" y="4638202"/>
              <a:ext cx="63202" cy="63202"/>
            </a:xfrm>
            <a:prstGeom prst="ellipse">
              <a:avLst/>
            </a:prstGeom>
            <a:solidFill>
              <a:srgbClr val="FFF9F6">
                <a:alpha val="100000"/>
              </a:srgbClr>
            </a:solidFill>
            <a:ln w="9000" cap="rnd">
              <a:solidFill>
                <a:srgbClr val="FFF9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t849"/>
            <p:cNvSpPr/>
            <p:nvPr/>
          </p:nvSpPr>
          <p:spPr>
            <a:xfrm>
              <a:off x="5352012" y="2810248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t850"/>
            <p:cNvSpPr/>
            <p:nvPr/>
          </p:nvSpPr>
          <p:spPr>
            <a:xfrm>
              <a:off x="5319528" y="4316280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t851"/>
            <p:cNvSpPr/>
            <p:nvPr/>
          </p:nvSpPr>
          <p:spPr>
            <a:xfrm>
              <a:off x="4604877" y="2211567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t852"/>
            <p:cNvSpPr/>
            <p:nvPr/>
          </p:nvSpPr>
          <p:spPr>
            <a:xfrm>
              <a:off x="4052647" y="3493190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t853"/>
            <p:cNvSpPr/>
            <p:nvPr/>
          </p:nvSpPr>
          <p:spPr>
            <a:xfrm>
              <a:off x="4182584" y="4925869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t854"/>
            <p:cNvSpPr/>
            <p:nvPr/>
          </p:nvSpPr>
          <p:spPr>
            <a:xfrm>
              <a:off x="4669846" y="5080635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pt855"/>
            <p:cNvSpPr/>
            <p:nvPr/>
          </p:nvSpPr>
          <p:spPr>
            <a:xfrm>
              <a:off x="4767298" y="5123947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pt856"/>
            <p:cNvSpPr/>
            <p:nvPr/>
          </p:nvSpPr>
          <p:spPr>
            <a:xfrm>
              <a:off x="4409973" y="4426532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pt857"/>
            <p:cNvSpPr/>
            <p:nvPr/>
          </p:nvSpPr>
          <p:spPr>
            <a:xfrm>
              <a:off x="4929719" y="4733415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pt858"/>
            <p:cNvSpPr/>
            <p:nvPr/>
          </p:nvSpPr>
          <p:spPr>
            <a:xfrm>
              <a:off x="4377488" y="4364890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pt859"/>
            <p:cNvSpPr/>
            <p:nvPr/>
          </p:nvSpPr>
          <p:spPr>
            <a:xfrm>
              <a:off x="5254560" y="3810232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8" name="pt860"/>
            <p:cNvSpPr/>
            <p:nvPr/>
          </p:nvSpPr>
          <p:spPr>
            <a:xfrm>
              <a:off x="4637361" y="5083747"/>
              <a:ext cx="63202" cy="63202"/>
            </a:xfrm>
            <a:prstGeom prst="ellipse">
              <a:avLst/>
            </a:prstGeom>
            <a:solidFill>
              <a:srgbClr val="FFFAF8">
                <a:alpha val="100000"/>
              </a:srgbClr>
            </a:solidFill>
            <a:ln w="9000" cap="rnd">
              <a:solidFill>
                <a:srgbClr val="FFFA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9" name="pt861"/>
            <p:cNvSpPr/>
            <p:nvPr/>
          </p:nvSpPr>
          <p:spPr>
            <a:xfrm>
              <a:off x="4507425" y="4733415"/>
              <a:ext cx="63202" cy="63202"/>
            </a:xfrm>
            <a:prstGeom prst="ellipse">
              <a:avLst/>
            </a:prstGeom>
            <a:solidFill>
              <a:srgbClr val="FFFAF9">
                <a:alpha val="100000"/>
              </a:srgbClr>
            </a:solidFill>
            <a:ln w="9000" cap="rnd">
              <a:solidFill>
                <a:srgbClr val="FFF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pt862"/>
            <p:cNvSpPr/>
            <p:nvPr/>
          </p:nvSpPr>
          <p:spPr>
            <a:xfrm>
              <a:off x="4377488" y="4833205"/>
              <a:ext cx="63202" cy="63202"/>
            </a:xfrm>
            <a:prstGeom prst="ellipse">
              <a:avLst/>
            </a:prstGeom>
            <a:solidFill>
              <a:srgbClr val="FFFAF9">
                <a:alpha val="100000"/>
              </a:srgbClr>
            </a:solidFill>
            <a:ln w="9000" cap="rnd">
              <a:solidFill>
                <a:srgbClr val="FFFA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t863"/>
            <p:cNvSpPr/>
            <p:nvPr/>
          </p:nvSpPr>
          <p:spPr>
            <a:xfrm>
              <a:off x="4020163" y="4531722"/>
              <a:ext cx="63202" cy="63202"/>
            </a:xfrm>
            <a:prstGeom prst="ellipse">
              <a:avLst/>
            </a:prstGeom>
            <a:solidFill>
              <a:srgbClr val="FFFBF9">
                <a:alpha val="100000"/>
              </a:srgbClr>
            </a:solidFill>
            <a:ln w="9000" cap="rnd">
              <a:solidFill>
                <a:srgbClr val="FFFB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t864"/>
            <p:cNvSpPr/>
            <p:nvPr/>
          </p:nvSpPr>
          <p:spPr>
            <a:xfrm>
              <a:off x="4052647" y="5062631"/>
              <a:ext cx="63202" cy="63202"/>
            </a:xfrm>
            <a:prstGeom prst="ellipse">
              <a:avLst/>
            </a:prstGeom>
            <a:solidFill>
              <a:srgbClr val="FFFBF9">
                <a:alpha val="100000"/>
              </a:srgbClr>
            </a:solidFill>
            <a:ln w="9000" cap="rnd">
              <a:solidFill>
                <a:srgbClr val="FFFB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t865"/>
            <p:cNvSpPr/>
            <p:nvPr/>
          </p:nvSpPr>
          <p:spPr>
            <a:xfrm>
              <a:off x="4150100" y="4807886"/>
              <a:ext cx="63202" cy="63202"/>
            </a:xfrm>
            <a:prstGeom prst="ellipse">
              <a:avLst/>
            </a:prstGeom>
            <a:solidFill>
              <a:srgbClr val="FFFBF9">
                <a:alpha val="100000"/>
              </a:srgbClr>
            </a:solidFill>
            <a:ln w="9000" cap="rnd">
              <a:solidFill>
                <a:srgbClr val="FFFB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t866"/>
            <p:cNvSpPr/>
            <p:nvPr/>
          </p:nvSpPr>
          <p:spPr>
            <a:xfrm>
              <a:off x="4442457" y="4103606"/>
              <a:ext cx="63202" cy="63202"/>
            </a:xfrm>
            <a:prstGeom prst="ellipse">
              <a:avLst/>
            </a:prstGeom>
            <a:solidFill>
              <a:srgbClr val="FFFBFA">
                <a:alpha val="100000"/>
              </a:srgbClr>
            </a:solidFill>
            <a:ln w="9000" cap="rnd">
              <a:solidFill>
                <a:srgbClr val="FFFB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t867"/>
            <p:cNvSpPr/>
            <p:nvPr/>
          </p:nvSpPr>
          <p:spPr>
            <a:xfrm>
              <a:off x="4539909" y="5490278"/>
              <a:ext cx="63202" cy="63202"/>
            </a:xfrm>
            <a:prstGeom prst="ellipse">
              <a:avLst/>
            </a:prstGeom>
            <a:solidFill>
              <a:srgbClr val="FFFBFA">
                <a:alpha val="100000"/>
              </a:srgbClr>
            </a:solidFill>
            <a:ln w="9000" cap="rnd">
              <a:solidFill>
                <a:srgbClr val="FFFB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t868"/>
            <p:cNvSpPr/>
            <p:nvPr/>
          </p:nvSpPr>
          <p:spPr>
            <a:xfrm>
              <a:off x="4637361" y="4527067"/>
              <a:ext cx="63202" cy="63202"/>
            </a:xfrm>
            <a:prstGeom prst="ellipse">
              <a:avLst/>
            </a:prstGeom>
            <a:solidFill>
              <a:srgbClr val="FFFBFA">
                <a:alpha val="100000"/>
              </a:srgbClr>
            </a:solidFill>
            <a:ln w="9000" cap="rnd">
              <a:solidFill>
                <a:srgbClr val="FFFB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t869"/>
            <p:cNvSpPr/>
            <p:nvPr/>
          </p:nvSpPr>
          <p:spPr>
            <a:xfrm>
              <a:off x="4409973" y="5351939"/>
              <a:ext cx="63202" cy="63202"/>
            </a:xfrm>
            <a:prstGeom prst="ellipse">
              <a:avLst/>
            </a:prstGeom>
            <a:solidFill>
              <a:srgbClr val="FFFCFA">
                <a:alpha val="100000"/>
              </a:srgbClr>
            </a:solidFill>
            <a:ln w="9000" cap="rnd">
              <a:solidFill>
                <a:srgbClr val="FF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pt870"/>
            <p:cNvSpPr/>
            <p:nvPr/>
          </p:nvSpPr>
          <p:spPr>
            <a:xfrm>
              <a:off x="4312520" y="4316280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pt871"/>
            <p:cNvSpPr/>
            <p:nvPr/>
          </p:nvSpPr>
          <p:spPr>
            <a:xfrm>
              <a:off x="4312520" y="5099828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0" name="pt872"/>
            <p:cNvSpPr/>
            <p:nvPr/>
          </p:nvSpPr>
          <p:spPr>
            <a:xfrm>
              <a:off x="5189592" y="3493190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1" name="pt873"/>
            <p:cNvSpPr/>
            <p:nvPr/>
          </p:nvSpPr>
          <p:spPr>
            <a:xfrm>
              <a:off x="4734814" y="4190931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pt874"/>
            <p:cNvSpPr/>
            <p:nvPr/>
          </p:nvSpPr>
          <p:spPr>
            <a:xfrm>
              <a:off x="4085131" y="4339571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3" name="pt875"/>
            <p:cNvSpPr/>
            <p:nvPr/>
          </p:nvSpPr>
          <p:spPr>
            <a:xfrm>
              <a:off x="4377488" y="4561339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4" name="pt876"/>
            <p:cNvSpPr/>
            <p:nvPr/>
          </p:nvSpPr>
          <p:spPr>
            <a:xfrm>
              <a:off x="4832266" y="4846741"/>
              <a:ext cx="63202" cy="63202"/>
            </a:xfrm>
            <a:prstGeom prst="ellipse">
              <a:avLst/>
            </a:prstGeom>
            <a:solidFill>
              <a:srgbClr val="FFFCFC">
                <a:alpha val="100000"/>
              </a:srgbClr>
            </a:solidFill>
            <a:ln w="9000" cap="rnd">
              <a:solidFill>
                <a:srgbClr val="FFFC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pt877"/>
            <p:cNvSpPr/>
            <p:nvPr/>
          </p:nvSpPr>
          <p:spPr>
            <a:xfrm>
              <a:off x="4150100" y="5732638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pt878"/>
            <p:cNvSpPr/>
            <p:nvPr/>
          </p:nvSpPr>
          <p:spPr>
            <a:xfrm>
              <a:off x="4052647" y="5146341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t879"/>
            <p:cNvSpPr/>
            <p:nvPr/>
          </p:nvSpPr>
          <p:spPr>
            <a:xfrm>
              <a:off x="4020163" y="4846741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t880"/>
            <p:cNvSpPr/>
            <p:nvPr/>
          </p:nvSpPr>
          <p:spPr>
            <a:xfrm>
              <a:off x="5124623" y="3551581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t881"/>
            <p:cNvSpPr/>
            <p:nvPr/>
          </p:nvSpPr>
          <p:spPr>
            <a:xfrm>
              <a:off x="4150100" y="5516749"/>
              <a:ext cx="63202" cy="63202"/>
            </a:xfrm>
            <a:prstGeom prst="ellipse">
              <a:avLst/>
            </a:prstGeom>
            <a:solidFill>
              <a:srgbClr val="FFFDFD">
                <a:alpha val="100000"/>
              </a:srgbClr>
            </a:solidFill>
            <a:ln w="9000" cap="rnd">
              <a:solidFill>
                <a:srgbClr val="FF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t882"/>
            <p:cNvSpPr/>
            <p:nvPr/>
          </p:nvSpPr>
          <p:spPr>
            <a:xfrm>
              <a:off x="4864750" y="5385230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t883"/>
            <p:cNvSpPr/>
            <p:nvPr/>
          </p:nvSpPr>
          <p:spPr>
            <a:xfrm>
              <a:off x="3922711" y="5294981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t884"/>
            <p:cNvSpPr/>
            <p:nvPr/>
          </p:nvSpPr>
          <p:spPr>
            <a:xfrm>
              <a:off x="4604877" y="4631513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t885"/>
            <p:cNvSpPr/>
            <p:nvPr/>
          </p:nvSpPr>
          <p:spPr>
            <a:xfrm>
              <a:off x="4085131" y="4404502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t886"/>
            <p:cNvSpPr/>
            <p:nvPr/>
          </p:nvSpPr>
          <p:spPr>
            <a:xfrm>
              <a:off x="5189592" y="4742956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t887"/>
            <p:cNvSpPr/>
            <p:nvPr/>
          </p:nvSpPr>
          <p:spPr>
            <a:xfrm>
              <a:off x="4409973" y="3907353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t888"/>
            <p:cNvSpPr/>
            <p:nvPr/>
          </p:nvSpPr>
          <p:spPr>
            <a:xfrm>
              <a:off x="4377488" y="5201730"/>
              <a:ext cx="63202" cy="63202"/>
            </a:xfrm>
            <a:prstGeom prst="ellipse">
              <a:avLst/>
            </a:prstGeom>
            <a:solidFill>
              <a:srgbClr val="FFFEFE">
                <a:alpha val="100000"/>
              </a:srgbClr>
            </a:solidFill>
            <a:ln w="9000" cap="rnd">
              <a:solidFill>
                <a:srgbClr val="FF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t889"/>
            <p:cNvSpPr/>
            <p:nvPr/>
          </p:nvSpPr>
          <p:spPr>
            <a:xfrm>
              <a:off x="4409973" y="5614656"/>
              <a:ext cx="63202" cy="63202"/>
            </a:xfrm>
            <a:prstGeom prst="ellipse">
              <a:avLst/>
            </a:prstGeom>
            <a:solidFill>
              <a:srgbClr val="FFFFFE">
                <a:alpha val="100000"/>
              </a:srgbClr>
            </a:solidFill>
            <a:ln w="9000" cap="rnd">
              <a:solidFill>
                <a:srgbClr val="FFFF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t890"/>
            <p:cNvSpPr/>
            <p:nvPr/>
          </p:nvSpPr>
          <p:spPr>
            <a:xfrm>
              <a:off x="4377488" y="5466015"/>
              <a:ext cx="63202" cy="63202"/>
            </a:xfrm>
            <a:prstGeom prst="ellipse">
              <a:avLst/>
            </a:prstGeom>
            <a:solidFill>
              <a:srgbClr val="FFFFFE">
                <a:alpha val="100000"/>
              </a:srgbClr>
            </a:solidFill>
            <a:ln w="9000" cap="rnd">
              <a:solidFill>
                <a:srgbClr val="FFFF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t891"/>
            <p:cNvSpPr/>
            <p:nvPr/>
          </p:nvSpPr>
          <p:spPr>
            <a:xfrm>
              <a:off x="4345004" y="5113364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t892"/>
            <p:cNvSpPr/>
            <p:nvPr/>
          </p:nvSpPr>
          <p:spPr>
            <a:xfrm>
              <a:off x="4994687" y="4054169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t893"/>
            <p:cNvSpPr/>
            <p:nvPr/>
          </p:nvSpPr>
          <p:spPr>
            <a:xfrm>
              <a:off x="4345004" y="3847965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t894"/>
            <p:cNvSpPr/>
            <p:nvPr/>
          </p:nvSpPr>
          <p:spPr>
            <a:xfrm>
              <a:off x="4767298" y="4860938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t895"/>
            <p:cNvSpPr/>
            <p:nvPr/>
          </p:nvSpPr>
          <p:spPr>
            <a:xfrm>
              <a:off x="4052647" y="5530946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t896"/>
            <p:cNvSpPr/>
            <p:nvPr/>
          </p:nvSpPr>
          <p:spPr>
            <a:xfrm>
              <a:off x="4280036" y="5779928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t897"/>
            <p:cNvSpPr/>
            <p:nvPr/>
          </p:nvSpPr>
          <p:spPr>
            <a:xfrm>
              <a:off x="4182584" y="4036529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t898"/>
            <p:cNvSpPr/>
            <p:nvPr/>
          </p:nvSpPr>
          <p:spPr>
            <a:xfrm>
              <a:off x="5027171" y="3585854"/>
              <a:ext cx="63202" cy="63202"/>
            </a:xfrm>
            <a:prstGeom prst="ellipse">
              <a:avLst/>
            </a:prstGeom>
            <a:solidFill>
              <a:srgbClr val="FFFEFF">
                <a:alpha val="100000"/>
              </a:srgbClr>
            </a:solidFill>
            <a:ln w="9000" cap="rnd">
              <a:solidFill>
                <a:srgbClr val="FF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t899"/>
            <p:cNvSpPr/>
            <p:nvPr/>
          </p:nvSpPr>
          <p:spPr>
            <a:xfrm>
              <a:off x="3987679" y="1829125"/>
              <a:ext cx="63202" cy="63202"/>
            </a:xfrm>
            <a:prstGeom prst="ellipse">
              <a:avLst/>
            </a:prstGeom>
            <a:solidFill>
              <a:srgbClr val="FFFEFF">
                <a:alpha val="100000"/>
              </a:srgbClr>
            </a:solidFill>
            <a:ln w="9000" cap="rnd">
              <a:solidFill>
                <a:srgbClr val="FF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t900"/>
            <p:cNvSpPr/>
            <p:nvPr/>
          </p:nvSpPr>
          <p:spPr>
            <a:xfrm>
              <a:off x="4734814" y="4150263"/>
              <a:ext cx="63202" cy="63202"/>
            </a:xfrm>
            <a:prstGeom prst="ellipse">
              <a:avLst/>
            </a:prstGeom>
            <a:solidFill>
              <a:srgbClr val="FFFEFF">
                <a:alpha val="100000"/>
              </a:srgbClr>
            </a:solidFill>
            <a:ln w="9000" cap="rnd">
              <a:solidFill>
                <a:srgbClr val="FF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t901"/>
            <p:cNvSpPr/>
            <p:nvPr/>
          </p:nvSpPr>
          <p:spPr>
            <a:xfrm>
              <a:off x="5352012" y="2062926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t902"/>
            <p:cNvSpPr/>
            <p:nvPr/>
          </p:nvSpPr>
          <p:spPr>
            <a:xfrm>
              <a:off x="4572393" y="4666613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t903"/>
            <p:cNvSpPr/>
            <p:nvPr/>
          </p:nvSpPr>
          <p:spPr>
            <a:xfrm>
              <a:off x="4669846" y="5294981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t904"/>
            <p:cNvSpPr/>
            <p:nvPr/>
          </p:nvSpPr>
          <p:spPr>
            <a:xfrm>
              <a:off x="4799782" y="4205856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t905"/>
            <p:cNvSpPr/>
            <p:nvPr/>
          </p:nvSpPr>
          <p:spPr>
            <a:xfrm>
              <a:off x="4215068" y="4453939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t906"/>
            <p:cNvSpPr/>
            <p:nvPr/>
          </p:nvSpPr>
          <p:spPr>
            <a:xfrm>
              <a:off x="4604877" y="5301520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t907"/>
            <p:cNvSpPr/>
            <p:nvPr/>
          </p:nvSpPr>
          <p:spPr>
            <a:xfrm>
              <a:off x="4832266" y="3996606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t908"/>
            <p:cNvSpPr/>
            <p:nvPr/>
          </p:nvSpPr>
          <p:spPr>
            <a:xfrm>
              <a:off x="4085131" y="5090073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t909"/>
            <p:cNvSpPr/>
            <p:nvPr/>
          </p:nvSpPr>
          <p:spPr>
            <a:xfrm>
              <a:off x="4474941" y="4126001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t910"/>
            <p:cNvSpPr/>
            <p:nvPr/>
          </p:nvSpPr>
          <p:spPr>
            <a:xfrm>
              <a:off x="4929719" y="4103606"/>
              <a:ext cx="63202" cy="63202"/>
            </a:xfrm>
            <a:prstGeom prst="ellipse">
              <a:avLst/>
            </a:prstGeom>
            <a:solidFill>
              <a:srgbClr val="FEFDFF">
                <a:alpha val="100000"/>
              </a:srgbClr>
            </a:solidFill>
            <a:ln w="9000" cap="rnd">
              <a:solidFill>
                <a:srgbClr val="FEF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t911"/>
            <p:cNvSpPr/>
            <p:nvPr/>
          </p:nvSpPr>
          <p:spPr>
            <a:xfrm>
              <a:off x="4604877" y="4468675"/>
              <a:ext cx="63202" cy="63202"/>
            </a:xfrm>
            <a:prstGeom prst="ellipse">
              <a:avLst/>
            </a:prstGeom>
            <a:solidFill>
              <a:srgbClr val="FEFCFF">
                <a:alpha val="100000"/>
              </a:srgbClr>
            </a:solidFill>
            <a:ln w="9000" cap="rnd">
              <a:solidFill>
                <a:srgbClr val="FE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t912"/>
            <p:cNvSpPr/>
            <p:nvPr/>
          </p:nvSpPr>
          <p:spPr>
            <a:xfrm>
              <a:off x="5027171" y="4594316"/>
              <a:ext cx="63202" cy="63202"/>
            </a:xfrm>
            <a:prstGeom prst="ellipse">
              <a:avLst/>
            </a:prstGeom>
            <a:solidFill>
              <a:srgbClr val="FEFCFF">
                <a:alpha val="100000"/>
              </a:srgbClr>
            </a:solidFill>
            <a:ln w="9000" cap="rnd">
              <a:solidFill>
                <a:srgbClr val="FE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t913"/>
            <p:cNvSpPr/>
            <p:nvPr/>
          </p:nvSpPr>
          <p:spPr>
            <a:xfrm>
              <a:off x="4799782" y="3694883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t914"/>
            <p:cNvSpPr/>
            <p:nvPr/>
          </p:nvSpPr>
          <p:spPr>
            <a:xfrm>
              <a:off x="4312520" y="4875864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t915"/>
            <p:cNvSpPr/>
            <p:nvPr/>
          </p:nvSpPr>
          <p:spPr>
            <a:xfrm>
              <a:off x="4182584" y="4294716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t916"/>
            <p:cNvSpPr/>
            <p:nvPr/>
          </p:nvSpPr>
          <p:spPr>
            <a:xfrm>
              <a:off x="4767298" y="4561339"/>
              <a:ext cx="63202" cy="63202"/>
            </a:xfrm>
            <a:prstGeom prst="ellipse">
              <a:avLst/>
            </a:prstGeom>
            <a:solidFill>
              <a:srgbClr val="FDFCFF">
                <a:alpha val="100000"/>
              </a:srgbClr>
            </a:solidFill>
            <a:ln w="9000" cap="rnd">
              <a:solidFill>
                <a:srgbClr val="FDF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t917"/>
            <p:cNvSpPr/>
            <p:nvPr/>
          </p:nvSpPr>
          <p:spPr>
            <a:xfrm>
              <a:off x="4150100" y="1331894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t918"/>
            <p:cNvSpPr/>
            <p:nvPr/>
          </p:nvSpPr>
          <p:spPr>
            <a:xfrm>
              <a:off x="4085131" y="4413740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t919"/>
            <p:cNvSpPr/>
            <p:nvPr/>
          </p:nvSpPr>
          <p:spPr>
            <a:xfrm>
              <a:off x="5092139" y="4255861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t920"/>
            <p:cNvSpPr/>
            <p:nvPr/>
          </p:nvSpPr>
          <p:spPr>
            <a:xfrm>
              <a:off x="4832266" y="5376543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t921"/>
            <p:cNvSpPr/>
            <p:nvPr/>
          </p:nvSpPr>
          <p:spPr>
            <a:xfrm>
              <a:off x="4572393" y="5166416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t922"/>
            <p:cNvSpPr/>
            <p:nvPr/>
          </p:nvSpPr>
          <p:spPr>
            <a:xfrm>
              <a:off x="4962203" y="4045215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t923"/>
            <p:cNvSpPr/>
            <p:nvPr/>
          </p:nvSpPr>
          <p:spPr>
            <a:xfrm>
              <a:off x="4994687" y="5336621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t924"/>
            <p:cNvSpPr/>
            <p:nvPr/>
          </p:nvSpPr>
          <p:spPr>
            <a:xfrm>
              <a:off x="4572393" y="4517973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t925"/>
            <p:cNvSpPr/>
            <p:nvPr/>
          </p:nvSpPr>
          <p:spPr>
            <a:xfrm>
              <a:off x="4799782" y="4450369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t926"/>
            <p:cNvSpPr/>
            <p:nvPr/>
          </p:nvSpPr>
          <p:spPr>
            <a:xfrm>
              <a:off x="4897234" y="3731479"/>
              <a:ext cx="63202" cy="63202"/>
            </a:xfrm>
            <a:prstGeom prst="ellipse">
              <a:avLst/>
            </a:prstGeom>
            <a:solidFill>
              <a:srgbClr val="FCFAFF">
                <a:alpha val="100000"/>
              </a:srgbClr>
            </a:solidFill>
            <a:ln w="9000" cap="rnd">
              <a:solidFill>
                <a:srgbClr val="FCF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t927"/>
            <p:cNvSpPr/>
            <p:nvPr/>
          </p:nvSpPr>
          <p:spPr>
            <a:xfrm>
              <a:off x="3987679" y="4339571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t928"/>
            <p:cNvSpPr/>
            <p:nvPr/>
          </p:nvSpPr>
          <p:spPr>
            <a:xfrm>
              <a:off x="4409973" y="4176734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t929"/>
            <p:cNvSpPr/>
            <p:nvPr/>
          </p:nvSpPr>
          <p:spPr>
            <a:xfrm>
              <a:off x="4377488" y="4190931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t930"/>
            <p:cNvSpPr/>
            <p:nvPr/>
          </p:nvSpPr>
          <p:spPr>
            <a:xfrm>
              <a:off x="4442457" y="4492281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t931"/>
            <p:cNvSpPr/>
            <p:nvPr/>
          </p:nvSpPr>
          <p:spPr>
            <a:xfrm>
              <a:off x="4994687" y="2999556"/>
              <a:ext cx="63202" cy="63202"/>
            </a:xfrm>
            <a:prstGeom prst="ellipse">
              <a:avLst/>
            </a:prstGeom>
            <a:solidFill>
              <a:srgbClr val="FCF9FF">
                <a:alpha val="100000"/>
              </a:srgbClr>
            </a:solidFill>
            <a:ln w="9000" cap="rnd">
              <a:solidFill>
                <a:srgbClr val="FC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t932"/>
            <p:cNvSpPr/>
            <p:nvPr/>
          </p:nvSpPr>
          <p:spPr>
            <a:xfrm>
              <a:off x="4312520" y="2642039"/>
              <a:ext cx="63202" cy="63202"/>
            </a:xfrm>
            <a:prstGeom prst="ellipse">
              <a:avLst/>
            </a:prstGeom>
            <a:solidFill>
              <a:srgbClr val="FBF9FF">
                <a:alpha val="100000"/>
              </a:srgbClr>
            </a:solidFill>
            <a:ln w="9000" cap="rnd">
              <a:solidFill>
                <a:srgbClr val="FBF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t933"/>
            <p:cNvSpPr/>
            <p:nvPr/>
          </p:nvSpPr>
          <p:spPr>
            <a:xfrm>
              <a:off x="4637361" y="4392623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t934"/>
            <p:cNvSpPr/>
            <p:nvPr/>
          </p:nvSpPr>
          <p:spPr>
            <a:xfrm>
              <a:off x="4507425" y="4150263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t935"/>
            <p:cNvSpPr/>
            <p:nvPr/>
          </p:nvSpPr>
          <p:spPr>
            <a:xfrm>
              <a:off x="4604877" y="4176734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t936"/>
            <p:cNvSpPr/>
            <p:nvPr/>
          </p:nvSpPr>
          <p:spPr>
            <a:xfrm>
              <a:off x="4994687" y="4600194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t937"/>
            <p:cNvSpPr/>
            <p:nvPr/>
          </p:nvSpPr>
          <p:spPr>
            <a:xfrm>
              <a:off x="4247552" y="3551581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t938"/>
            <p:cNvSpPr/>
            <p:nvPr/>
          </p:nvSpPr>
          <p:spPr>
            <a:xfrm>
              <a:off x="4280036" y="3857059"/>
              <a:ext cx="63202" cy="63202"/>
            </a:xfrm>
            <a:prstGeom prst="ellipse">
              <a:avLst/>
            </a:prstGeom>
            <a:solidFill>
              <a:srgbClr val="FBF8FF">
                <a:alpha val="100000"/>
              </a:srgbClr>
            </a:solidFill>
            <a:ln w="9000" cap="rnd">
              <a:solidFill>
                <a:srgbClr val="FBF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t939"/>
            <p:cNvSpPr/>
            <p:nvPr/>
          </p:nvSpPr>
          <p:spPr>
            <a:xfrm>
              <a:off x="4150100" y="3871256"/>
              <a:ext cx="63202" cy="63202"/>
            </a:xfrm>
            <a:prstGeom prst="ellipse">
              <a:avLst/>
            </a:prstGeom>
            <a:solidFill>
              <a:srgbClr val="FBF7FF">
                <a:alpha val="100000"/>
              </a:srgbClr>
            </a:solidFill>
            <a:ln w="9000" cap="rnd">
              <a:solidFill>
                <a:srgbClr val="FB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t940"/>
            <p:cNvSpPr/>
            <p:nvPr/>
          </p:nvSpPr>
          <p:spPr>
            <a:xfrm>
              <a:off x="4702330" y="4752821"/>
              <a:ext cx="63202" cy="63202"/>
            </a:xfrm>
            <a:prstGeom prst="ellipse">
              <a:avLst/>
            </a:prstGeom>
            <a:solidFill>
              <a:srgbClr val="FBF7FF">
                <a:alpha val="100000"/>
              </a:srgbClr>
            </a:solidFill>
            <a:ln w="9000" cap="rnd">
              <a:solidFill>
                <a:srgbClr val="FB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t941"/>
            <p:cNvSpPr/>
            <p:nvPr/>
          </p:nvSpPr>
          <p:spPr>
            <a:xfrm>
              <a:off x="3890227" y="5103153"/>
              <a:ext cx="63202" cy="63202"/>
            </a:xfrm>
            <a:prstGeom prst="ellipse">
              <a:avLst/>
            </a:prstGeom>
            <a:solidFill>
              <a:srgbClr val="FAF7FF">
                <a:alpha val="100000"/>
              </a:srgbClr>
            </a:solidFill>
            <a:ln w="9000" cap="rnd">
              <a:solidFill>
                <a:srgbClr val="FA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t942"/>
            <p:cNvSpPr/>
            <p:nvPr/>
          </p:nvSpPr>
          <p:spPr>
            <a:xfrm>
              <a:off x="4409973" y="5769835"/>
              <a:ext cx="63202" cy="63202"/>
            </a:xfrm>
            <a:prstGeom prst="ellipse">
              <a:avLst/>
            </a:prstGeom>
            <a:solidFill>
              <a:srgbClr val="FAF7FF">
                <a:alpha val="100000"/>
              </a:srgbClr>
            </a:solidFill>
            <a:ln w="9000" cap="rnd">
              <a:solidFill>
                <a:srgbClr val="FAF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t943"/>
            <p:cNvSpPr/>
            <p:nvPr/>
          </p:nvSpPr>
          <p:spPr>
            <a:xfrm>
              <a:off x="4442457" y="4429820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t944"/>
            <p:cNvSpPr/>
            <p:nvPr/>
          </p:nvSpPr>
          <p:spPr>
            <a:xfrm>
              <a:off x="4994687" y="3455993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t945"/>
            <p:cNvSpPr/>
            <p:nvPr/>
          </p:nvSpPr>
          <p:spPr>
            <a:xfrm>
              <a:off x="4799782" y="3876147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t946"/>
            <p:cNvSpPr/>
            <p:nvPr/>
          </p:nvSpPr>
          <p:spPr>
            <a:xfrm>
              <a:off x="4734814" y="4944648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t947"/>
            <p:cNvSpPr/>
            <p:nvPr/>
          </p:nvSpPr>
          <p:spPr>
            <a:xfrm>
              <a:off x="5124623" y="4190931"/>
              <a:ext cx="63202" cy="63202"/>
            </a:xfrm>
            <a:prstGeom prst="ellipse">
              <a:avLst/>
            </a:prstGeom>
            <a:solidFill>
              <a:srgbClr val="FAF6FF">
                <a:alpha val="100000"/>
              </a:srgbClr>
            </a:solidFill>
            <a:ln w="9000" cap="rnd">
              <a:solidFill>
                <a:srgbClr val="FAF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t948"/>
            <p:cNvSpPr/>
            <p:nvPr/>
          </p:nvSpPr>
          <p:spPr>
            <a:xfrm>
              <a:off x="4897234" y="3480256"/>
              <a:ext cx="63202" cy="63202"/>
            </a:xfrm>
            <a:prstGeom prst="ellipse">
              <a:avLst/>
            </a:prstGeom>
            <a:solidFill>
              <a:srgbClr val="FAF5FF">
                <a:alpha val="100000"/>
              </a:srgbClr>
            </a:solidFill>
            <a:ln w="9000" cap="rnd">
              <a:solidFill>
                <a:srgbClr val="FA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t949"/>
            <p:cNvSpPr/>
            <p:nvPr/>
          </p:nvSpPr>
          <p:spPr>
            <a:xfrm>
              <a:off x="4962203" y="4045215"/>
              <a:ext cx="63202" cy="63202"/>
            </a:xfrm>
            <a:prstGeom prst="ellipse">
              <a:avLst/>
            </a:prstGeom>
            <a:solidFill>
              <a:srgbClr val="FAF5FF">
                <a:alpha val="100000"/>
              </a:srgbClr>
            </a:solidFill>
            <a:ln w="9000" cap="rnd">
              <a:solidFill>
                <a:srgbClr val="FA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t950"/>
            <p:cNvSpPr/>
            <p:nvPr/>
          </p:nvSpPr>
          <p:spPr>
            <a:xfrm>
              <a:off x="4377488" y="5236590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t951"/>
            <p:cNvSpPr/>
            <p:nvPr/>
          </p:nvSpPr>
          <p:spPr>
            <a:xfrm>
              <a:off x="4117616" y="4833205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t952"/>
            <p:cNvSpPr/>
            <p:nvPr/>
          </p:nvSpPr>
          <p:spPr>
            <a:xfrm>
              <a:off x="4442457" y="3646273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t953"/>
            <p:cNvSpPr/>
            <p:nvPr/>
          </p:nvSpPr>
          <p:spPr>
            <a:xfrm>
              <a:off x="4247552" y="4724177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t954"/>
            <p:cNvSpPr/>
            <p:nvPr/>
          </p:nvSpPr>
          <p:spPr>
            <a:xfrm>
              <a:off x="4085131" y="3694883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t955"/>
            <p:cNvSpPr/>
            <p:nvPr/>
          </p:nvSpPr>
          <p:spPr>
            <a:xfrm>
              <a:off x="4474941" y="4733415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t956"/>
            <p:cNvSpPr/>
            <p:nvPr/>
          </p:nvSpPr>
          <p:spPr>
            <a:xfrm>
              <a:off x="4377488" y="4429820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t957"/>
            <p:cNvSpPr/>
            <p:nvPr/>
          </p:nvSpPr>
          <p:spPr>
            <a:xfrm>
              <a:off x="4734814" y="5270202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t958"/>
            <p:cNvSpPr/>
            <p:nvPr/>
          </p:nvSpPr>
          <p:spPr>
            <a:xfrm>
              <a:off x="4280036" y="5074509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t959"/>
            <p:cNvSpPr/>
            <p:nvPr/>
          </p:nvSpPr>
          <p:spPr>
            <a:xfrm>
              <a:off x="4182584" y="5216162"/>
              <a:ext cx="63202" cy="63202"/>
            </a:xfrm>
            <a:prstGeom prst="ellipse">
              <a:avLst/>
            </a:prstGeom>
            <a:solidFill>
              <a:srgbClr val="F9F3FF">
                <a:alpha val="100000"/>
              </a:srgbClr>
            </a:solidFill>
            <a:ln w="9000" cap="rnd">
              <a:solidFill>
                <a:srgbClr val="F9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t960"/>
            <p:cNvSpPr/>
            <p:nvPr/>
          </p:nvSpPr>
          <p:spPr>
            <a:xfrm>
              <a:off x="4637361" y="5106517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t961"/>
            <p:cNvSpPr/>
            <p:nvPr/>
          </p:nvSpPr>
          <p:spPr>
            <a:xfrm>
              <a:off x="4052647" y="5077556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t962"/>
            <p:cNvSpPr/>
            <p:nvPr/>
          </p:nvSpPr>
          <p:spPr>
            <a:xfrm>
              <a:off x="4702330" y="3604633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t963"/>
            <p:cNvSpPr/>
            <p:nvPr/>
          </p:nvSpPr>
          <p:spPr>
            <a:xfrm>
              <a:off x="4312520" y="4566582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t964"/>
            <p:cNvSpPr/>
            <p:nvPr/>
          </p:nvSpPr>
          <p:spPr>
            <a:xfrm>
              <a:off x="4994687" y="4420066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t965"/>
            <p:cNvSpPr/>
            <p:nvPr/>
          </p:nvSpPr>
          <p:spPr>
            <a:xfrm>
              <a:off x="4539909" y="4316280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t966"/>
            <p:cNvSpPr/>
            <p:nvPr/>
          </p:nvSpPr>
          <p:spPr>
            <a:xfrm>
              <a:off x="4669846" y="3467872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t967"/>
            <p:cNvSpPr/>
            <p:nvPr/>
          </p:nvSpPr>
          <p:spPr>
            <a:xfrm>
              <a:off x="4897234" y="4274641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t968"/>
            <p:cNvSpPr/>
            <p:nvPr/>
          </p:nvSpPr>
          <p:spPr>
            <a:xfrm>
              <a:off x="4669846" y="5294981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t969"/>
            <p:cNvSpPr/>
            <p:nvPr/>
          </p:nvSpPr>
          <p:spPr>
            <a:xfrm>
              <a:off x="4799782" y="4063407"/>
              <a:ext cx="63202" cy="63202"/>
            </a:xfrm>
            <a:prstGeom prst="ellipse">
              <a:avLst/>
            </a:prstGeom>
            <a:solidFill>
              <a:srgbClr val="F7F2FF">
                <a:alpha val="100000"/>
              </a:srgbClr>
            </a:solidFill>
            <a:ln w="9000" cap="rnd">
              <a:solidFill>
                <a:srgbClr val="F7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t970"/>
            <p:cNvSpPr/>
            <p:nvPr/>
          </p:nvSpPr>
          <p:spPr>
            <a:xfrm>
              <a:off x="4897234" y="5216162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t971"/>
            <p:cNvSpPr/>
            <p:nvPr/>
          </p:nvSpPr>
          <p:spPr>
            <a:xfrm>
              <a:off x="4312520" y="3402941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t972"/>
            <p:cNvSpPr/>
            <p:nvPr/>
          </p:nvSpPr>
          <p:spPr>
            <a:xfrm>
              <a:off x="4604877" y="4392623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t973"/>
            <p:cNvSpPr/>
            <p:nvPr/>
          </p:nvSpPr>
          <p:spPr>
            <a:xfrm>
              <a:off x="4994687" y="3520924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t974"/>
            <p:cNvSpPr/>
            <p:nvPr/>
          </p:nvSpPr>
          <p:spPr>
            <a:xfrm>
              <a:off x="4767298" y="3423017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t975"/>
            <p:cNvSpPr/>
            <p:nvPr/>
          </p:nvSpPr>
          <p:spPr>
            <a:xfrm>
              <a:off x="4085131" y="5403422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t976"/>
            <p:cNvSpPr/>
            <p:nvPr/>
          </p:nvSpPr>
          <p:spPr>
            <a:xfrm>
              <a:off x="4702330" y="4496409"/>
              <a:ext cx="63202" cy="63202"/>
            </a:xfrm>
            <a:prstGeom prst="ellipse">
              <a:avLst/>
            </a:prstGeom>
            <a:solidFill>
              <a:srgbClr val="F7F1FF">
                <a:alpha val="100000"/>
              </a:srgbClr>
            </a:solidFill>
            <a:ln w="9000" cap="rnd">
              <a:solidFill>
                <a:srgbClr val="F7F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t977"/>
            <p:cNvSpPr/>
            <p:nvPr/>
          </p:nvSpPr>
          <p:spPr>
            <a:xfrm>
              <a:off x="4345004" y="3722616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t978"/>
            <p:cNvSpPr/>
            <p:nvPr/>
          </p:nvSpPr>
          <p:spPr>
            <a:xfrm>
              <a:off x="4799782" y="5106517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t979"/>
            <p:cNvSpPr/>
            <p:nvPr/>
          </p:nvSpPr>
          <p:spPr>
            <a:xfrm>
              <a:off x="4572393" y="4618578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t980"/>
            <p:cNvSpPr/>
            <p:nvPr/>
          </p:nvSpPr>
          <p:spPr>
            <a:xfrm>
              <a:off x="4312520" y="4461214"/>
              <a:ext cx="63202" cy="63202"/>
            </a:xfrm>
            <a:prstGeom prst="ellipse">
              <a:avLst/>
            </a:prstGeom>
            <a:solidFill>
              <a:srgbClr val="F7F0FF">
                <a:alpha val="100000"/>
              </a:srgbClr>
            </a:solidFill>
            <a:ln w="9000" cap="rnd">
              <a:solidFill>
                <a:srgbClr val="F7F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t981"/>
            <p:cNvSpPr/>
            <p:nvPr/>
          </p:nvSpPr>
          <p:spPr>
            <a:xfrm>
              <a:off x="5027171" y="3052608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t982"/>
            <p:cNvSpPr/>
            <p:nvPr/>
          </p:nvSpPr>
          <p:spPr>
            <a:xfrm>
              <a:off x="4832266" y="4176734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t983"/>
            <p:cNvSpPr/>
            <p:nvPr/>
          </p:nvSpPr>
          <p:spPr>
            <a:xfrm>
              <a:off x="4215068" y="3284959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t984"/>
            <p:cNvSpPr/>
            <p:nvPr/>
          </p:nvSpPr>
          <p:spPr>
            <a:xfrm>
              <a:off x="4020163" y="4364890"/>
              <a:ext cx="63202" cy="63202"/>
            </a:xfrm>
            <a:prstGeom prst="ellipse">
              <a:avLst/>
            </a:prstGeom>
            <a:solidFill>
              <a:srgbClr val="F6EEFF">
                <a:alpha val="100000"/>
              </a:srgbClr>
            </a:solidFill>
            <a:ln w="9000" cap="rnd">
              <a:solidFill>
                <a:srgbClr val="F6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t985"/>
            <p:cNvSpPr/>
            <p:nvPr/>
          </p:nvSpPr>
          <p:spPr>
            <a:xfrm>
              <a:off x="4215068" y="5454603"/>
              <a:ext cx="63202" cy="63202"/>
            </a:xfrm>
            <a:prstGeom prst="ellipse">
              <a:avLst/>
            </a:prstGeom>
            <a:solidFill>
              <a:srgbClr val="F6EEFF">
                <a:alpha val="100000"/>
              </a:srgbClr>
            </a:solidFill>
            <a:ln w="9000" cap="rnd">
              <a:solidFill>
                <a:srgbClr val="F6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t986"/>
            <p:cNvSpPr/>
            <p:nvPr/>
          </p:nvSpPr>
          <p:spPr>
            <a:xfrm>
              <a:off x="4442457" y="5545871"/>
              <a:ext cx="63202" cy="63202"/>
            </a:xfrm>
            <a:prstGeom prst="ellipse">
              <a:avLst/>
            </a:prstGeom>
            <a:solidFill>
              <a:srgbClr val="F5EEFF">
                <a:alpha val="100000"/>
              </a:srgbClr>
            </a:solidFill>
            <a:ln w="9000" cap="rnd">
              <a:solidFill>
                <a:srgbClr val="F5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t987"/>
            <p:cNvSpPr/>
            <p:nvPr/>
          </p:nvSpPr>
          <p:spPr>
            <a:xfrm>
              <a:off x="4085131" y="4715223"/>
              <a:ext cx="63202" cy="63202"/>
            </a:xfrm>
            <a:prstGeom prst="ellipse">
              <a:avLst/>
            </a:prstGeom>
            <a:solidFill>
              <a:srgbClr val="F5EEFF">
                <a:alpha val="100000"/>
              </a:srgbClr>
            </a:solidFill>
            <a:ln w="9000" cap="rnd">
              <a:solidFill>
                <a:srgbClr val="F5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t988"/>
            <p:cNvSpPr/>
            <p:nvPr/>
          </p:nvSpPr>
          <p:spPr>
            <a:xfrm>
              <a:off x="4962203" y="3305034"/>
              <a:ext cx="63202" cy="63202"/>
            </a:xfrm>
            <a:prstGeom prst="ellipse">
              <a:avLst/>
            </a:prstGeom>
            <a:solidFill>
              <a:srgbClr val="F5EEFF">
                <a:alpha val="100000"/>
              </a:srgbClr>
            </a:solidFill>
            <a:ln w="9000" cap="rnd">
              <a:solidFill>
                <a:srgbClr val="F5E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t989"/>
            <p:cNvSpPr/>
            <p:nvPr/>
          </p:nvSpPr>
          <p:spPr>
            <a:xfrm>
              <a:off x="4864750" y="4468675"/>
              <a:ext cx="63202" cy="63202"/>
            </a:xfrm>
            <a:prstGeom prst="ellipse">
              <a:avLst/>
            </a:prstGeom>
            <a:solidFill>
              <a:srgbClr val="F5EDFF">
                <a:alpha val="100000"/>
              </a:srgbClr>
            </a:solidFill>
            <a:ln w="9000" cap="rnd">
              <a:solidFill>
                <a:srgbClr val="F5E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t990"/>
            <p:cNvSpPr/>
            <p:nvPr/>
          </p:nvSpPr>
          <p:spPr>
            <a:xfrm>
              <a:off x="4312520" y="5062631"/>
              <a:ext cx="63202" cy="63202"/>
            </a:xfrm>
            <a:prstGeom prst="ellipse">
              <a:avLst/>
            </a:prstGeom>
            <a:solidFill>
              <a:srgbClr val="F5EDFF">
                <a:alpha val="100000"/>
              </a:srgbClr>
            </a:solidFill>
            <a:ln w="9000" cap="rnd">
              <a:solidFill>
                <a:srgbClr val="F5E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t991"/>
            <p:cNvSpPr/>
            <p:nvPr/>
          </p:nvSpPr>
          <p:spPr>
            <a:xfrm>
              <a:off x="3987679" y="2306258"/>
              <a:ext cx="63202" cy="63202"/>
            </a:xfrm>
            <a:prstGeom prst="ellipse">
              <a:avLst/>
            </a:prstGeom>
            <a:solidFill>
              <a:srgbClr val="F5ECFF">
                <a:alpha val="100000"/>
              </a:srgbClr>
            </a:solidFill>
            <a:ln w="9000" cap="rnd">
              <a:solidFill>
                <a:srgbClr val="F5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t992"/>
            <p:cNvSpPr/>
            <p:nvPr/>
          </p:nvSpPr>
          <p:spPr>
            <a:xfrm>
              <a:off x="4767298" y="4541264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t993"/>
            <p:cNvSpPr/>
            <p:nvPr/>
          </p:nvSpPr>
          <p:spPr>
            <a:xfrm>
              <a:off x="4604877" y="5187980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t994"/>
            <p:cNvSpPr/>
            <p:nvPr/>
          </p:nvSpPr>
          <p:spPr>
            <a:xfrm>
              <a:off x="4280036" y="5679586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t995"/>
            <p:cNvSpPr/>
            <p:nvPr/>
          </p:nvSpPr>
          <p:spPr>
            <a:xfrm>
              <a:off x="4345004" y="4063407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t996"/>
            <p:cNvSpPr/>
            <p:nvPr/>
          </p:nvSpPr>
          <p:spPr>
            <a:xfrm>
              <a:off x="4377488" y="3226567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t997"/>
            <p:cNvSpPr/>
            <p:nvPr/>
          </p:nvSpPr>
          <p:spPr>
            <a:xfrm>
              <a:off x="4572393" y="5138683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t998"/>
            <p:cNvSpPr/>
            <p:nvPr/>
          </p:nvSpPr>
          <p:spPr>
            <a:xfrm>
              <a:off x="3922711" y="3669564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t999"/>
            <p:cNvSpPr/>
            <p:nvPr/>
          </p:nvSpPr>
          <p:spPr>
            <a:xfrm>
              <a:off x="4637361" y="5503212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t1000"/>
            <p:cNvSpPr/>
            <p:nvPr/>
          </p:nvSpPr>
          <p:spPr>
            <a:xfrm>
              <a:off x="4832266" y="5247368"/>
              <a:ext cx="63202" cy="63202"/>
            </a:xfrm>
            <a:prstGeom prst="ellipse">
              <a:avLst/>
            </a:prstGeom>
            <a:solidFill>
              <a:srgbClr val="F4EBFF">
                <a:alpha val="100000"/>
              </a:srgbClr>
            </a:solidFill>
            <a:ln w="9000" cap="rnd">
              <a:solidFill>
                <a:srgbClr val="F4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t1001"/>
            <p:cNvSpPr/>
            <p:nvPr/>
          </p:nvSpPr>
          <p:spPr>
            <a:xfrm>
              <a:off x="4280036" y="5477894"/>
              <a:ext cx="63202" cy="63202"/>
            </a:xfrm>
            <a:prstGeom prst="ellipse">
              <a:avLst/>
            </a:prstGeom>
            <a:solidFill>
              <a:srgbClr val="F3EBFF">
                <a:alpha val="100000"/>
              </a:srgbClr>
            </a:solidFill>
            <a:ln w="9000" cap="rnd">
              <a:solidFill>
                <a:srgbClr val="F3E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t1002"/>
            <p:cNvSpPr/>
            <p:nvPr/>
          </p:nvSpPr>
          <p:spPr>
            <a:xfrm>
              <a:off x="4150100" y="5403422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t1003"/>
            <p:cNvSpPr/>
            <p:nvPr/>
          </p:nvSpPr>
          <p:spPr>
            <a:xfrm>
              <a:off x="4539909" y="3996606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t1004"/>
            <p:cNvSpPr/>
            <p:nvPr/>
          </p:nvSpPr>
          <p:spPr>
            <a:xfrm>
              <a:off x="4572393" y="5385230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t1005"/>
            <p:cNvSpPr/>
            <p:nvPr/>
          </p:nvSpPr>
          <p:spPr>
            <a:xfrm>
              <a:off x="5514433" y="2723392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t1006"/>
            <p:cNvSpPr/>
            <p:nvPr/>
          </p:nvSpPr>
          <p:spPr>
            <a:xfrm>
              <a:off x="4312520" y="4796008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t1007"/>
            <p:cNvSpPr/>
            <p:nvPr/>
          </p:nvSpPr>
          <p:spPr>
            <a:xfrm>
              <a:off x="5254560" y="4410628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t1008"/>
            <p:cNvSpPr/>
            <p:nvPr/>
          </p:nvSpPr>
          <p:spPr>
            <a:xfrm>
              <a:off x="4150100" y="5679586"/>
              <a:ext cx="63202" cy="63202"/>
            </a:xfrm>
            <a:prstGeom prst="ellipse">
              <a:avLst/>
            </a:prstGeom>
            <a:solidFill>
              <a:srgbClr val="F3EAFF">
                <a:alpha val="100000"/>
              </a:srgbClr>
            </a:solidFill>
            <a:ln w="9000" cap="rnd">
              <a:solidFill>
                <a:srgbClr val="F3E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t1009"/>
            <p:cNvSpPr/>
            <p:nvPr/>
          </p:nvSpPr>
          <p:spPr>
            <a:xfrm>
              <a:off x="4215068" y="4846741"/>
              <a:ext cx="63202" cy="63202"/>
            </a:xfrm>
            <a:prstGeom prst="ellipse">
              <a:avLst/>
            </a:prstGeom>
            <a:solidFill>
              <a:srgbClr val="F3E9FF">
                <a:alpha val="100000"/>
              </a:srgbClr>
            </a:solidFill>
            <a:ln w="9000" cap="rnd">
              <a:solidFill>
                <a:srgbClr val="F3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t1010"/>
            <p:cNvSpPr/>
            <p:nvPr/>
          </p:nvSpPr>
          <p:spPr>
            <a:xfrm>
              <a:off x="4539909" y="4645049"/>
              <a:ext cx="63202" cy="63202"/>
            </a:xfrm>
            <a:prstGeom prst="ellipse">
              <a:avLst/>
            </a:prstGeom>
            <a:solidFill>
              <a:srgbClr val="F3E9FF">
                <a:alpha val="100000"/>
              </a:srgbClr>
            </a:solidFill>
            <a:ln w="9000" cap="rnd">
              <a:solidFill>
                <a:srgbClr val="F3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t1011"/>
            <p:cNvSpPr/>
            <p:nvPr/>
          </p:nvSpPr>
          <p:spPr>
            <a:xfrm>
              <a:off x="4117616" y="5096540"/>
              <a:ext cx="63202" cy="63202"/>
            </a:xfrm>
            <a:prstGeom prst="ellipse">
              <a:avLst/>
            </a:prstGeom>
            <a:solidFill>
              <a:srgbClr val="F3E9FF">
                <a:alpha val="100000"/>
              </a:srgbClr>
            </a:solidFill>
            <a:ln w="9000" cap="rnd">
              <a:solidFill>
                <a:srgbClr val="F3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t1012"/>
            <p:cNvSpPr/>
            <p:nvPr/>
          </p:nvSpPr>
          <p:spPr>
            <a:xfrm>
              <a:off x="4864750" y="4294716"/>
              <a:ext cx="63202" cy="63202"/>
            </a:xfrm>
            <a:prstGeom prst="ellipse">
              <a:avLst/>
            </a:prstGeom>
            <a:solidFill>
              <a:srgbClr val="F2E9FF">
                <a:alpha val="100000"/>
              </a:srgbClr>
            </a:solidFill>
            <a:ln w="9000" cap="rnd">
              <a:solidFill>
                <a:srgbClr val="F2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t1013"/>
            <p:cNvSpPr/>
            <p:nvPr/>
          </p:nvSpPr>
          <p:spPr>
            <a:xfrm>
              <a:off x="4994687" y="3961505"/>
              <a:ext cx="63202" cy="63202"/>
            </a:xfrm>
            <a:prstGeom prst="ellipse">
              <a:avLst/>
            </a:prstGeom>
            <a:solidFill>
              <a:srgbClr val="F2E9FF">
                <a:alpha val="100000"/>
              </a:srgbClr>
            </a:solidFill>
            <a:ln w="9000" cap="rnd">
              <a:solidFill>
                <a:srgbClr val="F2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t1014"/>
            <p:cNvSpPr/>
            <p:nvPr/>
          </p:nvSpPr>
          <p:spPr>
            <a:xfrm>
              <a:off x="4734814" y="5394184"/>
              <a:ext cx="63202" cy="63202"/>
            </a:xfrm>
            <a:prstGeom prst="ellipse">
              <a:avLst/>
            </a:prstGeom>
            <a:solidFill>
              <a:srgbClr val="F2E9FF">
                <a:alpha val="100000"/>
              </a:srgbClr>
            </a:solidFill>
            <a:ln w="9000" cap="rnd">
              <a:solidFill>
                <a:srgbClr val="F2E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t1015"/>
            <p:cNvSpPr/>
            <p:nvPr/>
          </p:nvSpPr>
          <p:spPr>
            <a:xfrm>
              <a:off x="4572393" y="5106517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t1016"/>
            <p:cNvSpPr/>
            <p:nvPr/>
          </p:nvSpPr>
          <p:spPr>
            <a:xfrm>
              <a:off x="4020163" y="5034897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t1017"/>
            <p:cNvSpPr/>
            <p:nvPr/>
          </p:nvSpPr>
          <p:spPr>
            <a:xfrm>
              <a:off x="4150100" y="5009579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t1018"/>
            <p:cNvSpPr/>
            <p:nvPr/>
          </p:nvSpPr>
          <p:spPr>
            <a:xfrm>
              <a:off x="4247552" y="3901914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t1019"/>
            <p:cNvSpPr/>
            <p:nvPr/>
          </p:nvSpPr>
          <p:spPr>
            <a:xfrm>
              <a:off x="4572393" y="3776834"/>
              <a:ext cx="63202" cy="63202"/>
            </a:xfrm>
            <a:prstGeom prst="ellipse">
              <a:avLst/>
            </a:prstGeom>
            <a:solidFill>
              <a:srgbClr val="F2E7FF">
                <a:alpha val="100000"/>
              </a:srgbClr>
            </a:solidFill>
            <a:ln w="9000" cap="rnd">
              <a:solidFill>
                <a:srgbClr val="F2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t1020"/>
            <p:cNvSpPr/>
            <p:nvPr/>
          </p:nvSpPr>
          <p:spPr>
            <a:xfrm>
              <a:off x="4507425" y="1402784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t1021"/>
            <p:cNvSpPr/>
            <p:nvPr/>
          </p:nvSpPr>
          <p:spPr>
            <a:xfrm>
              <a:off x="4182584" y="5595876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t1022"/>
            <p:cNvSpPr/>
            <p:nvPr/>
          </p:nvSpPr>
          <p:spPr>
            <a:xfrm>
              <a:off x="4767298" y="5086893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t1023"/>
            <p:cNvSpPr/>
            <p:nvPr/>
          </p:nvSpPr>
          <p:spPr>
            <a:xfrm>
              <a:off x="4442457" y="5276202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t1024"/>
            <p:cNvSpPr/>
            <p:nvPr/>
          </p:nvSpPr>
          <p:spPr>
            <a:xfrm>
              <a:off x="3890227" y="5241929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t1025"/>
            <p:cNvSpPr/>
            <p:nvPr/>
          </p:nvSpPr>
          <p:spPr>
            <a:xfrm>
              <a:off x="4474941" y="3866447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t1026"/>
            <p:cNvSpPr/>
            <p:nvPr/>
          </p:nvSpPr>
          <p:spPr>
            <a:xfrm>
              <a:off x="4734814" y="4531722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t1027"/>
            <p:cNvSpPr/>
            <p:nvPr/>
          </p:nvSpPr>
          <p:spPr>
            <a:xfrm>
              <a:off x="5157107" y="3604633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t1028"/>
            <p:cNvSpPr/>
            <p:nvPr/>
          </p:nvSpPr>
          <p:spPr>
            <a:xfrm>
              <a:off x="4247552" y="3375208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t1029"/>
            <p:cNvSpPr/>
            <p:nvPr/>
          </p:nvSpPr>
          <p:spPr>
            <a:xfrm>
              <a:off x="4962203" y="3876147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t1030"/>
            <p:cNvSpPr/>
            <p:nvPr/>
          </p:nvSpPr>
          <p:spPr>
            <a:xfrm>
              <a:off x="4832266" y="3734494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t1031"/>
            <p:cNvSpPr/>
            <p:nvPr/>
          </p:nvSpPr>
          <p:spPr>
            <a:xfrm>
              <a:off x="4345004" y="4176734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t1032"/>
            <p:cNvSpPr/>
            <p:nvPr/>
          </p:nvSpPr>
          <p:spPr>
            <a:xfrm>
              <a:off x="4150100" y="3506727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t1033"/>
            <p:cNvSpPr/>
            <p:nvPr/>
          </p:nvSpPr>
          <p:spPr>
            <a:xfrm>
              <a:off x="4442457" y="2578531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t1034"/>
            <p:cNvSpPr/>
            <p:nvPr/>
          </p:nvSpPr>
          <p:spPr>
            <a:xfrm>
              <a:off x="4247552" y="5503212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t1035"/>
            <p:cNvSpPr/>
            <p:nvPr/>
          </p:nvSpPr>
          <p:spPr>
            <a:xfrm>
              <a:off x="4669846" y="4612320"/>
              <a:ext cx="63202" cy="63202"/>
            </a:xfrm>
            <a:prstGeom prst="ellipse">
              <a:avLst/>
            </a:prstGeom>
            <a:solidFill>
              <a:srgbClr val="F0E5FF">
                <a:alpha val="100000"/>
              </a:srgbClr>
            </a:solidFill>
            <a:ln w="9000" cap="rnd">
              <a:solidFill>
                <a:srgbClr val="F0E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t1036"/>
            <p:cNvSpPr/>
            <p:nvPr/>
          </p:nvSpPr>
          <p:spPr>
            <a:xfrm>
              <a:off x="4734814" y="3221324"/>
              <a:ext cx="63202" cy="63202"/>
            </a:xfrm>
            <a:prstGeom prst="ellipse">
              <a:avLst/>
            </a:prstGeom>
            <a:solidFill>
              <a:srgbClr val="F0E4FF">
                <a:alpha val="100000"/>
              </a:srgbClr>
            </a:solidFill>
            <a:ln w="9000" cap="rnd">
              <a:solidFill>
                <a:srgbClr val="F0E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t1037"/>
            <p:cNvSpPr/>
            <p:nvPr/>
          </p:nvSpPr>
          <p:spPr>
            <a:xfrm>
              <a:off x="4182584" y="1281476"/>
              <a:ext cx="63202" cy="63202"/>
            </a:xfrm>
            <a:prstGeom prst="ellipse">
              <a:avLst/>
            </a:prstGeom>
            <a:solidFill>
              <a:srgbClr val="EFE4FF">
                <a:alpha val="100000"/>
              </a:srgbClr>
            </a:solidFill>
            <a:ln w="9000" cap="rnd">
              <a:solidFill>
                <a:srgbClr val="EFE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t1038"/>
            <p:cNvSpPr/>
            <p:nvPr/>
          </p:nvSpPr>
          <p:spPr>
            <a:xfrm>
              <a:off x="4409973" y="4480239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t1039"/>
            <p:cNvSpPr/>
            <p:nvPr/>
          </p:nvSpPr>
          <p:spPr>
            <a:xfrm>
              <a:off x="4604877" y="4221589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t1040"/>
            <p:cNvSpPr/>
            <p:nvPr/>
          </p:nvSpPr>
          <p:spPr>
            <a:xfrm>
              <a:off x="4312520" y="4551128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t1041"/>
            <p:cNvSpPr/>
            <p:nvPr/>
          </p:nvSpPr>
          <p:spPr>
            <a:xfrm>
              <a:off x="4572393" y="4294716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t1042"/>
            <p:cNvSpPr/>
            <p:nvPr/>
          </p:nvSpPr>
          <p:spPr>
            <a:xfrm>
              <a:off x="4962203" y="3551581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t1043"/>
            <p:cNvSpPr/>
            <p:nvPr/>
          </p:nvSpPr>
          <p:spPr>
            <a:xfrm>
              <a:off x="4734814" y="2976266"/>
              <a:ext cx="63202" cy="63202"/>
            </a:xfrm>
            <a:prstGeom prst="ellipse">
              <a:avLst/>
            </a:prstGeom>
            <a:solidFill>
              <a:srgbClr val="EFE3FF">
                <a:alpha val="100000"/>
              </a:srgbClr>
            </a:solidFill>
            <a:ln w="9000" cap="rnd">
              <a:solidFill>
                <a:srgbClr val="EFE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t1044"/>
            <p:cNvSpPr/>
            <p:nvPr/>
          </p:nvSpPr>
          <p:spPr>
            <a:xfrm>
              <a:off x="4572393" y="4488212"/>
              <a:ext cx="63202" cy="63202"/>
            </a:xfrm>
            <a:prstGeom prst="ellipse">
              <a:avLst/>
            </a:prstGeom>
            <a:solidFill>
              <a:srgbClr val="EFE2FF">
                <a:alpha val="100000"/>
              </a:srgbClr>
            </a:solidFill>
            <a:ln w="9000" cap="rnd">
              <a:solidFill>
                <a:srgbClr val="EF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t1045"/>
            <p:cNvSpPr/>
            <p:nvPr/>
          </p:nvSpPr>
          <p:spPr>
            <a:xfrm>
              <a:off x="4799782" y="4238221"/>
              <a:ext cx="63202" cy="63202"/>
            </a:xfrm>
            <a:prstGeom prst="ellipse">
              <a:avLst/>
            </a:prstGeom>
            <a:solidFill>
              <a:srgbClr val="EFE2FF">
                <a:alpha val="100000"/>
              </a:srgbClr>
            </a:solidFill>
            <a:ln w="9000" cap="rnd">
              <a:solidFill>
                <a:srgbClr val="EF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t1046"/>
            <p:cNvSpPr/>
            <p:nvPr/>
          </p:nvSpPr>
          <p:spPr>
            <a:xfrm>
              <a:off x="4864750" y="4742956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t1047"/>
            <p:cNvSpPr/>
            <p:nvPr/>
          </p:nvSpPr>
          <p:spPr>
            <a:xfrm>
              <a:off x="4117616" y="4807886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t1048"/>
            <p:cNvSpPr/>
            <p:nvPr/>
          </p:nvSpPr>
          <p:spPr>
            <a:xfrm>
              <a:off x="5352012" y="4150263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t1049"/>
            <p:cNvSpPr/>
            <p:nvPr/>
          </p:nvSpPr>
          <p:spPr>
            <a:xfrm>
              <a:off x="5092139" y="3646273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t1050"/>
            <p:cNvSpPr/>
            <p:nvPr/>
          </p:nvSpPr>
          <p:spPr>
            <a:xfrm>
              <a:off x="4474941" y="3073725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t1051"/>
            <p:cNvSpPr/>
            <p:nvPr/>
          </p:nvSpPr>
          <p:spPr>
            <a:xfrm>
              <a:off x="4377488" y="5009579"/>
              <a:ext cx="63202" cy="63202"/>
            </a:xfrm>
            <a:prstGeom prst="ellipse">
              <a:avLst/>
            </a:prstGeom>
            <a:solidFill>
              <a:srgbClr val="EEE2FF">
                <a:alpha val="100000"/>
              </a:srgbClr>
            </a:solidFill>
            <a:ln w="9000" cap="rnd">
              <a:solidFill>
                <a:srgbClr val="EE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t1052"/>
            <p:cNvSpPr/>
            <p:nvPr/>
          </p:nvSpPr>
          <p:spPr>
            <a:xfrm>
              <a:off x="4280036" y="1496704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t1053"/>
            <p:cNvSpPr/>
            <p:nvPr/>
          </p:nvSpPr>
          <p:spPr>
            <a:xfrm>
              <a:off x="4637361" y="4446842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t1054"/>
            <p:cNvSpPr/>
            <p:nvPr/>
          </p:nvSpPr>
          <p:spPr>
            <a:xfrm>
              <a:off x="4247552" y="2306258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t1055"/>
            <p:cNvSpPr/>
            <p:nvPr/>
          </p:nvSpPr>
          <p:spPr>
            <a:xfrm>
              <a:off x="4117616" y="1042586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t1056"/>
            <p:cNvSpPr/>
            <p:nvPr/>
          </p:nvSpPr>
          <p:spPr>
            <a:xfrm>
              <a:off x="4572393" y="3728495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t1057"/>
            <p:cNvSpPr/>
            <p:nvPr/>
          </p:nvSpPr>
          <p:spPr>
            <a:xfrm>
              <a:off x="4799782" y="4624974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t1058"/>
            <p:cNvSpPr/>
            <p:nvPr/>
          </p:nvSpPr>
          <p:spPr>
            <a:xfrm>
              <a:off x="4442457" y="5150247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t1059"/>
            <p:cNvSpPr/>
            <p:nvPr/>
          </p:nvSpPr>
          <p:spPr>
            <a:xfrm>
              <a:off x="4572393" y="3375208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t1060"/>
            <p:cNvSpPr/>
            <p:nvPr/>
          </p:nvSpPr>
          <p:spPr>
            <a:xfrm>
              <a:off x="4572393" y="5009579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t1061"/>
            <p:cNvSpPr/>
            <p:nvPr/>
          </p:nvSpPr>
          <p:spPr>
            <a:xfrm>
              <a:off x="4507425" y="5062631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t1062"/>
            <p:cNvSpPr/>
            <p:nvPr/>
          </p:nvSpPr>
          <p:spPr>
            <a:xfrm>
              <a:off x="3955195" y="5466015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t1063"/>
            <p:cNvSpPr/>
            <p:nvPr/>
          </p:nvSpPr>
          <p:spPr>
            <a:xfrm>
              <a:off x="4474941" y="4944648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t1064"/>
            <p:cNvSpPr/>
            <p:nvPr/>
          </p:nvSpPr>
          <p:spPr>
            <a:xfrm>
              <a:off x="4215068" y="3052608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t1065"/>
            <p:cNvSpPr/>
            <p:nvPr/>
          </p:nvSpPr>
          <p:spPr>
            <a:xfrm>
              <a:off x="3890227" y="4457554"/>
              <a:ext cx="63202" cy="63202"/>
            </a:xfrm>
            <a:prstGeom prst="ellipse">
              <a:avLst/>
            </a:prstGeom>
            <a:solidFill>
              <a:srgbClr val="EDDFFF">
                <a:alpha val="100000"/>
              </a:srgbClr>
            </a:solidFill>
            <a:ln w="9000" cap="rnd">
              <a:solidFill>
                <a:srgbClr val="ED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t1066"/>
            <p:cNvSpPr/>
            <p:nvPr/>
          </p:nvSpPr>
          <p:spPr>
            <a:xfrm>
              <a:off x="4669846" y="4964724"/>
              <a:ext cx="63202" cy="63202"/>
            </a:xfrm>
            <a:prstGeom prst="ellipse">
              <a:avLst/>
            </a:prstGeom>
            <a:solidFill>
              <a:srgbClr val="ECDFFF">
                <a:alpha val="100000"/>
              </a:srgbClr>
            </a:solidFill>
            <a:ln w="9000" cap="rnd">
              <a:solidFill>
                <a:srgbClr val="ECD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t1067"/>
            <p:cNvSpPr/>
            <p:nvPr/>
          </p:nvSpPr>
          <p:spPr>
            <a:xfrm>
              <a:off x="4539909" y="5679586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t1068"/>
            <p:cNvSpPr/>
            <p:nvPr/>
          </p:nvSpPr>
          <p:spPr>
            <a:xfrm>
              <a:off x="4215068" y="4364890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t1069"/>
            <p:cNvSpPr/>
            <p:nvPr/>
          </p:nvSpPr>
          <p:spPr>
            <a:xfrm>
              <a:off x="4962203" y="3520924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t1070"/>
            <p:cNvSpPr/>
            <p:nvPr/>
          </p:nvSpPr>
          <p:spPr>
            <a:xfrm>
              <a:off x="4539909" y="4150263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t1071"/>
            <p:cNvSpPr/>
            <p:nvPr/>
          </p:nvSpPr>
          <p:spPr>
            <a:xfrm>
              <a:off x="4215068" y="5595876"/>
              <a:ext cx="63202" cy="63202"/>
            </a:xfrm>
            <a:prstGeom prst="ellipse">
              <a:avLst/>
            </a:prstGeom>
            <a:solidFill>
              <a:srgbClr val="ECDDFF">
                <a:alpha val="100000"/>
              </a:srgbClr>
            </a:solidFill>
            <a:ln w="9000" cap="rnd">
              <a:solidFill>
                <a:srgbClr val="EC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t1072"/>
            <p:cNvSpPr/>
            <p:nvPr/>
          </p:nvSpPr>
          <p:spPr>
            <a:xfrm>
              <a:off x="5481949" y="3568213"/>
              <a:ext cx="63202" cy="63202"/>
            </a:xfrm>
            <a:prstGeom prst="ellipse">
              <a:avLst/>
            </a:prstGeom>
            <a:solidFill>
              <a:srgbClr val="ECDDFF">
                <a:alpha val="100000"/>
              </a:srgbClr>
            </a:solidFill>
            <a:ln w="9000" cap="rnd">
              <a:solidFill>
                <a:srgbClr val="EC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t1073"/>
            <p:cNvSpPr/>
            <p:nvPr/>
          </p:nvSpPr>
          <p:spPr>
            <a:xfrm>
              <a:off x="4669846" y="3694883"/>
              <a:ext cx="63202" cy="63202"/>
            </a:xfrm>
            <a:prstGeom prst="ellipse">
              <a:avLst/>
            </a:prstGeom>
            <a:solidFill>
              <a:srgbClr val="ECDDFF">
                <a:alpha val="100000"/>
              </a:srgbClr>
            </a:solidFill>
            <a:ln w="9000" cap="rnd">
              <a:solidFill>
                <a:srgbClr val="EC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t1074"/>
            <p:cNvSpPr/>
            <p:nvPr/>
          </p:nvSpPr>
          <p:spPr>
            <a:xfrm>
              <a:off x="4929719" y="3624709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t1075"/>
            <p:cNvSpPr/>
            <p:nvPr/>
          </p:nvSpPr>
          <p:spPr>
            <a:xfrm>
              <a:off x="4280036" y="3358086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t1076"/>
            <p:cNvSpPr/>
            <p:nvPr/>
          </p:nvSpPr>
          <p:spPr>
            <a:xfrm>
              <a:off x="4767298" y="4364890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t1077"/>
            <p:cNvSpPr/>
            <p:nvPr/>
          </p:nvSpPr>
          <p:spPr>
            <a:xfrm>
              <a:off x="4962203" y="4908228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t1078"/>
            <p:cNvSpPr/>
            <p:nvPr/>
          </p:nvSpPr>
          <p:spPr>
            <a:xfrm>
              <a:off x="3760290" y="1636251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t1079"/>
            <p:cNvSpPr/>
            <p:nvPr/>
          </p:nvSpPr>
          <p:spPr>
            <a:xfrm>
              <a:off x="3825258" y="1167936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t1080"/>
            <p:cNvSpPr/>
            <p:nvPr/>
          </p:nvSpPr>
          <p:spPr>
            <a:xfrm>
              <a:off x="4734814" y="4339571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t1081"/>
            <p:cNvSpPr/>
            <p:nvPr/>
          </p:nvSpPr>
          <p:spPr>
            <a:xfrm>
              <a:off x="4377488" y="4944648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t1082"/>
            <p:cNvSpPr/>
            <p:nvPr/>
          </p:nvSpPr>
          <p:spPr>
            <a:xfrm>
              <a:off x="4702330" y="4509155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t1083"/>
            <p:cNvSpPr/>
            <p:nvPr/>
          </p:nvSpPr>
          <p:spPr>
            <a:xfrm>
              <a:off x="4507425" y="4176734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t1084"/>
            <p:cNvSpPr/>
            <p:nvPr/>
          </p:nvSpPr>
          <p:spPr>
            <a:xfrm>
              <a:off x="4280036" y="4594316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t1085"/>
            <p:cNvSpPr/>
            <p:nvPr/>
          </p:nvSpPr>
          <p:spPr>
            <a:xfrm>
              <a:off x="5416980" y="1812252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t1086"/>
            <p:cNvSpPr/>
            <p:nvPr/>
          </p:nvSpPr>
          <p:spPr>
            <a:xfrm>
              <a:off x="4507425" y="3444581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t1087"/>
            <p:cNvSpPr/>
            <p:nvPr/>
          </p:nvSpPr>
          <p:spPr>
            <a:xfrm>
              <a:off x="4085131" y="2664149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t1088"/>
            <p:cNvSpPr/>
            <p:nvPr/>
          </p:nvSpPr>
          <p:spPr>
            <a:xfrm>
              <a:off x="4604877" y="5221136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t1089"/>
            <p:cNvSpPr/>
            <p:nvPr/>
          </p:nvSpPr>
          <p:spPr>
            <a:xfrm>
              <a:off x="5287044" y="2642039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t1090"/>
            <p:cNvSpPr/>
            <p:nvPr/>
          </p:nvSpPr>
          <p:spPr>
            <a:xfrm>
              <a:off x="4150100" y="5545871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t1091"/>
            <p:cNvSpPr/>
            <p:nvPr/>
          </p:nvSpPr>
          <p:spPr>
            <a:xfrm>
              <a:off x="4215068" y="2433334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t1092"/>
            <p:cNvSpPr/>
            <p:nvPr/>
          </p:nvSpPr>
          <p:spPr>
            <a:xfrm>
              <a:off x="4832266" y="4733415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t1093"/>
            <p:cNvSpPr/>
            <p:nvPr/>
          </p:nvSpPr>
          <p:spPr>
            <a:xfrm>
              <a:off x="4312520" y="5226196"/>
              <a:ext cx="63202" cy="63202"/>
            </a:xfrm>
            <a:prstGeom prst="ellipse">
              <a:avLst/>
            </a:prstGeom>
            <a:solidFill>
              <a:srgbClr val="E9DAFF">
                <a:alpha val="100000"/>
              </a:srgbClr>
            </a:solidFill>
            <a:ln w="9000" cap="rnd">
              <a:solidFill>
                <a:srgbClr val="E9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t1094"/>
            <p:cNvSpPr/>
            <p:nvPr/>
          </p:nvSpPr>
          <p:spPr>
            <a:xfrm>
              <a:off x="4215068" y="5264323"/>
              <a:ext cx="63202" cy="63202"/>
            </a:xfrm>
            <a:prstGeom prst="ellipse">
              <a:avLst/>
            </a:prstGeom>
            <a:solidFill>
              <a:srgbClr val="E9DAFF">
                <a:alpha val="100000"/>
              </a:srgbClr>
            </a:solidFill>
            <a:ln w="9000" cap="rnd">
              <a:solidFill>
                <a:srgbClr val="E9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t1095"/>
            <p:cNvSpPr/>
            <p:nvPr/>
          </p:nvSpPr>
          <p:spPr>
            <a:xfrm>
              <a:off x="4572393" y="4429820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t1096"/>
            <p:cNvSpPr/>
            <p:nvPr/>
          </p:nvSpPr>
          <p:spPr>
            <a:xfrm>
              <a:off x="4669846" y="3669564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t1097"/>
            <p:cNvSpPr/>
            <p:nvPr/>
          </p:nvSpPr>
          <p:spPr>
            <a:xfrm>
              <a:off x="4734814" y="4773614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t1098"/>
            <p:cNvSpPr/>
            <p:nvPr/>
          </p:nvSpPr>
          <p:spPr>
            <a:xfrm>
              <a:off x="4377488" y="5009579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t1099"/>
            <p:cNvSpPr/>
            <p:nvPr/>
          </p:nvSpPr>
          <p:spPr>
            <a:xfrm>
              <a:off x="4117616" y="5187980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t1100"/>
            <p:cNvSpPr/>
            <p:nvPr/>
          </p:nvSpPr>
          <p:spPr>
            <a:xfrm>
              <a:off x="5319528" y="4566582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t1101"/>
            <p:cNvSpPr/>
            <p:nvPr/>
          </p:nvSpPr>
          <p:spPr>
            <a:xfrm>
              <a:off x="4929719" y="4715223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t1102"/>
            <p:cNvSpPr/>
            <p:nvPr/>
          </p:nvSpPr>
          <p:spPr>
            <a:xfrm>
              <a:off x="4669846" y="5282328"/>
              <a:ext cx="63202" cy="63202"/>
            </a:xfrm>
            <a:prstGeom prst="ellipse">
              <a:avLst/>
            </a:prstGeom>
            <a:solidFill>
              <a:srgbClr val="E9D8FF">
                <a:alpha val="100000"/>
              </a:srgbClr>
            </a:solidFill>
            <a:ln w="9000" cap="rnd">
              <a:solidFill>
                <a:srgbClr val="E9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t1103"/>
            <p:cNvSpPr/>
            <p:nvPr/>
          </p:nvSpPr>
          <p:spPr>
            <a:xfrm>
              <a:off x="5157107" y="3722616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t1104"/>
            <p:cNvSpPr/>
            <p:nvPr/>
          </p:nvSpPr>
          <p:spPr>
            <a:xfrm>
              <a:off x="4864750" y="3822274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t1105"/>
            <p:cNvSpPr/>
            <p:nvPr/>
          </p:nvSpPr>
          <p:spPr>
            <a:xfrm>
              <a:off x="4604877" y="5454603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t1106"/>
            <p:cNvSpPr/>
            <p:nvPr/>
          </p:nvSpPr>
          <p:spPr>
            <a:xfrm>
              <a:off x="4539909" y="5790384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t1107"/>
            <p:cNvSpPr/>
            <p:nvPr/>
          </p:nvSpPr>
          <p:spPr>
            <a:xfrm>
              <a:off x="4572393" y="5490278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t1108"/>
            <p:cNvSpPr/>
            <p:nvPr/>
          </p:nvSpPr>
          <p:spPr>
            <a:xfrm>
              <a:off x="4637361" y="4398502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t1109"/>
            <p:cNvSpPr/>
            <p:nvPr/>
          </p:nvSpPr>
          <p:spPr>
            <a:xfrm>
              <a:off x="5157107" y="4392623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t1110"/>
            <p:cNvSpPr/>
            <p:nvPr/>
          </p:nvSpPr>
          <p:spPr>
            <a:xfrm>
              <a:off x="4604877" y="494464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t1111"/>
            <p:cNvSpPr/>
            <p:nvPr/>
          </p:nvSpPr>
          <p:spPr>
            <a:xfrm>
              <a:off x="4020163" y="494464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t1112"/>
            <p:cNvSpPr/>
            <p:nvPr/>
          </p:nvSpPr>
          <p:spPr>
            <a:xfrm>
              <a:off x="3987679" y="4255861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t1113"/>
            <p:cNvSpPr/>
            <p:nvPr/>
          </p:nvSpPr>
          <p:spPr>
            <a:xfrm>
              <a:off x="4409973" y="528232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t1114"/>
            <p:cNvSpPr/>
            <p:nvPr/>
          </p:nvSpPr>
          <p:spPr>
            <a:xfrm>
              <a:off x="4962203" y="4500596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t1115"/>
            <p:cNvSpPr/>
            <p:nvPr/>
          </p:nvSpPr>
          <p:spPr>
            <a:xfrm>
              <a:off x="4669846" y="4093024"/>
              <a:ext cx="63202" cy="63202"/>
            </a:xfrm>
            <a:prstGeom prst="ellipse">
              <a:avLst/>
            </a:prstGeom>
            <a:solidFill>
              <a:srgbClr val="E7D7FF">
                <a:alpha val="100000"/>
              </a:srgbClr>
            </a:solidFill>
            <a:ln w="9000" cap="rnd">
              <a:solidFill>
                <a:srgbClr val="E7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t1116"/>
            <p:cNvSpPr/>
            <p:nvPr/>
          </p:nvSpPr>
          <p:spPr>
            <a:xfrm>
              <a:off x="4215068" y="2388480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t1117"/>
            <p:cNvSpPr/>
            <p:nvPr/>
          </p:nvSpPr>
          <p:spPr>
            <a:xfrm>
              <a:off x="4637361" y="3604633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t1118"/>
            <p:cNvSpPr/>
            <p:nvPr/>
          </p:nvSpPr>
          <p:spPr>
            <a:xfrm>
              <a:off x="4442457" y="5578236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t1119"/>
            <p:cNvSpPr/>
            <p:nvPr/>
          </p:nvSpPr>
          <p:spPr>
            <a:xfrm>
              <a:off x="4052647" y="4531722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t1120"/>
            <p:cNvSpPr/>
            <p:nvPr/>
          </p:nvSpPr>
          <p:spPr>
            <a:xfrm>
              <a:off x="4799782" y="5179162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t1121"/>
            <p:cNvSpPr/>
            <p:nvPr/>
          </p:nvSpPr>
          <p:spPr>
            <a:xfrm>
              <a:off x="4734814" y="4645049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t1122"/>
            <p:cNvSpPr/>
            <p:nvPr/>
          </p:nvSpPr>
          <p:spPr>
            <a:xfrm>
              <a:off x="4767298" y="3818204"/>
              <a:ext cx="63202" cy="63202"/>
            </a:xfrm>
            <a:prstGeom prst="ellipse">
              <a:avLst/>
            </a:prstGeom>
            <a:solidFill>
              <a:srgbClr val="E7D5FF">
                <a:alpha val="100000"/>
              </a:srgbClr>
            </a:solidFill>
            <a:ln w="9000" cap="rnd">
              <a:solidFill>
                <a:srgbClr val="E7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t1123"/>
            <p:cNvSpPr/>
            <p:nvPr/>
          </p:nvSpPr>
          <p:spPr>
            <a:xfrm>
              <a:off x="3890227" y="5134928"/>
              <a:ext cx="63202" cy="63202"/>
            </a:xfrm>
            <a:prstGeom prst="ellipse">
              <a:avLst/>
            </a:prstGeom>
            <a:solidFill>
              <a:srgbClr val="E7D5FF">
                <a:alpha val="100000"/>
              </a:srgbClr>
            </a:solidFill>
            <a:ln w="9000" cap="rnd">
              <a:solidFill>
                <a:srgbClr val="E7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t1124"/>
            <p:cNvSpPr/>
            <p:nvPr/>
          </p:nvSpPr>
          <p:spPr>
            <a:xfrm>
              <a:off x="4377488" y="5221136"/>
              <a:ext cx="63202" cy="63202"/>
            </a:xfrm>
            <a:prstGeom prst="ellipse">
              <a:avLst/>
            </a:prstGeom>
            <a:solidFill>
              <a:srgbClr val="E7D5FF">
                <a:alpha val="100000"/>
              </a:srgbClr>
            </a:solidFill>
            <a:ln w="9000" cap="rnd">
              <a:solidFill>
                <a:srgbClr val="E7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t1125"/>
            <p:cNvSpPr/>
            <p:nvPr/>
          </p:nvSpPr>
          <p:spPr>
            <a:xfrm>
              <a:off x="5124623" y="4496409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t1126"/>
            <p:cNvSpPr/>
            <p:nvPr/>
          </p:nvSpPr>
          <p:spPr>
            <a:xfrm>
              <a:off x="4929719" y="3936187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t1127"/>
            <p:cNvSpPr/>
            <p:nvPr/>
          </p:nvSpPr>
          <p:spPr>
            <a:xfrm>
              <a:off x="4669846" y="4028094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t1128"/>
            <p:cNvSpPr/>
            <p:nvPr/>
          </p:nvSpPr>
          <p:spPr>
            <a:xfrm>
              <a:off x="4377488" y="4944648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t1129"/>
            <p:cNvSpPr/>
            <p:nvPr/>
          </p:nvSpPr>
          <p:spPr>
            <a:xfrm>
              <a:off x="4994687" y="4773614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t1130"/>
            <p:cNvSpPr/>
            <p:nvPr/>
          </p:nvSpPr>
          <p:spPr>
            <a:xfrm>
              <a:off x="3987679" y="3861715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t1131"/>
            <p:cNvSpPr/>
            <p:nvPr/>
          </p:nvSpPr>
          <p:spPr>
            <a:xfrm>
              <a:off x="5124623" y="3319231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t1132"/>
            <p:cNvSpPr/>
            <p:nvPr/>
          </p:nvSpPr>
          <p:spPr>
            <a:xfrm>
              <a:off x="3760290" y="1445971"/>
              <a:ext cx="63202" cy="63202"/>
            </a:xfrm>
            <a:prstGeom prst="ellipse">
              <a:avLst/>
            </a:prstGeom>
            <a:solidFill>
              <a:srgbClr val="E6D4FF">
                <a:alpha val="100000"/>
              </a:srgbClr>
            </a:solidFill>
            <a:ln w="9000" cap="rnd">
              <a:solidFill>
                <a:srgbClr val="E6D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t1133"/>
            <p:cNvSpPr/>
            <p:nvPr/>
          </p:nvSpPr>
          <p:spPr>
            <a:xfrm>
              <a:off x="4474941" y="5530946"/>
              <a:ext cx="63202" cy="63202"/>
            </a:xfrm>
            <a:prstGeom prst="ellipse">
              <a:avLst/>
            </a:prstGeom>
            <a:solidFill>
              <a:srgbClr val="E6D3FF">
                <a:alpha val="100000"/>
              </a:srgbClr>
            </a:solidFill>
            <a:ln w="9000" cap="rnd">
              <a:solidFill>
                <a:srgbClr val="E6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t1134"/>
            <p:cNvSpPr/>
            <p:nvPr/>
          </p:nvSpPr>
          <p:spPr>
            <a:xfrm>
              <a:off x="4637361" y="4205856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t1135"/>
            <p:cNvSpPr/>
            <p:nvPr/>
          </p:nvSpPr>
          <p:spPr>
            <a:xfrm>
              <a:off x="4507425" y="3968195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t1136"/>
            <p:cNvSpPr/>
            <p:nvPr/>
          </p:nvSpPr>
          <p:spPr>
            <a:xfrm>
              <a:off x="4442457" y="3305034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t1137"/>
            <p:cNvSpPr/>
            <p:nvPr/>
          </p:nvSpPr>
          <p:spPr>
            <a:xfrm>
              <a:off x="5319528" y="2723392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t1138"/>
            <p:cNvSpPr/>
            <p:nvPr/>
          </p:nvSpPr>
          <p:spPr>
            <a:xfrm>
              <a:off x="4020163" y="4742956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t1139"/>
            <p:cNvSpPr/>
            <p:nvPr/>
          </p:nvSpPr>
          <p:spPr>
            <a:xfrm>
              <a:off x="4312520" y="4404502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t1140"/>
            <p:cNvSpPr/>
            <p:nvPr/>
          </p:nvSpPr>
          <p:spPr>
            <a:xfrm>
              <a:off x="4799782" y="4480239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t1141"/>
            <p:cNvSpPr/>
            <p:nvPr/>
          </p:nvSpPr>
          <p:spPr>
            <a:xfrm>
              <a:off x="4507425" y="5113364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t1142"/>
            <p:cNvSpPr/>
            <p:nvPr/>
          </p:nvSpPr>
          <p:spPr>
            <a:xfrm>
              <a:off x="4409973" y="4908228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pt1143"/>
            <p:cNvSpPr/>
            <p:nvPr/>
          </p:nvSpPr>
          <p:spPr>
            <a:xfrm>
              <a:off x="3760290" y="3103342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pt1144"/>
            <p:cNvSpPr/>
            <p:nvPr/>
          </p:nvSpPr>
          <p:spPr>
            <a:xfrm>
              <a:off x="4539909" y="5595876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t1145"/>
            <p:cNvSpPr/>
            <p:nvPr/>
          </p:nvSpPr>
          <p:spPr>
            <a:xfrm>
              <a:off x="4377488" y="5086893"/>
              <a:ext cx="63202" cy="63202"/>
            </a:xfrm>
            <a:prstGeom prst="ellipse">
              <a:avLst/>
            </a:prstGeom>
            <a:solidFill>
              <a:srgbClr val="E5D2FF">
                <a:alpha val="100000"/>
              </a:srgbClr>
            </a:solidFill>
            <a:ln w="9000" cap="rnd">
              <a:solidFill>
                <a:srgbClr val="E5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t1146"/>
            <p:cNvSpPr/>
            <p:nvPr/>
          </p:nvSpPr>
          <p:spPr>
            <a:xfrm>
              <a:off x="4280036" y="3480256"/>
              <a:ext cx="63202" cy="63202"/>
            </a:xfrm>
            <a:prstGeom prst="ellipse">
              <a:avLst/>
            </a:prstGeom>
            <a:solidFill>
              <a:srgbClr val="E4D2FF">
                <a:alpha val="100000"/>
              </a:srgbClr>
            </a:solidFill>
            <a:ln w="9000" cap="rnd">
              <a:solidFill>
                <a:srgbClr val="E4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t1147"/>
            <p:cNvSpPr/>
            <p:nvPr/>
          </p:nvSpPr>
          <p:spPr>
            <a:xfrm>
              <a:off x="4150100" y="5034897"/>
              <a:ext cx="63202" cy="63202"/>
            </a:xfrm>
            <a:prstGeom prst="ellipse">
              <a:avLst/>
            </a:prstGeom>
            <a:solidFill>
              <a:srgbClr val="E4D2FF">
                <a:alpha val="100000"/>
              </a:srgbClr>
            </a:solidFill>
            <a:ln w="9000" cap="rnd">
              <a:solidFill>
                <a:srgbClr val="E4D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t1148"/>
            <p:cNvSpPr/>
            <p:nvPr/>
          </p:nvSpPr>
          <p:spPr>
            <a:xfrm>
              <a:off x="4767298" y="4364890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t1149"/>
            <p:cNvSpPr/>
            <p:nvPr/>
          </p:nvSpPr>
          <p:spPr>
            <a:xfrm>
              <a:off x="4734814" y="4796008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t1150"/>
            <p:cNvSpPr/>
            <p:nvPr/>
          </p:nvSpPr>
          <p:spPr>
            <a:xfrm>
              <a:off x="4345004" y="4724177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t1151"/>
            <p:cNvSpPr/>
            <p:nvPr/>
          </p:nvSpPr>
          <p:spPr>
            <a:xfrm>
              <a:off x="4539909" y="4536454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t1152"/>
            <p:cNvSpPr/>
            <p:nvPr/>
          </p:nvSpPr>
          <p:spPr>
            <a:xfrm>
              <a:off x="5189592" y="3924308"/>
              <a:ext cx="63202" cy="63202"/>
            </a:xfrm>
            <a:prstGeom prst="ellipse">
              <a:avLst/>
            </a:prstGeom>
            <a:solidFill>
              <a:srgbClr val="E4D1FF">
                <a:alpha val="100000"/>
              </a:srgbClr>
            </a:solidFill>
            <a:ln w="9000" cap="rnd">
              <a:solidFill>
                <a:srgbClr val="E4D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t1153"/>
            <p:cNvSpPr/>
            <p:nvPr/>
          </p:nvSpPr>
          <p:spPr>
            <a:xfrm>
              <a:off x="4409973" y="4908228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t1154"/>
            <p:cNvSpPr/>
            <p:nvPr/>
          </p:nvSpPr>
          <p:spPr>
            <a:xfrm>
              <a:off x="4962203" y="1262283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t1155"/>
            <p:cNvSpPr/>
            <p:nvPr/>
          </p:nvSpPr>
          <p:spPr>
            <a:xfrm>
              <a:off x="4669846" y="4457554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t1156"/>
            <p:cNvSpPr/>
            <p:nvPr/>
          </p:nvSpPr>
          <p:spPr>
            <a:xfrm>
              <a:off x="4539909" y="3535849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t1157"/>
            <p:cNvSpPr/>
            <p:nvPr/>
          </p:nvSpPr>
          <p:spPr>
            <a:xfrm>
              <a:off x="5189592" y="4492281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t1158"/>
            <p:cNvSpPr/>
            <p:nvPr/>
          </p:nvSpPr>
          <p:spPr>
            <a:xfrm>
              <a:off x="4897234" y="4238221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t1159"/>
            <p:cNvSpPr/>
            <p:nvPr/>
          </p:nvSpPr>
          <p:spPr>
            <a:xfrm>
              <a:off x="4572393" y="3876147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t1160"/>
            <p:cNvSpPr/>
            <p:nvPr/>
          </p:nvSpPr>
          <p:spPr>
            <a:xfrm>
              <a:off x="5027171" y="4556189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t1161"/>
            <p:cNvSpPr/>
            <p:nvPr/>
          </p:nvSpPr>
          <p:spPr>
            <a:xfrm>
              <a:off x="4864750" y="3375208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t1162"/>
            <p:cNvSpPr/>
            <p:nvPr/>
          </p:nvSpPr>
          <p:spPr>
            <a:xfrm>
              <a:off x="5027171" y="2284694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t1163"/>
            <p:cNvSpPr/>
            <p:nvPr/>
          </p:nvSpPr>
          <p:spPr>
            <a:xfrm>
              <a:off x="4182584" y="4763032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t1164"/>
            <p:cNvSpPr/>
            <p:nvPr/>
          </p:nvSpPr>
          <p:spPr>
            <a:xfrm>
              <a:off x="5092139" y="4908228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t1165"/>
            <p:cNvSpPr/>
            <p:nvPr/>
          </p:nvSpPr>
          <p:spPr>
            <a:xfrm>
              <a:off x="5254560" y="4274641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t1166"/>
            <p:cNvSpPr/>
            <p:nvPr/>
          </p:nvSpPr>
          <p:spPr>
            <a:xfrm>
              <a:off x="4150100" y="5241929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t1167"/>
            <p:cNvSpPr/>
            <p:nvPr/>
          </p:nvSpPr>
          <p:spPr>
            <a:xfrm>
              <a:off x="4182584" y="1736856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t1168"/>
            <p:cNvSpPr/>
            <p:nvPr/>
          </p:nvSpPr>
          <p:spPr>
            <a:xfrm>
              <a:off x="4539909" y="4004164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t1169"/>
            <p:cNvSpPr/>
            <p:nvPr/>
          </p:nvSpPr>
          <p:spPr>
            <a:xfrm>
              <a:off x="4799782" y="4190931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t1170"/>
            <p:cNvSpPr/>
            <p:nvPr/>
          </p:nvSpPr>
          <p:spPr>
            <a:xfrm>
              <a:off x="5092139" y="4019897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t1171"/>
            <p:cNvSpPr/>
            <p:nvPr/>
          </p:nvSpPr>
          <p:spPr>
            <a:xfrm>
              <a:off x="4734814" y="3402941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t1172"/>
            <p:cNvSpPr/>
            <p:nvPr/>
          </p:nvSpPr>
          <p:spPr>
            <a:xfrm>
              <a:off x="4734814" y="5158219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t1173"/>
            <p:cNvSpPr/>
            <p:nvPr/>
          </p:nvSpPr>
          <p:spPr>
            <a:xfrm>
              <a:off x="4150100" y="2195834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t1174"/>
            <p:cNvSpPr/>
            <p:nvPr/>
          </p:nvSpPr>
          <p:spPr>
            <a:xfrm>
              <a:off x="4799782" y="4891596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t1175"/>
            <p:cNvSpPr/>
            <p:nvPr/>
          </p:nvSpPr>
          <p:spPr>
            <a:xfrm>
              <a:off x="4442457" y="4150263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t1176"/>
            <p:cNvSpPr/>
            <p:nvPr/>
          </p:nvSpPr>
          <p:spPr>
            <a:xfrm>
              <a:off x="4507425" y="4274641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t1177"/>
            <p:cNvSpPr/>
            <p:nvPr/>
          </p:nvSpPr>
          <p:spPr>
            <a:xfrm>
              <a:off x="3922711" y="4517973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t1178"/>
            <p:cNvSpPr/>
            <p:nvPr/>
          </p:nvSpPr>
          <p:spPr>
            <a:xfrm>
              <a:off x="4572393" y="4763032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t1179"/>
            <p:cNvSpPr/>
            <p:nvPr/>
          </p:nvSpPr>
          <p:spPr>
            <a:xfrm>
              <a:off x="4832266" y="4294716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t1180"/>
            <p:cNvSpPr/>
            <p:nvPr/>
          </p:nvSpPr>
          <p:spPr>
            <a:xfrm>
              <a:off x="4669846" y="3968195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t1181"/>
            <p:cNvSpPr/>
            <p:nvPr/>
          </p:nvSpPr>
          <p:spPr>
            <a:xfrm>
              <a:off x="4312520" y="2934626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t1182"/>
            <p:cNvSpPr/>
            <p:nvPr/>
          </p:nvSpPr>
          <p:spPr>
            <a:xfrm>
              <a:off x="4637361" y="4796008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t1183"/>
            <p:cNvSpPr/>
            <p:nvPr/>
          </p:nvSpPr>
          <p:spPr>
            <a:xfrm>
              <a:off x="4182584" y="5201730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t1184"/>
            <p:cNvSpPr/>
            <p:nvPr/>
          </p:nvSpPr>
          <p:spPr>
            <a:xfrm>
              <a:off x="4117616" y="4986288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t1185"/>
            <p:cNvSpPr/>
            <p:nvPr/>
          </p:nvSpPr>
          <p:spPr>
            <a:xfrm>
              <a:off x="4215068" y="5034897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t1186"/>
            <p:cNvSpPr/>
            <p:nvPr/>
          </p:nvSpPr>
          <p:spPr>
            <a:xfrm>
              <a:off x="4539909" y="5071494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t1187"/>
            <p:cNvSpPr/>
            <p:nvPr/>
          </p:nvSpPr>
          <p:spPr>
            <a:xfrm>
              <a:off x="4864750" y="4752821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t1188"/>
            <p:cNvSpPr/>
            <p:nvPr/>
          </p:nvSpPr>
          <p:spPr>
            <a:xfrm>
              <a:off x="4767298" y="5656295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t1189"/>
            <p:cNvSpPr/>
            <p:nvPr/>
          </p:nvSpPr>
          <p:spPr>
            <a:xfrm>
              <a:off x="5254560" y="4925869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t1190"/>
            <p:cNvSpPr/>
            <p:nvPr/>
          </p:nvSpPr>
          <p:spPr>
            <a:xfrm>
              <a:off x="5027171" y="2512462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t1191"/>
            <p:cNvSpPr/>
            <p:nvPr/>
          </p:nvSpPr>
          <p:spPr>
            <a:xfrm>
              <a:off x="4637361" y="4274641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t1192"/>
            <p:cNvSpPr/>
            <p:nvPr/>
          </p:nvSpPr>
          <p:spPr>
            <a:xfrm>
              <a:off x="4085131" y="4238221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t1193"/>
            <p:cNvSpPr/>
            <p:nvPr/>
          </p:nvSpPr>
          <p:spPr>
            <a:xfrm>
              <a:off x="4864750" y="4294716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t1194"/>
            <p:cNvSpPr/>
            <p:nvPr/>
          </p:nvSpPr>
          <p:spPr>
            <a:xfrm>
              <a:off x="4280036" y="5790384"/>
              <a:ext cx="63202" cy="63202"/>
            </a:xfrm>
            <a:prstGeom prst="ellipse">
              <a:avLst/>
            </a:prstGeom>
            <a:solidFill>
              <a:srgbClr val="DFCAFF">
                <a:alpha val="100000"/>
              </a:srgbClr>
            </a:solidFill>
            <a:ln w="9000" cap="rnd">
              <a:solidFill>
                <a:srgbClr val="DF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t1195"/>
            <p:cNvSpPr/>
            <p:nvPr/>
          </p:nvSpPr>
          <p:spPr>
            <a:xfrm>
              <a:off x="4604877" y="4594316"/>
              <a:ext cx="63202" cy="63202"/>
            </a:xfrm>
            <a:prstGeom prst="ellipse">
              <a:avLst/>
            </a:prstGeom>
            <a:solidFill>
              <a:srgbClr val="DFCAFF">
                <a:alpha val="100000"/>
              </a:srgbClr>
            </a:solidFill>
            <a:ln w="9000" cap="rnd">
              <a:solidFill>
                <a:srgbClr val="DF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t1196"/>
            <p:cNvSpPr/>
            <p:nvPr/>
          </p:nvSpPr>
          <p:spPr>
            <a:xfrm>
              <a:off x="4150100" y="4908228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t1197"/>
            <p:cNvSpPr/>
            <p:nvPr/>
          </p:nvSpPr>
          <p:spPr>
            <a:xfrm>
              <a:off x="4117616" y="5679586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t1198"/>
            <p:cNvSpPr/>
            <p:nvPr/>
          </p:nvSpPr>
          <p:spPr>
            <a:xfrm>
              <a:off x="4409973" y="4820270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t1199"/>
            <p:cNvSpPr/>
            <p:nvPr/>
          </p:nvSpPr>
          <p:spPr>
            <a:xfrm>
              <a:off x="5092139" y="4724177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t1200"/>
            <p:cNvSpPr/>
            <p:nvPr/>
          </p:nvSpPr>
          <p:spPr>
            <a:xfrm>
              <a:off x="4637361" y="4423281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t1201"/>
            <p:cNvSpPr/>
            <p:nvPr/>
          </p:nvSpPr>
          <p:spPr>
            <a:xfrm>
              <a:off x="4734814" y="3876147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t1202"/>
            <p:cNvSpPr/>
            <p:nvPr/>
          </p:nvSpPr>
          <p:spPr>
            <a:xfrm>
              <a:off x="4572393" y="4221589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t1203"/>
            <p:cNvSpPr/>
            <p:nvPr/>
          </p:nvSpPr>
          <p:spPr>
            <a:xfrm>
              <a:off x="4702330" y="4045215"/>
              <a:ext cx="63202" cy="63202"/>
            </a:xfrm>
            <a:prstGeom prst="ellipse">
              <a:avLst/>
            </a:prstGeom>
            <a:solidFill>
              <a:srgbClr val="DFC8FF">
                <a:alpha val="100000"/>
              </a:srgbClr>
            </a:solidFill>
            <a:ln w="9000" cap="rnd">
              <a:solidFill>
                <a:srgbClr val="DF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t1204"/>
            <p:cNvSpPr/>
            <p:nvPr/>
          </p:nvSpPr>
          <p:spPr>
            <a:xfrm>
              <a:off x="4604877" y="5142487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t1205"/>
            <p:cNvSpPr/>
            <p:nvPr/>
          </p:nvSpPr>
          <p:spPr>
            <a:xfrm>
              <a:off x="4864750" y="4527067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t1206"/>
            <p:cNvSpPr/>
            <p:nvPr/>
          </p:nvSpPr>
          <p:spPr>
            <a:xfrm>
              <a:off x="4085131" y="3861715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t1207"/>
            <p:cNvSpPr/>
            <p:nvPr/>
          </p:nvSpPr>
          <p:spPr>
            <a:xfrm>
              <a:off x="4864750" y="3096495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t1208"/>
            <p:cNvSpPr/>
            <p:nvPr/>
          </p:nvSpPr>
          <p:spPr>
            <a:xfrm>
              <a:off x="4377488" y="4472479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t1209"/>
            <p:cNvSpPr/>
            <p:nvPr/>
          </p:nvSpPr>
          <p:spPr>
            <a:xfrm>
              <a:off x="4247552" y="5142487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t1210"/>
            <p:cNvSpPr/>
            <p:nvPr/>
          </p:nvSpPr>
          <p:spPr>
            <a:xfrm>
              <a:off x="4085131" y="5368109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t1211"/>
            <p:cNvSpPr/>
            <p:nvPr/>
          </p:nvSpPr>
          <p:spPr>
            <a:xfrm>
              <a:off x="4215068" y="4752821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t1212"/>
            <p:cNvSpPr/>
            <p:nvPr/>
          </p:nvSpPr>
          <p:spPr>
            <a:xfrm>
              <a:off x="4832266" y="5062631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t1213"/>
            <p:cNvSpPr/>
            <p:nvPr/>
          </p:nvSpPr>
          <p:spPr>
            <a:xfrm>
              <a:off x="5189592" y="2898206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t1214"/>
            <p:cNvSpPr/>
            <p:nvPr/>
          </p:nvSpPr>
          <p:spPr>
            <a:xfrm>
              <a:off x="5059655" y="4410628"/>
              <a:ext cx="63202" cy="63202"/>
            </a:xfrm>
            <a:prstGeom prst="ellipse">
              <a:avLst/>
            </a:prstGeom>
            <a:solidFill>
              <a:srgbClr val="DDC7FF">
                <a:alpha val="100000"/>
              </a:srgbClr>
            </a:solidFill>
            <a:ln w="9000" cap="rnd">
              <a:solidFill>
                <a:srgbClr val="DD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t1215"/>
            <p:cNvSpPr/>
            <p:nvPr/>
          </p:nvSpPr>
          <p:spPr>
            <a:xfrm>
              <a:off x="4637361" y="4500596"/>
              <a:ext cx="63202" cy="63202"/>
            </a:xfrm>
            <a:prstGeom prst="ellipse">
              <a:avLst/>
            </a:prstGeom>
            <a:solidFill>
              <a:srgbClr val="DDC7FF">
                <a:alpha val="100000"/>
              </a:srgbClr>
            </a:solidFill>
            <a:ln w="9000" cap="rnd">
              <a:solidFill>
                <a:srgbClr val="DD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t1216"/>
            <p:cNvSpPr/>
            <p:nvPr/>
          </p:nvSpPr>
          <p:spPr>
            <a:xfrm>
              <a:off x="4767298" y="3750058"/>
              <a:ext cx="63202" cy="63202"/>
            </a:xfrm>
            <a:prstGeom prst="ellipse">
              <a:avLst/>
            </a:prstGeom>
            <a:solidFill>
              <a:srgbClr val="DDC7FF">
                <a:alpha val="100000"/>
              </a:srgbClr>
            </a:solidFill>
            <a:ln w="9000" cap="rnd">
              <a:solidFill>
                <a:srgbClr val="DD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t1217"/>
            <p:cNvSpPr/>
            <p:nvPr/>
          </p:nvSpPr>
          <p:spPr>
            <a:xfrm>
              <a:off x="4247552" y="4964724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t1218"/>
            <p:cNvSpPr/>
            <p:nvPr/>
          </p:nvSpPr>
          <p:spPr>
            <a:xfrm>
              <a:off x="3857743" y="1740036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t1219"/>
            <p:cNvSpPr/>
            <p:nvPr/>
          </p:nvSpPr>
          <p:spPr>
            <a:xfrm>
              <a:off x="4864750" y="5226196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t1220"/>
            <p:cNvSpPr/>
            <p:nvPr/>
          </p:nvSpPr>
          <p:spPr>
            <a:xfrm>
              <a:off x="4442457" y="3694883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t1221"/>
            <p:cNvSpPr/>
            <p:nvPr/>
          </p:nvSpPr>
          <p:spPr>
            <a:xfrm>
              <a:off x="4799782" y="4846741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t1222"/>
            <p:cNvSpPr/>
            <p:nvPr/>
          </p:nvSpPr>
          <p:spPr>
            <a:xfrm>
              <a:off x="4767298" y="4364890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t1223"/>
            <p:cNvSpPr/>
            <p:nvPr/>
          </p:nvSpPr>
          <p:spPr>
            <a:xfrm>
              <a:off x="3792774" y="1196117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t1224"/>
            <p:cNvSpPr/>
            <p:nvPr/>
          </p:nvSpPr>
          <p:spPr>
            <a:xfrm>
              <a:off x="5157107" y="3989239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t1225"/>
            <p:cNvSpPr/>
            <p:nvPr/>
          </p:nvSpPr>
          <p:spPr>
            <a:xfrm>
              <a:off x="4767298" y="3968195"/>
              <a:ext cx="63202" cy="63202"/>
            </a:xfrm>
            <a:prstGeom prst="ellipse">
              <a:avLst/>
            </a:prstGeom>
            <a:solidFill>
              <a:srgbClr val="DDC5FF">
                <a:alpha val="100000"/>
              </a:srgbClr>
            </a:solidFill>
            <a:ln w="9000" cap="rnd">
              <a:solidFill>
                <a:srgbClr val="DD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t1226"/>
            <p:cNvSpPr/>
            <p:nvPr/>
          </p:nvSpPr>
          <p:spPr>
            <a:xfrm>
              <a:off x="4085131" y="4742956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t1227"/>
            <p:cNvSpPr/>
            <p:nvPr/>
          </p:nvSpPr>
          <p:spPr>
            <a:xfrm>
              <a:off x="4994687" y="4875864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t1228"/>
            <p:cNvSpPr/>
            <p:nvPr/>
          </p:nvSpPr>
          <p:spPr>
            <a:xfrm>
              <a:off x="5449465" y="2763592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t1229"/>
            <p:cNvSpPr/>
            <p:nvPr/>
          </p:nvSpPr>
          <p:spPr>
            <a:xfrm>
              <a:off x="4572393" y="4274641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t1230"/>
            <p:cNvSpPr/>
            <p:nvPr/>
          </p:nvSpPr>
          <p:spPr>
            <a:xfrm>
              <a:off x="4247552" y="3646273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t1231"/>
            <p:cNvSpPr/>
            <p:nvPr/>
          </p:nvSpPr>
          <p:spPr>
            <a:xfrm>
              <a:off x="4604877" y="4645049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t1232"/>
            <p:cNvSpPr/>
            <p:nvPr/>
          </p:nvSpPr>
          <p:spPr>
            <a:xfrm>
              <a:off x="4215068" y="5120376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t1233"/>
            <p:cNvSpPr/>
            <p:nvPr/>
          </p:nvSpPr>
          <p:spPr>
            <a:xfrm>
              <a:off x="4702330" y="3278563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t1234"/>
            <p:cNvSpPr/>
            <p:nvPr/>
          </p:nvSpPr>
          <p:spPr>
            <a:xfrm>
              <a:off x="5027171" y="3493190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t1235"/>
            <p:cNvSpPr/>
            <p:nvPr/>
          </p:nvSpPr>
          <p:spPr>
            <a:xfrm>
              <a:off x="4799782" y="5065555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t1236"/>
            <p:cNvSpPr/>
            <p:nvPr/>
          </p:nvSpPr>
          <p:spPr>
            <a:xfrm>
              <a:off x="5254560" y="4028094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t1237"/>
            <p:cNvSpPr/>
            <p:nvPr/>
          </p:nvSpPr>
          <p:spPr>
            <a:xfrm>
              <a:off x="4182584" y="5454603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t1238"/>
            <p:cNvSpPr/>
            <p:nvPr/>
          </p:nvSpPr>
          <p:spPr>
            <a:xfrm>
              <a:off x="4767298" y="4443357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t1239"/>
            <p:cNvSpPr/>
            <p:nvPr/>
          </p:nvSpPr>
          <p:spPr>
            <a:xfrm>
              <a:off x="4929719" y="3989239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t1240"/>
            <p:cNvSpPr/>
            <p:nvPr/>
          </p:nvSpPr>
          <p:spPr>
            <a:xfrm>
              <a:off x="4832266" y="3455993"/>
              <a:ext cx="63202" cy="63202"/>
            </a:xfrm>
            <a:prstGeom prst="ellipse">
              <a:avLst/>
            </a:prstGeom>
            <a:solidFill>
              <a:srgbClr val="DBC2FF">
                <a:alpha val="100000"/>
              </a:srgbClr>
            </a:solidFill>
            <a:ln w="9000" cap="rnd">
              <a:solidFill>
                <a:srgbClr val="DB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t1241"/>
            <p:cNvSpPr/>
            <p:nvPr/>
          </p:nvSpPr>
          <p:spPr>
            <a:xfrm>
              <a:off x="4572393" y="4908228"/>
              <a:ext cx="63202" cy="63202"/>
            </a:xfrm>
            <a:prstGeom prst="ellipse">
              <a:avLst/>
            </a:prstGeom>
            <a:solidFill>
              <a:srgbClr val="DBC2FF">
                <a:alpha val="100000"/>
              </a:srgbClr>
            </a:solidFill>
            <a:ln w="9000" cap="rnd">
              <a:solidFill>
                <a:srgbClr val="DB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pt1242"/>
            <p:cNvSpPr/>
            <p:nvPr/>
          </p:nvSpPr>
          <p:spPr>
            <a:xfrm>
              <a:off x="4442457" y="5216162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1" name="pt1243"/>
            <p:cNvSpPr/>
            <p:nvPr/>
          </p:nvSpPr>
          <p:spPr>
            <a:xfrm>
              <a:off x="4897234" y="3089806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t1244"/>
            <p:cNvSpPr/>
            <p:nvPr/>
          </p:nvSpPr>
          <p:spPr>
            <a:xfrm>
              <a:off x="3955195" y="5009579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t1245"/>
            <p:cNvSpPr/>
            <p:nvPr/>
          </p:nvSpPr>
          <p:spPr>
            <a:xfrm>
              <a:off x="5027171" y="3226567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t1246"/>
            <p:cNvSpPr/>
            <p:nvPr/>
          </p:nvSpPr>
          <p:spPr>
            <a:xfrm>
              <a:off x="4734814" y="4103606"/>
              <a:ext cx="63202" cy="63202"/>
            </a:xfrm>
            <a:prstGeom prst="ellipse">
              <a:avLst/>
            </a:prstGeom>
            <a:solidFill>
              <a:srgbClr val="DAC1FF">
                <a:alpha val="100000"/>
              </a:srgbClr>
            </a:solidFill>
            <a:ln w="9000" cap="rnd">
              <a:solidFill>
                <a:srgbClr val="DA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t1247"/>
            <p:cNvSpPr/>
            <p:nvPr/>
          </p:nvSpPr>
          <p:spPr>
            <a:xfrm>
              <a:off x="4085131" y="4476333"/>
              <a:ext cx="63202" cy="63202"/>
            </a:xfrm>
            <a:prstGeom prst="ellipse">
              <a:avLst/>
            </a:prstGeom>
            <a:solidFill>
              <a:srgbClr val="DAC1FF">
                <a:alpha val="100000"/>
              </a:srgbClr>
            </a:solidFill>
            <a:ln w="9000" cap="rnd">
              <a:solidFill>
                <a:srgbClr val="DA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t1248"/>
            <p:cNvSpPr/>
            <p:nvPr/>
          </p:nvSpPr>
          <p:spPr>
            <a:xfrm>
              <a:off x="4734814" y="4846741"/>
              <a:ext cx="63202" cy="63202"/>
            </a:xfrm>
            <a:prstGeom prst="ellipse">
              <a:avLst/>
            </a:prstGeom>
            <a:solidFill>
              <a:srgbClr val="DAC1FF">
                <a:alpha val="100000"/>
              </a:srgbClr>
            </a:solidFill>
            <a:ln w="9000" cap="rnd">
              <a:solidFill>
                <a:srgbClr val="DA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t1249"/>
            <p:cNvSpPr/>
            <p:nvPr/>
          </p:nvSpPr>
          <p:spPr>
            <a:xfrm>
              <a:off x="4572393" y="4364890"/>
              <a:ext cx="63202" cy="63202"/>
            </a:xfrm>
            <a:prstGeom prst="ellipse">
              <a:avLst/>
            </a:prstGeom>
            <a:solidFill>
              <a:srgbClr val="D9C1FF">
                <a:alpha val="100000"/>
              </a:srgbClr>
            </a:solidFill>
            <a:ln w="9000" cap="rnd">
              <a:solidFill>
                <a:srgbClr val="D9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t1250"/>
            <p:cNvSpPr/>
            <p:nvPr/>
          </p:nvSpPr>
          <p:spPr>
            <a:xfrm>
              <a:off x="4215068" y="5595876"/>
              <a:ext cx="63202" cy="63202"/>
            </a:xfrm>
            <a:prstGeom prst="ellipse">
              <a:avLst/>
            </a:prstGeom>
            <a:solidFill>
              <a:srgbClr val="D9C1FF">
                <a:alpha val="100000"/>
              </a:srgbClr>
            </a:solidFill>
            <a:ln w="9000" cap="rnd">
              <a:solidFill>
                <a:srgbClr val="D9C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t1251"/>
            <p:cNvSpPr/>
            <p:nvPr/>
          </p:nvSpPr>
          <p:spPr>
            <a:xfrm>
              <a:off x="4702330" y="3753274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t1252"/>
            <p:cNvSpPr/>
            <p:nvPr/>
          </p:nvSpPr>
          <p:spPr>
            <a:xfrm>
              <a:off x="4539909" y="2742798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t1253"/>
            <p:cNvSpPr/>
            <p:nvPr/>
          </p:nvSpPr>
          <p:spPr>
            <a:xfrm>
              <a:off x="4507425" y="5009579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t1254"/>
            <p:cNvSpPr/>
            <p:nvPr/>
          </p:nvSpPr>
          <p:spPr>
            <a:xfrm>
              <a:off x="4280036" y="4527067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t1255"/>
            <p:cNvSpPr/>
            <p:nvPr/>
          </p:nvSpPr>
          <p:spPr>
            <a:xfrm>
              <a:off x="4864750" y="4659246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t1256"/>
            <p:cNvSpPr/>
            <p:nvPr/>
          </p:nvSpPr>
          <p:spPr>
            <a:xfrm>
              <a:off x="4604877" y="5158219"/>
              <a:ext cx="63202" cy="63202"/>
            </a:xfrm>
            <a:prstGeom prst="ellipse">
              <a:avLst/>
            </a:prstGeom>
            <a:solidFill>
              <a:srgbClr val="D9BFFF">
                <a:alpha val="100000"/>
              </a:srgbClr>
            </a:solidFill>
            <a:ln w="9000" cap="rnd">
              <a:solidFill>
                <a:srgbClr val="D9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t1257"/>
            <p:cNvSpPr/>
            <p:nvPr/>
          </p:nvSpPr>
          <p:spPr>
            <a:xfrm>
              <a:off x="5027171" y="2898206"/>
              <a:ext cx="63202" cy="63202"/>
            </a:xfrm>
            <a:prstGeom prst="ellipse">
              <a:avLst/>
            </a:prstGeom>
            <a:solidFill>
              <a:srgbClr val="D9BFFF">
                <a:alpha val="100000"/>
              </a:srgbClr>
            </a:solidFill>
            <a:ln w="9000" cap="rnd">
              <a:solidFill>
                <a:srgbClr val="D9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t1258"/>
            <p:cNvSpPr/>
            <p:nvPr/>
          </p:nvSpPr>
          <p:spPr>
            <a:xfrm>
              <a:off x="4085131" y="4163198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t1259"/>
            <p:cNvSpPr/>
            <p:nvPr/>
          </p:nvSpPr>
          <p:spPr>
            <a:xfrm>
              <a:off x="4020163" y="3535849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t1260"/>
            <p:cNvSpPr/>
            <p:nvPr/>
          </p:nvSpPr>
          <p:spPr>
            <a:xfrm>
              <a:off x="4442457" y="4036529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t1261"/>
            <p:cNvSpPr/>
            <p:nvPr/>
          </p:nvSpPr>
          <p:spPr>
            <a:xfrm>
              <a:off x="4377488" y="4891596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t1262"/>
            <p:cNvSpPr/>
            <p:nvPr/>
          </p:nvSpPr>
          <p:spPr>
            <a:xfrm>
              <a:off x="4409973" y="5009579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t1263"/>
            <p:cNvSpPr/>
            <p:nvPr/>
          </p:nvSpPr>
          <p:spPr>
            <a:xfrm>
              <a:off x="4020163" y="4205856"/>
              <a:ext cx="63202" cy="63202"/>
            </a:xfrm>
            <a:prstGeom prst="ellipse">
              <a:avLst/>
            </a:prstGeom>
            <a:solidFill>
              <a:srgbClr val="D8BFFF">
                <a:alpha val="100000"/>
              </a:srgbClr>
            </a:solidFill>
            <a:ln w="9000" cap="rnd">
              <a:solidFill>
                <a:srgbClr val="D8B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t1264"/>
            <p:cNvSpPr/>
            <p:nvPr/>
          </p:nvSpPr>
          <p:spPr>
            <a:xfrm>
              <a:off x="4247552" y="5301520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t1265"/>
            <p:cNvSpPr/>
            <p:nvPr/>
          </p:nvSpPr>
          <p:spPr>
            <a:xfrm>
              <a:off x="3955195" y="2656591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t1266"/>
            <p:cNvSpPr/>
            <p:nvPr/>
          </p:nvSpPr>
          <p:spPr>
            <a:xfrm>
              <a:off x="5092139" y="3260179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t1267"/>
            <p:cNvSpPr/>
            <p:nvPr/>
          </p:nvSpPr>
          <p:spPr>
            <a:xfrm>
              <a:off x="4442457" y="4339571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t1268"/>
            <p:cNvSpPr/>
            <p:nvPr/>
          </p:nvSpPr>
          <p:spPr>
            <a:xfrm>
              <a:off x="4897234" y="3196439"/>
              <a:ext cx="63202" cy="63202"/>
            </a:xfrm>
            <a:prstGeom prst="ellipse">
              <a:avLst/>
            </a:prstGeom>
            <a:solidFill>
              <a:srgbClr val="D7BEFF">
                <a:alpha val="100000"/>
              </a:srgbClr>
            </a:solidFill>
            <a:ln w="9000" cap="rnd">
              <a:solidFill>
                <a:srgbClr val="D7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t1269"/>
            <p:cNvSpPr/>
            <p:nvPr/>
          </p:nvSpPr>
          <p:spPr>
            <a:xfrm>
              <a:off x="4117616" y="4724177"/>
              <a:ext cx="63202" cy="63202"/>
            </a:xfrm>
            <a:prstGeom prst="ellipse">
              <a:avLst/>
            </a:prstGeom>
            <a:solidFill>
              <a:srgbClr val="D7BEFF">
                <a:alpha val="100000"/>
              </a:srgbClr>
            </a:solidFill>
            <a:ln w="9000" cap="rnd">
              <a:solidFill>
                <a:srgbClr val="D7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t1270"/>
            <p:cNvSpPr/>
            <p:nvPr/>
          </p:nvSpPr>
          <p:spPr>
            <a:xfrm>
              <a:off x="5189592" y="2306258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t1271"/>
            <p:cNvSpPr/>
            <p:nvPr/>
          </p:nvSpPr>
          <p:spPr>
            <a:xfrm>
              <a:off x="4345004" y="4429820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t1272"/>
            <p:cNvSpPr/>
            <p:nvPr/>
          </p:nvSpPr>
          <p:spPr>
            <a:xfrm>
              <a:off x="4702330" y="4072949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t1273"/>
            <p:cNvSpPr/>
            <p:nvPr/>
          </p:nvSpPr>
          <p:spPr>
            <a:xfrm>
              <a:off x="4312520" y="3196439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t1274"/>
            <p:cNvSpPr/>
            <p:nvPr/>
          </p:nvSpPr>
          <p:spPr>
            <a:xfrm>
              <a:off x="4507425" y="5154206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t1275"/>
            <p:cNvSpPr/>
            <p:nvPr/>
          </p:nvSpPr>
          <p:spPr>
            <a:xfrm>
              <a:off x="4897234" y="3876147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t1276"/>
            <p:cNvSpPr/>
            <p:nvPr/>
          </p:nvSpPr>
          <p:spPr>
            <a:xfrm>
              <a:off x="3922711" y="4045215"/>
              <a:ext cx="63202" cy="63202"/>
            </a:xfrm>
            <a:prstGeom prst="ellipse">
              <a:avLst/>
            </a:prstGeom>
            <a:solidFill>
              <a:srgbClr val="D7BCFF">
                <a:alpha val="100000"/>
              </a:srgbClr>
            </a:solidFill>
            <a:ln w="9000" cap="rnd">
              <a:solidFill>
                <a:srgbClr val="D7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t1277"/>
            <p:cNvSpPr/>
            <p:nvPr/>
          </p:nvSpPr>
          <p:spPr>
            <a:xfrm>
              <a:off x="4247552" y="4612320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t1278"/>
            <p:cNvSpPr/>
            <p:nvPr/>
          </p:nvSpPr>
          <p:spPr>
            <a:xfrm>
              <a:off x="5124623" y="4103606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t1279"/>
            <p:cNvSpPr/>
            <p:nvPr/>
          </p:nvSpPr>
          <p:spPr>
            <a:xfrm>
              <a:off x="4734814" y="3358086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t1280"/>
            <p:cNvSpPr/>
            <p:nvPr/>
          </p:nvSpPr>
          <p:spPr>
            <a:xfrm>
              <a:off x="4247552" y="4624974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t1281"/>
            <p:cNvSpPr/>
            <p:nvPr/>
          </p:nvSpPr>
          <p:spPr>
            <a:xfrm>
              <a:off x="4637361" y="4925869"/>
              <a:ext cx="63202" cy="63202"/>
            </a:xfrm>
            <a:prstGeom prst="ellipse">
              <a:avLst/>
            </a:prstGeom>
            <a:solidFill>
              <a:srgbClr val="D6BCFF">
                <a:alpha val="100000"/>
              </a:srgbClr>
            </a:solidFill>
            <a:ln w="9000" cap="rnd">
              <a:solidFill>
                <a:srgbClr val="D6B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t1282"/>
            <p:cNvSpPr/>
            <p:nvPr/>
          </p:nvSpPr>
          <p:spPr>
            <a:xfrm>
              <a:off x="4474941" y="3089806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t1283"/>
            <p:cNvSpPr/>
            <p:nvPr/>
          </p:nvSpPr>
          <p:spPr>
            <a:xfrm>
              <a:off x="3890227" y="5578236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t1284"/>
            <p:cNvSpPr/>
            <p:nvPr/>
          </p:nvSpPr>
          <p:spPr>
            <a:xfrm>
              <a:off x="4474941" y="4176734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t1285"/>
            <p:cNvSpPr/>
            <p:nvPr/>
          </p:nvSpPr>
          <p:spPr>
            <a:xfrm>
              <a:off x="4182584" y="3891332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t1286"/>
            <p:cNvSpPr/>
            <p:nvPr/>
          </p:nvSpPr>
          <p:spPr>
            <a:xfrm>
              <a:off x="4929719" y="2329549"/>
              <a:ext cx="63202" cy="63202"/>
            </a:xfrm>
            <a:prstGeom prst="ellipse">
              <a:avLst/>
            </a:prstGeom>
            <a:solidFill>
              <a:srgbClr val="D6BBFF">
                <a:alpha val="100000"/>
              </a:srgbClr>
            </a:solidFill>
            <a:ln w="9000" cap="rnd">
              <a:solidFill>
                <a:srgbClr val="D6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t1287"/>
            <p:cNvSpPr/>
            <p:nvPr/>
          </p:nvSpPr>
          <p:spPr>
            <a:xfrm>
              <a:off x="4799782" y="3924308"/>
              <a:ext cx="63202" cy="63202"/>
            </a:xfrm>
            <a:prstGeom prst="ellipse">
              <a:avLst/>
            </a:prstGeom>
            <a:solidFill>
              <a:srgbClr val="D5BBFF">
                <a:alpha val="100000"/>
              </a:srgbClr>
            </a:solidFill>
            <a:ln w="9000" cap="rnd">
              <a:solidFill>
                <a:srgbClr val="D5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t1288"/>
            <p:cNvSpPr/>
            <p:nvPr/>
          </p:nvSpPr>
          <p:spPr>
            <a:xfrm>
              <a:off x="4572393" y="5344179"/>
              <a:ext cx="63202" cy="63202"/>
            </a:xfrm>
            <a:prstGeom prst="ellipse">
              <a:avLst/>
            </a:prstGeom>
            <a:solidFill>
              <a:srgbClr val="D5BBFF">
                <a:alpha val="100000"/>
              </a:srgbClr>
            </a:solidFill>
            <a:ln w="9000" cap="rnd">
              <a:solidFill>
                <a:srgbClr val="D5B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t1289"/>
            <p:cNvSpPr/>
            <p:nvPr/>
          </p:nvSpPr>
          <p:spPr>
            <a:xfrm>
              <a:off x="4247552" y="4392623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t1290"/>
            <p:cNvSpPr/>
            <p:nvPr/>
          </p:nvSpPr>
          <p:spPr>
            <a:xfrm>
              <a:off x="3792774" y="5656295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t1291"/>
            <p:cNvSpPr/>
            <p:nvPr/>
          </p:nvSpPr>
          <p:spPr>
            <a:xfrm>
              <a:off x="4832266" y="4093024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t1292"/>
            <p:cNvSpPr/>
            <p:nvPr/>
          </p:nvSpPr>
          <p:spPr>
            <a:xfrm>
              <a:off x="4345004" y="4150263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t1293"/>
            <p:cNvSpPr/>
            <p:nvPr/>
          </p:nvSpPr>
          <p:spPr>
            <a:xfrm>
              <a:off x="4409973" y="4624974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t1294"/>
            <p:cNvSpPr/>
            <p:nvPr/>
          </p:nvSpPr>
          <p:spPr>
            <a:xfrm>
              <a:off x="5222076" y="3624709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t1295"/>
            <p:cNvSpPr/>
            <p:nvPr/>
          </p:nvSpPr>
          <p:spPr>
            <a:xfrm>
              <a:off x="4409973" y="4504844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t1296"/>
            <p:cNvSpPr/>
            <p:nvPr/>
          </p:nvSpPr>
          <p:spPr>
            <a:xfrm>
              <a:off x="4280036" y="4875864"/>
              <a:ext cx="63202" cy="63202"/>
            </a:xfrm>
            <a:prstGeom prst="ellipse">
              <a:avLst/>
            </a:prstGeom>
            <a:solidFill>
              <a:srgbClr val="D5B9FF">
                <a:alpha val="100000"/>
              </a:srgbClr>
            </a:solidFill>
            <a:ln w="9000" cap="rnd">
              <a:solidFill>
                <a:srgbClr val="D5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t1297"/>
            <p:cNvSpPr/>
            <p:nvPr/>
          </p:nvSpPr>
          <p:spPr>
            <a:xfrm>
              <a:off x="4734814" y="5093289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t1298"/>
            <p:cNvSpPr/>
            <p:nvPr/>
          </p:nvSpPr>
          <p:spPr>
            <a:xfrm>
              <a:off x="4020163" y="5443621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t1299"/>
            <p:cNvSpPr/>
            <p:nvPr/>
          </p:nvSpPr>
          <p:spPr>
            <a:xfrm>
              <a:off x="5092139" y="4875864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t1300"/>
            <p:cNvSpPr/>
            <p:nvPr/>
          </p:nvSpPr>
          <p:spPr>
            <a:xfrm>
              <a:off x="4312520" y="4807886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t1301"/>
            <p:cNvSpPr/>
            <p:nvPr/>
          </p:nvSpPr>
          <p:spPr>
            <a:xfrm>
              <a:off x="5059655" y="2763592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t1302"/>
            <p:cNvSpPr/>
            <p:nvPr/>
          </p:nvSpPr>
          <p:spPr>
            <a:xfrm>
              <a:off x="4474941" y="5578236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t1303"/>
            <p:cNvSpPr/>
            <p:nvPr/>
          </p:nvSpPr>
          <p:spPr>
            <a:xfrm>
              <a:off x="5352012" y="2954702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t1304"/>
            <p:cNvSpPr/>
            <p:nvPr/>
          </p:nvSpPr>
          <p:spPr>
            <a:xfrm>
              <a:off x="4215068" y="5595876"/>
              <a:ext cx="63202" cy="63202"/>
            </a:xfrm>
            <a:prstGeom prst="ellipse">
              <a:avLst/>
            </a:prstGeom>
            <a:solidFill>
              <a:srgbClr val="D4B8FF">
                <a:alpha val="100000"/>
              </a:srgbClr>
            </a:solidFill>
            <a:ln w="9000" cap="rnd">
              <a:solidFill>
                <a:srgbClr val="D4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t1305"/>
            <p:cNvSpPr/>
            <p:nvPr/>
          </p:nvSpPr>
          <p:spPr>
            <a:xfrm>
              <a:off x="4182584" y="4612320"/>
              <a:ext cx="63202" cy="63202"/>
            </a:xfrm>
            <a:prstGeom prst="ellipse">
              <a:avLst/>
            </a:prstGeom>
            <a:solidFill>
              <a:srgbClr val="D3B8FF">
                <a:alpha val="100000"/>
              </a:srgbClr>
            </a:solidFill>
            <a:ln w="9000" cap="rnd">
              <a:solidFill>
                <a:srgbClr val="D3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t1306"/>
            <p:cNvSpPr/>
            <p:nvPr/>
          </p:nvSpPr>
          <p:spPr>
            <a:xfrm>
              <a:off x="4247552" y="3467872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t1307"/>
            <p:cNvSpPr/>
            <p:nvPr/>
          </p:nvSpPr>
          <p:spPr>
            <a:xfrm>
              <a:off x="4832266" y="2836719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t1308"/>
            <p:cNvSpPr/>
            <p:nvPr/>
          </p:nvSpPr>
          <p:spPr>
            <a:xfrm>
              <a:off x="4052647" y="5103153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t1309"/>
            <p:cNvSpPr/>
            <p:nvPr/>
          </p:nvSpPr>
          <p:spPr>
            <a:xfrm>
              <a:off x="4215068" y="5750643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t1310"/>
            <p:cNvSpPr/>
            <p:nvPr/>
          </p:nvSpPr>
          <p:spPr>
            <a:xfrm>
              <a:off x="4442457" y="4457554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t1311"/>
            <p:cNvSpPr/>
            <p:nvPr/>
          </p:nvSpPr>
          <p:spPr>
            <a:xfrm>
              <a:off x="4994687" y="3731479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t1312"/>
            <p:cNvSpPr/>
            <p:nvPr/>
          </p:nvSpPr>
          <p:spPr>
            <a:xfrm>
              <a:off x="4345004" y="4450369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t1313"/>
            <p:cNvSpPr/>
            <p:nvPr/>
          </p:nvSpPr>
          <p:spPr>
            <a:xfrm>
              <a:off x="3890227" y="4681931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t1314"/>
            <p:cNvSpPr/>
            <p:nvPr/>
          </p:nvSpPr>
          <p:spPr>
            <a:xfrm>
              <a:off x="4345004" y="3722616"/>
              <a:ext cx="63202" cy="63202"/>
            </a:xfrm>
            <a:prstGeom prst="ellipse">
              <a:avLst/>
            </a:prstGeom>
            <a:solidFill>
              <a:srgbClr val="D3B6FF">
                <a:alpha val="100000"/>
              </a:srgbClr>
            </a:solidFill>
            <a:ln w="9000" cap="rnd">
              <a:solidFill>
                <a:srgbClr val="D3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t1315"/>
            <p:cNvSpPr/>
            <p:nvPr/>
          </p:nvSpPr>
          <p:spPr>
            <a:xfrm>
              <a:off x="4150100" y="4190931"/>
              <a:ext cx="63202" cy="63202"/>
            </a:xfrm>
            <a:prstGeom prst="ellipse">
              <a:avLst/>
            </a:prstGeom>
            <a:solidFill>
              <a:srgbClr val="D3B6FF">
                <a:alpha val="100000"/>
              </a:srgbClr>
            </a:solidFill>
            <a:ln w="9000" cap="rnd">
              <a:solidFill>
                <a:srgbClr val="D3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t1316"/>
            <p:cNvSpPr/>
            <p:nvPr/>
          </p:nvSpPr>
          <p:spPr>
            <a:xfrm>
              <a:off x="4442457" y="5530946"/>
              <a:ext cx="63202" cy="63202"/>
            </a:xfrm>
            <a:prstGeom prst="ellipse">
              <a:avLst/>
            </a:prstGeom>
            <a:solidFill>
              <a:srgbClr val="D2B6FF">
                <a:alpha val="100000"/>
              </a:srgbClr>
            </a:solidFill>
            <a:ln w="9000" cap="rnd">
              <a:solidFill>
                <a:srgbClr val="D2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t1317"/>
            <p:cNvSpPr/>
            <p:nvPr/>
          </p:nvSpPr>
          <p:spPr>
            <a:xfrm>
              <a:off x="4312520" y="4715223"/>
              <a:ext cx="63202" cy="63202"/>
            </a:xfrm>
            <a:prstGeom prst="ellipse">
              <a:avLst/>
            </a:prstGeom>
            <a:solidFill>
              <a:srgbClr val="D2B6FF">
                <a:alpha val="100000"/>
              </a:srgbClr>
            </a:solidFill>
            <a:ln w="9000" cap="rnd">
              <a:solidFill>
                <a:srgbClr val="D2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t1318"/>
            <p:cNvSpPr/>
            <p:nvPr/>
          </p:nvSpPr>
          <p:spPr>
            <a:xfrm>
              <a:off x="4247552" y="5732638"/>
              <a:ext cx="63202" cy="63202"/>
            </a:xfrm>
            <a:prstGeom prst="ellipse">
              <a:avLst/>
            </a:prstGeom>
            <a:solidFill>
              <a:srgbClr val="D2B6FF">
                <a:alpha val="100000"/>
              </a:srgbClr>
            </a:solidFill>
            <a:ln w="9000" cap="rnd">
              <a:solidFill>
                <a:srgbClr val="D2B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t1319"/>
            <p:cNvSpPr/>
            <p:nvPr/>
          </p:nvSpPr>
          <p:spPr>
            <a:xfrm>
              <a:off x="4832266" y="4019897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t1320"/>
            <p:cNvSpPr/>
            <p:nvPr/>
          </p:nvSpPr>
          <p:spPr>
            <a:xfrm>
              <a:off x="5124623" y="399660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t1321"/>
            <p:cNvSpPr/>
            <p:nvPr/>
          </p:nvSpPr>
          <p:spPr>
            <a:xfrm>
              <a:off x="5546917" y="315226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t1322"/>
            <p:cNvSpPr/>
            <p:nvPr/>
          </p:nvSpPr>
          <p:spPr>
            <a:xfrm>
              <a:off x="4280036" y="528858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t1323"/>
            <p:cNvSpPr/>
            <p:nvPr/>
          </p:nvSpPr>
          <p:spPr>
            <a:xfrm>
              <a:off x="4832266" y="308980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t1324"/>
            <p:cNvSpPr/>
            <p:nvPr/>
          </p:nvSpPr>
          <p:spPr>
            <a:xfrm>
              <a:off x="4312520" y="3535849"/>
              <a:ext cx="63202" cy="63202"/>
            </a:xfrm>
            <a:prstGeom prst="ellipse">
              <a:avLst/>
            </a:prstGeom>
            <a:solidFill>
              <a:srgbClr val="D1B5FF">
                <a:alpha val="100000"/>
              </a:srgbClr>
            </a:solidFill>
            <a:ln w="9000" cap="rnd">
              <a:solidFill>
                <a:srgbClr val="D1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t1325"/>
            <p:cNvSpPr/>
            <p:nvPr/>
          </p:nvSpPr>
          <p:spPr>
            <a:xfrm>
              <a:off x="4539909" y="4986288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t1326"/>
            <p:cNvSpPr/>
            <p:nvPr/>
          </p:nvSpPr>
          <p:spPr>
            <a:xfrm>
              <a:off x="4474941" y="3467872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t1327"/>
            <p:cNvSpPr/>
            <p:nvPr/>
          </p:nvSpPr>
          <p:spPr>
            <a:xfrm>
              <a:off x="4474941" y="3722616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t1328"/>
            <p:cNvSpPr/>
            <p:nvPr/>
          </p:nvSpPr>
          <p:spPr>
            <a:xfrm>
              <a:off x="4085131" y="4925869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t1329"/>
            <p:cNvSpPr/>
            <p:nvPr/>
          </p:nvSpPr>
          <p:spPr>
            <a:xfrm>
              <a:off x="4150100" y="4652061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t1330"/>
            <p:cNvSpPr/>
            <p:nvPr/>
          </p:nvSpPr>
          <p:spPr>
            <a:xfrm>
              <a:off x="4215068" y="4618578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t1331"/>
            <p:cNvSpPr/>
            <p:nvPr/>
          </p:nvSpPr>
          <p:spPr>
            <a:xfrm>
              <a:off x="4832266" y="3942313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t1332"/>
            <p:cNvSpPr/>
            <p:nvPr/>
          </p:nvSpPr>
          <p:spPr>
            <a:xfrm>
              <a:off x="4669846" y="3585854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t1333"/>
            <p:cNvSpPr/>
            <p:nvPr/>
          </p:nvSpPr>
          <p:spPr>
            <a:xfrm>
              <a:off x="4182584" y="5578236"/>
              <a:ext cx="63202" cy="63202"/>
            </a:xfrm>
            <a:prstGeom prst="ellipse">
              <a:avLst/>
            </a:prstGeom>
            <a:solidFill>
              <a:srgbClr val="D0B3FF">
                <a:alpha val="100000"/>
              </a:srgbClr>
            </a:solidFill>
            <a:ln w="9000" cap="rnd">
              <a:solidFill>
                <a:srgbClr val="D0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t1334"/>
            <p:cNvSpPr/>
            <p:nvPr/>
          </p:nvSpPr>
          <p:spPr>
            <a:xfrm>
              <a:off x="4150100" y="5753755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t1335"/>
            <p:cNvSpPr/>
            <p:nvPr/>
          </p:nvSpPr>
          <p:spPr>
            <a:xfrm>
              <a:off x="4280036" y="1753116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t1336"/>
            <p:cNvSpPr/>
            <p:nvPr/>
          </p:nvSpPr>
          <p:spPr>
            <a:xfrm>
              <a:off x="5027171" y="2451192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t1337"/>
            <p:cNvSpPr/>
            <p:nvPr/>
          </p:nvSpPr>
          <p:spPr>
            <a:xfrm>
              <a:off x="4182584" y="5315057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t1338"/>
            <p:cNvSpPr/>
            <p:nvPr/>
          </p:nvSpPr>
          <p:spPr>
            <a:xfrm>
              <a:off x="4539909" y="3740620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t1339"/>
            <p:cNvSpPr/>
            <p:nvPr/>
          </p:nvSpPr>
          <p:spPr>
            <a:xfrm>
              <a:off x="4637361" y="4339571"/>
              <a:ext cx="63202" cy="63202"/>
            </a:xfrm>
            <a:prstGeom prst="ellipse">
              <a:avLst/>
            </a:prstGeom>
            <a:solidFill>
              <a:srgbClr val="CFB2FF">
                <a:alpha val="100000"/>
              </a:srgbClr>
            </a:solidFill>
            <a:ln w="9000" cap="rnd">
              <a:solidFill>
                <a:srgbClr val="CF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t1340"/>
            <p:cNvSpPr/>
            <p:nvPr/>
          </p:nvSpPr>
          <p:spPr>
            <a:xfrm>
              <a:off x="4442457" y="5034897"/>
              <a:ext cx="63202" cy="63202"/>
            </a:xfrm>
            <a:prstGeom prst="ellipse">
              <a:avLst/>
            </a:prstGeom>
            <a:solidFill>
              <a:srgbClr val="CFB2FF">
                <a:alpha val="100000"/>
              </a:srgbClr>
            </a:solidFill>
            <a:ln w="9000" cap="rnd">
              <a:solidFill>
                <a:srgbClr val="CF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t1341"/>
            <p:cNvSpPr/>
            <p:nvPr/>
          </p:nvSpPr>
          <p:spPr>
            <a:xfrm>
              <a:off x="4280036" y="4659246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t1342"/>
            <p:cNvSpPr/>
            <p:nvPr/>
          </p:nvSpPr>
          <p:spPr>
            <a:xfrm>
              <a:off x="4442457" y="4439913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t1343"/>
            <p:cNvSpPr/>
            <p:nvPr/>
          </p:nvSpPr>
          <p:spPr>
            <a:xfrm>
              <a:off x="4345004" y="5679586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t1344"/>
            <p:cNvSpPr/>
            <p:nvPr/>
          </p:nvSpPr>
          <p:spPr>
            <a:xfrm>
              <a:off x="4507425" y="4316280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t1345"/>
            <p:cNvSpPr/>
            <p:nvPr/>
          </p:nvSpPr>
          <p:spPr>
            <a:xfrm>
              <a:off x="4345004" y="5376543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t1346"/>
            <p:cNvSpPr/>
            <p:nvPr/>
          </p:nvSpPr>
          <p:spPr>
            <a:xfrm>
              <a:off x="4864750" y="4205856"/>
              <a:ext cx="63202" cy="63202"/>
            </a:xfrm>
            <a:prstGeom prst="ellipse">
              <a:avLst/>
            </a:prstGeom>
            <a:solidFill>
              <a:srgbClr val="CFB1FF">
                <a:alpha val="100000"/>
              </a:srgbClr>
            </a:solidFill>
            <a:ln w="9000" cap="rnd">
              <a:solidFill>
                <a:srgbClr val="CFB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t1347"/>
            <p:cNvSpPr/>
            <p:nvPr/>
          </p:nvSpPr>
          <p:spPr>
            <a:xfrm>
              <a:off x="3922711" y="4114588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t1348"/>
            <p:cNvSpPr/>
            <p:nvPr/>
          </p:nvSpPr>
          <p:spPr>
            <a:xfrm>
              <a:off x="3955195" y="3305034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t1349"/>
            <p:cNvSpPr/>
            <p:nvPr/>
          </p:nvSpPr>
          <p:spPr>
            <a:xfrm>
              <a:off x="4539909" y="4624974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t1350"/>
            <p:cNvSpPr/>
            <p:nvPr/>
          </p:nvSpPr>
          <p:spPr>
            <a:xfrm>
              <a:off x="4962203" y="4551128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t1351"/>
            <p:cNvSpPr/>
            <p:nvPr/>
          </p:nvSpPr>
          <p:spPr>
            <a:xfrm>
              <a:off x="3760290" y="1262283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t1352"/>
            <p:cNvSpPr/>
            <p:nvPr/>
          </p:nvSpPr>
          <p:spPr>
            <a:xfrm>
              <a:off x="4799782" y="3806326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t1353"/>
            <p:cNvSpPr/>
            <p:nvPr/>
          </p:nvSpPr>
          <p:spPr>
            <a:xfrm>
              <a:off x="4799782" y="2999556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t1354"/>
            <p:cNvSpPr/>
            <p:nvPr/>
          </p:nvSpPr>
          <p:spPr>
            <a:xfrm>
              <a:off x="4085131" y="5062631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t1355"/>
            <p:cNvSpPr/>
            <p:nvPr/>
          </p:nvSpPr>
          <p:spPr>
            <a:xfrm>
              <a:off x="4799782" y="4600194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t1356"/>
            <p:cNvSpPr/>
            <p:nvPr/>
          </p:nvSpPr>
          <p:spPr>
            <a:xfrm>
              <a:off x="4734814" y="3646273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t1357"/>
            <p:cNvSpPr/>
            <p:nvPr/>
          </p:nvSpPr>
          <p:spPr>
            <a:xfrm>
              <a:off x="4539909" y="5422828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t1358"/>
            <p:cNvSpPr/>
            <p:nvPr/>
          </p:nvSpPr>
          <p:spPr>
            <a:xfrm>
              <a:off x="4085131" y="5146341"/>
              <a:ext cx="63202" cy="63202"/>
            </a:xfrm>
            <a:prstGeom prst="ellipse">
              <a:avLst/>
            </a:prstGeom>
            <a:solidFill>
              <a:srgbClr val="CDAFFF">
                <a:alpha val="100000"/>
              </a:srgbClr>
            </a:solidFill>
            <a:ln w="9000" cap="rnd">
              <a:solidFill>
                <a:srgbClr val="CD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t1359"/>
            <p:cNvSpPr/>
            <p:nvPr/>
          </p:nvSpPr>
          <p:spPr>
            <a:xfrm>
              <a:off x="4409973" y="3624709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t1360"/>
            <p:cNvSpPr/>
            <p:nvPr/>
          </p:nvSpPr>
          <p:spPr>
            <a:xfrm>
              <a:off x="4117616" y="1172447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t1361"/>
            <p:cNvSpPr/>
            <p:nvPr/>
          </p:nvSpPr>
          <p:spPr>
            <a:xfrm>
              <a:off x="3792774" y="4674171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t1362"/>
            <p:cNvSpPr/>
            <p:nvPr/>
          </p:nvSpPr>
          <p:spPr>
            <a:xfrm>
              <a:off x="4345004" y="4255861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t1363"/>
            <p:cNvSpPr/>
            <p:nvPr/>
          </p:nvSpPr>
          <p:spPr>
            <a:xfrm>
              <a:off x="4377488" y="5308210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t1364"/>
            <p:cNvSpPr/>
            <p:nvPr/>
          </p:nvSpPr>
          <p:spPr>
            <a:xfrm>
              <a:off x="4442457" y="4028094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t1365"/>
            <p:cNvSpPr/>
            <p:nvPr/>
          </p:nvSpPr>
          <p:spPr>
            <a:xfrm>
              <a:off x="4507425" y="3834836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t1366"/>
            <p:cNvSpPr/>
            <p:nvPr/>
          </p:nvSpPr>
          <p:spPr>
            <a:xfrm>
              <a:off x="4474941" y="4875864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t1367"/>
            <p:cNvSpPr/>
            <p:nvPr/>
          </p:nvSpPr>
          <p:spPr>
            <a:xfrm>
              <a:off x="5319528" y="2898206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t1368"/>
            <p:cNvSpPr/>
            <p:nvPr/>
          </p:nvSpPr>
          <p:spPr>
            <a:xfrm>
              <a:off x="4280036" y="4316280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t1369"/>
            <p:cNvSpPr/>
            <p:nvPr/>
          </p:nvSpPr>
          <p:spPr>
            <a:xfrm>
              <a:off x="4052647" y="2608556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t1370"/>
            <p:cNvSpPr/>
            <p:nvPr/>
          </p:nvSpPr>
          <p:spPr>
            <a:xfrm>
              <a:off x="4734814" y="2915847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t1371"/>
            <p:cNvSpPr/>
            <p:nvPr/>
          </p:nvSpPr>
          <p:spPr>
            <a:xfrm>
              <a:off x="4799782" y="4860938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t1372"/>
            <p:cNvSpPr/>
            <p:nvPr/>
          </p:nvSpPr>
          <p:spPr>
            <a:xfrm>
              <a:off x="5254560" y="4964724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t1373"/>
            <p:cNvSpPr/>
            <p:nvPr/>
          </p:nvSpPr>
          <p:spPr>
            <a:xfrm>
              <a:off x="4117616" y="3412806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t1374"/>
            <p:cNvSpPr/>
            <p:nvPr/>
          </p:nvSpPr>
          <p:spPr>
            <a:xfrm>
              <a:off x="4150100" y="2382601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t1375"/>
            <p:cNvSpPr/>
            <p:nvPr/>
          </p:nvSpPr>
          <p:spPr>
            <a:xfrm>
              <a:off x="4832266" y="4773614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t1376"/>
            <p:cNvSpPr/>
            <p:nvPr/>
          </p:nvSpPr>
          <p:spPr>
            <a:xfrm>
              <a:off x="4345004" y="5741501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t1377"/>
            <p:cNvSpPr/>
            <p:nvPr/>
          </p:nvSpPr>
          <p:spPr>
            <a:xfrm>
              <a:off x="4767298" y="3393400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t1378"/>
            <p:cNvSpPr/>
            <p:nvPr/>
          </p:nvSpPr>
          <p:spPr>
            <a:xfrm>
              <a:off x="4604877" y="2166712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t1379"/>
            <p:cNvSpPr/>
            <p:nvPr/>
          </p:nvSpPr>
          <p:spPr>
            <a:xfrm>
              <a:off x="4702330" y="5231347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t1380"/>
            <p:cNvSpPr/>
            <p:nvPr/>
          </p:nvSpPr>
          <p:spPr>
            <a:xfrm>
              <a:off x="4864750" y="3891332"/>
              <a:ext cx="63202" cy="63202"/>
            </a:xfrm>
            <a:prstGeom prst="ellipse">
              <a:avLst/>
            </a:prstGeom>
            <a:solidFill>
              <a:srgbClr val="CBACFF">
                <a:alpha val="100000"/>
              </a:srgbClr>
            </a:solidFill>
            <a:ln w="9000" cap="rnd">
              <a:solidFill>
                <a:srgbClr val="CB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t1381"/>
            <p:cNvSpPr/>
            <p:nvPr/>
          </p:nvSpPr>
          <p:spPr>
            <a:xfrm>
              <a:off x="4669846" y="1423577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t1382"/>
            <p:cNvSpPr/>
            <p:nvPr/>
          </p:nvSpPr>
          <p:spPr>
            <a:xfrm>
              <a:off x="4734814" y="4221589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t1383"/>
            <p:cNvSpPr/>
            <p:nvPr/>
          </p:nvSpPr>
          <p:spPr>
            <a:xfrm>
              <a:off x="4604877" y="3930187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t1384"/>
            <p:cNvSpPr/>
            <p:nvPr/>
          </p:nvSpPr>
          <p:spPr>
            <a:xfrm>
              <a:off x="4604877" y="4316280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t1385"/>
            <p:cNvSpPr/>
            <p:nvPr/>
          </p:nvSpPr>
          <p:spPr>
            <a:xfrm>
              <a:off x="4669846" y="4114588"/>
              <a:ext cx="63202" cy="63202"/>
            </a:xfrm>
            <a:prstGeom prst="ellipse">
              <a:avLst/>
            </a:prstGeom>
            <a:solidFill>
              <a:srgbClr val="CAABFF">
                <a:alpha val="100000"/>
              </a:srgbClr>
            </a:solidFill>
            <a:ln w="9000" cap="rnd">
              <a:solidFill>
                <a:srgbClr val="CA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t1386"/>
            <p:cNvSpPr/>
            <p:nvPr/>
          </p:nvSpPr>
          <p:spPr>
            <a:xfrm>
              <a:off x="4117616" y="5545871"/>
              <a:ext cx="63202" cy="63202"/>
            </a:xfrm>
            <a:prstGeom prst="ellipse">
              <a:avLst/>
            </a:prstGeom>
            <a:solidFill>
              <a:srgbClr val="CAABFF">
                <a:alpha val="100000"/>
              </a:srgbClr>
            </a:solidFill>
            <a:ln w="9000" cap="rnd">
              <a:solidFill>
                <a:srgbClr val="CA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t1387"/>
            <p:cNvSpPr/>
            <p:nvPr/>
          </p:nvSpPr>
          <p:spPr>
            <a:xfrm>
              <a:off x="4669846" y="4674171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t1388"/>
            <p:cNvSpPr/>
            <p:nvPr/>
          </p:nvSpPr>
          <p:spPr>
            <a:xfrm>
              <a:off x="4117616" y="3968195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t1389"/>
            <p:cNvSpPr/>
            <p:nvPr/>
          </p:nvSpPr>
          <p:spPr>
            <a:xfrm>
              <a:off x="4150100" y="4624974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t1390"/>
            <p:cNvSpPr/>
            <p:nvPr/>
          </p:nvSpPr>
          <p:spPr>
            <a:xfrm>
              <a:off x="4312520" y="2572881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t1391"/>
            <p:cNvSpPr/>
            <p:nvPr/>
          </p:nvSpPr>
          <p:spPr>
            <a:xfrm>
              <a:off x="4637361" y="3881121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t1392"/>
            <p:cNvSpPr/>
            <p:nvPr/>
          </p:nvSpPr>
          <p:spPr>
            <a:xfrm>
              <a:off x="4409973" y="5103153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t1393"/>
            <p:cNvSpPr/>
            <p:nvPr/>
          </p:nvSpPr>
          <p:spPr>
            <a:xfrm>
              <a:off x="4085131" y="4773614"/>
              <a:ext cx="63202" cy="63202"/>
            </a:xfrm>
            <a:prstGeom prst="ellipse">
              <a:avLst/>
            </a:prstGeom>
            <a:solidFill>
              <a:srgbClr val="CAA9FF">
                <a:alpha val="100000"/>
              </a:srgbClr>
            </a:solidFill>
            <a:ln w="9000" cap="rnd">
              <a:solidFill>
                <a:srgbClr val="CA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t1394"/>
            <p:cNvSpPr/>
            <p:nvPr/>
          </p:nvSpPr>
          <p:spPr>
            <a:xfrm>
              <a:off x="4669846" y="4410628"/>
              <a:ext cx="63202" cy="63202"/>
            </a:xfrm>
            <a:prstGeom prst="ellipse">
              <a:avLst/>
            </a:prstGeom>
            <a:solidFill>
              <a:srgbClr val="CAA9FF">
                <a:alpha val="100000"/>
              </a:srgbClr>
            </a:solidFill>
            <a:ln w="9000" cap="rnd">
              <a:solidFill>
                <a:srgbClr val="CA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t1395"/>
            <p:cNvSpPr/>
            <p:nvPr/>
          </p:nvSpPr>
          <p:spPr>
            <a:xfrm>
              <a:off x="4312520" y="3117539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t1396"/>
            <p:cNvSpPr/>
            <p:nvPr/>
          </p:nvSpPr>
          <p:spPr>
            <a:xfrm>
              <a:off x="4312520" y="4316280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t1397"/>
            <p:cNvSpPr/>
            <p:nvPr/>
          </p:nvSpPr>
          <p:spPr>
            <a:xfrm>
              <a:off x="5157107" y="4706536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t1398"/>
            <p:cNvSpPr/>
            <p:nvPr/>
          </p:nvSpPr>
          <p:spPr>
            <a:xfrm>
              <a:off x="4767298" y="4004164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t1399"/>
            <p:cNvSpPr/>
            <p:nvPr/>
          </p:nvSpPr>
          <p:spPr>
            <a:xfrm>
              <a:off x="4539909" y="5034897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t1400"/>
            <p:cNvSpPr/>
            <p:nvPr/>
          </p:nvSpPr>
          <p:spPr>
            <a:xfrm>
              <a:off x="4962203" y="4176734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t1401"/>
            <p:cNvSpPr/>
            <p:nvPr/>
          </p:nvSpPr>
          <p:spPr>
            <a:xfrm>
              <a:off x="4539909" y="4093024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t1402"/>
            <p:cNvSpPr/>
            <p:nvPr/>
          </p:nvSpPr>
          <p:spPr>
            <a:xfrm>
              <a:off x="4539909" y="4612320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t1403"/>
            <p:cNvSpPr/>
            <p:nvPr/>
          </p:nvSpPr>
          <p:spPr>
            <a:xfrm>
              <a:off x="4864750" y="1374139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t1404"/>
            <p:cNvSpPr/>
            <p:nvPr/>
          </p:nvSpPr>
          <p:spPr>
            <a:xfrm>
              <a:off x="4799782" y="4752821"/>
              <a:ext cx="63202" cy="63202"/>
            </a:xfrm>
            <a:prstGeom prst="ellipse">
              <a:avLst/>
            </a:prstGeom>
            <a:solidFill>
              <a:srgbClr val="C8A8FF">
                <a:alpha val="100000"/>
              </a:srgbClr>
            </a:solidFill>
            <a:ln w="9000" cap="rnd">
              <a:solidFill>
                <a:srgbClr val="C8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t1405"/>
            <p:cNvSpPr/>
            <p:nvPr/>
          </p:nvSpPr>
          <p:spPr>
            <a:xfrm>
              <a:off x="4085131" y="5368109"/>
              <a:ext cx="63202" cy="63202"/>
            </a:xfrm>
            <a:prstGeom prst="ellipse">
              <a:avLst/>
            </a:prstGeom>
            <a:solidFill>
              <a:srgbClr val="C8A8FF">
                <a:alpha val="100000"/>
              </a:srgbClr>
            </a:solidFill>
            <a:ln w="9000" cap="rnd">
              <a:solidFill>
                <a:srgbClr val="C8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t1406"/>
            <p:cNvSpPr/>
            <p:nvPr/>
          </p:nvSpPr>
          <p:spPr>
            <a:xfrm>
              <a:off x="3987679" y="5103153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t1407"/>
            <p:cNvSpPr/>
            <p:nvPr/>
          </p:nvSpPr>
          <p:spPr>
            <a:xfrm>
              <a:off x="4312520" y="4045215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t1408"/>
            <p:cNvSpPr/>
            <p:nvPr/>
          </p:nvSpPr>
          <p:spPr>
            <a:xfrm>
              <a:off x="4409973" y="4416886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t1409"/>
            <p:cNvSpPr/>
            <p:nvPr/>
          </p:nvSpPr>
          <p:spPr>
            <a:xfrm>
              <a:off x="4832266" y="4513530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t1410"/>
            <p:cNvSpPr/>
            <p:nvPr/>
          </p:nvSpPr>
          <p:spPr>
            <a:xfrm>
              <a:off x="4312520" y="5009579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t1411"/>
            <p:cNvSpPr/>
            <p:nvPr/>
          </p:nvSpPr>
          <p:spPr>
            <a:xfrm>
              <a:off x="4215068" y="5454603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t1412"/>
            <p:cNvSpPr/>
            <p:nvPr/>
          </p:nvSpPr>
          <p:spPr>
            <a:xfrm>
              <a:off x="4799782" y="2705200"/>
              <a:ext cx="63202" cy="63202"/>
            </a:xfrm>
            <a:prstGeom prst="ellipse">
              <a:avLst/>
            </a:prstGeom>
            <a:solidFill>
              <a:srgbClr val="C8A7FF">
                <a:alpha val="100000"/>
              </a:srgbClr>
            </a:solidFill>
            <a:ln w="9000" cap="rnd">
              <a:solidFill>
                <a:srgbClr val="C8A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t1413"/>
            <p:cNvSpPr/>
            <p:nvPr/>
          </p:nvSpPr>
          <p:spPr>
            <a:xfrm>
              <a:off x="4117616" y="3982054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t1414"/>
            <p:cNvSpPr/>
            <p:nvPr/>
          </p:nvSpPr>
          <p:spPr>
            <a:xfrm>
              <a:off x="4117616" y="4522484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t1415"/>
            <p:cNvSpPr/>
            <p:nvPr/>
          </p:nvSpPr>
          <p:spPr>
            <a:xfrm>
              <a:off x="4345004" y="5376543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t1416"/>
            <p:cNvSpPr/>
            <p:nvPr/>
          </p:nvSpPr>
          <p:spPr>
            <a:xfrm>
              <a:off x="4182584" y="4045215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t1417"/>
            <p:cNvSpPr/>
            <p:nvPr/>
          </p:nvSpPr>
          <p:spPr>
            <a:xfrm>
              <a:off x="5254560" y="3173515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t1418"/>
            <p:cNvSpPr/>
            <p:nvPr/>
          </p:nvSpPr>
          <p:spPr>
            <a:xfrm>
              <a:off x="4799782" y="2881574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t1419"/>
            <p:cNvSpPr/>
            <p:nvPr/>
          </p:nvSpPr>
          <p:spPr>
            <a:xfrm>
              <a:off x="4572393" y="3124906"/>
              <a:ext cx="63202" cy="63202"/>
            </a:xfrm>
            <a:prstGeom prst="ellipse">
              <a:avLst/>
            </a:prstGeom>
            <a:solidFill>
              <a:srgbClr val="C7A6FF">
                <a:alpha val="100000"/>
              </a:srgbClr>
            </a:solidFill>
            <a:ln w="9000" cap="rnd">
              <a:solidFill>
                <a:srgbClr val="C7A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t1420"/>
            <p:cNvSpPr/>
            <p:nvPr/>
          </p:nvSpPr>
          <p:spPr>
            <a:xfrm>
              <a:off x="4052647" y="5776525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t1421"/>
            <p:cNvSpPr/>
            <p:nvPr/>
          </p:nvSpPr>
          <p:spPr>
            <a:xfrm>
              <a:off x="4020163" y="989534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t1422"/>
            <p:cNvSpPr/>
            <p:nvPr/>
          </p:nvSpPr>
          <p:spPr>
            <a:xfrm>
              <a:off x="4247552" y="4706536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t1423"/>
            <p:cNvSpPr/>
            <p:nvPr/>
          </p:nvSpPr>
          <p:spPr>
            <a:xfrm>
              <a:off x="4832266" y="3312046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t1424"/>
            <p:cNvSpPr/>
            <p:nvPr/>
          </p:nvSpPr>
          <p:spPr>
            <a:xfrm>
              <a:off x="4117616" y="4500596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t1425"/>
            <p:cNvSpPr/>
            <p:nvPr/>
          </p:nvSpPr>
          <p:spPr>
            <a:xfrm>
              <a:off x="4345004" y="4274641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t1426"/>
            <p:cNvSpPr/>
            <p:nvPr/>
          </p:nvSpPr>
          <p:spPr>
            <a:xfrm>
              <a:off x="4702330" y="3954966"/>
              <a:ext cx="63202" cy="63202"/>
            </a:xfrm>
            <a:prstGeom prst="ellipse">
              <a:avLst/>
            </a:prstGeom>
            <a:solidFill>
              <a:srgbClr val="C6A5FF">
                <a:alpha val="100000"/>
              </a:srgbClr>
            </a:solidFill>
            <a:ln w="9000" cap="rnd">
              <a:solidFill>
                <a:srgbClr val="C6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t1427"/>
            <p:cNvSpPr/>
            <p:nvPr/>
          </p:nvSpPr>
          <p:spPr>
            <a:xfrm>
              <a:off x="4280036" y="3312046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t1428"/>
            <p:cNvSpPr/>
            <p:nvPr/>
          </p:nvSpPr>
          <p:spPr>
            <a:xfrm>
              <a:off x="5352012" y="2284694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t1429"/>
            <p:cNvSpPr/>
            <p:nvPr/>
          </p:nvSpPr>
          <p:spPr>
            <a:xfrm>
              <a:off x="3890227" y="1201091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t1430"/>
            <p:cNvSpPr/>
            <p:nvPr/>
          </p:nvSpPr>
          <p:spPr>
            <a:xfrm>
              <a:off x="4929719" y="4190931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t1431"/>
            <p:cNvSpPr/>
            <p:nvPr/>
          </p:nvSpPr>
          <p:spPr>
            <a:xfrm>
              <a:off x="4215068" y="2836719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t1432"/>
            <p:cNvSpPr/>
            <p:nvPr/>
          </p:nvSpPr>
          <p:spPr>
            <a:xfrm>
              <a:off x="4182584" y="4681931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t1433"/>
            <p:cNvSpPr/>
            <p:nvPr/>
          </p:nvSpPr>
          <p:spPr>
            <a:xfrm>
              <a:off x="5189592" y="3624709"/>
              <a:ext cx="63202" cy="63202"/>
            </a:xfrm>
            <a:prstGeom prst="ellipse">
              <a:avLst/>
            </a:prstGeom>
            <a:solidFill>
              <a:srgbClr val="C6A4FF">
                <a:alpha val="100000"/>
              </a:srgbClr>
            </a:solidFill>
            <a:ln w="9000" cap="rnd">
              <a:solidFill>
                <a:srgbClr val="C6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t1434"/>
            <p:cNvSpPr/>
            <p:nvPr/>
          </p:nvSpPr>
          <p:spPr>
            <a:xfrm>
              <a:off x="4734814" y="5162289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t1435"/>
            <p:cNvSpPr/>
            <p:nvPr/>
          </p:nvSpPr>
          <p:spPr>
            <a:xfrm>
              <a:off x="4247552" y="4908228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t1436"/>
            <p:cNvSpPr/>
            <p:nvPr/>
          </p:nvSpPr>
          <p:spPr>
            <a:xfrm>
              <a:off x="4669846" y="3843523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t1437"/>
            <p:cNvSpPr/>
            <p:nvPr/>
          </p:nvSpPr>
          <p:spPr>
            <a:xfrm>
              <a:off x="4474941" y="4561339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t1438"/>
            <p:cNvSpPr/>
            <p:nvPr/>
          </p:nvSpPr>
          <p:spPr>
            <a:xfrm>
              <a:off x="4020163" y="4784596"/>
              <a:ext cx="63202" cy="63202"/>
            </a:xfrm>
            <a:prstGeom prst="ellipse">
              <a:avLst/>
            </a:prstGeom>
            <a:solidFill>
              <a:srgbClr val="C5A3FF">
                <a:alpha val="100000"/>
              </a:srgbClr>
            </a:solidFill>
            <a:ln w="9000" cap="rnd">
              <a:solidFill>
                <a:srgbClr val="C5A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t1439"/>
            <p:cNvSpPr/>
            <p:nvPr/>
          </p:nvSpPr>
          <p:spPr>
            <a:xfrm>
              <a:off x="4864750" y="2245839"/>
              <a:ext cx="63202" cy="63202"/>
            </a:xfrm>
            <a:prstGeom prst="ellipse">
              <a:avLst/>
            </a:prstGeom>
            <a:solidFill>
              <a:srgbClr val="C5A2FF">
                <a:alpha val="100000"/>
              </a:srgbClr>
            </a:solidFill>
            <a:ln w="9000" cap="rnd">
              <a:solidFill>
                <a:srgbClr val="C5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pt1440"/>
            <p:cNvSpPr/>
            <p:nvPr/>
          </p:nvSpPr>
          <p:spPr>
            <a:xfrm>
              <a:off x="4604877" y="4986288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9" name="pt1441"/>
            <p:cNvSpPr/>
            <p:nvPr/>
          </p:nvSpPr>
          <p:spPr>
            <a:xfrm>
              <a:off x="4280036" y="4274641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pt1442"/>
            <p:cNvSpPr/>
            <p:nvPr/>
          </p:nvSpPr>
          <p:spPr>
            <a:xfrm>
              <a:off x="5027171" y="3144183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1" name="pt1443"/>
            <p:cNvSpPr/>
            <p:nvPr/>
          </p:nvSpPr>
          <p:spPr>
            <a:xfrm>
              <a:off x="3792774" y="1256157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pt1444"/>
            <p:cNvSpPr/>
            <p:nvPr/>
          </p:nvSpPr>
          <p:spPr>
            <a:xfrm>
              <a:off x="4345004" y="4638202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3" name="pt1445"/>
            <p:cNvSpPr/>
            <p:nvPr/>
          </p:nvSpPr>
          <p:spPr>
            <a:xfrm>
              <a:off x="4604877" y="4404502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pt1446"/>
            <p:cNvSpPr/>
            <p:nvPr/>
          </p:nvSpPr>
          <p:spPr>
            <a:xfrm>
              <a:off x="4702330" y="4255861"/>
              <a:ext cx="63202" cy="63202"/>
            </a:xfrm>
            <a:prstGeom prst="ellipse">
              <a:avLst/>
            </a:prstGeom>
            <a:solidFill>
              <a:srgbClr val="C4A1FF">
                <a:alpha val="100000"/>
              </a:srgbClr>
            </a:solidFill>
            <a:ln w="9000" cap="rnd">
              <a:solidFill>
                <a:srgbClr val="C4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5" name="pt1447"/>
            <p:cNvSpPr/>
            <p:nvPr/>
          </p:nvSpPr>
          <p:spPr>
            <a:xfrm>
              <a:off x="4117616" y="2664149"/>
              <a:ext cx="63202" cy="63202"/>
            </a:xfrm>
            <a:prstGeom prst="ellipse">
              <a:avLst/>
            </a:prstGeom>
            <a:solidFill>
              <a:srgbClr val="C4A1FF">
                <a:alpha val="100000"/>
              </a:srgbClr>
            </a:solidFill>
            <a:ln w="9000" cap="rnd">
              <a:solidFill>
                <a:srgbClr val="C4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pt1448"/>
            <p:cNvSpPr/>
            <p:nvPr/>
          </p:nvSpPr>
          <p:spPr>
            <a:xfrm>
              <a:off x="4150100" y="4238221"/>
              <a:ext cx="63202" cy="63202"/>
            </a:xfrm>
            <a:prstGeom prst="ellipse">
              <a:avLst/>
            </a:prstGeom>
            <a:solidFill>
              <a:srgbClr val="C3A1FF">
                <a:alpha val="100000"/>
              </a:srgbClr>
            </a:solidFill>
            <a:ln w="9000" cap="rnd">
              <a:solidFill>
                <a:srgbClr val="C3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7" name="pt1449"/>
            <p:cNvSpPr/>
            <p:nvPr/>
          </p:nvSpPr>
          <p:spPr>
            <a:xfrm>
              <a:off x="5092139" y="3886182"/>
              <a:ext cx="63202" cy="63202"/>
            </a:xfrm>
            <a:prstGeom prst="ellipse">
              <a:avLst/>
            </a:prstGeom>
            <a:solidFill>
              <a:srgbClr val="C3A1FF">
                <a:alpha val="100000"/>
              </a:srgbClr>
            </a:solidFill>
            <a:ln w="9000" cap="rnd">
              <a:solidFill>
                <a:srgbClr val="C3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pt1450"/>
            <p:cNvSpPr/>
            <p:nvPr/>
          </p:nvSpPr>
          <p:spPr>
            <a:xfrm>
              <a:off x="5352012" y="2898206"/>
              <a:ext cx="63202" cy="63202"/>
            </a:xfrm>
            <a:prstGeom prst="ellipse">
              <a:avLst/>
            </a:prstGeom>
            <a:solidFill>
              <a:srgbClr val="C3A1FF">
                <a:alpha val="100000"/>
              </a:srgbClr>
            </a:solidFill>
            <a:ln w="9000" cap="rnd">
              <a:solidFill>
                <a:srgbClr val="C3A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9" name="pt1451"/>
            <p:cNvSpPr/>
            <p:nvPr/>
          </p:nvSpPr>
          <p:spPr>
            <a:xfrm>
              <a:off x="4215068" y="5656295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pt1452"/>
            <p:cNvSpPr/>
            <p:nvPr/>
          </p:nvSpPr>
          <p:spPr>
            <a:xfrm>
              <a:off x="4832266" y="4082813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pt1453"/>
            <p:cNvSpPr/>
            <p:nvPr/>
          </p:nvSpPr>
          <p:spPr>
            <a:xfrm>
              <a:off x="5059655" y="3646273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pt1454"/>
            <p:cNvSpPr/>
            <p:nvPr/>
          </p:nvSpPr>
          <p:spPr>
            <a:xfrm>
              <a:off x="3825258" y="1412994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pt1455"/>
            <p:cNvSpPr/>
            <p:nvPr/>
          </p:nvSpPr>
          <p:spPr>
            <a:xfrm>
              <a:off x="4377488" y="4019897"/>
              <a:ext cx="63202" cy="63202"/>
            </a:xfrm>
            <a:prstGeom prst="ellipse">
              <a:avLst/>
            </a:prstGeom>
            <a:solidFill>
              <a:srgbClr val="C3A0FF">
                <a:alpha val="100000"/>
              </a:srgbClr>
            </a:solidFill>
            <a:ln w="9000" cap="rnd">
              <a:solidFill>
                <a:srgbClr val="C3A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pt1456"/>
            <p:cNvSpPr/>
            <p:nvPr/>
          </p:nvSpPr>
          <p:spPr>
            <a:xfrm>
              <a:off x="5254560" y="2976266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pt1457"/>
            <p:cNvSpPr/>
            <p:nvPr/>
          </p:nvSpPr>
          <p:spPr>
            <a:xfrm>
              <a:off x="4442457" y="4436510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pt1458"/>
            <p:cNvSpPr/>
            <p:nvPr/>
          </p:nvSpPr>
          <p:spPr>
            <a:xfrm>
              <a:off x="4117616" y="5086893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pt1459"/>
            <p:cNvSpPr/>
            <p:nvPr/>
          </p:nvSpPr>
          <p:spPr>
            <a:xfrm>
              <a:off x="4345004" y="5201730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pt1460"/>
            <p:cNvSpPr/>
            <p:nvPr/>
          </p:nvSpPr>
          <p:spPr>
            <a:xfrm>
              <a:off x="5027171" y="2850916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pt1461"/>
            <p:cNvSpPr/>
            <p:nvPr/>
          </p:nvSpPr>
          <p:spPr>
            <a:xfrm>
              <a:off x="4377488" y="3814191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pt1462"/>
            <p:cNvSpPr/>
            <p:nvPr/>
          </p:nvSpPr>
          <p:spPr>
            <a:xfrm>
              <a:off x="4312520" y="3737541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pt1463"/>
            <p:cNvSpPr/>
            <p:nvPr/>
          </p:nvSpPr>
          <p:spPr>
            <a:xfrm>
              <a:off x="4474941" y="4513530"/>
              <a:ext cx="63202" cy="63202"/>
            </a:xfrm>
            <a:prstGeom prst="ellipse">
              <a:avLst/>
            </a:prstGeom>
            <a:solidFill>
              <a:srgbClr val="C29EFF">
                <a:alpha val="100000"/>
              </a:srgbClr>
            </a:solidFill>
            <a:ln w="9000" cap="rnd">
              <a:solidFill>
                <a:srgbClr val="C2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t1464"/>
            <p:cNvSpPr/>
            <p:nvPr/>
          </p:nvSpPr>
          <p:spPr>
            <a:xfrm>
              <a:off x="4312520" y="4364890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t1465"/>
            <p:cNvSpPr/>
            <p:nvPr/>
          </p:nvSpPr>
          <p:spPr>
            <a:xfrm>
              <a:off x="4085131" y="5412963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t1466"/>
            <p:cNvSpPr/>
            <p:nvPr/>
          </p:nvSpPr>
          <p:spPr>
            <a:xfrm>
              <a:off x="5189592" y="2742798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t1467"/>
            <p:cNvSpPr/>
            <p:nvPr/>
          </p:nvSpPr>
          <p:spPr>
            <a:xfrm>
              <a:off x="4702330" y="3412806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t1468"/>
            <p:cNvSpPr/>
            <p:nvPr/>
          </p:nvSpPr>
          <p:spPr>
            <a:xfrm>
              <a:off x="4150100" y="4689904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t1469"/>
            <p:cNvSpPr/>
            <p:nvPr/>
          </p:nvSpPr>
          <p:spPr>
            <a:xfrm>
              <a:off x="4572393" y="3912896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t1470"/>
            <p:cNvSpPr/>
            <p:nvPr/>
          </p:nvSpPr>
          <p:spPr>
            <a:xfrm>
              <a:off x="4442457" y="2823183"/>
              <a:ext cx="63202" cy="63202"/>
            </a:xfrm>
            <a:prstGeom prst="ellipse">
              <a:avLst/>
            </a:prstGeom>
            <a:solidFill>
              <a:srgbClr val="C19DFF">
                <a:alpha val="100000"/>
              </a:srgbClr>
            </a:solidFill>
            <a:ln w="9000" cap="rnd">
              <a:solidFill>
                <a:srgbClr val="C1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t1471"/>
            <p:cNvSpPr/>
            <p:nvPr/>
          </p:nvSpPr>
          <p:spPr>
            <a:xfrm>
              <a:off x="4572393" y="2329549"/>
              <a:ext cx="63202" cy="63202"/>
            </a:xfrm>
            <a:prstGeom prst="ellipse">
              <a:avLst/>
            </a:prstGeom>
            <a:solidFill>
              <a:srgbClr val="C19DFF">
                <a:alpha val="100000"/>
              </a:srgbClr>
            </a:solidFill>
            <a:ln w="9000" cap="rnd">
              <a:solidFill>
                <a:srgbClr val="C1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t1472"/>
            <p:cNvSpPr/>
            <p:nvPr/>
          </p:nvSpPr>
          <p:spPr>
            <a:xfrm>
              <a:off x="4215068" y="5466015"/>
              <a:ext cx="63202" cy="63202"/>
            </a:xfrm>
            <a:prstGeom prst="ellipse">
              <a:avLst/>
            </a:prstGeom>
            <a:solidFill>
              <a:srgbClr val="C19DFF">
                <a:alpha val="100000"/>
              </a:srgbClr>
            </a:solidFill>
            <a:ln w="9000" cap="rnd">
              <a:solidFill>
                <a:srgbClr val="C1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t1473"/>
            <p:cNvSpPr/>
            <p:nvPr/>
          </p:nvSpPr>
          <p:spPr>
            <a:xfrm>
              <a:off x="4539909" y="4238221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t1474"/>
            <p:cNvSpPr/>
            <p:nvPr/>
          </p:nvSpPr>
          <p:spPr>
            <a:xfrm>
              <a:off x="4377488" y="4011924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t1475"/>
            <p:cNvSpPr/>
            <p:nvPr/>
          </p:nvSpPr>
          <p:spPr>
            <a:xfrm>
              <a:off x="4767298" y="3646273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t1476"/>
            <p:cNvSpPr/>
            <p:nvPr/>
          </p:nvSpPr>
          <p:spPr>
            <a:xfrm>
              <a:off x="4182584" y="5336621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t1477"/>
            <p:cNvSpPr/>
            <p:nvPr/>
          </p:nvSpPr>
          <p:spPr>
            <a:xfrm>
              <a:off x="4247552" y="4551128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t1478"/>
            <p:cNvSpPr/>
            <p:nvPr/>
          </p:nvSpPr>
          <p:spPr>
            <a:xfrm>
              <a:off x="4345004" y="5853545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t1479"/>
            <p:cNvSpPr/>
            <p:nvPr/>
          </p:nvSpPr>
          <p:spPr>
            <a:xfrm>
              <a:off x="4507425" y="4392623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t1480"/>
            <p:cNvSpPr/>
            <p:nvPr/>
          </p:nvSpPr>
          <p:spPr>
            <a:xfrm>
              <a:off x="4832266" y="2671909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t1481"/>
            <p:cNvSpPr/>
            <p:nvPr/>
          </p:nvSpPr>
          <p:spPr>
            <a:xfrm>
              <a:off x="4377488" y="5090073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t1482"/>
            <p:cNvSpPr/>
            <p:nvPr/>
          </p:nvSpPr>
          <p:spPr>
            <a:xfrm>
              <a:off x="4345004" y="5412963"/>
              <a:ext cx="63202" cy="63202"/>
            </a:xfrm>
            <a:prstGeom prst="ellipse">
              <a:avLst/>
            </a:prstGeom>
            <a:solidFill>
              <a:srgbClr val="BF9CFF">
                <a:alpha val="100000"/>
              </a:srgbClr>
            </a:solidFill>
            <a:ln w="9000" cap="rnd">
              <a:solidFill>
                <a:srgbClr val="BF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t1483"/>
            <p:cNvSpPr/>
            <p:nvPr/>
          </p:nvSpPr>
          <p:spPr>
            <a:xfrm>
              <a:off x="4832266" y="5288586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t1484"/>
            <p:cNvSpPr/>
            <p:nvPr/>
          </p:nvSpPr>
          <p:spPr>
            <a:xfrm>
              <a:off x="4052647" y="4784596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t1485"/>
            <p:cNvSpPr/>
            <p:nvPr/>
          </p:nvSpPr>
          <p:spPr>
            <a:xfrm>
              <a:off x="4799782" y="5270202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t1486"/>
            <p:cNvSpPr/>
            <p:nvPr/>
          </p:nvSpPr>
          <p:spPr>
            <a:xfrm>
              <a:off x="4539909" y="427464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t1487"/>
            <p:cNvSpPr/>
            <p:nvPr/>
          </p:nvSpPr>
          <p:spPr>
            <a:xfrm>
              <a:off x="4117616" y="506263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t1488"/>
            <p:cNvSpPr/>
            <p:nvPr/>
          </p:nvSpPr>
          <p:spPr>
            <a:xfrm>
              <a:off x="4604877" y="382640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t1489"/>
            <p:cNvSpPr/>
            <p:nvPr/>
          </p:nvSpPr>
          <p:spPr>
            <a:xfrm>
              <a:off x="5416980" y="2714154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t1490"/>
            <p:cNvSpPr/>
            <p:nvPr/>
          </p:nvSpPr>
          <p:spPr>
            <a:xfrm>
              <a:off x="4702330" y="3794913"/>
              <a:ext cx="63202" cy="63202"/>
            </a:xfrm>
            <a:prstGeom prst="ellipse">
              <a:avLst/>
            </a:prstGeom>
            <a:solidFill>
              <a:srgbClr val="BF9AFF">
                <a:alpha val="100000"/>
              </a:srgbClr>
            </a:solidFill>
            <a:ln w="9000" cap="rnd">
              <a:solidFill>
                <a:srgbClr val="BF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t1491"/>
            <p:cNvSpPr/>
            <p:nvPr/>
          </p:nvSpPr>
          <p:spPr>
            <a:xfrm>
              <a:off x="3987679" y="1412994"/>
              <a:ext cx="63202" cy="63202"/>
            </a:xfrm>
            <a:prstGeom prst="ellipse">
              <a:avLst/>
            </a:prstGeom>
            <a:solidFill>
              <a:srgbClr val="BF9AFF">
                <a:alpha val="100000"/>
              </a:srgbClr>
            </a:solidFill>
            <a:ln w="9000" cap="rnd">
              <a:solidFill>
                <a:srgbClr val="BF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t1492"/>
            <p:cNvSpPr/>
            <p:nvPr/>
          </p:nvSpPr>
          <p:spPr>
            <a:xfrm>
              <a:off x="5027171" y="5241929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t1493"/>
            <p:cNvSpPr/>
            <p:nvPr/>
          </p:nvSpPr>
          <p:spPr>
            <a:xfrm>
              <a:off x="4734814" y="3493190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t1494"/>
            <p:cNvSpPr/>
            <p:nvPr/>
          </p:nvSpPr>
          <p:spPr>
            <a:xfrm>
              <a:off x="4377488" y="2329549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t1495"/>
            <p:cNvSpPr/>
            <p:nvPr/>
          </p:nvSpPr>
          <p:spPr>
            <a:xfrm>
              <a:off x="4215068" y="3669564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t1496"/>
            <p:cNvSpPr/>
            <p:nvPr/>
          </p:nvSpPr>
          <p:spPr>
            <a:xfrm>
              <a:off x="4539909" y="4190931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t1497"/>
            <p:cNvSpPr/>
            <p:nvPr/>
          </p:nvSpPr>
          <p:spPr>
            <a:xfrm>
              <a:off x="4734814" y="3881121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t1498"/>
            <p:cNvSpPr/>
            <p:nvPr/>
          </p:nvSpPr>
          <p:spPr>
            <a:xfrm>
              <a:off x="3987679" y="3024875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t1499"/>
            <p:cNvSpPr/>
            <p:nvPr/>
          </p:nvSpPr>
          <p:spPr>
            <a:xfrm>
              <a:off x="3987679" y="1951483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t1500"/>
            <p:cNvSpPr/>
            <p:nvPr/>
          </p:nvSpPr>
          <p:spPr>
            <a:xfrm>
              <a:off x="4702330" y="3818204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t1501"/>
            <p:cNvSpPr/>
            <p:nvPr/>
          </p:nvSpPr>
          <p:spPr>
            <a:xfrm>
              <a:off x="5027171" y="4137879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t1502"/>
            <p:cNvSpPr/>
            <p:nvPr/>
          </p:nvSpPr>
          <p:spPr>
            <a:xfrm>
              <a:off x="4312520" y="1316576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t1503"/>
            <p:cNvSpPr/>
            <p:nvPr/>
          </p:nvSpPr>
          <p:spPr>
            <a:xfrm>
              <a:off x="4539909" y="5656295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t1504"/>
            <p:cNvSpPr/>
            <p:nvPr/>
          </p:nvSpPr>
          <p:spPr>
            <a:xfrm>
              <a:off x="5124623" y="2284694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t1505"/>
            <p:cNvSpPr/>
            <p:nvPr/>
          </p:nvSpPr>
          <p:spPr>
            <a:xfrm>
              <a:off x="4215068" y="5679586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t1506"/>
            <p:cNvSpPr/>
            <p:nvPr/>
          </p:nvSpPr>
          <p:spPr>
            <a:xfrm>
              <a:off x="4799782" y="4536454"/>
              <a:ext cx="63202" cy="63202"/>
            </a:xfrm>
            <a:prstGeom prst="ellipse">
              <a:avLst/>
            </a:prstGeom>
            <a:solidFill>
              <a:srgbClr val="BC98FF">
                <a:alpha val="100000"/>
              </a:srgbClr>
            </a:solidFill>
            <a:ln w="9000" cap="rnd">
              <a:solidFill>
                <a:srgbClr val="BC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t1507"/>
            <p:cNvSpPr/>
            <p:nvPr/>
          </p:nvSpPr>
          <p:spPr>
            <a:xfrm>
              <a:off x="4377488" y="4339571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t1508"/>
            <p:cNvSpPr/>
            <p:nvPr/>
          </p:nvSpPr>
          <p:spPr>
            <a:xfrm>
              <a:off x="4507425" y="3936187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t1509"/>
            <p:cNvSpPr/>
            <p:nvPr/>
          </p:nvSpPr>
          <p:spPr>
            <a:xfrm>
              <a:off x="4215068" y="5301520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t1510"/>
            <p:cNvSpPr/>
            <p:nvPr/>
          </p:nvSpPr>
          <p:spPr>
            <a:xfrm>
              <a:off x="3955195" y="4429820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t1511"/>
            <p:cNvSpPr/>
            <p:nvPr/>
          </p:nvSpPr>
          <p:spPr>
            <a:xfrm>
              <a:off x="4994687" y="3237346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t1512"/>
            <p:cNvSpPr/>
            <p:nvPr/>
          </p:nvSpPr>
          <p:spPr>
            <a:xfrm>
              <a:off x="5059655" y="4724177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t1513"/>
            <p:cNvSpPr/>
            <p:nvPr/>
          </p:nvSpPr>
          <p:spPr>
            <a:xfrm>
              <a:off x="4150100" y="4612320"/>
              <a:ext cx="63202" cy="63202"/>
            </a:xfrm>
            <a:prstGeom prst="ellipse">
              <a:avLst/>
            </a:prstGeom>
            <a:solidFill>
              <a:srgbClr val="BB96FF">
                <a:alpha val="100000"/>
              </a:srgbClr>
            </a:solidFill>
            <a:ln w="9000" cap="rnd">
              <a:solidFill>
                <a:srgbClr val="BB9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t1514"/>
            <p:cNvSpPr/>
            <p:nvPr/>
          </p:nvSpPr>
          <p:spPr>
            <a:xfrm>
              <a:off x="4345004" y="3467872"/>
              <a:ext cx="63202" cy="63202"/>
            </a:xfrm>
            <a:prstGeom prst="ellipse">
              <a:avLst/>
            </a:prstGeom>
            <a:solidFill>
              <a:srgbClr val="BB96FF">
                <a:alpha val="100000"/>
              </a:srgbClr>
            </a:solidFill>
            <a:ln w="9000" cap="rnd">
              <a:solidFill>
                <a:srgbClr val="BB9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t1515"/>
            <p:cNvSpPr/>
            <p:nvPr/>
          </p:nvSpPr>
          <p:spPr>
            <a:xfrm>
              <a:off x="4474941" y="4546154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t1516"/>
            <p:cNvSpPr/>
            <p:nvPr/>
          </p:nvSpPr>
          <p:spPr>
            <a:xfrm>
              <a:off x="4117616" y="4944648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t1517"/>
            <p:cNvSpPr/>
            <p:nvPr/>
          </p:nvSpPr>
          <p:spPr>
            <a:xfrm>
              <a:off x="4052647" y="4103606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t1518"/>
            <p:cNvSpPr/>
            <p:nvPr/>
          </p:nvSpPr>
          <p:spPr>
            <a:xfrm>
              <a:off x="4734814" y="4045215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t1519"/>
            <p:cNvSpPr/>
            <p:nvPr/>
          </p:nvSpPr>
          <p:spPr>
            <a:xfrm>
              <a:off x="4182584" y="3196439"/>
              <a:ext cx="63202" cy="63202"/>
            </a:xfrm>
            <a:prstGeom prst="ellipse">
              <a:avLst/>
            </a:prstGeom>
            <a:solidFill>
              <a:srgbClr val="BB95FF">
                <a:alpha val="100000"/>
              </a:srgbClr>
            </a:solidFill>
            <a:ln w="9000" cap="rnd">
              <a:solidFill>
                <a:srgbClr val="BB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t1520"/>
            <p:cNvSpPr/>
            <p:nvPr/>
          </p:nvSpPr>
          <p:spPr>
            <a:xfrm>
              <a:off x="4345004" y="3226567"/>
              <a:ext cx="63202" cy="63202"/>
            </a:xfrm>
            <a:prstGeom prst="ellipse">
              <a:avLst/>
            </a:prstGeom>
            <a:solidFill>
              <a:srgbClr val="BA95FF">
                <a:alpha val="100000"/>
              </a:srgbClr>
            </a:solidFill>
            <a:ln w="9000" cap="rnd">
              <a:solidFill>
                <a:srgbClr val="BA9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t1521"/>
            <p:cNvSpPr/>
            <p:nvPr/>
          </p:nvSpPr>
          <p:spPr>
            <a:xfrm>
              <a:off x="4052647" y="4796008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t1522"/>
            <p:cNvSpPr/>
            <p:nvPr/>
          </p:nvSpPr>
          <p:spPr>
            <a:xfrm>
              <a:off x="4994687" y="3886182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t1523"/>
            <p:cNvSpPr/>
            <p:nvPr/>
          </p:nvSpPr>
          <p:spPr>
            <a:xfrm>
              <a:off x="3955195" y="5294981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t1524"/>
            <p:cNvSpPr/>
            <p:nvPr/>
          </p:nvSpPr>
          <p:spPr>
            <a:xfrm>
              <a:off x="4280036" y="4891596"/>
              <a:ext cx="63202" cy="63202"/>
            </a:xfrm>
            <a:prstGeom prst="ellipse">
              <a:avLst/>
            </a:prstGeom>
            <a:solidFill>
              <a:srgbClr val="B994FF">
                <a:alpha val="100000"/>
              </a:srgbClr>
            </a:solidFill>
            <a:ln w="9000" cap="rnd">
              <a:solidFill>
                <a:srgbClr val="B9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t1525"/>
            <p:cNvSpPr/>
            <p:nvPr/>
          </p:nvSpPr>
          <p:spPr>
            <a:xfrm>
              <a:off x="4702330" y="4045215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t1526"/>
            <p:cNvSpPr/>
            <p:nvPr/>
          </p:nvSpPr>
          <p:spPr>
            <a:xfrm>
              <a:off x="4247552" y="5634731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t1527"/>
            <p:cNvSpPr/>
            <p:nvPr/>
          </p:nvSpPr>
          <p:spPr>
            <a:xfrm>
              <a:off x="4150100" y="4964724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t1528"/>
            <p:cNvSpPr/>
            <p:nvPr/>
          </p:nvSpPr>
          <p:spPr>
            <a:xfrm>
              <a:off x="4409973" y="4004164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t1529"/>
            <p:cNvSpPr/>
            <p:nvPr/>
          </p:nvSpPr>
          <p:spPr>
            <a:xfrm>
              <a:off x="4085131" y="3089806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t1530"/>
            <p:cNvSpPr/>
            <p:nvPr/>
          </p:nvSpPr>
          <p:spPr>
            <a:xfrm>
              <a:off x="3987679" y="1636251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t1531"/>
            <p:cNvSpPr/>
            <p:nvPr/>
          </p:nvSpPr>
          <p:spPr>
            <a:xfrm>
              <a:off x="4215068" y="1730598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t1532"/>
            <p:cNvSpPr/>
            <p:nvPr/>
          </p:nvSpPr>
          <p:spPr>
            <a:xfrm>
              <a:off x="4702330" y="4652061"/>
              <a:ext cx="63202" cy="63202"/>
            </a:xfrm>
            <a:prstGeom prst="ellipse">
              <a:avLst/>
            </a:prstGeom>
            <a:solidFill>
              <a:srgbClr val="B993FF">
                <a:alpha val="100000"/>
              </a:srgbClr>
            </a:solidFill>
            <a:ln w="9000" cap="rnd">
              <a:solidFill>
                <a:srgbClr val="B99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t1533"/>
            <p:cNvSpPr/>
            <p:nvPr/>
          </p:nvSpPr>
          <p:spPr>
            <a:xfrm>
              <a:off x="4052647" y="5062631"/>
              <a:ext cx="63202" cy="63202"/>
            </a:xfrm>
            <a:prstGeom prst="ellipse">
              <a:avLst/>
            </a:prstGeom>
            <a:solidFill>
              <a:srgbClr val="B992FF">
                <a:alpha val="100000"/>
              </a:srgbClr>
            </a:solidFill>
            <a:ln w="9000" cap="rnd">
              <a:solidFill>
                <a:srgbClr val="B9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t1534"/>
            <p:cNvSpPr/>
            <p:nvPr/>
          </p:nvSpPr>
          <p:spPr>
            <a:xfrm>
              <a:off x="4734814" y="4103606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t1535"/>
            <p:cNvSpPr/>
            <p:nvPr/>
          </p:nvSpPr>
          <p:spPr>
            <a:xfrm>
              <a:off x="4702330" y="4807886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t1536"/>
            <p:cNvSpPr/>
            <p:nvPr/>
          </p:nvSpPr>
          <p:spPr>
            <a:xfrm>
              <a:off x="3792774" y="5359911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t1537"/>
            <p:cNvSpPr/>
            <p:nvPr/>
          </p:nvSpPr>
          <p:spPr>
            <a:xfrm>
              <a:off x="4117616" y="4571922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t1538"/>
            <p:cNvSpPr/>
            <p:nvPr/>
          </p:nvSpPr>
          <p:spPr>
            <a:xfrm>
              <a:off x="4150100" y="4103606"/>
              <a:ext cx="63202" cy="63202"/>
            </a:xfrm>
            <a:prstGeom prst="ellipse">
              <a:avLst/>
            </a:prstGeom>
            <a:solidFill>
              <a:srgbClr val="B891FF">
                <a:alpha val="100000"/>
              </a:srgbClr>
            </a:solidFill>
            <a:ln w="9000" cap="rnd">
              <a:solidFill>
                <a:srgbClr val="B8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t1539"/>
            <p:cNvSpPr/>
            <p:nvPr/>
          </p:nvSpPr>
          <p:spPr>
            <a:xfrm>
              <a:off x="4247552" y="4395548"/>
              <a:ext cx="63202" cy="63202"/>
            </a:xfrm>
            <a:prstGeom prst="ellipse">
              <a:avLst/>
            </a:prstGeom>
            <a:solidFill>
              <a:srgbClr val="B891FF">
                <a:alpha val="100000"/>
              </a:srgbClr>
            </a:solidFill>
            <a:ln w="9000" cap="rnd">
              <a:solidFill>
                <a:srgbClr val="B8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t1540"/>
            <p:cNvSpPr/>
            <p:nvPr/>
          </p:nvSpPr>
          <p:spPr>
            <a:xfrm>
              <a:off x="3987679" y="5301520"/>
              <a:ext cx="63202" cy="63202"/>
            </a:xfrm>
            <a:prstGeom prst="ellipse">
              <a:avLst/>
            </a:prstGeom>
            <a:solidFill>
              <a:srgbClr val="B891FF">
                <a:alpha val="100000"/>
              </a:srgbClr>
            </a:solidFill>
            <a:ln w="9000" cap="rnd">
              <a:solidFill>
                <a:srgbClr val="B8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t1541"/>
            <p:cNvSpPr/>
            <p:nvPr/>
          </p:nvSpPr>
          <p:spPr>
            <a:xfrm>
              <a:off x="4247552" y="4796008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t1542"/>
            <p:cNvSpPr/>
            <p:nvPr/>
          </p:nvSpPr>
          <p:spPr>
            <a:xfrm>
              <a:off x="4539909" y="4028094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t1543"/>
            <p:cNvSpPr/>
            <p:nvPr/>
          </p:nvSpPr>
          <p:spPr>
            <a:xfrm>
              <a:off x="5319528" y="3535849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t1544"/>
            <p:cNvSpPr/>
            <p:nvPr/>
          </p:nvSpPr>
          <p:spPr>
            <a:xfrm>
              <a:off x="4345004" y="3237346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t1545"/>
            <p:cNvSpPr/>
            <p:nvPr/>
          </p:nvSpPr>
          <p:spPr>
            <a:xfrm>
              <a:off x="5157107" y="4436510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t1546"/>
            <p:cNvSpPr/>
            <p:nvPr/>
          </p:nvSpPr>
          <p:spPr>
            <a:xfrm>
              <a:off x="3987679" y="1244279"/>
              <a:ext cx="63202" cy="63202"/>
            </a:xfrm>
            <a:prstGeom prst="ellipse">
              <a:avLst/>
            </a:prstGeom>
            <a:solidFill>
              <a:srgbClr val="B790FF">
                <a:alpha val="100000"/>
              </a:srgbClr>
            </a:solidFill>
            <a:ln w="9000" cap="rnd">
              <a:solidFill>
                <a:srgbClr val="B7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t1547"/>
            <p:cNvSpPr/>
            <p:nvPr/>
          </p:nvSpPr>
          <p:spPr>
            <a:xfrm>
              <a:off x="3760290" y="1186417"/>
              <a:ext cx="63202" cy="63202"/>
            </a:xfrm>
            <a:prstGeom prst="ellipse">
              <a:avLst/>
            </a:prstGeom>
            <a:solidFill>
              <a:srgbClr val="B790FF">
                <a:alpha val="100000"/>
              </a:srgbClr>
            </a:solidFill>
            <a:ln w="9000" cap="rnd">
              <a:solidFill>
                <a:srgbClr val="B7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t1548"/>
            <p:cNvSpPr/>
            <p:nvPr/>
          </p:nvSpPr>
          <p:spPr>
            <a:xfrm>
              <a:off x="4247552" y="2578531"/>
              <a:ext cx="63202" cy="63202"/>
            </a:xfrm>
            <a:prstGeom prst="ellipse">
              <a:avLst/>
            </a:prstGeom>
            <a:solidFill>
              <a:srgbClr val="B790FF">
                <a:alpha val="100000"/>
              </a:srgbClr>
            </a:solidFill>
            <a:ln w="9000" cap="rnd">
              <a:solidFill>
                <a:srgbClr val="B7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t1549"/>
            <p:cNvSpPr/>
            <p:nvPr/>
          </p:nvSpPr>
          <p:spPr>
            <a:xfrm>
              <a:off x="3922711" y="5236590"/>
              <a:ext cx="63202" cy="63202"/>
            </a:xfrm>
            <a:prstGeom prst="ellipse">
              <a:avLst/>
            </a:prstGeom>
            <a:solidFill>
              <a:srgbClr val="B690FF">
                <a:alpha val="100000"/>
              </a:srgbClr>
            </a:solidFill>
            <a:ln w="9000" cap="rnd">
              <a:solidFill>
                <a:srgbClr val="B69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t1550"/>
            <p:cNvSpPr/>
            <p:nvPr/>
          </p:nvSpPr>
          <p:spPr>
            <a:xfrm>
              <a:off x="4767298" y="4004164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t1551"/>
            <p:cNvSpPr/>
            <p:nvPr/>
          </p:nvSpPr>
          <p:spPr>
            <a:xfrm>
              <a:off x="4832266" y="3857059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t1552"/>
            <p:cNvSpPr/>
            <p:nvPr/>
          </p:nvSpPr>
          <p:spPr>
            <a:xfrm>
              <a:off x="4897234" y="4681931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t1553"/>
            <p:cNvSpPr/>
            <p:nvPr/>
          </p:nvSpPr>
          <p:spPr>
            <a:xfrm>
              <a:off x="4897234" y="4631513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t1554"/>
            <p:cNvSpPr/>
            <p:nvPr/>
          </p:nvSpPr>
          <p:spPr>
            <a:xfrm>
              <a:off x="4280036" y="2284694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t1555"/>
            <p:cNvSpPr/>
            <p:nvPr/>
          </p:nvSpPr>
          <p:spPr>
            <a:xfrm>
              <a:off x="4929719" y="4294716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t1556"/>
            <p:cNvSpPr/>
            <p:nvPr/>
          </p:nvSpPr>
          <p:spPr>
            <a:xfrm>
              <a:off x="4767298" y="3669564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t1557"/>
            <p:cNvSpPr/>
            <p:nvPr/>
          </p:nvSpPr>
          <p:spPr>
            <a:xfrm>
              <a:off x="4182584" y="1216545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t1558"/>
            <p:cNvSpPr/>
            <p:nvPr/>
          </p:nvSpPr>
          <p:spPr>
            <a:xfrm>
              <a:off x="4215068" y="4666613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t1559"/>
            <p:cNvSpPr/>
            <p:nvPr/>
          </p:nvSpPr>
          <p:spPr>
            <a:xfrm>
              <a:off x="5546917" y="2810248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t1560"/>
            <p:cNvSpPr/>
            <p:nvPr/>
          </p:nvSpPr>
          <p:spPr>
            <a:xfrm>
              <a:off x="4020163" y="3226567"/>
              <a:ext cx="63202" cy="63202"/>
            </a:xfrm>
            <a:prstGeom prst="ellipse">
              <a:avLst/>
            </a:prstGeom>
            <a:solidFill>
              <a:srgbClr val="B58EFF">
                <a:alpha val="100000"/>
              </a:srgbClr>
            </a:solidFill>
            <a:ln w="9000" cap="rnd">
              <a:solidFill>
                <a:srgbClr val="B58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pt1561"/>
            <p:cNvSpPr/>
            <p:nvPr/>
          </p:nvSpPr>
          <p:spPr>
            <a:xfrm>
              <a:off x="4962203" y="3358086"/>
              <a:ext cx="63202" cy="63202"/>
            </a:xfrm>
            <a:prstGeom prst="ellipse">
              <a:avLst/>
            </a:prstGeom>
            <a:solidFill>
              <a:srgbClr val="B58DFF">
                <a:alpha val="100000"/>
              </a:srgbClr>
            </a:solidFill>
            <a:ln w="9000" cap="rnd">
              <a:solidFill>
                <a:srgbClr val="B5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0" name="pt1562"/>
            <p:cNvSpPr/>
            <p:nvPr/>
          </p:nvSpPr>
          <p:spPr>
            <a:xfrm>
              <a:off x="3955195" y="5162289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t1563"/>
            <p:cNvSpPr/>
            <p:nvPr/>
          </p:nvSpPr>
          <p:spPr>
            <a:xfrm>
              <a:off x="4474941" y="4807886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t1564"/>
            <p:cNvSpPr/>
            <p:nvPr/>
          </p:nvSpPr>
          <p:spPr>
            <a:xfrm>
              <a:off x="4539909" y="5270202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t1565"/>
            <p:cNvSpPr/>
            <p:nvPr/>
          </p:nvSpPr>
          <p:spPr>
            <a:xfrm>
              <a:off x="4572393" y="4925869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t1566"/>
            <p:cNvSpPr/>
            <p:nvPr/>
          </p:nvSpPr>
          <p:spPr>
            <a:xfrm>
              <a:off x="4864750" y="3740620"/>
              <a:ext cx="63202" cy="63202"/>
            </a:xfrm>
            <a:prstGeom prst="ellipse">
              <a:avLst/>
            </a:prstGeom>
            <a:solidFill>
              <a:srgbClr val="B48DFF">
                <a:alpha val="100000"/>
              </a:srgbClr>
            </a:solidFill>
            <a:ln w="9000" cap="rnd">
              <a:solidFill>
                <a:srgbClr val="B48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t1567"/>
            <p:cNvSpPr/>
            <p:nvPr/>
          </p:nvSpPr>
          <p:spPr>
            <a:xfrm>
              <a:off x="4280036" y="5034897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t1568"/>
            <p:cNvSpPr/>
            <p:nvPr/>
          </p:nvSpPr>
          <p:spPr>
            <a:xfrm>
              <a:off x="3987679" y="5376543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t1569"/>
            <p:cNvSpPr/>
            <p:nvPr/>
          </p:nvSpPr>
          <p:spPr>
            <a:xfrm>
              <a:off x="4150100" y="4472479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pt1570"/>
            <p:cNvSpPr/>
            <p:nvPr/>
          </p:nvSpPr>
          <p:spPr>
            <a:xfrm>
              <a:off x="4247552" y="5503212"/>
              <a:ext cx="63202" cy="63202"/>
            </a:xfrm>
            <a:prstGeom prst="ellipse">
              <a:avLst/>
            </a:prstGeom>
            <a:solidFill>
              <a:srgbClr val="B38CFF">
                <a:alpha val="100000"/>
              </a:srgbClr>
            </a:solidFill>
            <a:ln w="9000" cap="rnd">
              <a:solidFill>
                <a:srgbClr val="B3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9" name="pt1571"/>
            <p:cNvSpPr/>
            <p:nvPr/>
          </p:nvSpPr>
          <p:spPr>
            <a:xfrm>
              <a:off x="4669846" y="4846741"/>
              <a:ext cx="63202" cy="63202"/>
            </a:xfrm>
            <a:prstGeom prst="ellipse">
              <a:avLst/>
            </a:prstGeom>
            <a:solidFill>
              <a:srgbClr val="B38CFF">
                <a:alpha val="100000"/>
              </a:srgbClr>
            </a:solidFill>
            <a:ln w="9000" cap="rnd">
              <a:solidFill>
                <a:srgbClr val="B3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0" name="pt1572"/>
            <p:cNvSpPr/>
            <p:nvPr/>
          </p:nvSpPr>
          <p:spPr>
            <a:xfrm>
              <a:off x="4539909" y="3830588"/>
              <a:ext cx="63202" cy="63202"/>
            </a:xfrm>
            <a:prstGeom prst="ellipse">
              <a:avLst/>
            </a:prstGeom>
            <a:solidFill>
              <a:srgbClr val="B38CFF">
                <a:alpha val="100000"/>
              </a:srgbClr>
            </a:solidFill>
            <a:ln w="9000" cap="rnd">
              <a:solidFill>
                <a:srgbClr val="B3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t1573"/>
            <p:cNvSpPr/>
            <p:nvPr/>
          </p:nvSpPr>
          <p:spPr>
            <a:xfrm>
              <a:off x="4702330" y="4294716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t1574"/>
            <p:cNvSpPr/>
            <p:nvPr/>
          </p:nvSpPr>
          <p:spPr>
            <a:xfrm>
              <a:off x="5189592" y="3061472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t1575"/>
            <p:cNvSpPr/>
            <p:nvPr/>
          </p:nvSpPr>
          <p:spPr>
            <a:xfrm>
              <a:off x="4052647" y="5241929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t1576"/>
            <p:cNvSpPr/>
            <p:nvPr/>
          </p:nvSpPr>
          <p:spPr>
            <a:xfrm>
              <a:off x="4377488" y="4944648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t1577"/>
            <p:cNvSpPr/>
            <p:nvPr/>
          </p:nvSpPr>
          <p:spPr>
            <a:xfrm>
              <a:off x="4117616" y="5786857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t1578"/>
            <p:cNvSpPr/>
            <p:nvPr/>
          </p:nvSpPr>
          <p:spPr>
            <a:xfrm>
              <a:off x="4637361" y="3843523"/>
              <a:ext cx="63202" cy="63202"/>
            </a:xfrm>
            <a:prstGeom prst="ellipse">
              <a:avLst/>
            </a:prstGeom>
            <a:solidFill>
              <a:srgbClr val="B38BFF">
                <a:alpha val="100000"/>
              </a:srgbClr>
            </a:solidFill>
            <a:ln w="9000" cap="rnd">
              <a:solidFill>
                <a:srgbClr val="B3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t1579"/>
            <p:cNvSpPr/>
            <p:nvPr/>
          </p:nvSpPr>
          <p:spPr>
            <a:xfrm>
              <a:off x="4864750" y="4274641"/>
              <a:ext cx="63202" cy="63202"/>
            </a:xfrm>
            <a:prstGeom prst="ellipse">
              <a:avLst/>
            </a:prstGeom>
            <a:solidFill>
              <a:srgbClr val="B28BFF">
                <a:alpha val="100000"/>
              </a:srgbClr>
            </a:solidFill>
            <a:ln w="9000" cap="rnd">
              <a:solidFill>
                <a:srgbClr val="B2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t1580"/>
            <p:cNvSpPr/>
            <p:nvPr/>
          </p:nvSpPr>
          <p:spPr>
            <a:xfrm>
              <a:off x="5352012" y="2836719"/>
              <a:ext cx="63202" cy="63202"/>
            </a:xfrm>
            <a:prstGeom prst="ellipse">
              <a:avLst/>
            </a:prstGeom>
            <a:solidFill>
              <a:srgbClr val="B28BFF">
                <a:alpha val="100000"/>
              </a:srgbClr>
            </a:solidFill>
            <a:ln w="9000" cap="rnd">
              <a:solidFill>
                <a:srgbClr val="B28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t1581"/>
            <p:cNvSpPr/>
            <p:nvPr/>
          </p:nvSpPr>
          <p:spPr>
            <a:xfrm>
              <a:off x="4247552" y="4163198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t1582"/>
            <p:cNvSpPr/>
            <p:nvPr/>
          </p:nvSpPr>
          <p:spPr>
            <a:xfrm>
              <a:off x="4345004" y="4205856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t1583"/>
            <p:cNvSpPr/>
            <p:nvPr/>
          </p:nvSpPr>
          <p:spPr>
            <a:xfrm>
              <a:off x="4377488" y="1636251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t1584"/>
            <p:cNvSpPr/>
            <p:nvPr/>
          </p:nvSpPr>
          <p:spPr>
            <a:xfrm>
              <a:off x="4572393" y="4137879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t1585"/>
            <p:cNvSpPr/>
            <p:nvPr/>
          </p:nvSpPr>
          <p:spPr>
            <a:xfrm>
              <a:off x="4020163" y="2503508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t1586"/>
            <p:cNvSpPr/>
            <p:nvPr/>
          </p:nvSpPr>
          <p:spPr>
            <a:xfrm>
              <a:off x="4669846" y="4082813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t1587"/>
            <p:cNvSpPr/>
            <p:nvPr/>
          </p:nvSpPr>
          <p:spPr>
            <a:xfrm>
              <a:off x="4734814" y="4221589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t1588"/>
            <p:cNvSpPr/>
            <p:nvPr/>
          </p:nvSpPr>
          <p:spPr>
            <a:xfrm>
              <a:off x="5059655" y="2671909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t1589"/>
            <p:cNvSpPr/>
            <p:nvPr/>
          </p:nvSpPr>
          <p:spPr>
            <a:xfrm>
              <a:off x="5059655" y="3520924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t1590"/>
            <p:cNvSpPr/>
            <p:nvPr/>
          </p:nvSpPr>
          <p:spPr>
            <a:xfrm>
              <a:off x="4247552" y="2671909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t1591"/>
            <p:cNvSpPr/>
            <p:nvPr/>
          </p:nvSpPr>
          <p:spPr>
            <a:xfrm>
              <a:off x="4994687" y="4137879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t1592"/>
            <p:cNvSpPr/>
            <p:nvPr/>
          </p:nvSpPr>
          <p:spPr>
            <a:xfrm>
              <a:off x="4345004" y="3802472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t1593"/>
            <p:cNvSpPr/>
            <p:nvPr/>
          </p:nvSpPr>
          <p:spPr>
            <a:xfrm>
              <a:off x="4117616" y="5656295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t1594"/>
            <p:cNvSpPr/>
            <p:nvPr/>
          </p:nvSpPr>
          <p:spPr>
            <a:xfrm>
              <a:off x="4280036" y="4733415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t1595"/>
            <p:cNvSpPr/>
            <p:nvPr/>
          </p:nvSpPr>
          <p:spPr>
            <a:xfrm>
              <a:off x="4345004" y="5116849"/>
              <a:ext cx="63202" cy="63202"/>
            </a:xfrm>
            <a:prstGeom prst="ellipse">
              <a:avLst/>
            </a:prstGeom>
            <a:solidFill>
              <a:srgbClr val="B188FF">
                <a:alpha val="100000"/>
              </a:srgbClr>
            </a:solidFill>
            <a:ln w="9000" cap="rnd">
              <a:solidFill>
                <a:srgbClr val="B1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t1596"/>
            <p:cNvSpPr/>
            <p:nvPr/>
          </p:nvSpPr>
          <p:spPr>
            <a:xfrm>
              <a:off x="4312520" y="4875864"/>
              <a:ext cx="63202" cy="63202"/>
            </a:xfrm>
            <a:prstGeom prst="ellipse">
              <a:avLst/>
            </a:prstGeom>
            <a:solidFill>
              <a:srgbClr val="B188FF">
                <a:alpha val="100000"/>
              </a:srgbClr>
            </a:solidFill>
            <a:ln w="9000" cap="rnd">
              <a:solidFill>
                <a:srgbClr val="B1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t1597"/>
            <p:cNvSpPr/>
            <p:nvPr/>
          </p:nvSpPr>
          <p:spPr>
            <a:xfrm>
              <a:off x="5449465" y="4036529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t1598"/>
            <p:cNvSpPr/>
            <p:nvPr/>
          </p:nvSpPr>
          <p:spPr>
            <a:xfrm>
              <a:off x="4085131" y="4339571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t1599"/>
            <p:cNvSpPr/>
            <p:nvPr/>
          </p:nvSpPr>
          <p:spPr>
            <a:xfrm>
              <a:off x="4377488" y="4820270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t1600"/>
            <p:cNvSpPr/>
            <p:nvPr/>
          </p:nvSpPr>
          <p:spPr>
            <a:xfrm>
              <a:off x="5157107" y="3366521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t1601"/>
            <p:cNvSpPr/>
            <p:nvPr/>
          </p:nvSpPr>
          <p:spPr>
            <a:xfrm>
              <a:off x="5157107" y="4205856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t1602"/>
            <p:cNvSpPr/>
            <p:nvPr/>
          </p:nvSpPr>
          <p:spPr>
            <a:xfrm>
              <a:off x="5157107" y="3924308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t1603"/>
            <p:cNvSpPr/>
            <p:nvPr/>
          </p:nvSpPr>
          <p:spPr>
            <a:xfrm>
              <a:off x="4637361" y="3763138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t1604"/>
            <p:cNvSpPr/>
            <p:nvPr/>
          </p:nvSpPr>
          <p:spPr>
            <a:xfrm>
              <a:off x="4962203" y="4763032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t1605"/>
            <p:cNvSpPr/>
            <p:nvPr/>
          </p:nvSpPr>
          <p:spPr>
            <a:xfrm>
              <a:off x="4052647" y="4439913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t1606"/>
            <p:cNvSpPr/>
            <p:nvPr/>
          </p:nvSpPr>
          <p:spPr>
            <a:xfrm>
              <a:off x="4345004" y="4205856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t1607"/>
            <p:cNvSpPr/>
            <p:nvPr/>
          </p:nvSpPr>
          <p:spPr>
            <a:xfrm>
              <a:off x="4150100" y="3722616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t1608"/>
            <p:cNvSpPr/>
            <p:nvPr/>
          </p:nvSpPr>
          <p:spPr>
            <a:xfrm>
              <a:off x="5579401" y="4659246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t1609"/>
            <p:cNvSpPr/>
            <p:nvPr/>
          </p:nvSpPr>
          <p:spPr>
            <a:xfrm>
              <a:off x="4474941" y="5154206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t1610"/>
            <p:cNvSpPr/>
            <p:nvPr/>
          </p:nvSpPr>
          <p:spPr>
            <a:xfrm>
              <a:off x="5059655" y="2503508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t1611"/>
            <p:cNvSpPr/>
            <p:nvPr/>
          </p:nvSpPr>
          <p:spPr>
            <a:xfrm>
              <a:off x="3792774" y="4752821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t1612"/>
            <p:cNvSpPr/>
            <p:nvPr/>
          </p:nvSpPr>
          <p:spPr>
            <a:xfrm>
              <a:off x="4312520" y="5656295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t1613"/>
            <p:cNvSpPr/>
            <p:nvPr/>
          </p:nvSpPr>
          <p:spPr>
            <a:xfrm>
              <a:off x="4572393" y="3814191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t1614"/>
            <p:cNvSpPr/>
            <p:nvPr/>
          </p:nvSpPr>
          <p:spPr>
            <a:xfrm>
              <a:off x="4474941" y="1042586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t1615"/>
            <p:cNvSpPr/>
            <p:nvPr/>
          </p:nvSpPr>
          <p:spPr>
            <a:xfrm>
              <a:off x="4377488" y="2656591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t1616"/>
            <p:cNvSpPr/>
            <p:nvPr/>
          </p:nvSpPr>
          <p:spPr>
            <a:xfrm>
              <a:off x="5092139" y="840894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t1617"/>
            <p:cNvSpPr/>
            <p:nvPr/>
          </p:nvSpPr>
          <p:spPr>
            <a:xfrm>
              <a:off x="4280036" y="4784596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t1618"/>
            <p:cNvSpPr/>
            <p:nvPr/>
          </p:nvSpPr>
          <p:spPr>
            <a:xfrm>
              <a:off x="4409973" y="5679586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t1619"/>
            <p:cNvSpPr/>
            <p:nvPr/>
          </p:nvSpPr>
          <p:spPr>
            <a:xfrm>
              <a:off x="3792774" y="5329254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t1620"/>
            <p:cNvSpPr/>
            <p:nvPr/>
          </p:nvSpPr>
          <p:spPr>
            <a:xfrm>
              <a:off x="4864750" y="2934626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t1621"/>
            <p:cNvSpPr/>
            <p:nvPr/>
          </p:nvSpPr>
          <p:spPr>
            <a:xfrm>
              <a:off x="4474941" y="5359911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t1622"/>
            <p:cNvSpPr/>
            <p:nvPr/>
          </p:nvSpPr>
          <p:spPr>
            <a:xfrm>
              <a:off x="4604877" y="4274641"/>
              <a:ext cx="63202" cy="63202"/>
            </a:xfrm>
            <a:prstGeom prst="ellipse">
              <a:avLst/>
            </a:prstGeom>
            <a:solidFill>
              <a:srgbClr val="AD85FF">
                <a:alpha val="100000"/>
              </a:srgbClr>
            </a:solidFill>
            <a:ln w="9000" cap="rnd">
              <a:solidFill>
                <a:srgbClr val="AD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t1623"/>
            <p:cNvSpPr/>
            <p:nvPr/>
          </p:nvSpPr>
          <p:spPr>
            <a:xfrm>
              <a:off x="4085131" y="5236590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t1624"/>
            <p:cNvSpPr/>
            <p:nvPr/>
          </p:nvSpPr>
          <p:spPr>
            <a:xfrm>
              <a:off x="4474941" y="3103342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t1625"/>
            <p:cNvSpPr/>
            <p:nvPr/>
          </p:nvSpPr>
          <p:spPr>
            <a:xfrm>
              <a:off x="4409973" y="4093024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t1626"/>
            <p:cNvSpPr/>
            <p:nvPr/>
          </p:nvSpPr>
          <p:spPr>
            <a:xfrm>
              <a:off x="4215068" y="4588554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t1627"/>
            <p:cNvSpPr/>
            <p:nvPr/>
          </p:nvSpPr>
          <p:spPr>
            <a:xfrm>
              <a:off x="4215068" y="4964724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t1628"/>
            <p:cNvSpPr/>
            <p:nvPr/>
          </p:nvSpPr>
          <p:spPr>
            <a:xfrm>
              <a:off x="4442457" y="4875864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t1629"/>
            <p:cNvSpPr/>
            <p:nvPr/>
          </p:nvSpPr>
          <p:spPr>
            <a:xfrm>
              <a:off x="4345004" y="3455993"/>
              <a:ext cx="63202" cy="63202"/>
            </a:xfrm>
            <a:prstGeom prst="ellipse">
              <a:avLst/>
            </a:prstGeom>
            <a:solidFill>
              <a:srgbClr val="AD83FF">
                <a:alpha val="100000"/>
              </a:srgbClr>
            </a:solidFill>
            <a:ln w="9000" cap="rnd">
              <a:solidFill>
                <a:srgbClr val="AD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t1630"/>
            <p:cNvSpPr/>
            <p:nvPr/>
          </p:nvSpPr>
          <p:spPr>
            <a:xfrm>
              <a:off x="4345004" y="4339571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t1631"/>
            <p:cNvSpPr/>
            <p:nvPr/>
          </p:nvSpPr>
          <p:spPr>
            <a:xfrm>
              <a:off x="4832266" y="2999556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t1632"/>
            <p:cNvSpPr/>
            <p:nvPr/>
          </p:nvSpPr>
          <p:spPr>
            <a:xfrm>
              <a:off x="4312520" y="3871256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t1633"/>
            <p:cNvSpPr/>
            <p:nvPr/>
          </p:nvSpPr>
          <p:spPr>
            <a:xfrm>
              <a:off x="4215068" y="5840611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t1634"/>
            <p:cNvSpPr/>
            <p:nvPr/>
          </p:nvSpPr>
          <p:spPr>
            <a:xfrm>
              <a:off x="4572393" y="5138683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t1635"/>
            <p:cNvSpPr/>
            <p:nvPr/>
          </p:nvSpPr>
          <p:spPr>
            <a:xfrm>
              <a:off x="4247552" y="4513530"/>
              <a:ext cx="63202" cy="63202"/>
            </a:xfrm>
            <a:prstGeom prst="ellipse">
              <a:avLst/>
            </a:prstGeom>
            <a:solidFill>
              <a:srgbClr val="AC83FF">
                <a:alpha val="100000"/>
              </a:srgbClr>
            </a:solidFill>
            <a:ln w="9000" cap="rnd">
              <a:solidFill>
                <a:srgbClr val="AC8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t1636"/>
            <p:cNvSpPr/>
            <p:nvPr/>
          </p:nvSpPr>
          <p:spPr>
            <a:xfrm>
              <a:off x="5027171" y="4561339"/>
              <a:ext cx="63202" cy="63202"/>
            </a:xfrm>
            <a:prstGeom prst="ellipse">
              <a:avLst/>
            </a:prstGeom>
            <a:solidFill>
              <a:srgbClr val="AC82FF">
                <a:alpha val="100000"/>
              </a:srgbClr>
            </a:solidFill>
            <a:ln w="9000" cap="rnd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t1637"/>
            <p:cNvSpPr/>
            <p:nvPr/>
          </p:nvSpPr>
          <p:spPr>
            <a:xfrm>
              <a:off x="4182584" y="3901914"/>
              <a:ext cx="63202" cy="63202"/>
            </a:xfrm>
            <a:prstGeom prst="ellipse">
              <a:avLst/>
            </a:prstGeom>
            <a:solidFill>
              <a:srgbClr val="AC82FF">
                <a:alpha val="100000"/>
              </a:srgbClr>
            </a:solidFill>
            <a:ln w="9000" cap="rnd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t1638"/>
            <p:cNvSpPr/>
            <p:nvPr/>
          </p:nvSpPr>
          <p:spPr>
            <a:xfrm>
              <a:off x="4539909" y="4103606"/>
              <a:ext cx="63202" cy="63202"/>
            </a:xfrm>
            <a:prstGeom prst="ellipse">
              <a:avLst/>
            </a:prstGeom>
            <a:solidFill>
              <a:srgbClr val="AC82FF">
                <a:alpha val="100000"/>
              </a:srgbClr>
            </a:solidFill>
            <a:ln w="9000" cap="rnd">
              <a:solidFill>
                <a:srgbClr val="AC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t1639"/>
            <p:cNvSpPr/>
            <p:nvPr/>
          </p:nvSpPr>
          <p:spPr>
            <a:xfrm>
              <a:off x="4734814" y="2898206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t1640"/>
            <p:cNvSpPr/>
            <p:nvPr/>
          </p:nvSpPr>
          <p:spPr>
            <a:xfrm>
              <a:off x="4377488" y="4238221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t1641"/>
            <p:cNvSpPr/>
            <p:nvPr/>
          </p:nvSpPr>
          <p:spPr>
            <a:xfrm>
              <a:off x="4052647" y="5062631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t1642"/>
            <p:cNvSpPr/>
            <p:nvPr/>
          </p:nvSpPr>
          <p:spPr>
            <a:xfrm>
              <a:off x="4215068" y="4820270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t1643"/>
            <p:cNvSpPr/>
            <p:nvPr/>
          </p:nvSpPr>
          <p:spPr>
            <a:xfrm>
              <a:off x="4767298" y="4255861"/>
              <a:ext cx="63202" cy="63202"/>
            </a:xfrm>
            <a:prstGeom prst="ellipse">
              <a:avLst/>
            </a:prstGeom>
            <a:solidFill>
              <a:srgbClr val="AB82FF">
                <a:alpha val="100000"/>
              </a:srgbClr>
            </a:solidFill>
            <a:ln w="9000" cap="rnd">
              <a:solidFill>
                <a:srgbClr val="AB8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t1644"/>
            <p:cNvSpPr/>
            <p:nvPr/>
          </p:nvSpPr>
          <p:spPr>
            <a:xfrm>
              <a:off x="4669846" y="4036529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t1645"/>
            <p:cNvSpPr/>
            <p:nvPr/>
          </p:nvSpPr>
          <p:spPr>
            <a:xfrm>
              <a:off x="4767298" y="4964724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t1646"/>
            <p:cNvSpPr/>
            <p:nvPr/>
          </p:nvSpPr>
          <p:spPr>
            <a:xfrm>
              <a:off x="4572393" y="4689904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t1647"/>
            <p:cNvSpPr/>
            <p:nvPr/>
          </p:nvSpPr>
          <p:spPr>
            <a:xfrm>
              <a:off x="4897234" y="4163198"/>
              <a:ext cx="63202" cy="63202"/>
            </a:xfrm>
            <a:prstGeom prst="ellipse">
              <a:avLst/>
            </a:prstGeom>
            <a:solidFill>
              <a:srgbClr val="AB81FF">
                <a:alpha val="100000"/>
              </a:srgbClr>
            </a:solidFill>
            <a:ln w="9000" cap="rnd">
              <a:solidFill>
                <a:srgbClr val="AB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t1648"/>
            <p:cNvSpPr/>
            <p:nvPr/>
          </p:nvSpPr>
          <p:spPr>
            <a:xfrm>
              <a:off x="4280036" y="5236590"/>
              <a:ext cx="63202" cy="63202"/>
            </a:xfrm>
            <a:prstGeom prst="ellipse">
              <a:avLst/>
            </a:prstGeom>
            <a:solidFill>
              <a:srgbClr val="AA81FF">
                <a:alpha val="100000"/>
              </a:srgbClr>
            </a:solidFill>
            <a:ln w="9000" cap="rnd">
              <a:solidFill>
                <a:srgbClr val="AA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t1649"/>
            <p:cNvSpPr/>
            <p:nvPr/>
          </p:nvSpPr>
          <p:spPr>
            <a:xfrm>
              <a:off x="4117616" y="3776834"/>
              <a:ext cx="63202" cy="63202"/>
            </a:xfrm>
            <a:prstGeom prst="ellipse">
              <a:avLst/>
            </a:prstGeom>
            <a:solidFill>
              <a:srgbClr val="AA81FF">
                <a:alpha val="100000"/>
              </a:srgbClr>
            </a:solidFill>
            <a:ln w="9000" cap="rnd">
              <a:solidFill>
                <a:srgbClr val="AA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t1650"/>
            <p:cNvSpPr/>
            <p:nvPr/>
          </p:nvSpPr>
          <p:spPr>
            <a:xfrm>
              <a:off x="4280036" y="5516749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t1651"/>
            <p:cNvSpPr/>
            <p:nvPr/>
          </p:nvSpPr>
          <p:spPr>
            <a:xfrm>
              <a:off x="5157107" y="3305034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t1652"/>
            <p:cNvSpPr/>
            <p:nvPr/>
          </p:nvSpPr>
          <p:spPr>
            <a:xfrm>
              <a:off x="4150100" y="4986288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t1653"/>
            <p:cNvSpPr/>
            <p:nvPr/>
          </p:nvSpPr>
          <p:spPr>
            <a:xfrm>
              <a:off x="4442457" y="3201249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t1654"/>
            <p:cNvSpPr/>
            <p:nvPr/>
          </p:nvSpPr>
          <p:spPr>
            <a:xfrm>
              <a:off x="4182584" y="4126001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t1655"/>
            <p:cNvSpPr/>
            <p:nvPr/>
          </p:nvSpPr>
          <p:spPr>
            <a:xfrm>
              <a:off x="4377488" y="5595876"/>
              <a:ext cx="63202" cy="63202"/>
            </a:xfrm>
            <a:prstGeom prst="ellipse">
              <a:avLst/>
            </a:prstGeom>
            <a:solidFill>
              <a:srgbClr val="A980FF">
                <a:alpha val="100000"/>
              </a:srgbClr>
            </a:solidFill>
            <a:ln w="9000" cap="rnd">
              <a:solidFill>
                <a:srgbClr val="A9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t1656"/>
            <p:cNvSpPr/>
            <p:nvPr/>
          </p:nvSpPr>
          <p:spPr>
            <a:xfrm>
              <a:off x="4345004" y="5166416"/>
              <a:ext cx="63202" cy="63202"/>
            </a:xfrm>
            <a:prstGeom prst="ellipse">
              <a:avLst/>
            </a:prstGeom>
            <a:solidFill>
              <a:srgbClr val="A980FF">
                <a:alpha val="100000"/>
              </a:srgbClr>
            </a:solidFill>
            <a:ln w="9000" cap="rnd">
              <a:solidFill>
                <a:srgbClr val="A9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t1657"/>
            <p:cNvSpPr/>
            <p:nvPr/>
          </p:nvSpPr>
          <p:spPr>
            <a:xfrm>
              <a:off x="4117616" y="5206461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t1658"/>
            <p:cNvSpPr/>
            <p:nvPr/>
          </p:nvSpPr>
          <p:spPr>
            <a:xfrm>
              <a:off x="4345004" y="5062631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t1659"/>
            <p:cNvSpPr/>
            <p:nvPr/>
          </p:nvSpPr>
          <p:spPr>
            <a:xfrm>
              <a:off x="4864750" y="3535849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t1660"/>
            <p:cNvSpPr/>
            <p:nvPr/>
          </p:nvSpPr>
          <p:spPr>
            <a:xfrm>
              <a:off x="4767298" y="3187052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t1661"/>
            <p:cNvSpPr/>
            <p:nvPr/>
          </p:nvSpPr>
          <p:spPr>
            <a:xfrm>
              <a:off x="4767298" y="5561604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t1662"/>
            <p:cNvSpPr/>
            <p:nvPr/>
          </p:nvSpPr>
          <p:spPr>
            <a:xfrm>
              <a:off x="3890227" y="5466015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t1663"/>
            <p:cNvSpPr/>
            <p:nvPr/>
          </p:nvSpPr>
          <p:spPr>
            <a:xfrm>
              <a:off x="4117616" y="5747564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t1664"/>
            <p:cNvSpPr/>
            <p:nvPr/>
          </p:nvSpPr>
          <p:spPr>
            <a:xfrm>
              <a:off x="4052647" y="1510901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t1665"/>
            <p:cNvSpPr/>
            <p:nvPr/>
          </p:nvSpPr>
          <p:spPr>
            <a:xfrm>
              <a:off x="4215068" y="5801229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t1666"/>
            <p:cNvSpPr/>
            <p:nvPr/>
          </p:nvSpPr>
          <p:spPr>
            <a:xfrm>
              <a:off x="4117616" y="4274641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t1667"/>
            <p:cNvSpPr/>
            <p:nvPr/>
          </p:nvSpPr>
          <p:spPr>
            <a:xfrm>
              <a:off x="4085131" y="5276202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t1668"/>
            <p:cNvSpPr/>
            <p:nvPr/>
          </p:nvSpPr>
          <p:spPr>
            <a:xfrm>
              <a:off x="4474941" y="4072949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t1669"/>
            <p:cNvSpPr/>
            <p:nvPr/>
          </p:nvSpPr>
          <p:spPr>
            <a:xfrm>
              <a:off x="4247552" y="3423017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t1670"/>
            <p:cNvSpPr/>
            <p:nvPr/>
          </p:nvSpPr>
          <p:spPr>
            <a:xfrm>
              <a:off x="4280036" y="5477894"/>
              <a:ext cx="63202" cy="63202"/>
            </a:xfrm>
            <a:prstGeom prst="ellipse">
              <a:avLst/>
            </a:prstGeom>
            <a:solidFill>
              <a:srgbClr val="A87DFF">
                <a:alpha val="100000"/>
              </a:srgbClr>
            </a:solidFill>
            <a:ln w="9000" cap="rnd">
              <a:solidFill>
                <a:srgbClr val="A8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t1671"/>
            <p:cNvSpPr/>
            <p:nvPr/>
          </p:nvSpPr>
          <p:spPr>
            <a:xfrm>
              <a:off x="4442457" y="4908228"/>
              <a:ext cx="63202" cy="63202"/>
            </a:xfrm>
            <a:prstGeom prst="ellipse">
              <a:avLst/>
            </a:prstGeom>
            <a:solidFill>
              <a:srgbClr val="A87DFF">
                <a:alpha val="100000"/>
              </a:srgbClr>
            </a:solidFill>
            <a:ln w="9000" cap="rnd">
              <a:solidFill>
                <a:srgbClr val="A8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t1672"/>
            <p:cNvSpPr/>
            <p:nvPr/>
          </p:nvSpPr>
          <p:spPr>
            <a:xfrm>
              <a:off x="4507425" y="4891596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t1673"/>
            <p:cNvSpPr/>
            <p:nvPr/>
          </p:nvSpPr>
          <p:spPr>
            <a:xfrm>
              <a:off x="4832266" y="4522484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t1674"/>
            <p:cNvSpPr/>
            <p:nvPr/>
          </p:nvSpPr>
          <p:spPr>
            <a:xfrm>
              <a:off x="4345004" y="3881121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t1675"/>
            <p:cNvSpPr/>
            <p:nvPr/>
          </p:nvSpPr>
          <p:spPr>
            <a:xfrm>
              <a:off x="4247552" y="5197074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t1676"/>
            <p:cNvSpPr/>
            <p:nvPr/>
          </p:nvSpPr>
          <p:spPr>
            <a:xfrm>
              <a:off x="4669846" y="3412806"/>
              <a:ext cx="63202" cy="63202"/>
            </a:xfrm>
            <a:prstGeom prst="ellipse">
              <a:avLst/>
            </a:prstGeom>
            <a:solidFill>
              <a:srgbClr val="A77DFF">
                <a:alpha val="100000"/>
              </a:srgbClr>
            </a:solidFill>
            <a:ln w="9000" cap="rnd">
              <a:solidFill>
                <a:srgbClr val="A77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t1677"/>
            <p:cNvSpPr/>
            <p:nvPr/>
          </p:nvSpPr>
          <p:spPr>
            <a:xfrm>
              <a:off x="4150100" y="4011924"/>
              <a:ext cx="63202" cy="63202"/>
            </a:xfrm>
            <a:prstGeom prst="ellipse">
              <a:avLst/>
            </a:prstGeom>
            <a:solidFill>
              <a:srgbClr val="A77CFF">
                <a:alpha val="100000"/>
              </a:srgbClr>
            </a:solidFill>
            <a:ln w="9000" cap="rnd">
              <a:solidFill>
                <a:srgbClr val="A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pt1678"/>
            <p:cNvSpPr/>
            <p:nvPr/>
          </p:nvSpPr>
          <p:spPr>
            <a:xfrm>
              <a:off x="4409973" y="4652061"/>
              <a:ext cx="63202" cy="63202"/>
            </a:xfrm>
            <a:prstGeom prst="ellipse">
              <a:avLst/>
            </a:prstGeom>
            <a:solidFill>
              <a:srgbClr val="A77CFF">
                <a:alpha val="100000"/>
              </a:srgbClr>
            </a:solidFill>
            <a:ln w="9000" cap="rnd">
              <a:solidFill>
                <a:srgbClr val="A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7" name="pt1679"/>
            <p:cNvSpPr/>
            <p:nvPr/>
          </p:nvSpPr>
          <p:spPr>
            <a:xfrm>
              <a:off x="4442457" y="4294716"/>
              <a:ext cx="63202" cy="63202"/>
            </a:xfrm>
            <a:prstGeom prst="ellipse">
              <a:avLst/>
            </a:prstGeom>
            <a:solidFill>
              <a:srgbClr val="A77CFF">
                <a:alpha val="100000"/>
              </a:srgbClr>
            </a:solidFill>
            <a:ln w="9000" cap="rnd">
              <a:solidFill>
                <a:srgbClr val="A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8" name="pt1680"/>
            <p:cNvSpPr/>
            <p:nvPr/>
          </p:nvSpPr>
          <p:spPr>
            <a:xfrm>
              <a:off x="4994687" y="2976266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t1681"/>
            <p:cNvSpPr/>
            <p:nvPr/>
          </p:nvSpPr>
          <p:spPr>
            <a:xfrm>
              <a:off x="3987679" y="4846741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t1682"/>
            <p:cNvSpPr/>
            <p:nvPr/>
          </p:nvSpPr>
          <p:spPr>
            <a:xfrm>
              <a:off x="4215068" y="3291498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t1683"/>
            <p:cNvSpPr/>
            <p:nvPr/>
          </p:nvSpPr>
          <p:spPr>
            <a:xfrm>
              <a:off x="4312520" y="4392623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t1684"/>
            <p:cNvSpPr/>
            <p:nvPr/>
          </p:nvSpPr>
          <p:spPr>
            <a:xfrm>
              <a:off x="4442457" y="5454603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t1685"/>
            <p:cNvSpPr/>
            <p:nvPr/>
          </p:nvSpPr>
          <p:spPr>
            <a:xfrm>
              <a:off x="4637361" y="2954702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t1686"/>
            <p:cNvSpPr/>
            <p:nvPr/>
          </p:nvSpPr>
          <p:spPr>
            <a:xfrm>
              <a:off x="4409973" y="4221589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t1687"/>
            <p:cNvSpPr/>
            <p:nvPr/>
          </p:nvSpPr>
          <p:spPr>
            <a:xfrm>
              <a:off x="4247552" y="4908228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pt1688"/>
            <p:cNvSpPr/>
            <p:nvPr/>
          </p:nvSpPr>
          <p:spPr>
            <a:xfrm>
              <a:off x="4020163" y="3467872"/>
              <a:ext cx="63202" cy="63202"/>
            </a:xfrm>
            <a:prstGeom prst="ellipse">
              <a:avLst/>
            </a:prstGeom>
            <a:solidFill>
              <a:srgbClr val="A57BFF">
                <a:alpha val="100000"/>
              </a:srgbClr>
            </a:solidFill>
            <a:ln w="9000" cap="rnd">
              <a:solidFill>
                <a:srgbClr val="A5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7" name="pt1689"/>
            <p:cNvSpPr/>
            <p:nvPr/>
          </p:nvSpPr>
          <p:spPr>
            <a:xfrm>
              <a:off x="4150100" y="1302024"/>
              <a:ext cx="63202" cy="63202"/>
            </a:xfrm>
            <a:prstGeom prst="ellipse">
              <a:avLst/>
            </a:prstGeom>
            <a:solidFill>
              <a:srgbClr val="A57BFF">
                <a:alpha val="100000"/>
              </a:srgbClr>
            </a:solidFill>
            <a:ln w="9000" cap="rnd">
              <a:solidFill>
                <a:srgbClr val="A5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8" name="pt1690"/>
            <p:cNvSpPr/>
            <p:nvPr/>
          </p:nvSpPr>
          <p:spPr>
            <a:xfrm>
              <a:off x="4669846" y="3624709"/>
              <a:ext cx="63202" cy="63202"/>
            </a:xfrm>
            <a:prstGeom prst="ellipse">
              <a:avLst/>
            </a:prstGeom>
            <a:solidFill>
              <a:srgbClr val="A57BFF">
                <a:alpha val="100000"/>
              </a:srgbClr>
            </a:solidFill>
            <a:ln w="9000" cap="rnd">
              <a:solidFill>
                <a:srgbClr val="A5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9" name="pt1691"/>
            <p:cNvSpPr/>
            <p:nvPr/>
          </p:nvSpPr>
          <p:spPr>
            <a:xfrm>
              <a:off x="4832266" y="3896575"/>
              <a:ext cx="63202" cy="63202"/>
            </a:xfrm>
            <a:prstGeom prst="ellipse">
              <a:avLst/>
            </a:prstGeom>
            <a:solidFill>
              <a:srgbClr val="A57AFF">
                <a:alpha val="100000"/>
              </a:srgbClr>
            </a:solidFill>
            <a:ln w="9000" cap="rnd">
              <a:solidFill>
                <a:srgbClr val="A5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pt1692"/>
            <p:cNvSpPr/>
            <p:nvPr/>
          </p:nvSpPr>
          <p:spPr>
            <a:xfrm>
              <a:off x="4247552" y="4093024"/>
              <a:ext cx="63202" cy="63202"/>
            </a:xfrm>
            <a:prstGeom prst="ellipse">
              <a:avLst/>
            </a:prstGeom>
            <a:solidFill>
              <a:srgbClr val="A57AFF">
                <a:alpha val="100000"/>
              </a:srgbClr>
            </a:solidFill>
            <a:ln w="9000" cap="rnd">
              <a:solidFill>
                <a:srgbClr val="A5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1" name="pt1693"/>
            <p:cNvSpPr/>
            <p:nvPr/>
          </p:nvSpPr>
          <p:spPr>
            <a:xfrm>
              <a:off x="5319528" y="3152266"/>
              <a:ext cx="63202" cy="63202"/>
            </a:xfrm>
            <a:prstGeom prst="ellipse">
              <a:avLst/>
            </a:prstGeom>
            <a:solidFill>
              <a:srgbClr val="A57AFF">
                <a:alpha val="100000"/>
              </a:srgbClr>
            </a:solidFill>
            <a:ln w="9000" cap="rnd">
              <a:solidFill>
                <a:srgbClr val="A5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t1694"/>
            <p:cNvSpPr/>
            <p:nvPr/>
          </p:nvSpPr>
          <p:spPr>
            <a:xfrm>
              <a:off x="5839274" y="3982054"/>
              <a:ext cx="63202" cy="63202"/>
            </a:xfrm>
            <a:prstGeom prst="ellipse">
              <a:avLst/>
            </a:prstGeom>
            <a:solidFill>
              <a:srgbClr val="A47AFF">
                <a:alpha val="100000"/>
              </a:srgbClr>
            </a:solidFill>
            <a:ln w="9000" cap="rnd">
              <a:solidFill>
                <a:srgbClr val="A4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t1695"/>
            <p:cNvSpPr/>
            <p:nvPr/>
          </p:nvSpPr>
          <p:spPr>
            <a:xfrm>
              <a:off x="4117616" y="2556560"/>
              <a:ext cx="63202" cy="63202"/>
            </a:xfrm>
            <a:prstGeom prst="ellipse">
              <a:avLst/>
            </a:prstGeom>
            <a:solidFill>
              <a:srgbClr val="A47AFF">
                <a:alpha val="100000"/>
              </a:srgbClr>
            </a:solidFill>
            <a:ln w="9000" cap="rnd">
              <a:solidFill>
                <a:srgbClr val="A47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t1696"/>
            <p:cNvSpPr/>
            <p:nvPr/>
          </p:nvSpPr>
          <p:spPr>
            <a:xfrm>
              <a:off x="4897234" y="3861715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t1697"/>
            <p:cNvSpPr/>
            <p:nvPr/>
          </p:nvSpPr>
          <p:spPr>
            <a:xfrm>
              <a:off x="4117616" y="5812494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t1698"/>
            <p:cNvSpPr/>
            <p:nvPr/>
          </p:nvSpPr>
          <p:spPr>
            <a:xfrm>
              <a:off x="4474941" y="4612320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t1699"/>
            <p:cNvSpPr/>
            <p:nvPr/>
          </p:nvSpPr>
          <p:spPr>
            <a:xfrm>
              <a:off x="4409973" y="5068509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t1700"/>
            <p:cNvSpPr/>
            <p:nvPr/>
          </p:nvSpPr>
          <p:spPr>
            <a:xfrm>
              <a:off x="4669846" y="4689904"/>
              <a:ext cx="63202" cy="63202"/>
            </a:xfrm>
            <a:prstGeom prst="ellipse">
              <a:avLst/>
            </a:prstGeom>
            <a:solidFill>
              <a:srgbClr val="A479FF">
                <a:alpha val="100000"/>
              </a:srgbClr>
            </a:solidFill>
            <a:ln w="9000" cap="rnd">
              <a:solidFill>
                <a:srgbClr val="A4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t1701"/>
            <p:cNvSpPr/>
            <p:nvPr/>
          </p:nvSpPr>
          <p:spPr>
            <a:xfrm>
              <a:off x="3760290" y="4944648"/>
              <a:ext cx="63202" cy="63202"/>
            </a:xfrm>
            <a:prstGeom prst="ellipse">
              <a:avLst/>
            </a:prstGeom>
            <a:solidFill>
              <a:srgbClr val="A379FF">
                <a:alpha val="100000"/>
              </a:srgbClr>
            </a:solidFill>
            <a:ln w="9000" cap="rnd">
              <a:solidFill>
                <a:srgbClr val="A3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t1702"/>
            <p:cNvSpPr/>
            <p:nvPr/>
          </p:nvSpPr>
          <p:spPr>
            <a:xfrm>
              <a:off x="4507425" y="2228199"/>
              <a:ext cx="63202" cy="63202"/>
            </a:xfrm>
            <a:prstGeom prst="ellipse">
              <a:avLst/>
            </a:prstGeom>
            <a:solidFill>
              <a:srgbClr val="A379FF">
                <a:alpha val="100000"/>
              </a:srgbClr>
            </a:solidFill>
            <a:ln w="9000" cap="rnd">
              <a:solidFill>
                <a:srgbClr val="A37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pt1703"/>
            <p:cNvSpPr/>
            <p:nvPr/>
          </p:nvSpPr>
          <p:spPr>
            <a:xfrm>
              <a:off x="4247552" y="611468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2" name="pt1704"/>
            <p:cNvSpPr/>
            <p:nvPr/>
          </p:nvSpPr>
          <p:spPr>
            <a:xfrm>
              <a:off x="4962203" y="787842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3" name="pt1705"/>
            <p:cNvSpPr/>
            <p:nvPr/>
          </p:nvSpPr>
          <p:spPr>
            <a:xfrm>
              <a:off x="4637361" y="3520924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4" name="pt1706"/>
            <p:cNvSpPr/>
            <p:nvPr/>
          </p:nvSpPr>
          <p:spPr>
            <a:xfrm>
              <a:off x="4182584" y="4546154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pt1707"/>
            <p:cNvSpPr/>
            <p:nvPr/>
          </p:nvSpPr>
          <p:spPr>
            <a:xfrm>
              <a:off x="4637361" y="4221589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6" name="pt1708"/>
            <p:cNvSpPr/>
            <p:nvPr/>
          </p:nvSpPr>
          <p:spPr>
            <a:xfrm>
              <a:off x="4247552" y="5034897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t1709"/>
            <p:cNvSpPr/>
            <p:nvPr/>
          </p:nvSpPr>
          <p:spPr>
            <a:xfrm>
              <a:off x="4085131" y="3326598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t1710"/>
            <p:cNvSpPr/>
            <p:nvPr/>
          </p:nvSpPr>
          <p:spPr>
            <a:xfrm>
              <a:off x="4799782" y="3334157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t1711"/>
            <p:cNvSpPr/>
            <p:nvPr/>
          </p:nvSpPr>
          <p:spPr>
            <a:xfrm>
              <a:off x="4864750" y="5769835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t1712"/>
            <p:cNvSpPr/>
            <p:nvPr/>
          </p:nvSpPr>
          <p:spPr>
            <a:xfrm>
              <a:off x="4247552" y="4742956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t1713"/>
            <p:cNvSpPr/>
            <p:nvPr/>
          </p:nvSpPr>
          <p:spPr>
            <a:xfrm>
              <a:off x="3955195" y="4631513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t1714"/>
            <p:cNvSpPr/>
            <p:nvPr/>
          </p:nvSpPr>
          <p:spPr>
            <a:xfrm>
              <a:off x="4280036" y="4500596"/>
              <a:ext cx="63202" cy="63202"/>
            </a:xfrm>
            <a:prstGeom prst="ellipse">
              <a:avLst/>
            </a:prstGeom>
            <a:solidFill>
              <a:srgbClr val="A276FF">
                <a:alpha val="100000"/>
              </a:srgbClr>
            </a:solidFill>
            <a:ln w="9000" cap="rnd">
              <a:solidFill>
                <a:srgbClr val="A2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t1715"/>
            <p:cNvSpPr/>
            <p:nvPr/>
          </p:nvSpPr>
          <p:spPr>
            <a:xfrm>
              <a:off x="4539909" y="989534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pt1716"/>
            <p:cNvSpPr/>
            <p:nvPr/>
          </p:nvSpPr>
          <p:spPr>
            <a:xfrm>
              <a:off x="4345004" y="4784596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5" name="pt1717"/>
            <p:cNvSpPr/>
            <p:nvPr/>
          </p:nvSpPr>
          <p:spPr>
            <a:xfrm>
              <a:off x="4312520" y="1274936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6" name="pt1718"/>
            <p:cNvSpPr/>
            <p:nvPr/>
          </p:nvSpPr>
          <p:spPr>
            <a:xfrm>
              <a:off x="4085131" y="4986288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7" name="pt1719"/>
            <p:cNvSpPr/>
            <p:nvPr/>
          </p:nvSpPr>
          <p:spPr>
            <a:xfrm>
              <a:off x="4150100" y="5545871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pt1720"/>
            <p:cNvSpPr/>
            <p:nvPr/>
          </p:nvSpPr>
          <p:spPr>
            <a:xfrm>
              <a:off x="4182584" y="5264323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9" name="pt1721"/>
            <p:cNvSpPr/>
            <p:nvPr/>
          </p:nvSpPr>
          <p:spPr>
            <a:xfrm>
              <a:off x="5027171" y="2466311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t1722"/>
            <p:cNvSpPr/>
            <p:nvPr/>
          </p:nvSpPr>
          <p:spPr>
            <a:xfrm>
              <a:off x="4247552" y="5301520"/>
              <a:ext cx="63202" cy="63202"/>
            </a:xfrm>
            <a:prstGeom prst="ellipse">
              <a:avLst/>
            </a:prstGeom>
            <a:solidFill>
              <a:srgbClr val="A175FF">
                <a:alpha val="100000"/>
              </a:srgbClr>
            </a:solidFill>
            <a:ln w="9000" cap="rnd">
              <a:solidFill>
                <a:srgbClr val="A1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t1723"/>
            <p:cNvSpPr/>
            <p:nvPr/>
          </p:nvSpPr>
          <p:spPr>
            <a:xfrm>
              <a:off x="4572393" y="4875864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t1724"/>
            <p:cNvSpPr/>
            <p:nvPr/>
          </p:nvSpPr>
          <p:spPr>
            <a:xfrm>
              <a:off x="4442457" y="4364890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t1725"/>
            <p:cNvSpPr/>
            <p:nvPr/>
          </p:nvSpPr>
          <p:spPr>
            <a:xfrm>
              <a:off x="4280036" y="4072949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t1726"/>
            <p:cNvSpPr/>
            <p:nvPr/>
          </p:nvSpPr>
          <p:spPr>
            <a:xfrm>
              <a:off x="4280036" y="4891596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t1727"/>
            <p:cNvSpPr/>
            <p:nvPr/>
          </p:nvSpPr>
          <p:spPr>
            <a:xfrm>
              <a:off x="4442457" y="3780361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t1728"/>
            <p:cNvSpPr/>
            <p:nvPr/>
          </p:nvSpPr>
          <p:spPr>
            <a:xfrm>
              <a:off x="4345004" y="4255861"/>
              <a:ext cx="63202" cy="63202"/>
            </a:xfrm>
            <a:prstGeom prst="ellipse">
              <a:avLst/>
            </a:prstGeom>
            <a:solidFill>
              <a:srgbClr val="A075FF">
                <a:alpha val="100000"/>
              </a:srgbClr>
            </a:solidFill>
            <a:ln w="9000" cap="rnd">
              <a:solidFill>
                <a:srgbClr val="A07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pt1729"/>
            <p:cNvSpPr/>
            <p:nvPr/>
          </p:nvSpPr>
          <p:spPr>
            <a:xfrm>
              <a:off x="4020163" y="4645049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8" name="pt1730"/>
            <p:cNvSpPr/>
            <p:nvPr/>
          </p:nvSpPr>
          <p:spPr>
            <a:xfrm>
              <a:off x="4312520" y="4908228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9" name="pt1731"/>
            <p:cNvSpPr/>
            <p:nvPr/>
          </p:nvSpPr>
          <p:spPr>
            <a:xfrm>
              <a:off x="4280036" y="5113364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0" name="pt1732"/>
            <p:cNvSpPr/>
            <p:nvPr/>
          </p:nvSpPr>
          <p:spPr>
            <a:xfrm>
              <a:off x="4377488" y="3734494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pt1733"/>
            <p:cNvSpPr/>
            <p:nvPr/>
          </p:nvSpPr>
          <p:spPr>
            <a:xfrm>
              <a:off x="4539909" y="3211113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pt1734"/>
            <p:cNvSpPr/>
            <p:nvPr/>
          </p:nvSpPr>
          <p:spPr>
            <a:xfrm>
              <a:off x="4669846" y="4274641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pt1735"/>
            <p:cNvSpPr/>
            <p:nvPr/>
          </p:nvSpPr>
          <p:spPr>
            <a:xfrm>
              <a:off x="4247552" y="5211271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pt1736"/>
            <p:cNvSpPr/>
            <p:nvPr/>
          </p:nvSpPr>
          <p:spPr>
            <a:xfrm>
              <a:off x="5319528" y="2797864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pt1737"/>
            <p:cNvSpPr/>
            <p:nvPr/>
          </p:nvSpPr>
          <p:spPr>
            <a:xfrm>
              <a:off x="4799782" y="3358086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pt1738"/>
            <p:cNvSpPr/>
            <p:nvPr/>
          </p:nvSpPr>
          <p:spPr>
            <a:xfrm>
              <a:off x="4702330" y="4137879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pt1739"/>
            <p:cNvSpPr/>
            <p:nvPr/>
          </p:nvSpPr>
          <p:spPr>
            <a:xfrm>
              <a:off x="4150100" y="1134161"/>
              <a:ext cx="63202" cy="63202"/>
            </a:xfrm>
            <a:prstGeom prst="ellipse">
              <a:avLst/>
            </a:prstGeom>
            <a:solidFill>
              <a:srgbClr val="9F73FF">
                <a:alpha val="100000"/>
              </a:srgbClr>
            </a:solidFill>
            <a:ln w="9000" cap="rnd">
              <a:solidFill>
                <a:srgbClr val="9F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pt1740"/>
            <p:cNvSpPr/>
            <p:nvPr/>
          </p:nvSpPr>
          <p:spPr>
            <a:xfrm>
              <a:off x="4734814" y="3096495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t1741"/>
            <p:cNvSpPr/>
            <p:nvPr/>
          </p:nvSpPr>
          <p:spPr>
            <a:xfrm>
              <a:off x="3792774" y="3196439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t1742"/>
            <p:cNvSpPr/>
            <p:nvPr/>
          </p:nvSpPr>
          <p:spPr>
            <a:xfrm>
              <a:off x="4507425" y="4891596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t1743"/>
            <p:cNvSpPr/>
            <p:nvPr/>
          </p:nvSpPr>
          <p:spPr>
            <a:xfrm>
              <a:off x="4474941" y="5422828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t1744"/>
            <p:cNvSpPr/>
            <p:nvPr/>
          </p:nvSpPr>
          <p:spPr>
            <a:xfrm>
              <a:off x="5124623" y="3520924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t1745"/>
            <p:cNvSpPr/>
            <p:nvPr/>
          </p:nvSpPr>
          <p:spPr>
            <a:xfrm>
              <a:off x="4734814" y="4698101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t1746"/>
            <p:cNvSpPr/>
            <p:nvPr/>
          </p:nvSpPr>
          <p:spPr>
            <a:xfrm>
              <a:off x="4117616" y="4860938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t1747"/>
            <p:cNvSpPr/>
            <p:nvPr/>
          </p:nvSpPr>
          <p:spPr>
            <a:xfrm>
              <a:off x="4637361" y="3096495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t1748"/>
            <p:cNvSpPr/>
            <p:nvPr/>
          </p:nvSpPr>
          <p:spPr>
            <a:xfrm>
              <a:off x="4669846" y="3624709"/>
              <a:ext cx="63202" cy="63202"/>
            </a:xfrm>
            <a:prstGeom prst="ellipse">
              <a:avLst/>
            </a:prstGeom>
            <a:solidFill>
              <a:srgbClr val="9D72FF">
                <a:alpha val="100000"/>
              </a:srgbClr>
            </a:solidFill>
            <a:ln w="9000" cap="rnd">
              <a:solidFill>
                <a:srgbClr val="9D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t1749"/>
            <p:cNvSpPr/>
            <p:nvPr/>
          </p:nvSpPr>
          <p:spPr>
            <a:xfrm>
              <a:off x="4182584" y="4450369"/>
              <a:ext cx="63202" cy="63202"/>
            </a:xfrm>
            <a:prstGeom prst="ellipse">
              <a:avLst/>
            </a:prstGeom>
            <a:solidFill>
              <a:srgbClr val="9D72FF">
                <a:alpha val="100000"/>
              </a:srgbClr>
            </a:solidFill>
            <a:ln w="9000" cap="rnd">
              <a:solidFill>
                <a:srgbClr val="9D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t1750"/>
            <p:cNvSpPr/>
            <p:nvPr/>
          </p:nvSpPr>
          <p:spPr>
            <a:xfrm>
              <a:off x="4799782" y="3455993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t1751"/>
            <p:cNvSpPr/>
            <p:nvPr/>
          </p:nvSpPr>
          <p:spPr>
            <a:xfrm>
              <a:off x="3857743" y="5009579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t1752"/>
            <p:cNvSpPr/>
            <p:nvPr/>
          </p:nvSpPr>
          <p:spPr>
            <a:xfrm>
              <a:off x="4020163" y="4631513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t1753"/>
            <p:cNvSpPr/>
            <p:nvPr/>
          </p:nvSpPr>
          <p:spPr>
            <a:xfrm>
              <a:off x="3987679" y="5412963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t1754"/>
            <p:cNvSpPr/>
            <p:nvPr/>
          </p:nvSpPr>
          <p:spPr>
            <a:xfrm>
              <a:off x="4312520" y="5545871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t1755"/>
            <p:cNvSpPr/>
            <p:nvPr/>
          </p:nvSpPr>
          <p:spPr>
            <a:xfrm>
              <a:off x="5027171" y="3624709"/>
              <a:ext cx="63202" cy="63202"/>
            </a:xfrm>
            <a:prstGeom prst="ellipse">
              <a:avLst/>
            </a:prstGeom>
            <a:solidFill>
              <a:srgbClr val="9D71FF">
                <a:alpha val="100000"/>
              </a:srgbClr>
            </a:solidFill>
            <a:ln w="9000" cap="rnd">
              <a:solidFill>
                <a:srgbClr val="9D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t1756"/>
            <p:cNvSpPr/>
            <p:nvPr/>
          </p:nvSpPr>
          <p:spPr>
            <a:xfrm>
              <a:off x="4897234" y="2104566"/>
              <a:ext cx="63202" cy="63202"/>
            </a:xfrm>
            <a:prstGeom prst="ellipse">
              <a:avLst/>
            </a:prstGeom>
            <a:solidFill>
              <a:srgbClr val="9C71FF">
                <a:alpha val="100000"/>
              </a:srgbClr>
            </a:solidFill>
            <a:ln w="9000" cap="rnd">
              <a:solidFill>
                <a:srgbClr val="9C7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t1757"/>
            <p:cNvSpPr/>
            <p:nvPr/>
          </p:nvSpPr>
          <p:spPr>
            <a:xfrm>
              <a:off x="4702330" y="4724177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t1758"/>
            <p:cNvSpPr/>
            <p:nvPr/>
          </p:nvSpPr>
          <p:spPr>
            <a:xfrm>
              <a:off x="3955195" y="4674171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t1759"/>
            <p:cNvSpPr/>
            <p:nvPr/>
          </p:nvSpPr>
          <p:spPr>
            <a:xfrm>
              <a:off x="4604877" y="4566582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t1760"/>
            <p:cNvSpPr/>
            <p:nvPr/>
          </p:nvSpPr>
          <p:spPr>
            <a:xfrm>
              <a:off x="4312520" y="5376543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t1761"/>
            <p:cNvSpPr/>
            <p:nvPr/>
          </p:nvSpPr>
          <p:spPr>
            <a:xfrm>
              <a:off x="4702330" y="3722616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t1762"/>
            <p:cNvSpPr/>
            <p:nvPr/>
          </p:nvSpPr>
          <p:spPr>
            <a:xfrm>
              <a:off x="4182584" y="1274936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t1763"/>
            <p:cNvSpPr/>
            <p:nvPr/>
          </p:nvSpPr>
          <p:spPr>
            <a:xfrm>
              <a:off x="4377488" y="4274641"/>
              <a:ext cx="63202" cy="63202"/>
            </a:xfrm>
            <a:prstGeom prst="ellipse">
              <a:avLst/>
            </a:prstGeom>
            <a:solidFill>
              <a:srgbClr val="9B70FF">
                <a:alpha val="100000"/>
              </a:srgbClr>
            </a:solidFill>
            <a:ln w="9000" cap="rnd">
              <a:solidFill>
                <a:srgbClr val="9B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t1764"/>
            <p:cNvSpPr/>
            <p:nvPr/>
          </p:nvSpPr>
          <p:spPr>
            <a:xfrm>
              <a:off x="4312520" y="4072949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t1765"/>
            <p:cNvSpPr/>
            <p:nvPr/>
          </p:nvSpPr>
          <p:spPr>
            <a:xfrm>
              <a:off x="4572393" y="3201249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t1766"/>
            <p:cNvSpPr/>
            <p:nvPr/>
          </p:nvSpPr>
          <p:spPr>
            <a:xfrm>
              <a:off x="4637361" y="3624709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t1767"/>
            <p:cNvSpPr/>
            <p:nvPr/>
          </p:nvSpPr>
          <p:spPr>
            <a:xfrm>
              <a:off x="4377488" y="5368109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t1768"/>
            <p:cNvSpPr/>
            <p:nvPr/>
          </p:nvSpPr>
          <p:spPr>
            <a:xfrm>
              <a:off x="4280036" y="3646273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t1769"/>
            <p:cNvSpPr/>
            <p:nvPr/>
          </p:nvSpPr>
          <p:spPr>
            <a:xfrm>
              <a:off x="5059655" y="4103606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t1770"/>
            <p:cNvSpPr/>
            <p:nvPr/>
          </p:nvSpPr>
          <p:spPr>
            <a:xfrm>
              <a:off x="4637361" y="5466015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t1771"/>
            <p:cNvSpPr/>
            <p:nvPr/>
          </p:nvSpPr>
          <p:spPr>
            <a:xfrm>
              <a:off x="4507425" y="2898206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t1772"/>
            <p:cNvSpPr/>
            <p:nvPr/>
          </p:nvSpPr>
          <p:spPr>
            <a:xfrm>
              <a:off x="4215068" y="4833205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t1773"/>
            <p:cNvSpPr/>
            <p:nvPr/>
          </p:nvSpPr>
          <p:spPr>
            <a:xfrm>
              <a:off x="4637361" y="4255861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t1774"/>
            <p:cNvSpPr/>
            <p:nvPr/>
          </p:nvSpPr>
          <p:spPr>
            <a:xfrm>
              <a:off x="4702330" y="3982054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t1775"/>
            <p:cNvSpPr/>
            <p:nvPr/>
          </p:nvSpPr>
          <p:spPr>
            <a:xfrm>
              <a:off x="5027171" y="888184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t1776"/>
            <p:cNvSpPr/>
            <p:nvPr/>
          </p:nvSpPr>
          <p:spPr>
            <a:xfrm>
              <a:off x="4767298" y="4638202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t1777"/>
            <p:cNvSpPr/>
            <p:nvPr/>
          </p:nvSpPr>
          <p:spPr>
            <a:xfrm>
              <a:off x="4182584" y="5009579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t1778"/>
            <p:cNvSpPr/>
            <p:nvPr/>
          </p:nvSpPr>
          <p:spPr>
            <a:xfrm>
              <a:off x="4572393" y="3506727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t1779"/>
            <p:cNvSpPr/>
            <p:nvPr/>
          </p:nvSpPr>
          <p:spPr>
            <a:xfrm>
              <a:off x="4117616" y="4724177"/>
              <a:ext cx="63202" cy="63202"/>
            </a:xfrm>
            <a:prstGeom prst="ellipse">
              <a:avLst/>
            </a:prstGeom>
            <a:solidFill>
              <a:srgbClr val="9A6DFF">
                <a:alpha val="100000"/>
              </a:srgbClr>
            </a:solidFill>
            <a:ln w="9000" cap="rnd">
              <a:solidFill>
                <a:srgbClr val="9A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t1780"/>
            <p:cNvSpPr/>
            <p:nvPr/>
          </p:nvSpPr>
          <p:spPr>
            <a:xfrm>
              <a:off x="4280036" y="5443621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t1781"/>
            <p:cNvSpPr/>
            <p:nvPr/>
          </p:nvSpPr>
          <p:spPr>
            <a:xfrm>
              <a:off x="4669846" y="3160581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t1782"/>
            <p:cNvSpPr/>
            <p:nvPr/>
          </p:nvSpPr>
          <p:spPr>
            <a:xfrm>
              <a:off x="4182584" y="5816348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t1783"/>
            <p:cNvSpPr/>
            <p:nvPr/>
          </p:nvSpPr>
          <p:spPr>
            <a:xfrm>
              <a:off x="4897234" y="4316280"/>
              <a:ext cx="63202" cy="63202"/>
            </a:xfrm>
            <a:prstGeom prst="ellipse">
              <a:avLst/>
            </a:prstGeom>
            <a:solidFill>
              <a:srgbClr val="996CFF">
                <a:alpha val="100000"/>
              </a:srgbClr>
            </a:solidFill>
            <a:ln w="9000" cap="rnd">
              <a:solidFill>
                <a:srgbClr val="99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t1784"/>
            <p:cNvSpPr/>
            <p:nvPr/>
          </p:nvSpPr>
          <p:spPr>
            <a:xfrm>
              <a:off x="4312520" y="3834836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t1785"/>
            <p:cNvSpPr/>
            <p:nvPr/>
          </p:nvSpPr>
          <p:spPr>
            <a:xfrm>
              <a:off x="4897234" y="3585854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t1786"/>
            <p:cNvSpPr/>
            <p:nvPr/>
          </p:nvSpPr>
          <p:spPr>
            <a:xfrm>
              <a:off x="4312520" y="3822274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t1787"/>
            <p:cNvSpPr/>
            <p:nvPr/>
          </p:nvSpPr>
          <p:spPr>
            <a:xfrm>
              <a:off x="4474941" y="3852477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t1788"/>
            <p:cNvSpPr/>
            <p:nvPr/>
          </p:nvSpPr>
          <p:spPr>
            <a:xfrm>
              <a:off x="4962203" y="3506727"/>
              <a:ext cx="63202" cy="63202"/>
            </a:xfrm>
            <a:prstGeom prst="ellipse">
              <a:avLst/>
            </a:prstGeom>
            <a:solidFill>
              <a:srgbClr val="986CFF">
                <a:alpha val="100000"/>
              </a:srgbClr>
            </a:solidFill>
            <a:ln w="9000" cap="rnd">
              <a:solidFill>
                <a:srgbClr val="986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t1789"/>
            <p:cNvSpPr/>
            <p:nvPr/>
          </p:nvSpPr>
          <p:spPr>
            <a:xfrm>
              <a:off x="3955195" y="855819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t1790"/>
            <p:cNvSpPr/>
            <p:nvPr/>
          </p:nvSpPr>
          <p:spPr>
            <a:xfrm>
              <a:off x="4539909" y="4407549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t1791"/>
            <p:cNvSpPr/>
            <p:nvPr/>
          </p:nvSpPr>
          <p:spPr>
            <a:xfrm>
              <a:off x="4215068" y="4715223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t1792"/>
            <p:cNvSpPr/>
            <p:nvPr/>
          </p:nvSpPr>
          <p:spPr>
            <a:xfrm>
              <a:off x="4897234" y="4255861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t1793"/>
            <p:cNvSpPr/>
            <p:nvPr/>
          </p:nvSpPr>
          <p:spPr>
            <a:xfrm>
              <a:off x="4182584" y="5206461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t1794"/>
            <p:cNvSpPr/>
            <p:nvPr/>
          </p:nvSpPr>
          <p:spPr>
            <a:xfrm>
              <a:off x="4377488" y="4190931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t1795"/>
            <p:cNvSpPr/>
            <p:nvPr/>
          </p:nvSpPr>
          <p:spPr>
            <a:xfrm>
              <a:off x="4215068" y="1060591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t1796"/>
            <p:cNvSpPr/>
            <p:nvPr/>
          </p:nvSpPr>
          <p:spPr>
            <a:xfrm>
              <a:off x="4474941" y="1014853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t1797"/>
            <p:cNvSpPr/>
            <p:nvPr/>
          </p:nvSpPr>
          <p:spPr>
            <a:xfrm>
              <a:off x="3825258" y="5561604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t1798"/>
            <p:cNvSpPr/>
            <p:nvPr/>
          </p:nvSpPr>
          <p:spPr>
            <a:xfrm>
              <a:off x="5514433" y="3106827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t1799"/>
            <p:cNvSpPr/>
            <p:nvPr/>
          </p:nvSpPr>
          <p:spPr>
            <a:xfrm>
              <a:off x="4182584" y="2642039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t1800"/>
            <p:cNvSpPr/>
            <p:nvPr/>
          </p:nvSpPr>
          <p:spPr>
            <a:xfrm>
              <a:off x="4864750" y="2329549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t1801"/>
            <p:cNvSpPr/>
            <p:nvPr/>
          </p:nvSpPr>
          <p:spPr>
            <a:xfrm>
              <a:off x="4637361" y="3375208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t1802"/>
            <p:cNvSpPr/>
            <p:nvPr/>
          </p:nvSpPr>
          <p:spPr>
            <a:xfrm>
              <a:off x="5092139" y="4255861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t1803"/>
            <p:cNvSpPr/>
            <p:nvPr/>
          </p:nvSpPr>
          <p:spPr>
            <a:xfrm>
              <a:off x="4117616" y="4577361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t1804"/>
            <p:cNvSpPr/>
            <p:nvPr/>
          </p:nvSpPr>
          <p:spPr>
            <a:xfrm>
              <a:off x="4507425" y="4752821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t1805"/>
            <p:cNvSpPr/>
            <p:nvPr/>
          </p:nvSpPr>
          <p:spPr>
            <a:xfrm>
              <a:off x="4182584" y="1770339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t1806"/>
            <p:cNvSpPr/>
            <p:nvPr/>
          </p:nvSpPr>
          <p:spPr>
            <a:xfrm>
              <a:off x="4767298" y="3024875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t1807"/>
            <p:cNvSpPr/>
            <p:nvPr/>
          </p:nvSpPr>
          <p:spPr>
            <a:xfrm>
              <a:off x="4767298" y="3113924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t1808"/>
            <p:cNvSpPr/>
            <p:nvPr/>
          </p:nvSpPr>
          <p:spPr>
            <a:xfrm>
              <a:off x="4052647" y="5294981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t1809"/>
            <p:cNvSpPr/>
            <p:nvPr/>
          </p:nvSpPr>
          <p:spPr>
            <a:xfrm>
              <a:off x="4377488" y="4488212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t1810"/>
            <p:cNvSpPr/>
            <p:nvPr/>
          </p:nvSpPr>
          <p:spPr>
            <a:xfrm>
              <a:off x="4474941" y="4163198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t1811"/>
            <p:cNvSpPr/>
            <p:nvPr/>
          </p:nvSpPr>
          <p:spPr>
            <a:xfrm>
              <a:off x="4150100" y="2093584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t1812"/>
            <p:cNvSpPr/>
            <p:nvPr/>
          </p:nvSpPr>
          <p:spPr>
            <a:xfrm>
              <a:off x="4085131" y="5466015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t1813"/>
            <p:cNvSpPr/>
            <p:nvPr/>
          </p:nvSpPr>
          <p:spPr>
            <a:xfrm>
              <a:off x="4150100" y="5422828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t1814"/>
            <p:cNvSpPr/>
            <p:nvPr/>
          </p:nvSpPr>
          <p:spPr>
            <a:xfrm>
              <a:off x="3922711" y="4681931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t1815"/>
            <p:cNvSpPr/>
            <p:nvPr/>
          </p:nvSpPr>
          <p:spPr>
            <a:xfrm>
              <a:off x="4150100" y="4054169"/>
              <a:ext cx="63202" cy="63202"/>
            </a:xfrm>
            <a:prstGeom prst="ellipse">
              <a:avLst/>
            </a:prstGeom>
            <a:solidFill>
              <a:srgbClr val="9568FF">
                <a:alpha val="100000"/>
              </a:srgbClr>
            </a:solidFill>
            <a:ln w="9000" cap="rnd">
              <a:solidFill>
                <a:srgbClr val="95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t1816"/>
            <p:cNvSpPr/>
            <p:nvPr/>
          </p:nvSpPr>
          <p:spPr>
            <a:xfrm>
              <a:off x="4085131" y="5034897"/>
              <a:ext cx="63202" cy="63202"/>
            </a:xfrm>
            <a:prstGeom prst="ellipse">
              <a:avLst/>
            </a:prstGeom>
            <a:solidFill>
              <a:srgbClr val="9468FF">
                <a:alpha val="100000"/>
              </a:srgbClr>
            </a:solidFill>
            <a:ln w="9000" cap="rnd">
              <a:solidFill>
                <a:srgbClr val="94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t1817"/>
            <p:cNvSpPr/>
            <p:nvPr/>
          </p:nvSpPr>
          <p:spPr>
            <a:xfrm>
              <a:off x="4345004" y="3093131"/>
              <a:ext cx="63202" cy="63202"/>
            </a:xfrm>
            <a:prstGeom prst="ellipse">
              <a:avLst/>
            </a:prstGeom>
            <a:solidFill>
              <a:srgbClr val="9468FF">
                <a:alpha val="100000"/>
              </a:srgbClr>
            </a:solidFill>
            <a:ln w="9000" cap="rnd">
              <a:solidFill>
                <a:srgbClr val="94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t1818"/>
            <p:cNvSpPr/>
            <p:nvPr/>
          </p:nvSpPr>
          <p:spPr>
            <a:xfrm>
              <a:off x="4150100" y="1073244"/>
              <a:ext cx="63202" cy="63202"/>
            </a:xfrm>
            <a:prstGeom prst="ellipse">
              <a:avLst/>
            </a:prstGeom>
            <a:solidFill>
              <a:srgbClr val="9468FF">
                <a:alpha val="100000"/>
              </a:srgbClr>
            </a:solidFill>
            <a:ln w="9000" cap="rnd">
              <a:solidFill>
                <a:srgbClr val="946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t1819"/>
            <p:cNvSpPr/>
            <p:nvPr/>
          </p:nvSpPr>
          <p:spPr>
            <a:xfrm>
              <a:off x="4442457" y="3907353"/>
              <a:ext cx="63202" cy="63202"/>
            </a:xfrm>
            <a:prstGeom prst="ellipse">
              <a:avLst/>
            </a:prstGeom>
            <a:solidFill>
              <a:srgbClr val="9467FF">
                <a:alpha val="100000"/>
              </a:srgbClr>
            </a:solidFill>
            <a:ln w="9000" cap="rnd">
              <a:solidFill>
                <a:srgbClr val="94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t1820"/>
            <p:cNvSpPr/>
            <p:nvPr/>
          </p:nvSpPr>
          <p:spPr>
            <a:xfrm>
              <a:off x="4182584" y="3191708"/>
              <a:ext cx="63202" cy="63202"/>
            </a:xfrm>
            <a:prstGeom prst="ellipse">
              <a:avLst/>
            </a:prstGeom>
            <a:solidFill>
              <a:srgbClr val="9467FF">
                <a:alpha val="100000"/>
              </a:srgbClr>
            </a:solidFill>
            <a:ln w="9000" cap="rnd">
              <a:solidFill>
                <a:srgbClr val="94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t1821"/>
            <p:cNvSpPr/>
            <p:nvPr/>
          </p:nvSpPr>
          <p:spPr>
            <a:xfrm>
              <a:off x="3987679" y="4846741"/>
              <a:ext cx="63202" cy="63202"/>
            </a:xfrm>
            <a:prstGeom prst="ellipse">
              <a:avLst/>
            </a:prstGeom>
            <a:solidFill>
              <a:srgbClr val="9467FF">
                <a:alpha val="100000"/>
              </a:srgbClr>
            </a:solidFill>
            <a:ln w="9000" cap="rnd">
              <a:solidFill>
                <a:srgbClr val="94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t1822"/>
            <p:cNvSpPr/>
            <p:nvPr/>
          </p:nvSpPr>
          <p:spPr>
            <a:xfrm>
              <a:off x="4507425" y="3722616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t1823"/>
            <p:cNvSpPr/>
            <p:nvPr/>
          </p:nvSpPr>
          <p:spPr>
            <a:xfrm>
              <a:off x="4280036" y="3480256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t1824"/>
            <p:cNvSpPr/>
            <p:nvPr/>
          </p:nvSpPr>
          <p:spPr>
            <a:xfrm>
              <a:off x="4312520" y="5776525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t1825"/>
            <p:cNvSpPr/>
            <p:nvPr/>
          </p:nvSpPr>
          <p:spPr>
            <a:xfrm>
              <a:off x="4215068" y="4496409"/>
              <a:ext cx="63202" cy="63202"/>
            </a:xfrm>
            <a:prstGeom prst="ellipse">
              <a:avLst/>
            </a:prstGeom>
            <a:solidFill>
              <a:srgbClr val="9366FF">
                <a:alpha val="100000"/>
              </a:srgbClr>
            </a:solidFill>
            <a:ln w="9000" cap="rnd">
              <a:solidFill>
                <a:srgbClr val="9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t1826"/>
            <p:cNvSpPr/>
            <p:nvPr/>
          </p:nvSpPr>
          <p:spPr>
            <a:xfrm>
              <a:off x="4864750" y="3852477"/>
              <a:ext cx="63202" cy="63202"/>
            </a:xfrm>
            <a:prstGeom prst="ellipse">
              <a:avLst/>
            </a:prstGeom>
            <a:solidFill>
              <a:srgbClr val="9366FF">
                <a:alpha val="100000"/>
              </a:srgbClr>
            </a:solidFill>
            <a:ln w="9000" cap="rnd">
              <a:solidFill>
                <a:srgbClr val="9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t1827"/>
            <p:cNvSpPr/>
            <p:nvPr/>
          </p:nvSpPr>
          <p:spPr>
            <a:xfrm>
              <a:off x="4182584" y="4339571"/>
              <a:ext cx="63202" cy="63202"/>
            </a:xfrm>
            <a:prstGeom prst="ellipse">
              <a:avLst/>
            </a:prstGeom>
            <a:solidFill>
              <a:srgbClr val="9266FF">
                <a:alpha val="100000"/>
              </a:srgbClr>
            </a:solidFill>
            <a:ln w="9000" cap="rnd">
              <a:solidFill>
                <a:srgbClr val="92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t1828"/>
            <p:cNvSpPr/>
            <p:nvPr/>
          </p:nvSpPr>
          <p:spPr>
            <a:xfrm>
              <a:off x="4280036" y="3669564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t1829"/>
            <p:cNvSpPr/>
            <p:nvPr/>
          </p:nvSpPr>
          <p:spPr>
            <a:xfrm>
              <a:off x="4150100" y="4176734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t1830"/>
            <p:cNvSpPr/>
            <p:nvPr/>
          </p:nvSpPr>
          <p:spPr>
            <a:xfrm>
              <a:off x="4312520" y="3924308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t1831"/>
            <p:cNvSpPr/>
            <p:nvPr/>
          </p:nvSpPr>
          <p:spPr>
            <a:xfrm>
              <a:off x="4507425" y="3852477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t1832"/>
            <p:cNvSpPr/>
            <p:nvPr/>
          </p:nvSpPr>
          <p:spPr>
            <a:xfrm>
              <a:off x="4832266" y="3830588"/>
              <a:ext cx="63202" cy="63202"/>
            </a:xfrm>
            <a:prstGeom prst="ellipse">
              <a:avLst/>
            </a:prstGeom>
            <a:solidFill>
              <a:srgbClr val="9165FF">
                <a:alpha val="100000"/>
              </a:srgbClr>
            </a:solidFill>
            <a:ln w="9000" cap="rnd">
              <a:solidFill>
                <a:srgbClr val="91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t1833"/>
            <p:cNvSpPr/>
            <p:nvPr/>
          </p:nvSpPr>
          <p:spPr>
            <a:xfrm>
              <a:off x="4572393" y="3802472"/>
              <a:ext cx="63202" cy="63202"/>
            </a:xfrm>
            <a:prstGeom prst="ellipse">
              <a:avLst/>
            </a:prstGeom>
            <a:solidFill>
              <a:srgbClr val="9165FF">
                <a:alpha val="100000"/>
              </a:srgbClr>
            </a:solidFill>
            <a:ln w="9000" cap="rnd">
              <a:solidFill>
                <a:srgbClr val="91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t1834"/>
            <p:cNvSpPr/>
            <p:nvPr/>
          </p:nvSpPr>
          <p:spPr>
            <a:xfrm>
              <a:off x="4799782" y="3535849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t1835"/>
            <p:cNvSpPr/>
            <p:nvPr/>
          </p:nvSpPr>
          <p:spPr>
            <a:xfrm>
              <a:off x="4474941" y="4274641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pt1836"/>
            <p:cNvSpPr/>
            <p:nvPr/>
          </p:nvSpPr>
          <p:spPr>
            <a:xfrm>
              <a:off x="4442457" y="4364890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5" name="pt1837"/>
            <p:cNvSpPr/>
            <p:nvPr/>
          </p:nvSpPr>
          <p:spPr>
            <a:xfrm>
              <a:off x="4150100" y="4413740"/>
              <a:ext cx="63202" cy="63202"/>
            </a:xfrm>
            <a:prstGeom prst="ellipse">
              <a:avLst/>
            </a:prstGeom>
            <a:solidFill>
              <a:srgbClr val="9164FF">
                <a:alpha val="100000"/>
              </a:srgbClr>
            </a:solidFill>
            <a:ln w="9000" cap="rnd">
              <a:solidFill>
                <a:srgbClr val="91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6" name="pt1838"/>
            <p:cNvSpPr/>
            <p:nvPr/>
          </p:nvSpPr>
          <p:spPr>
            <a:xfrm>
              <a:off x="4312520" y="5166416"/>
              <a:ext cx="63202" cy="63202"/>
            </a:xfrm>
            <a:prstGeom prst="ellipse">
              <a:avLst/>
            </a:prstGeom>
            <a:solidFill>
              <a:srgbClr val="9064FF">
                <a:alpha val="100000"/>
              </a:srgbClr>
            </a:solidFill>
            <a:ln w="9000" cap="rnd">
              <a:solidFill>
                <a:srgbClr val="90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7" name="pt1839"/>
            <p:cNvSpPr/>
            <p:nvPr/>
          </p:nvSpPr>
          <p:spPr>
            <a:xfrm>
              <a:off x="3987679" y="5301520"/>
              <a:ext cx="63202" cy="63202"/>
            </a:xfrm>
            <a:prstGeom prst="ellipse">
              <a:avLst/>
            </a:prstGeom>
            <a:solidFill>
              <a:srgbClr val="9064FF">
                <a:alpha val="100000"/>
              </a:srgbClr>
            </a:solidFill>
            <a:ln w="9000" cap="rnd">
              <a:solidFill>
                <a:srgbClr val="906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8" name="pt1840"/>
            <p:cNvSpPr/>
            <p:nvPr/>
          </p:nvSpPr>
          <p:spPr>
            <a:xfrm>
              <a:off x="4637361" y="2245839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9" name="pt1841"/>
            <p:cNvSpPr/>
            <p:nvPr/>
          </p:nvSpPr>
          <p:spPr>
            <a:xfrm>
              <a:off x="4150100" y="4407549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0" name="pt1842"/>
            <p:cNvSpPr/>
            <p:nvPr/>
          </p:nvSpPr>
          <p:spPr>
            <a:xfrm>
              <a:off x="4117616" y="4561339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1" name="pt1843"/>
            <p:cNvSpPr/>
            <p:nvPr/>
          </p:nvSpPr>
          <p:spPr>
            <a:xfrm>
              <a:off x="5157107" y="4221589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2" name="pt1844"/>
            <p:cNvSpPr/>
            <p:nvPr/>
          </p:nvSpPr>
          <p:spPr>
            <a:xfrm>
              <a:off x="3987679" y="4450369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3" name="pt1845"/>
            <p:cNvSpPr/>
            <p:nvPr/>
          </p:nvSpPr>
          <p:spPr>
            <a:xfrm>
              <a:off x="4020163" y="4733415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4" name="pt1846"/>
            <p:cNvSpPr/>
            <p:nvPr/>
          </p:nvSpPr>
          <p:spPr>
            <a:xfrm>
              <a:off x="4182584" y="2572881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5" name="pt1847"/>
            <p:cNvSpPr/>
            <p:nvPr/>
          </p:nvSpPr>
          <p:spPr>
            <a:xfrm>
              <a:off x="4052647" y="5034897"/>
              <a:ext cx="63202" cy="63202"/>
            </a:xfrm>
            <a:prstGeom prst="ellipse">
              <a:avLst/>
            </a:prstGeom>
            <a:solidFill>
              <a:srgbClr val="8F63FF">
                <a:alpha val="100000"/>
              </a:srgbClr>
            </a:solidFill>
            <a:ln w="9000" cap="rnd">
              <a:solidFill>
                <a:srgbClr val="8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6" name="pt1848"/>
            <p:cNvSpPr/>
            <p:nvPr/>
          </p:nvSpPr>
          <p:spPr>
            <a:xfrm>
              <a:off x="4377488" y="4339571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7" name="pt1849"/>
            <p:cNvSpPr/>
            <p:nvPr/>
          </p:nvSpPr>
          <p:spPr>
            <a:xfrm>
              <a:off x="4572393" y="4588554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8" name="pt1850"/>
            <p:cNvSpPr/>
            <p:nvPr/>
          </p:nvSpPr>
          <p:spPr>
            <a:xfrm>
              <a:off x="4280036" y="5403422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9" name="pt1851"/>
            <p:cNvSpPr/>
            <p:nvPr/>
          </p:nvSpPr>
          <p:spPr>
            <a:xfrm>
              <a:off x="4215068" y="1014853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0" name="pt1852"/>
            <p:cNvSpPr/>
            <p:nvPr/>
          </p:nvSpPr>
          <p:spPr>
            <a:xfrm>
              <a:off x="3825258" y="3646273"/>
              <a:ext cx="63202" cy="63202"/>
            </a:xfrm>
            <a:prstGeom prst="ellipse">
              <a:avLst/>
            </a:prstGeom>
            <a:solidFill>
              <a:srgbClr val="8F62FF">
                <a:alpha val="100000"/>
              </a:srgbClr>
            </a:solidFill>
            <a:ln w="9000" cap="rnd">
              <a:solidFill>
                <a:srgbClr val="8F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1" name="pt1853"/>
            <p:cNvSpPr/>
            <p:nvPr/>
          </p:nvSpPr>
          <p:spPr>
            <a:xfrm>
              <a:off x="4637361" y="4472479"/>
              <a:ext cx="63202" cy="63202"/>
            </a:xfrm>
            <a:prstGeom prst="ellipse">
              <a:avLst/>
            </a:prstGeom>
            <a:solidFill>
              <a:srgbClr val="8E62FF">
                <a:alpha val="100000"/>
              </a:srgbClr>
            </a:solidFill>
            <a:ln w="9000" cap="rnd">
              <a:solidFill>
                <a:srgbClr val="8E6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2" name="pt1854"/>
            <p:cNvSpPr/>
            <p:nvPr/>
          </p:nvSpPr>
          <p:spPr>
            <a:xfrm>
              <a:off x="4345004" y="1402784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3" name="pt1855"/>
            <p:cNvSpPr/>
            <p:nvPr/>
          </p:nvSpPr>
          <p:spPr>
            <a:xfrm>
              <a:off x="3825258" y="1958172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4" name="pt1856"/>
            <p:cNvSpPr/>
            <p:nvPr/>
          </p:nvSpPr>
          <p:spPr>
            <a:xfrm>
              <a:off x="4117616" y="3113924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5" name="pt1857"/>
            <p:cNvSpPr/>
            <p:nvPr/>
          </p:nvSpPr>
          <p:spPr>
            <a:xfrm>
              <a:off x="4442457" y="4028094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6" name="pt1858"/>
            <p:cNvSpPr/>
            <p:nvPr/>
          </p:nvSpPr>
          <p:spPr>
            <a:xfrm>
              <a:off x="4377488" y="2536132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7" name="pt1859"/>
            <p:cNvSpPr/>
            <p:nvPr/>
          </p:nvSpPr>
          <p:spPr>
            <a:xfrm>
              <a:off x="4409973" y="4908228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8" name="pt1860"/>
            <p:cNvSpPr/>
            <p:nvPr/>
          </p:nvSpPr>
          <p:spPr>
            <a:xfrm>
              <a:off x="4150100" y="3847965"/>
              <a:ext cx="63202" cy="63202"/>
            </a:xfrm>
            <a:prstGeom prst="ellipse">
              <a:avLst/>
            </a:prstGeom>
            <a:solidFill>
              <a:srgbClr val="8D61FF">
                <a:alpha val="100000"/>
              </a:srgbClr>
            </a:solidFill>
            <a:ln w="9000" cap="rnd">
              <a:solidFill>
                <a:srgbClr val="8D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9" name="pt1861"/>
            <p:cNvSpPr/>
            <p:nvPr/>
          </p:nvSpPr>
          <p:spPr>
            <a:xfrm>
              <a:off x="4832266" y="3585854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0" name="pt1862"/>
            <p:cNvSpPr/>
            <p:nvPr/>
          </p:nvSpPr>
          <p:spPr>
            <a:xfrm>
              <a:off x="4085131" y="5308210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1" name="pt1863"/>
            <p:cNvSpPr/>
            <p:nvPr/>
          </p:nvSpPr>
          <p:spPr>
            <a:xfrm>
              <a:off x="4247552" y="4944648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2" name="pt1864"/>
            <p:cNvSpPr/>
            <p:nvPr/>
          </p:nvSpPr>
          <p:spPr>
            <a:xfrm>
              <a:off x="4994687" y="3024875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3" name="pt1865"/>
            <p:cNvSpPr/>
            <p:nvPr/>
          </p:nvSpPr>
          <p:spPr>
            <a:xfrm>
              <a:off x="4117616" y="4908228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4" name="pt1866"/>
            <p:cNvSpPr/>
            <p:nvPr/>
          </p:nvSpPr>
          <p:spPr>
            <a:xfrm>
              <a:off x="3760290" y="775963"/>
              <a:ext cx="63202" cy="63202"/>
            </a:xfrm>
            <a:prstGeom prst="ellipse">
              <a:avLst/>
            </a:prstGeom>
            <a:solidFill>
              <a:srgbClr val="8D60FF">
                <a:alpha val="100000"/>
              </a:srgbClr>
            </a:solidFill>
            <a:ln w="9000" cap="rnd">
              <a:solidFill>
                <a:srgbClr val="8D6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5" name="pt1867"/>
            <p:cNvSpPr/>
            <p:nvPr/>
          </p:nvSpPr>
          <p:spPr>
            <a:xfrm>
              <a:off x="4312520" y="944679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6" name="pt1868"/>
            <p:cNvSpPr/>
            <p:nvPr/>
          </p:nvSpPr>
          <p:spPr>
            <a:xfrm>
              <a:off x="4280036" y="3852477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7" name="pt1869"/>
            <p:cNvSpPr/>
            <p:nvPr/>
          </p:nvSpPr>
          <p:spPr>
            <a:xfrm>
              <a:off x="4052647" y="1134161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8" name="pt1870"/>
            <p:cNvSpPr/>
            <p:nvPr/>
          </p:nvSpPr>
          <p:spPr>
            <a:xfrm>
              <a:off x="4442457" y="2671909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9" name="pt1871"/>
            <p:cNvSpPr/>
            <p:nvPr/>
          </p:nvSpPr>
          <p:spPr>
            <a:xfrm>
              <a:off x="4312520" y="944679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0" name="pt1872"/>
            <p:cNvSpPr/>
            <p:nvPr/>
          </p:nvSpPr>
          <p:spPr>
            <a:xfrm>
              <a:off x="4215068" y="4255861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1" name="pt1873"/>
            <p:cNvSpPr/>
            <p:nvPr/>
          </p:nvSpPr>
          <p:spPr>
            <a:xfrm>
              <a:off x="4572393" y="3467872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2" name="pt1874"/>
            <p:cNvSpPr/>
            <p:nvPr/>
          </p:nvSpPr>
          <p:spPr>
            <a:xfrm>
              <a:off x="4377488" y="1014853"/>
              <a:ext cx="63202" cy="63202"/>
            </a:xfrm>
            <a:prstGeom prst="ellipse">
              <a:avLst/>
            </a:prstGeom>
            <a:solidFill>
              <a:srgbClr val="8B5FFF">
                <a:alpha val="100000"/>
              </a:srgbClr>
            </a:solidFill>
            <a:ln w="9000" cap="rnd">
              <a:solidFill>
                <a:srgbClr val="8B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3" name="pt1875"/>
            <p:cNvSpPr/>
            <p:nvPr/>
          </p:nvSpPr>
          <p:spPr>
            <a:xfrm>
              <a:off x="4377488" y="4891596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4" name="pt1876"/>
            <p:cNvSpPr/>
            <p:nvPr/>
          </p:nvSpPr>
          <p:spPr>
            <a:xfrm>
              <a:off x="5189592" y="2474176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5" name="pt1877"/>
            <p:cNvSpPr/>
            <p:nvPr/>
          </p:nvSpPr>
          <p:spPr>
            <a:xfrm>
              <a:off x="5481949" y="1457849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6" name="pt1878"/>
            <p:cNvSpPr/>
            <p:nvPr/>
          </p:nvSpPr>
          <p:spPr>
            <a:xfrm>
              <a:off x="4312520" y="2443917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7" name="pt1879"/>
            <p:cNvSpPr/>
            <p:nvPr/>
          </p:nvSpPr>
          <p:spPr>
            <a:xfrm>
              <a:off x="4247552" y="1048465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8" name="pt1880"/>
            <p:cNvSpPr/>
            <p:nvPr/>
          </p:nvSpPr>
          <p:spPr>
            <a:xfrm>
              <a:off x="4474941" y="4944648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9" name="pt1881"/>
            <p:cNvSpPr/>
            <p:nvPr/>
          </p:nvSpPr>
          <p:spPr>
            <a:xfrm>
              <a:off x="4799782" y="2999556"/>
              <a:ext cx="63202" cy="63202"/>
            </a:xfrm>
            <a:prstGeom prst="ellipse">
              <a:avLst/>
            </a:prstGeom>
            <a:solidFill>
              <a:srgbClr val="8B5EFF">
                <a:alpha val="100000"/>
              </a:srgbClr>
            </a:solidFill>
            <a:ln w="9000" cap="rnd">
              <a:solidFill>
                <a:srgbClr val="8B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0" name="pt1882"/>
            <p:cNvSpPr/>
            <p:nvPr/>
          </p:nvSpPr>
          <p:spPr>
            <a:xfrm>
              <a:off x="4345004" y="3857059"/>
              <a:ext cx="63202" cy="63202"/>
            </a:xfrm>
            <a:prstGeom prst="ellipse">
              <a:avLst/>
            </a:prstGeom>
            <a:solidFill>
              <a:srgbClr val="8A5EFF">
                <a:alpha val="100000"/>
              </a:srgbClr>
            </a:solidFill>
            <a:ln w="9000" cap="rnd">
              <a:solidFill>
                <a:srgbClr val="8A5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1" name="pt1883"/>
            <p:cNvSpPr/>
            <p:nvPr/>
          </p:nvSpPr>
          <p:spPr>
            <a:xfrm>
              <a:off x="4312520" y="4674171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2" name="pt1884"/>
            <p:cNvSpPr/>
            <p:nvPr/>
          </p:nvSpPr>
          <p:spPr>
            <a:xfrm>
              <a:off x="4020163" y="5134928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3" name="pt1885"/>
            <p:cNvSpPr/>
            <p:nvPr/>
          </p:nvSpPr>
          <p:spPr>
            <a:xfrm>
              <a:off x="3760290" y="888184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4" name="pt1886"/>
            <p:cNvSpPr/>
            <p:nvPr/>
          </p:nvSpPr>
          <p:spPr>
            <a:xfrm>
              <a:off x="4474941" y="2083002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5" name="pt1887"/>
            <p:cNvSpPr/>
            <p:nvPr/>
          </p:nvSpPr>
          <p:spPr>
            <a:xfrm>
              <a:off x="4767298" y="3187052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6" name="pt1888"/>
            <p:cNvSpPr/>
            <p:nvPr/>
          </p:nvSpPr>
          <p:spPr>
            <a:xfrm>
              <a:off x="4377488" y="4190931"/>
              <a:ext cx="63202" cy="63202"/>
            </a:xfrm>
            <a:prstGeom prst="ellipse">
              <a:avLst/>
            </a:prstGeom>
            <a:solidFill>
              <a:srgbClr val="895DFF">
                <a:alpha val="100000"/>
              </a:srgbClr>
            </a:solidFill>
            <a:ln w="9000" cap="rnd">
              <a:solidFill>
                <a:srgbClr val="89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7" name="pt1889"/>
            <p:cNvSpPr/>
            <p:nvPr/>
          </p:nvSpPr>
          <p:spPr>
            <a:xfrm>
              <a:off x="4117616" y="5150247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8" name="pt1890"/>
            <p:cNvSpPr/>
            <p:nvPr/>
          </p:nvSpPr>
          <p:spPr>
            <a:xfrm>
              <a:off x="4442457" y="4274641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9" name="pt1891"/>
            <p:cNvSpPr/>
            <p:nvPr/>
          </p:nvSpPr>
          <p:spPr>
            <a:xfrm>
              <a:off x="4377488" y="4274641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0" name="pt1892"/>
            <p:cNvSpPr/>
            <p:nvPr/>
          </p:nvSpPr>
          <p:spPr>
            <a:xfrm>
              <a:off x="5027171" y="3052608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1" name="pt1893"/>
            <p:cNvSpPr/>
            <p:nvPr/>
          </p:nvSpPr>
          <p:spPr>
            <a:xfrm>
              <a:off x="4247552" y="5158219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2" name="pt1894"/>
            <p:cNvSpPr/>
            <p:nvPr/>
          </p:nvSpPr>
          <p:spPr>
            <a:xfrm>
              <a:off x="4702330" y="3669564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3" name="pt1895"/>
            <p:cNvSpPr/>
            <p:nvPr/>
          </p:nvSpPr>
          <p:spPr>
            <a:xfrm>
              <a:off x="4832266" y="4190931"/>
              <a:ext cx="63202" cy="63202"/>
            </a:xfrm>
            <a:prstGeom prst="ellipse">
              <a:avLst/>
            </a:prstGeom>
            <a:solidFill>
              <a:srgbClr val="885CFF">
                <a:alpha val="100000"/>
              </a:srgbClr>
            </a:solidFill>
            <a:ln w="9000" cap="rnd">
              <a:solidFill>
                <a:srgbClr val="88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4" name="pt1896"/>
            <p:cNvSpPr/>
            <p:nvPr/>
          </p:nvSpPr>
          <p:spPr>
            <a:xfrm>
              <a:off x="3922711" y="4624974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5" name="pt1897"/>
            <p:cNvSpPr/>
            <p:nvPr/>
          </p:nvSpPr>
          <p:spPr>
            <a:xfrm>
              <a:off x="4020163" y="5394184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6" name="pt1898"/>
            <p:cNvSpPr/>
            <p:nvPr/>
          </p:nvSpPr>
          <p:spPr>
            <a:xfrm>
              <a:off x="4702330" y="3759813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7" name="pt1899"/>
            <p:cNvSpPr/>
            <p:nvPr/>
          </p:nvSpPr>
          <p:spPr>
            <a:xfrm>
              <a:off x="4182584" y="5315057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8" name="pt1900"/>
            <p:cNvSpPr/>
            <p:nvPr/>
          </p:nvSpPr>
          <p:spPr>
            <a:xfrm>
              <a:off x="4897234" y="3260179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9" name="pt1901"/>
            <p:cNvSpPr/>
            <p:nvPr/>
          </p:nvSpPr>
          <p:spPr>
            <a:xfrm>
              <a:off x="4539909" y="3254301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0" name="pt1902"/>
            <p:cNvSpPr/>
            <p:nvPr/>
          </p:nvSpPr>
          <p:spPr>
            <a:xfrm>
              <a:off x="3955195" y="4891596"/>
              <a:ext cx="63202" cy="63202"/>
            </a:xfrm>
            <a:prstGeom prst="ellipse">
              <a:avLst/>
            </a:prstGeom>
            <a:solidFill>
              <a:srgbClr val="885BFF">
                <a:alpha val="100000"/>
              </a:srgbClr>
            </a:solidFill>
            <a:ln w="9000" cap="rnd">
              <a:solidFill>
                <a:srgbClr val="885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1" name="pt1903"/>
            <p:cNvSpPr/>
            <p:nvPr/>
          </p:nvSpPr>
          <p:spPr>
            <a:xfrm>
              <a:off x="4247552" y="4392623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2" name="pt1904"/>
            <p:cNvSpPr/>
            <p:nvPr/>
          </p:nvSpPr>
          <p:spPr>
            <a:xfrm>
              <a:off x="4052647" y="2306258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3" name="pt1905"/>
            <p:cNvSpPr/>
            <p:nvPr/>
          </p:nvSpPr>
          <p:spPr>
            <a:xfrm>
              <a:off x="4539909" y="4652061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4" name="pt1906"/>
            <p:cNvSpPr/>
            <p:nvPr/>
          </p:nvSpPr>
          <p:spPr>
            <a:xfrm>
              <a:off x="4247552" y="5264323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5" name="pt1907"/>
            <p:cNvSpPr/>
            <p:nvPr/>
          </p:nvSpPr>
          <p:spPr>
            <a:xfrm>
              <a:off x="5059655" y="4908228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6" name="pt1908"/>
            <p:cNvSpPr/>
            <p:nvPr/>
          </p:nvSpPr>
          <p:spPr>
            <a:xfrm>
              <a:off x="5839274" y="2898206"/>
              <a:ext cx="63202" cy="63202"/>
            </a:xfrm>
            <a:prstGeom prst="ellipse">
              <a:avLst/>
            </a:prstGeom>
            <a:solidFill>
              <a:srgbClr val="875AFF">
                <a:alpha val="100000"/>
              </a:srgbClr>
            </a:solidFill>
            <a:ln w="9000" cap="rnd">
              <a:solidFill>
                <a:srgbClr val="875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7" name="pt1909"/>
            <p:cNvSpPr/>
            <p:nvPr/>
          </p:nvSpPr>
          <p:spPr>
            <a:xfrm>
              <a:off x="4280036" y="4925869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8" name="pt1910"/>
            <p:cNvSpPr/>
            <p:nvPr/>
          </p:nvSpPr>
          <p:spPr>
            <a:xfrm>
              <a:off x="4539909" y="355158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9" name="pt1911"/>
            <p:cNvSpPr/>
            <p:nvPr/>
          </p:nvSpPr>
          <p:spPr>
            <a:xfrm>
              <a:off x="4182584" y="469810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0" name="pt1912"/>
            <p:cNvSpPr/>
            <p:nvPr/>
          </p:nvSpPr>
          <p:spPr>
            <a:xfrm>
              <a:off x="4832266" y="2462457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1" name="pt1913"/>
            <p:cNvSpPr/>
            <p:nvPr/>
          </p:nvSpPr>
          <p:spPr>
            <a:xfrm>
              <a:off x="4345004" y="336652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2" name="pt1914"/>
            <p:cNvSpPr/>
            <p:nvPr/>
          </p:nvSpPr>
          <p:spPr>
            <a:xfrm>
              <a:off x="4215068" y="5793954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3" name="pt1915"/>
            <p:cNvSpPr/>
            <p:nvPr/>
          </p:nvSpPr>
          <p:spPr>
            <a:xfrm>
              <a:off x="4929719" y="2447531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4" name="pt1916"/>
            <p:cNvSpPr/>
            <p:nvPr/>
          </p:nvSpPr>
          <p:spPr>
            <a:xfrm>
              <a:off x="4345004" y="4556189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5" name="pt1917"/>
            <p:cNvSpPr/>
            <p:nvPr/>
          </p:nvSpPr>
          <p:spPr>
            <a:xfrm>
              <a:off x="4539909" y="3444581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6" name="pt1918"/>
            <p:cNvSpPr/>
            <p:nvPr/>
          </p:nvSpPr>
          <p:spPr>
            <a:xfrm>
              <a:off x="4507425" y="1365185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7" name="pt1919"/>
            <p:cNvSpPr/>
            <p:nvPr/>
          </p:nvSpPr>
          <p:spPr>
            <a:xfrm>
              <a:off x="4150100" y="3319231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8" name="pt1920"/>
            <p:cNvSpPr/>
            <p:nvPr/>
          </p:nvSpPr>
          <p:spPr>
            <a:xfrm>
              <a:off x="4280036" y="3989239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9" name="pt1921"/>
            <p:cNvSpPr/>
            <p:nvPr/>
          </p:nvSpPr>
          <p:spPr>
            <a:xfrm>
              <a:off x="4312520" y="4126001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0" name="pt1922"/>
            <p:cNvSpPr/>
            <p:nvPr/>
          </p:nvSpPr>
          <p:spPr>
            <a:xfrm>
              <a:off x="4767298" y="2865841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1" name="pt1923"/>
            <p:cNvSpPr/>
            <p:nvPr/>
          </p:nvSpPr>
          <p:spPr>
            <a:xfrm>
              <a:off x="4150100" y="1130202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2" name="pt1924"/>
            <p:cNvSpPr/>
            <p:nvPr/>
          </p:nvSpPr>
          <p:spPr>
            <a:xfrm>
              <a:off x="4312520" y="3776834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3" name="pt1925"/>
            <p:cNvSpPr/>
            <p:nvPr/>
          </p:nvSpPr>
          <p:spPr>
            <a:xfrm>
              <a:off x="4539909" y="3260179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4" name="pt1926"/>
            <p:cNvSpPr/>
            <p:nvPr/>
          </p:nvSpPr>
          <p:spPr>
            <a:xfrm>
              <a:off x="4864750" y="4011924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5" name="pt1927"/>
            <p:cNvSpPr/>
            <p:nvPr/>
          </p:nvSpPr>
          <p:spPr>
            <a:xfrm>
              <a:off x="4312520" y="4401486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6" name="pt1928"/>
            <p:cNvSpPr/>
            <p:nvPr/>
          </p:nvSpPr>
          <p:spPr>
            <a:xfrm>
              <a:off x="4474941" y="2153175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7" name="pt1929"/>
            <p:cNvSpPr/>
            <p:nvPr/>
          </p:nvSpPr>
          <p:spPr>
            <a:xfrm>
              <a:off x="4312520" y="2264619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8" name="pt1930"/>
            <p:cNvSpPr/>
            <p:nvPr/>
          </p:nvSpPr>
          <p:spPr>
            <a:xfrm>
              <a:off x="4832266" y="2732934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9" name="pt1931"/>
            <p:cNvSpPr/>
            <p:nvPr/>
          </p:nvSpPr>
          <p:spPr>
            <a:xfrm>
              <a:off x="4052647" y="4698101"/>
              <a:ext cx="63202" cy="63202"/>
            </a:xfrm>
            <a:prstGeom prst="ellipse">
              <a:avLst/>
            </a:prstGeom>
            <a:solidFill>
              <a:srgbClr val="8357FF">
                <a:alpha val="100000"/>
              </a:srgbClr>
            </a:solidFill>
            <a:ln w="9000" cap="rnd">
              <a:solidFill>
                <a:srgbClr val="83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0" name="pt1932"/>
            <p:cNvSpPr/>
            <p:nvPr/>
          </p:nvSpPr>
          <p:spPr>
            <a:xfrm>
              <a:off x="4345004" y="5351939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1" name="pt1933"/>
            <p:cNvSpPr/>
            <p:nvPr/>
          </p:nvSpPr>
          <p:spPr>
            <a:xfrm>
              <a:off x="4247552" y="1042586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2" name="pt1934"/>
            <p:cNvSpPr/>
            <p:nvPr/>
          </p:nvSpPr>
          <p:spPr>
            <a:xfrm>
              <a:off x="4117616" y="5221136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3" name="pt1935"/>
            <p:cNvSpPr/>
            <p:nvPr/>
          </p:nvSpPr>
          <p:spPr>
            <a:xfrm>
              <a:off x="3857743" y="4541264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4" name="pt1936"/>
            <p:cNvSpPr/>
            <p:nvPr/>
          </p:nvSpPr>
          <p:spPr>
            <a:xfrm>
              <a:off x="4442457" y="4925869"/>
              <a:ext cx="63202" cy="63202"/>
            </a:xfrm>
            <a:prstGeom prst="ellipse">
              <a:avLst/>
            </a:prstGeom>
            <a:solidFill>
              <a:srgbClr val="8356FF">
                <a:alpha val="100000"/>
              </a:srgbClr>
            </a:solidFill>
            <a:ln w="9000" cap="rnd">
              <a:solidFill>
                <a:srgbClr val="83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5" name="pt1937"/>
            <p:cNvSpPr/>
            <p:nvPr/>
          </p:nvSpPr>
          <p:spPr>
            <a:xfrm>
              <a:off x="4215068" y="3750058"/>
              <a:ext cx="63202" cy="63202"/>
            </a:xfrm>
            <a:prstGeom prst="ellipse">
              <a:avLst/>
            </a:prstGeom>
            <a:solidFill>
              <a:srgbClr val="8256FF">
                <a:alpha val="100000"/>
              </a:srgbClr>
            </a:solidFill>
            <a:ln w="9000" cap="rnd">
              <a:solidFill>
                <a:srgbClr val="825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6" name="pt1938"/>
            <p:cNvSpPr/>
            <p:nvPr/>
          </p:nvSpPr>
          <p:spPr>
            <a:xfrm>
              <a:off x="4929719" y="1402784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7" name="pt1939"/>
            <p:cNvSpPr/>
            <p:nvPr/>
          </p:nvSpPr>
          <p:spPr>
            <a:xfrm>
              <a:off x="4280036" y="4594316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8" name="pt1940"/>
            <p:cNvSpPr/>
            <p:nvPr/>
          </p:nvSpPr>
          <p:spPr>
            <a:xfrm>
              <a:off x="4182584" y="4618578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9" name="pt1941"/>
            <p:cNvSpPr/>
            <p:nvPr/>
          </p:nvSpPr>
          <p:spPr>
            <a:xfrm>
              <a:off x="4767298" y="3272305"/>
              <a:ext cx="63202" cy="63202"/>
            </a:xfrm>
            <a:prstGeom prst="ellipse">
              <a:avLst/>
            </a:prstGeom>
            <a:solidFill>
              <a:srgbClr val="8255FF">
                <a:alpha val="100000"/>
              </a:srgbClr>
            </a:solidFill>
            <a:ln w="9000" cap="rnd">
              <a:solidFill>
                <a:srgbClr val="82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0" name="pt1942"/>
            <p:cNvSpPr/>
            <p:nvPr/>
          </p:nvSpPr>
          <p:spPr>
            <a:xfrm>
              <a:off x="3955195" y="3024875"/>
              <a:ext cx="63202" cy="63202"/>
            </a:xfrm>
            <a:prstGeom prst="ellipse">
              <a:avLst/>
            </a:prstGeom>
            <a:solidFill>
              <a:srgbClr val="8155FF">
                <a:alpha val="100000"/>
              </a:srgbClr>
            </a:solidFill>
            <a:ln w="9000" cap="rnd">
              <a:solidFill>
                <a:srgbClr val="815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1" name="pt1943"/>
            <p:cNvSpPr/>
            <p:nvPr/>
          </p:nvSpPr>
          <p:spPr>
            <a:xfrm>
              <a:off x="3825258" y="966243"/>
              <a:ext cx="63202" cy="63202"/>
            </a:xfrm>
            <a:prstGeom prst="ellipse">
              <a:avLst/>
            </a:prstGeom>
            <a:solidFill>
              <a:srgbClr val="8154FF">
                <a:alpha val="100000"/>
              </a:srgbClr>
            </a:solidFill>
            <a:ln w="9000" cap="rnd">
              <a:solidFill>
                <a:srgbClr val="81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2" name="pt1944"/>
            <p:cNvSpPr/>
            <p:nvPr/>
          </p:nvSpPr>
          <p:spPr>
            <a:xfrm>
              <a:off x="4117616" y="5009579"/>
              <a:ext cx="63202" cy="63202"/>
            </a:xfrm>
            <a:prstGeom prst="ellipse">
              <a:avLst/>
            </a:prstGeom>
            <a:solidFill>
              <a:srgbClr val="8154FF">
                <a:alpha val="100000"/>
              </a:srgbClr>
            </a:solidFill>
            <a:ln w="9000" cap="rnd">
              <a:solidFill>
                <a:srgbClr val="81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3" name="pt1945"/>
            <p:cNvSpPr/>
            <p:nvPr/>
          </p:nvSpPr>
          <p:spPr>
            <a:xfrm>
              <a:off x="4182584" y="3506727"/>
              <a:ext cx="63202" cy="63202"/>
            </a:xfrm>
            <a:prstGeom prst="ellipse">
              <a:avLst/>
            </a:prstGeom>
            <a:solidFill>
              <a:srgbClr val="8054FF">
                <a:alpha val="100000"/>
              </a:srgbClr>
            </a:solidFill>
            <a:ln w="9000" cap="rnd">
              <a:solidFill>
                <a:srgbClr val="80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4" name="pt1946"/>
            <p:cNvSpPr/>
            <p:nvPr/>
          </p:nvSpPr>
          <p:spPr>
            <a:xfrm>
              <a:off x="3922711" y="4742956"/>
              <a:ext cx="63202" cy="63202"/>
            </a:xfrm>
            <a:prstGeom prst="ellipse">
              <a:avLst/>
            </a:prstGeom>
            <a:solidFill>
              <a:srgbClr val="8054FF">
                <a:alpha val="100000"/>
              </a:srgbClr>
            </a:solidFill>
            <a:ln w="9000" cap="rnd">
              <a:solidFill>
                <a:srgbClr val="805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5" name="pt1947"/>
            <p:cNvSpPr/>
            <p:nvPr/>
          </p:nvSpPr>
          <p:spPr>
            <a:xfrm>
              <a:off x="3760290" y="1014853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6" name="pt1948"/>
            <p:cNvSpPr/>
            <p:nvPr/>
          </p:nvSpPr>
          <p:spPr>
            <a:xfrm>
              <a:off x="4052647" y="2578531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7" name="pt1949"/>
            <p:cNvSpPr/>
            <p:nvPr/>
          </p:nvSpPr>
          <p:spPr>
            <a:xfrm>
              <a:off x="5416980" y="1348064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8" name="pt1950"/>
            <p:cNvSpPr/>
            <p:nvPr/>
          </p:nvSpPr>
          <p:spPr>
            <a:xfrm>
              <a:off x="4247552" y="4294716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9" name="pt1951"/>
            <p:cNvSpPr/>
            <p:nvPr/>
          </p:nvSpPr>
          <p:spPr>
            <a:xfrm>
              <a:off x="4604877" y="5322068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0" name="pt1952"/>
            <p:cNvSpPr/>
            <p:nvPr/>
          </p:nvSpPr>
          <p:spPr>
            <a:xfrm>
              <a:off x="4182584" y="3975042"/>
              <a:ext cx="63202" cy="63202"/>
            </a:xfrm>
            <a:prstGeom prst="ellipse">
              <a:avLst/>
            </a:prstGeom>
            <a:solidFill>
              <a:srgbClr val="7F53FF">
                <a:alpha val="100000"/>
              </a:srgbClr>
            </a:solidFill>
            <a:ln w="9000" cap="rnd">
              <a:solidFill>
                <a:srgbClr val="7F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1" name="pt1953"/>
            <p:cNvSpPr/>
            <p:nvPr/>
          </p:nvSpPr>
          <p:spPr>
            <a:xfrm>
              <a:off x="4312520" y="3206139"/>
              <a:ext cx="63202" cy="63202"/>
            </a:xfrm>
            <a:prstGeom prst="ellipse">
              <a:avLst/>
            </a:prstGeom>
            <a:solidFill>
              <a:srgbClr val="7F53FF">
                <a:alpha val="100000"/>
              </a:srgbClr>
            </a:solidFill>
            <a:ln w="9000" cap="rnd">
              <a:solidFill>
                <a:srgbClr val="7F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2" name="pt1954"/>
            <p:cNvSpPr/>
            <p:nvPr/>
          </p:nvSpPr>
          <p:spPr>
            <a:xfrm>
              <a:off x="4442457" y="2688079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3" name="pt1955"/>
            <p:cNvSpPr/>
            <p:nvPr/>
          </p:nvSpPr>
          <p:spPr>
            <a:xfrm>
              <a:off x="3890227" y="4364890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4" name="pt1956"/>
            <p:cNvSpPr/>
            <p:nvPr/>
          </p:nvSpPr>
          <p:spPr>
            <a:xfrm>
              <a:off x="4150100" y="3089806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5" name="pt1957"/>
            <p:cNvSpPr/>
            <p:nvPr/>
          </p:nvSpPr>
          <p:spPr>
            <a:xfrm>
              <a:off x="4702330" y="2999556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6" name="pt1958"/>
            <p:cNvSpPr/>
            <p:nvPr/>
          </p:nvSpPr>
          <p:spPr>
            <a:xfrm>
              <a:off x="4702330" y="4600194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7" name="pt1959"/>
            <p:cNvSpPr/>
            <p:nvPr/>
          </p:nvSpPr>
          <p:spPr>
            <a:xfrm>
              <a:off x="4767298" y="3248539"/>
              <a:ext cx="63202" cy="63202"/>
            </a:xfrm>
            <a:prstGeom prst="ellipse">
              <a:avLst/>
            </a:prstGeom>
            <a:solidFill>
              <a:srgbClr val="7E52FF">
                <a:alpha val="100000"/>
              </a:srgbClr>
            </a:solidFill>
            <a:ln w="9000" cap="rnd">
              <a:solidFill>
                <a:srgbClr val="7E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8" name="pt1960"/>
            <p:cNvSpPr/>
            <p:nvPr/>
          </p:nvSpPr>
          <p:spPr>
            <a:xfrm>
              <a:off x="4572393" y="3694883"/>
              <a:ext cx="63202" cy="63202"/>
            </a:xfrm>
            <a:prstGeom prst="ellipse">
              <a:avLst/>
            </a:prstGeom>
            <a:solidFill>
              <a:srgbClr val="7E52FF">
                <a:alpha val="100000"/>
              </a:srgbClr>
            </a:solidFill>
            <a:ln w="9000" cap="rnd">
              <a:solidFill>
                <a:srgbClr val="7E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9" name="pt1961"/>
            <p:cNvSpPr/>
            <p:nvPr/>
          </p:nvSpPr>
          <p:spPr>
            <a:xfrm>
              <a:off x="4280036" y="4681931"/>
              <a:ext cx="63202" cy="63202"/>
            </a:xfrm>
            <a:prstGeom prst="ellipse">
              <a:avLst/>
            </a:prstGeom>
            <a:solidFill>
              <a:srgbClr val="7E52FF">
                <a:alpha val="100000"/>
              </a:srgbClr>
            </a:solidFill>
            <a:ln w="9000" cap="rnd">
              <a:solidFill>
                <a:srgbClr val="7E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0" name="pt1962"/>
            <p:cNvSpPr/>
            <p:nvPr/>
          </p:nvSpPr>
          <p:spPr>
            <a:xfrm>
              <a:off x="4345004" y="4551128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1" name="pt1963"/>
            <p:cNvSpPr/>
            <p:nvPr/>
          </p:nvSpPr>
          <p:spPr>
            <a:xfrm>
              <a:off x="4832266" y="3226567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2" name="pt1964"/>
            <p:cNvSpPr/>
            <p:nvPr/>
          </p:nvSpPr>
          <p:spPr>
            <a:xfrm>
              <a:off x="4767298" y="4461214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3" name="pt1965"/>
            <p:cNvSpPr/>
            <p:nvPr/>
          </p:nvSpPr>
          <p:spPr>
            <a:xfrm>
              <a:off x="4377488" y="3857059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4" name="pt1966"/>
            <p:cNvSpPr/>
            <p:nvPr/>
          </p:nvSpPr>
          <p:spPr>
            <a:xfrm>
              <a:off x="4280036" y="3694883"/>
              <a:ext cx="63202" cy="63202"/>
            </a:xfrm>
            <a:prstGeom prst="ellipse">
              <a:avLst/>
            </a:prstGeom>
            <a:solidFill>
              <a:srgbClr val="7D51FF">
                <a:alpha val="100000"/>
              </a:srgbClr>
            </a:solidFill>
            <a:ln w="9000" cap="rnd">
              <a:solidFill>
                <a:srgbClr val="7D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5" name="pt1967"/>
            <p:cNvSpPr/>
            <p:nvPr/>
          </p:nvSpPr>
          <p:spPr>
            <a:xfrm>
              <a:off x="4020163" y="4205856"/>
              <a:ext cx="63202" cy="63202"/>
            </a:xfrm>
            <a:prstGeom prst="ellipse">
              <a:avLst/>
            </a:prstGeom>
            <a:solidFill>
              <a:srgbClr val="7D51FF">
                <a:alpha val="100000"/>
              </a:srgbClr>
            </a:solidFill>
            <a:ln w="9000" cap="rnd">
              <a:solidFill>
                <a:srgbClr val="7D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6" name="pt1968"/>
            <p:cNvSpPr/>
            <p:nvPr/>
          </p:nvSpPr>
          <p:spPr>
            <a:xfrm>
              <a:off x="4734814" y="1614687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7" name="pt1969"/>
            <p:cNvSpPr/>
            <p:nvPr/>
          </p:nvSpPr>
          <p:spPr>
            <a:xfrm>
              <a:off x="4345004" y="3794913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8" name="pt1970"/>
            <p:cNvSpPr/>
            <p:nvPr/>
          </p:nvSpPr>
          <p:spPr>
            <a:xfrm>
              <a:off x="4085131" y="4339571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9" name="pt1971"/>
            <p:cNvSpPr/>
            <p:nvPr/>
          </p:nvSpPr>
          <p:spPr>
            <a:xfrm>
              <a:off x="4409973" y="1833501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0" name="pt1972"/>
            <p:cNvSpPr/>
            <p:nvPr/>
          </p:nvSpPr>
          <p:spPr>
            <a:xfrm>
              <a:off x="3825258" y="4176734"/>
              <a:ext cx="63202" cy="63202"/>
            </a:xfrm>
            <a:prstGeom prst="ellipse">
              <a:avLst/>
            </a:prstGeom>
            <a:solidFill>
              <a:srgbClr val="7D50FF">
                <a:alpha val="100000"/>
              </a:srgbClr>
            </a:solidFill>
            <a:ln w="9000" cap="rnd">
              <a:solidFill>
                <a:srgbClr val="7D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1" name="pt1973"/>
            <p:cNvSpPr/>
            <p:nvPr/>
          </p:nvSpPr>
          <p:spPr>
            <a:xfrm>
              <a:off x="3857743" y="1938548"/>
              <a:ext cx="63202" cy="63202"/>
            </a:xfrm>
            <a:prstGeom prst="ellipse">
              <a:avLst/>
            </a:prstGeom>
            <a:solidFill>
              <a:srgbClr val="7C50FF">
                <a:alpha val="100000"/>
              </a:srgbClr>
            </a:solidFill>
            <a:ln w="9000" cap="rnd">
              <a:solidFill>
                <a:srgbClr val="7C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2" name="pt1974"/>
            <p:cNvSpPr/>
            <p:nvPr/>
          </p:nvSpPr>
          <p:spPr>
            <a:xfrm>
              <a:off x="4312520" y="1712594"/>
              <a:ext cx="63202" cy="63202"/>
            </a:xfrm>
            <a:prstGeom prst="ellipse">
              <a:avLst/>
            </a:prstGeom>
            <a:solidFill>
              <a:srgbClr val="7C50FF">
                <a:alpha val="100000"/>
              </a:srgbClr>
            </a:solidFill>
            <a:ln w="9000" cap="rnd">
              <a:solidFill>
                <a:srgbClr val="7C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3" name="pt1975"/>
            <p:cNvSpPr/>
            <p:nvPr/>
          </p:nvSpPr>
          <p:spPr>
            <a:xfrm>
              <a:off x="3825258" y="3326598"/>
              <a:ext cx="63202" cy="63202"/>
            </a:xfrm>
            <a:prstGeom prst="ellipse">
              <a:avLst/>
            </a:prstGeom>
            <a:solidFill>
              <a:srgbClr val="7C50FF">
                <a:alpha val="100000"/>
              </a:srgbClr>
            </a:solidFill>
            <a:ln w="9000" cap="rnd">
              <a:solidFill>
                <a:srgbClr val="7C5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4" name="pt1976"/>
            <p:cNvSpPr/>
            <p:nvPr/>
          </p:nvSpPr>
          <p:spPr>
            <a:xfrm>
              <a:off x="4377488" y="2546167"/>
              <a:ext cx="63202" cy="63202"/>
            </a:xfrm>
            <a:prstGeom prst="ellipse">
              <a:avLst/>
            </a:prstGeom>
            <a:solidFill>
              <a:srgbClr val="7C4FFF">
                <a:alpha val="100000"/>
              </a:srgbClr>
            </a:solidFill>
            <a:ln w="9000" cap="rnd">
              <a:solidFill>
                <a:srgbClr val="7C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5" name="pt1977"/>
            <p:cNvSpPr/>
            <p:nvPr/>
          </p:nvSpPr>
          <p:spPr>
            <a:xfrm>
              <a:off x="4117616" y="5490278"/>
              <a:ext cx="63202" cy="63202"/>
            </a:xfrm>
            <a:prstGeom prst="ellipse">
              <a:avLst/>
            </a:prstGeom>
            <a:solidFill>
              <a:srgbClr val="7C4FFF">
                <a:alpha val="100000"/>
              </a:srgbClr>
            </a:solidFill>
            <a:ln w="9000" cap="rnd">
              <a:solidFill>
                <a:srgbClr val="7C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6" name="pt1978"/>
            <p:cNvSpPr/>
            <p:nvPr/>
          </p:nvSpPr>
          <p:spPr>
            <a:xfrm>
              <a:off x="3792774" y="4624974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7" name="pt1979"/>
            <p:cNvSpPr/>
            <p:nvPr/>
          </p:nvSpPr>
          <p:spPr>
            <a:xfrm>
              <a:off x="4604877" y="3334157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8" name="pt1980"/>
            <p:cNvSpPr/>
            <p:nvPr/>
          </p:nvSpPr>
          <p:spPr>
            <a:xfrm>
              <a:off x="4539909" y="3480256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9" name="pt1981"/>
            <p:cNvSpPr/>
            <p:nvPr/>
          </p:nvSpPr>
          <p:spPr>
            <a:xfrm>
              <a:off x="4312520" y="4255861"/>
              <a:ext cx="63202" cy="63202"/>
            </a:xfrm>
            <a:prstGeom prst="ellipse">
              <a:avLst/>
            </a:prstGeom>
            <a:solidFill>
              <a:srgbClr val="7B4FFF">
                <a:alpha val="100000"/>
              </a:srgbClr>
            </a:solidFill>
            <a:ln w="9000" cap="rnd">
              <a:solidFill>
                <a:srgbClr val="7B4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0" name="pg1982"/>
            <p:cNvSpPr/>
            <p:nvPr/>
          </p:nvSpPr>
          <p:spPr>
            <a:xfrm>
              <a:off x="3791891" y="3692791"/>
              <a:ext cx="2078983" cy="1105353"/>
            </a:xfrm>
            <a:custGeom>
              <a:avLst/>
              <a:gdLst/>
              <a:ahLst/>
              <a:cxnLst/>
              <a:rect l="0" t="0" r="0" b="0"/>
              <a:pathLst>
                <a:path w="2078983" h="1105353">
                  <a:moveTo>
                    <a:pt x="0" y="896174"/>
                  </a:moveTo>
                  <a:lnTo>
                    <a:pt x="26316" y="888993"/>
                  </a:lnTo>
                  <a:lnTo>
                    <a:pt x="52632" y="881788"/>
                  </a:lnTo>
                  <a:lnTo>
                    <a:pt x="78948" y="874557"/>
                  </a:lnTo>
                  <a:lnTo>
                    <a:pt x="105265" y="867297"/>
                  </a:lnTo>
                  <a:lnTo>
                    <a:pt x="131581" y="860006"/>
                  </a:lnTo>
                  <a:lnTo>
                    <a:pt x="157897" y="852679"/>
                  </a:lnTo>
                  <a:lnTo>
                    <a:pt x="184213" y="845314"/>
                  </a:lnTo>
                  <a:lnTo>
                    <a:pt x="210530" y="837905"/>
                  </a:lnTo>
                  <a:lnTo>
                    <a:pt x="236846" y="830449"/>
                  </a:lnTo>
                  <a:lnTo>
                    <a:pt x="263162" y="822939"/>
                  </a:lnTo>
                  <a:lnTo>
                    <a:pt x="289478" y="815370"/>
                  </a:lnTo>
                  <a:lnTo>
                    <a:pt x="315795" y="807734"/>
                  </a:lnTo>
                  <a:lnTo>
                    <a:pt x="342111" y="800023"/>
                  </a:lnTo>
                  <a:lnTo>
                    <a:pt x="368427" y="792229"/>
                  </a:lnTo>
                  <a:lnTo>
                    <a:pt x="394743" y="784341"/>
                  </a:lnTo>
                  <a:lnTo>
                    <a:pt x="421060" y="776347"/>
                  </a:lnTo>
                  <a:lnTo>
                    <a:pt x="447376" y="768235"/>
                  </a:lnTo>
                  <a:lnTo>
                    <a:pt x="473692" y="759990"/>
                  </a:lnTo>
                  <a:lnTo>
                    <a:pt x="500008" y="751598"/>
                  </a:lnTo>
                  <a:lnTo>
                    <a:pt x="526325" y="743042"/>
                  </a:lnTo>
                  <a:lnTo>
                    <a:pt x="552641" y="734304"/>
                  </a:lnTo>
                  <a:lnTo>
                    <a:pt x="578957" y="725368"/>
                  </a:lnTo>
                  <a:lnTo>
                    <a:pt x="605273" y="716214"/>
                  </a:lnTo>
                  <a:lnTo>
                    <a:pt x="631590" y="706829"/>
                  </a:lnTo>
                  <a:lnTo>
                    <a:pt x="657906" y="697197"/>
                  </a:lnTo>
                  <a:lnTo>
                    <a:pt x="684222" y="687307"/>
                  </a:lnTo>
                  <a:lnTo>
                    <a:pt x="710538" y="677153"/>
                  </a:lnTo>
                  <a:lnTo>
                    <a:pt x="736855" y="666731"/>
                  </a:lnTo>
                  <a:lnTo>
                    <a:pt x="763171" y="656044"/>
                  </a:lnTo>
                  <a:lnTo>
                    <a:pt x="789487" y="645098"/>
                  </a:lnTo>
                  <a:lnTo>
                    <a:pt x="815803" y="633903"/>
                  </a:lnTo>
                  <a:lnTo>
                    <a:pt x="842120" y="622474"/>
                  </a:lnTo>
                  <a:lnTo>
                    <a:pt x="868436" y="610826"/>
                  </a:lnTo>
                  <a:lnTo>
                    <a:pt x="894752" y="598976"/>
                  </a:lnTo>
                  <a:lnTo>
                    <a:pt x="921068" y="586942"/>
                  </a:lnTo>
                  <a:lnTo>
                    <a:pt x="947385" y="574741"/>
                  </a:lnTo>
                  <a:lnTo>
                    <a:pt x="973701" y="562389"/>
                  </a:lnTo>
                  <a:lnTo>
                    <a:pt x="1000017" y="549904"/>
                  </a:lnTo>
                  <a:lnTo>
                    <a:pt x="1026333" y="537297"/>
                  </a:lnTo>
                  <a:lnTo>
                    <a:pt x="1052650" y="524584"/>
                  </a:lnTo>
                  <a:lnTo>
                    <a:pt x="1078966" y="511775"/>
                  </a:lnTo>
                  <a:lnTo>
                    <a:pt x="1105282" y="498880"/>
                  </a:lnTo>
                  <a:lnTo>
                    <a:pt x="1131598" y="485910"/>
                  </a:lnTo>
                  <a:lnTo>
                    <a:pt x="1157915" y="472871"/>
                  </a:lnTo>
                  <a:lnTo>
                    <a:pt x="1184231" y="459772"/>
                  </a:lnTo>
                  <a:lnTo>
                    <a:pt x="1210547" y="446619"/>
                  </a:lnTo>
                  <a:lnTo>
                    <a:pt x="1236863" y="433417"/>
                  </a:lnTo>
                  <a:lnTo>
                    <a:pt x="1263180" y="420171"/>
                  </a:lnTo>
                  <a:lnTo>
                    <a:pt x="1289496" y="406886"/>
                  </a:lnTo>
                  <a:lnTo>
                    <a:pt x="1315812" y="393566"/>
                  </a:lnTo>
                  <a:lnTo>
                    <a:pt x="1342128" y="380213"/>
                  </a:lnTo>
                  <a:lnTo>
                    <a:pt x="1368445" y="366830"/>
                  </a:lnTo>
                  <a:lnTo>
                    <a:pt x="1394761" y="353422"/>
                  </a:lnTo>
                  <a:lnTo>
                    <a:pt x="1421077" y="339989"/>
                  </a:lnTo>
                  <a:lnTo>
                    <a:pt x="1447393" y="326534"/>
                  </a:lnTo>
                  <a:lnTo>
                    <a:pt x="1473710" y="313059"/>
                  </a:lnTo>
                  <a:lnTo>
                    <a:pt x="1500026" y="299566"/>
                  </a:lnTo>
                  <a:lnTo>
                    <a:pt x="1526342" y="286055"/>
                  </a:lnTo>
                  <a:lnTo>
                    <a:pt x="1552658" y="272529"/>
                  </a:lnTo>
                  <a:lnTo>
                    <a:pt x="1578975" y="258989"/>
                  </a:lnTo>
                  <a:lnTo>
                    <a:pt x="1605291" y="245435"/>
                  </a:lnTo>
                  <a:lnTo>
                    <a:pt x="1631607" y="231869"/>
                  </a:lnTo>
                  <a:lnTo>
                    <a:pt x="1657923" y="218292"/>
                  </a:lnTo>
                  <a:lnTo>
                    <a:pt x="1684240" y="204704"/>
                  </a:lnTo>
                  <a:lnTo>
                    <a:pt x="1710556" y="191106"/>
                  </a:lnTo>
                  <a:lnTo>
                    <a:pt x="1736872" y="177499"/>
                  </a:lnTo>
                  <a:lnTo>
                    <a:pt x="1763188" y="163883"/>
                  </a:lnTo>
                  <a:lnTo>
                    <a:pt x="1789505" y="150260"/>
                  </a:lnTo>
                  <a:lnTo>
                    <a:pt x="1815821" y="136629"/>
                  </a:lnTo>
                  <a:lnTo>
                    <a:pt x="1842137" y="122991"/>
                  </a:lnTo>
                  <a:lnTo>
                    <a:pt x="1868453" y="109347"/>
                  </a:lnTo>
                  <a:lnTo>
                    <a:pt x="1894770" y="95697"/>
                  </a:lnTo>
                  <a:lnTo>
                    <a:pt x="1921086" y="82040"/>
                  </a:lnTo>
                  <a:lnTo>
                    <a:pt x="1947402" y="68379"/>
                  </a:lnTo>
                  <a:lnTo>
                    <a:pt x="1973718" y="54712"/>
                  </a:lnTo>
                  <a:lnTo>
                    <a:pt x="2000035" y="41040"/>
                  </a:lnTo>
                  <a:lnTo>
                    <a:pt x="2026351" y="27364"/>
                  </a:lnTo>
                  <a:lnTo>
                    <a:pt x="2052667" y="13684"/>
                  </a:lnTo>
                  <a:lnTo>
                    <a:pt x="2078983" y="0"/>
                  </a:lnTo>
                  <a:lnTo>
                    <a:pt x="2078983" y="372746"/>
                  </a:lnTo>
                  <a:lnTo>
                    <a:pt x="2052667" y="379679"/>
                  </a:lnTo>
                  <a:lnTo>
                    <a:pt x="2026351" y="386616"/>
                  </a:lnTo>
                  <a:lnTo>
                    <a:pt x="2000035" y="393557"/>
                  </a:lnTo>
                  <a:lnTo>
                    <a:pt x="1973718" y="400503"/>
                  </a:lnTo>
                  <a:lnTo>
                    <a:pt x="1947402" y="407454"/>
                  </a:lnTo>
                  <a:lnTo>
                    <a:pt x="1921086" y="414410"/>
                  </a:lnTo>
                  <a:lnTo>
                    <a:pt x="1894770" y="421371"/>
                  </a:lnTo>
                  <a:lnTo>
                    <a:pt x="1868453" y="428338"/>
                  </a:lnTo>
                  <a:lnTo>
                    <a:pt x="1842137" y="435311"/>
                  </a:lnTo>
                  <a:lnTo>
                    <a:pt x="1815821" y="442291"/>
                  </a:lnTo>
                  <a:lnTo>
                    <a:pt x="1789505" y="449278"/>
                  </a:lnTo>
                  <a:lnTo>
                    <a:pt x="1763188" y="456272"/>
                  </a:lnTo>
                  <a:lnTo>
                    <a:pt x="1736872" y="463274"/>
                  </a:lnTo>
                  <a:lnTo>
                    <a:pt x="1710556" y="470284"/>
                  </a:lnTo>
                  <a:lnTo>
                    <a:pt x="1684240" y="477304"/>
                  </a:lnTo>
                  <a:lnTo>
                    <a:pt x="1657923" y="484334"/>
                  </a:lnTo>
                  <a:lnTo>
                    <a:pt x="1631607" y="491374"/>
                  </a:lnTo>
                  <a:lnTo>
                    <a:pt x="1605291" y="498425"/>
                  </a:lnTo>
                  <a:lnTo>
                    <a:pt x="1578975" y="505489"/>
                  </a:lnTo>
                  <a:lnTo>
                    <a:pt x="1552658" y="512566"/>
                  </a:lnTo>
                  <a:lnTo>
                    <a:pt x="1526342" y="519657"/>
                  </a:lnTo>
                  <a:lnTo>
                    <a:pt x="1500026" y="526765"/>
                  </a:lnTo>
                  <a:lnTo>
                    <a:pt x="1473710" y="533889"/>
                  </a:lnTo>
                  <a:lnTo>
                    <a:pt x="1447393" y="541031"/>
                  </a:lnTo>
                  <a:lnTo>
                    <a:pt x="1421077" y="548194"/>
                  </a:lnTo>
                  <a:lnTo>
                    <a:pt x="1394761" y="555378"/>
                  </a:lnTo>
                  <a:lnTo>
                    <a:pt x="1368445" y="562587"/>
                  </a:lnTo>
                  <a:lnTo>
                    <a:pt x="1342128" y="569823"/>
                  </a:lnTo>
                  <a:lnTo>
                    <a:pt x="1315812" y="577087"/>
                  </a:lnTo>
                  <a:lnTo>
                    <a:pt x="1289496" y="584384"/>
                  </a:lnTo>
                  <a:lnTo>
                    <a:pt x="1263180" y="591716"/>
                  </a:lnTo>
                  <a:lnTo>
                    <a:pt x="1236863" y="599088"/>
                  </a:lnTo>
                  <a:lnTo>
                    <a:pt x="1210547" y="606504"/>
                  </a:lnTo>
                  <a:lnTo>
                    <a:pt x="1184231" y="613968"/>
                  </a:lnTo>
                  <a:lnTo>
                    <a:pt x="1157915" y="621486"/>
                  </a:lnTo>
                  <a:lnTo>
                    <a:pt x="1131598" y="629066"/>
                  </a:lnTo>
                  <a:lnTo>
                    <a:pt x="1105282" y="636713"/>
                  </a:lnTo>
                  <a:lnTo>
                    <a:pt x="1078966" y="644436"/>
                  </a:lnTo>
                  <a:lnTo>
                    <a:pt x="1052650" y="652244"/>
                  </a:lnTo>
                  <a:lnTo>
                    <a:pt x="1026333" y="660148"/>
                  </a:lnTo>
                  <a:lnTo>
                    <a:pt x="1000017" y="668159"/>
                  </a:lnTo>
                  <a:lnTo>
                    <a:pt x="973701" y="676291"/>
                  </a:lnTo>
                  <a:lnTo>
                    <a:pt x="947385" y="684557"/>
                  </a:lnTo>
                  <a:lnTo>
                    <a:pt x="921068" y="692973"/>
                  </a:lnTo>
                  <a:lnTo>
                    <a:pt x="894752" y="701557"/>
                  </a:lnTo>
                  <a:lnTo>
                    <a:pt x="868436" y="710324"/>
                  </a:lnTo>
                  <a:lnTo>
                    <a:pt x="842120" y="719294"/>
                  </a:lnTo>
                  <a:lnTo>
                    <a:pt x="815803" y="728482"/>
                  </a:lnTo>
                  <a:lnTo>
                    <a:pt x="789487" y="737905"/>
                  </a:lnTo>
                  <a:lnTo>
                    <a:pt x="763171" y="747576"/>
                  </a:lnTo>
                  <a:lnTo>
                    <a:pt x="736855" y="757507"/>
                  </a:lnTo>
                  <a:lnTo>
                    <a:pt x="710538" y="767703"/>
                  </a:lnTo>
                  <a:lnTo>
                    <a:pt x="684222" y="778166"/>
                  </a:lnTo>
                  <a:lnTo>
                    <a:pt x="657906" y="788894"/>
                  </a:lnTo>
                  <a:lnTo>
                    <a:pt x="631590" y="799879"/>
                  </a:lnTo>
                  <a:lnTo>
                    <a:pt x="605273" y="811111"/>
                  </a:lnTo>
                  <a:lnTo>
                    <a:pt x="578957" y="822575"/>
                  </a:lnTo>
                  <a:lnTo>
                    <a:pt x="552641" y="834256"/>
                  </a:lnTo>
                  <a:lnTo>
                    <a:pt x="526325" y="846136"/>
                  </a:lnTo>
                  <a:lnTo>
                    <a:pt x="500008" y="858197"/>
                  </a:lnTo>
                  <a:lnTo>
                    <a:pt x="473692" y="870422"/>
                  </a:lnTo>
                  <a:lnTo>
                    <a:pt x="447376" y="882795"/>
                  </a:lnTo>
                  <a:lnTo>
                    <a:pt x="421060" y="895301"/>
                  </a:lnTo>
                  <a:lnTo>
                    <a:pt x="394743" y="907925"/>
                  </a:lnTo>
                  <a:lnTo>
                    <a:pt x="368427" y="920654"/>
                  </a:lnTo>
                  <a:lnTo>
                    <a:pt x="342111" y="933477"/>
                  </a:lnTo>
                  <a:lnTo>
                    <a:pt x="315795" y="946384"/>
                  </a:lnTo>
                  <a:lnTo>
                    <a:pt x="289478" y="959365"/>
                  </a:lnTo>
                  <a:lnTo>
                    <a:pt x="263162" y="972413"/>
                  </a:lnTo>
                  <a:lnTo>
                    <a:pt x="236846" y="985521"/>
                  </a:lnTo>
                  <a:lnTo>
                    <a:pt x="210530" y="998682"/>
                  </a:lnTo>
                  <a:lnTo>
                    <a:pt x="184213" y="1011891"/>
                  </a:lnTo>
                  <a:lnTo>
                    <a:pt x="157897" y="1025144"/>
                  </a:lnTo>
                  <a:lnTo>
                    <a:pt x="131581" y="1038435"/>
                  </a:lnTo>
                  <a:lnTo>
                    <a:pt x="105265" y="1051760"/>
                  </a:lnTo>
                  <a:lnTo>
                    <a:pt x="78948" y="1065118"/>
                  </a:lnTo>
                  <a:lnTo>
                    <a:pt x="52632" y="1078505"/>
                  </a:lnTo>
                  <a:lnTo>
                    <a:pt x="26316" y="1091917"/>
                  </a:lnTo>
                  <a:lnTo>
                    <a:pt x="0" y="1105353"/>
                  </a:ln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1" name="pl1983"/>
            <p:cNvSpPr/>
            <p:nvPr/>
          </p:nvSpPr>
          <p:spPr>
            <a:xfrm>
              <a:off x="3791891" y="3692791"/>
              <a:ext cx="2078983" cy="896174"/>
            </a:xfrm>
            <a:custGeom>
              <a:avLst/>
              <a:gdLst/>
              <a:ahLst/>
              <a:cxnLst/>
              <a:rect l="0" t="0" r="0" b="0"/>
              <a:pathLst>
                <a:path w="2078983" h="896174">
                  <a:moveTo>
                    <a:pt x="0" y="896174"/>
                  </a:moveTo>
                  <a:lnTo>
                    <a:pt x="26316" y="888993"/>
                  </a:lnTo>
                  <a:lnTo>
                    <a:pt x="52632" y="881788"/>
                  </a:lnTo>
                  <a:lnTo>
                    <a:pt x="78948" y="874557"/>
                  </a:lnTo>
                  <a:lnTo>
                    <a:pt x="105265" y="867297"/>
                  </a:lnTo>
                  <a:lnTo>
                    <a:pt x="131581" y="860006"/>
                  </a:lnTo>
                  <a:lnTo>
                    <a:pt x="157897" y="852679"/>
                  </a:lnTo>
                  <a:lnTo>
                    <a:pt x="184213" y="845314"/>
                  </a:lnTo>
                  <a:lnTo>
                    <a:pt x="210530" y="837905"/>
                  </a:lnTo>
                  <a:lnTo>
                    <a:pt x="236846" y="830449"/>
                  </a:lnTo>
                  <a:lnTo>
                    <a:pt x="263162" y="822939"/>
                  </a:lnTo>
                  <a:lnTo>
                    <a:pt x="289478" y="815370"/>
                  </a:lnTo>
                  <a:lnTo>
                    <a:pt x="315795" y="807734"/>
                  </a:lnTo>
                  <a:lnTo>
                    <a:pt x="342111" y="800023"/>
                  </a:lnTo>
                  <a:lnTo>
                    <a:pt x="368427" y="792229"/>
                  </a:lnTo>
                  <a:lnTo>
                    <a:pt x="394743" y="784341"/>
                  </a:lnTo>
                  <a:lnTo>
                    <a:pt x="421060" y="776347"/>
                  </a:lnTo>
                  <a:lnTo>
                    <a:pt x="447376" y="768235"/>
                  </a:lnTo>
                  <a:lnTo>
                    <a:pt x="473692" y="759990"/>
                  </a:lnTo>
                  <a:lnTo>
                    <a:pt x="500008" y="751598"/>
                  </a:lnTo>
                  <a:lnTo>
                    <a:pt x="526325" y="743042"/>
                  </a:lnTo>
                  <a:lnTo>
                    <a:pt x="552641" y="734304"/>
                  </a:lnTo>
                  <a:lnTo>
                    <a:pt x="578957" y="725368"/>
                  </a:lnTo>
                  <a:lnTo>
                    <a:pt x="605273" y="716214"/>
                  </a:lnTo>
                  <a:lnTo>
                    <a:pt x="631590" y="706829"/>
                  </a:lnTo>
                  <a:lnTo>
                    <a:pt x="657906" y="697197"/>
                  </a:lnTo>
                  <a:lnTo>
                    <a:pt x="684222" y="687307"/>
                  </a:lnTo>
                  <a:lnTo>
                    <a:pt x="710538" y="677153"/>
                  </a:lnTo>
                  <a:lnTo>
                    <a:pt x="736855" y="666731"/>
                  </a:lnTo>
                  <a:lnTo>
                    <a:pt x="763171" y="656044"/>
                  </a:lnTo>
                  <a:lnTo>
                    <a:pt x="789487" y="645098"/>
                  </a:lnTo>
                  <a:lnTo>
                    <a:pt x="815803" y="633903"/>
                  </a:lnTo>
                  <a:lnTo>
                    <a:pt x="842120" y="622474"/>
                  </a:lnTo>
                  <a:lnTo>
                    <a:pt x="868436" y="610826"/>
                  </a:lnTo>
                  <a:lnTo>
                    <a:pt x="894752" y="598976"/>
                  </a:lnTo>
                  <a:lnTo>
                    <a:pt x="921068" y="586942"/>
                  </a:lnTo>
                  <a:lnTo>
                    <a:pt x="947385" y="574741"/>
                  </a:lnTo>
                  <a:lnTo>
                    <a:pt x="973701" y="562389"/>
                  </a:lnTo>
                  <a:lnTo>
                    <a:pt x="1000017" y="549904"/>
                  </a:lnTo>
                  <a:lnTo>
                    <a:pt x="1026333" y="537297"/>
                  </a:lnTo>
                  <a:lnTo>
                    <a:pt x="1052650" y="524584"/>
                  </a:lnTo>
                  <a:lnTo>
                    <a:pt x="1078966" y="511775"/>
                  </a:lnTo>
                  <a:lnTo>
                    <a:pt x="1105282" y="498880"/>
                  </a:lnTo>
                  <a:lnTo>
                    <a:pt x="1131598" y="485910"/>
                  </a:lnTo>
                  <a:lnTo>
                    <a:pt x="1157915" y="472871"/>
                  </a:lnTo>
                  <a:lnTo>
                    <a:pt x="1184231" y="459772"/>
                  </a:lnTo>
                  <a:lnTo>
                    <a:pt x="1210547" y="446619"/>
                  </a:lnTo>
                  <a:lnTo>
                    <a:pt x="1236863" y="433417"/>
                  </a:lnTo>
                  <a:lnTo>
                    <a:pt x="1263180" y="420171"/>
                  </a:lnTo>
                  <a:lnTo>
                    <a:pt x="1289496" y="406886"/>
                  </a:lnTo>
                  <a:lnTo>
                    <a:pt x="1315812" y="393566"/>
                  </a:lnTo>
                  <a:lnTo>
                    <a:pt x="1342128" y="380213"/>
                  </a:lnTo>
                  <a:lnTo>
                    <a:pt x="1368445" y="366830"/>
                  </a:lnTo>
                  <a:lnTo>
                    <a:pt x="1394761" y="353422"/>
                  </a:lnTo>
                  <a:lnTo>
                    <a:pt x="1421077" y="339989"/>
                  </a:lnTo>
                  <a:lnTo>
                    <a:pt x="1447393" y="326534"/>
                  </a:lnTo>
                  <a:lnTo>
                    <a:pt x="1473710" y="313059"/>
                  </a:lnTo>
                  <a:lnTo>
                    <a:pt x="1500026" y="299566"/>
                  </a:lnTo>
                  <a:lnTo>
                    <a:pt x="1526342" y="286055"/>
                  </a:lnTo>
                  <a:lnTo>
                    <a:pt x="1552658" y="272529"/>
                  </a:lnTo>
                  <a:lnTo>
                    <a:pt x="1578975" y="258989"/>
                  </a:lnTo>
                  <a:lnTo>
                    <a:pt x="1605291" y="245435"/>
                  </a:lnTo>
                  <a:lnTo>
                    <a:pt x="1631607" y="231869"/>
                  </a:lnTo>
                  <a:lnTo>
                    <a:pt x="1657923" y="218292"/>
                  </a:lnTo>
                  <a:lnTo>
                    <a:pt x="1684240" y="204704"/>
                  </a:lnTo>
                  <a:lnTo>
                    <a:pt x="1710556" y="191106"/>
                  </a:lnTo>
                  <a:lnTo>
                    <a:pt x="1736872" y="177499"/>
                  </a:lnTo>
                  <a:lnTo>
                    <a:pt x="1763188" y="163883"/>
                  </a:lnTo>
                  <a:lnTo>
                    <a:pt x="1789505" y="150260"/>
                  </a:lnTo>
                  <a:lnTo>
                    <a:pt x="1815821" y="136629"/>
                  </a:lnTo>
                  <a:lnTo>
                    <a:pt x="1842137" y="122991"/>
                  </a:lnTo>
                  <a:lnTo>
                    <a:pt x="1868453" y="109347"/>
                  </a:lnTo>
                  <a:lnTo>
                    <a:pt x="1894770" y="95697"/>
                  </a:lnTo>
                  <a:lnTo>
                    <a:pt x="1921086" y="82040"/>
                  </a:lnTo>
                  <a:lnTo>
                    <a:pt x="1947402" y="68379"/>
                  </a:lnTo>
                  <a:lnTo>
                    <a:pt x="1973718" y="54712"/>
                  </a:lnTo>
                  <a:lnTo>
                    <a:pt x="2000035" y="41040"/>
                  </a:lnTo>
                  <a:lnTo>
                    <a:pt x="2026351" y="27364"/>
                  </a:lnTo>
                  <a:lnTo>
                    <a:pt x="2052667" y="13684"/>
                  </a:lnTo>
                  <a:lnTo>
                    <a:pt x="2078983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82" name="pl1984"/>
            <p:cNvSpPr/>
            <p:nvPr/>
          </p:nvSpPr>
          <p:spPr>
            <a:xfrm>
              <a:off x="3791891" y="4065537"/>
              <a:ext cx="2078983" cy="732607"/>
            </a:xfrm>
            <a:custGeom>
              <a:avLst/>
              <a:gdLst/>
              <a:ahLst/>
              <a:cxnLst/>
              <a:rect l="0" t="0" r="0" b="0"/>
              <a:pathLst>
                <a:path w="2078983" h="732607">
                  <a:moveTo>
                    <a:pt x="2078983" y="0"/>
                  </a:moveTo>
                  <a:lnTo>
                    <a:pt x="2052667" y="6933"/>
                  </a:lnTo>
                  <a:lnTo>
                    <a:pt x="2026351" y="13870"/>
                  </a:lnTo>
                  <a:lnTo>
                    <a:pt x="2000035" y="20811"/>
                  </a:lnTo>
                  <a:lnTo>
                    <a:pt x="1973718" y="27757"/>
                  </a:lnTo>
                  <a:lnTo>
                    <a:pt x="1947402" y="34708"/>
                  </a:lnTo>
                  <a:lnTo>
                    <a:pt x="1921086" y="41664"/>
                  </a:lnTo>
                  <a:lnTo>
                    <a:pt x="1894770" y="48625"/>
                  </a:lnTo>
                  <a:lnTo>
                    <a:pt x="1868453" y="55592"/>
                  </a:lnTo>
                  <a:lnTo>
                    <a:pt x="1842137" y="62565"/>
                  </a:lnTo>
                  <a:lnTo>
                    <a:pt x="1815821" y="69545"/>
                  </a:lnTo>
                  <a:lnTo>
                    <a:pt x="1789505" y="76532"/>
                  </a:lnTo>
                  <a:lnTo>
                    <a:pt x="1763188" y="83526"/>
                  </a:lnTo>
                  <a:lnTo>
                    <a:pt x="1736872" y="90528"/>
                  </a:lnTo>
                  <a:lnTo>
                    <a:pt x="1710556" y="97538"/>
                  </a:lnTo>
                  <a:lnTo>
                    <a:pt x="1684240" y="104558"/>
                  </a:lnTo>
                  <a:lnTo>
                    <a:pt x="1657923" y="111588"/>
                  </a:lnTo>
                  <a:lnTo>
                    <a:pt x="1631607" y="118628"/>
                  </a:lnTo>
                  <a:lnTo>
                    <a:pt x="1605291" y="125679"/>
                  </a:lnTo>
                  <a:lnTo>
                    <a:pt x="1578975" y="132743"/>
                  </a:lnTo>
                  <a:lnTo>
                    <a:pt x="1552658" y="139820"/>
                  </a:lnTo>
                  <a:lnTo>
                    <a:pt x="1526342" y="146911"/>
                  </a:lnTo>
                  <a:lnTo>
                    <a:pt x="1500026" y="154018"/>
                  </a:lnTo>
                  <a:lnTo>
                    <a:pt x="1473710" y="161142"/>
                  </a:lnTo>
                  <a:lnTo>
                    <a:pt x="1447393" y="168285"/>
                  </a:lnTo>
                  <a:lnTo>
                    <a:pt x="1421077" y="175448"/>
                  </a:lnTo>
                  <a:lnTo>
                    <a:pt x="1394761" y="182632"/>
                  </a:lnTo>
                  <a:lnTo>
                    <a:pt x="1368445" y="189841"/>
                  </a:lnTo>
                  <a:lnTo>
                    <a:pt x="1342128" y="197077"/>
                  </a:lnTo>
                  <a:lnTo>
                    <a:pt x="1315812" y="204341"/>
                  </a:lnTo>
                  <a:lnTo>
                    <a:pt x="1289496" y="211638"/>
                  </a:lnTo>
                  <a:lnTo>
                    <a:pt x="1263180" y="218970"/>
                  </a:lnTo>
                  <a:lnTo>
                    <a:pt x="1236863" y="226342"/>
                  </a:lnTo>
                  <a:lnTo>
                    <a:pt x="1210547" y="233758"/>
                  </a:lnTo>
                  <a:lnTo>
                    <a:pt x="1184231" y="241222"/>
                  </a:lnTo>
                  <a:lnTo>
                    <a:pt x="1157915" y="248740"/>
                  </a:lnTo>
                  <a:lnTo>
                    <a:pt x="1131598" y="256320"/>
                  </a:lnTo>
                  <a:lnTo>
                    <a:pt x="1105282" y="263967"/>
                  </a:lnTo>
                  <a:lnTo>
                    <a:pt x="1078966" y="271690"/>
                  </a:lnTo>
                  <a:lnTo>
                    <a:pt x="1052650" y="279498"/>
                  </a:lnTo>
                  <a:lnTo>
                    <a:pt x="1026333" y="287402"/>
                  </a:lnTo>
                  <a:lnTo>
                    <a:pt x="1000017" y="295413"/>
                  </a:lnTo>
                  <a:lnTo>
                    <a:pt x="973701" y="303545"/>
                  </a:lnTo>
                  <a:lnTo>
                    <a:pt x="947385" y="311811"/>
                  </a:lnTo>
                  <a:lnTo>
                    <a:pt x="921068" y="320227"/>
                  </a:lnTo>
                  <a:lnTo>
                    <a:pt x="894752" y="328811"/>
                  </a:lnTo>
                  <a:lnTo>
                    <a:pt x="868436" y="337578"/>
                  </a:lnTo>
                  <a:lnTo>
                    <a:pt x="842120" y="346548"/>
                  </a:lnTo>
                  <a:lnTo>
                    <a:pt x="815803" y="355736"/>
                  </a:lnTo>
                  <a:lnTo>
                    <a:pt x="789487" y="365159"/>
                  </a:lnTo>
                  <a:lnTo>
                    <a:pt x="763171" y="374830"/>
                  </a:lnTo>
                  <a:lnTo>
                    <a:pt x="736855" y="384761"/>
                  </a:lnTo>
                  <a:lnTo>
                    <a:pt x="710538" y="394956"/>
                  </a:lnTo>
                  <a:lnTo>
                    <a:pt x="684222" y="405420"/>
                  </a:lnTo>
                  <a:lnTo>
                    <a:pt x="657906" y="416148"/>
                  </a:lnTo>
                  <a:lnTo>
                    <a:pt x="631590" y="427133"/>
                  </a:lnTo>
                  <a:lnTo>
                    <a:pt x="605273" y="438365"/>
                  </a:lnTo>
                  <a:lnTo>
                    <a:pt x="578957" y="449829"/>
                  </a:lnTo>
                  <a:lnTo>
                    <a:pt x="552641" y="461510"/>
                  </a:lnTo>
                  <a:lnTo>
                    <a:pt x="526325" y="473390"/>
                  </a:lnTo>
                  <a:lnTo>
                    <a:pt x="500008" y="485451"/>
                  </a:lnTo>
                  <a:lnTo>
                    <a:pt x="473692" y="497676"/>
                  </a:lnTo>
                  <a:lnTo>
                    <a:pt x="447376" y="510049"/>
                  </a:lnTo>
                  <a:lnTo>
                    <a:pt x="421060" y="522555"/>
                  </a:lnTo>
                  <a:lnTo>
                    <a:pt x="394743" y="535179"/>
                  </a:lnTo>
                  <a:lnTo>
                    <a:pt x="368427" y="547908"/>
                  </a:lnTo>
                  <a:lnTo>
                    <a:pt x="342111" y="560731"/>
                  </a:lnTo>
                  <a:lnTo>
                    <a:pt x="315795" y="573638"/>
                  </a:lnTo>
                  <a:lnTo>
                    <a:pt x="289478" y="586619"/>
                  </a:lnTo>
                  <a:lnTo>
                    <a:pt x="263162" y="599667"/>
                  </a:lnTo>
                  <a:lnTo>
                    <a:pt x="236846" y="612775"/>
                  </a:lnTo>
                  <a:lnTo>
                    <a:pt x="210530" y="625936"/>
                  </a:lnTo>
                  <a:lnTo>
                    <a:pt x="184213" y="639145"/>
                  </a:lnTo>
                  <a:lnTo>
                    <a:pt x="157897" y="652398"/>
                  </a:lnTo>
                  <a:lnTo>
                    <a:pt x="131581" y="665688"/>
                  </a:lnTo>
                  <a:lnTo>
                    <a:pt x="105265" y="679014"/>
                  </a:lnTo>
                  <a:lnTo>
                    <a:pt x="78948" y="692372"/>
                  </a:lnTo>
                  <a:lnTo>
                    <a:pt x="52632" y="705758"/>
                  </a:lnTo>
                  <a:lnTo>
                    <a:pt x="26316" y="719171"/>
                  </a:lnTo>
                  <a:lnTo>
                    <a:pt x="0" y="73260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3983" name="pl1985"/>
            <p:cNvSpPr/>
            <p:nvPr/>
          </p:nvSpPr>
          <p:spPr>
            <a:xfrm>
              <a:off x="3791891" y="3879164"/>
              <a:ext cx="2078983" cy="814391"/>
            </a:xfrm>
            <a:custGeom>
              <a:avLst/>
              <a:gdLst/>
              <a:ahLst/>
              <a:cxnLst/>
              <a:rect l="0" t="0" r="0" b="0"/>
              <a:pathLst>
                <a:path w="2078983" h="814391">
                  <a:moveTo>
                    <a:pt x="0" y="814391"/>
                  </a:moveTo>
                  <a:lnTo>
                    <a:pt x="26316" y="804082"/>
                  </a:lnTo>
                  <a:lnTo>
                    <a:pt x="52632" y="793773"/>
                  </a:lnTo>
                  <a:lnTo>
                    <a:pt x="78948" y="783465"/>
                  </a:lnTo>
                  <a:lnTo>
                    <a:pt x="105265" y="773156"/>
                  </a:lnTo>
                  <a:lnTo>
                    <a:pt x="131581" y="762847"/>
                  </a:lnTo>
                  <a:lnTo>
                    <a:pt x="157897" y="752538"/>
                  </a:lnTo>
                  <a:lnTo>
                    <a:pt x="184213" y="742230"/>
                  </a:lnTo>
                  <a:lnTo>
                    <a:pt x="210530" y="731921"/>
                  </a:lnTo>
                  <a:lnTo>
                    <a:pt x="236846" y="721612"/>
                  </a:lnTo>
                  <a:lnTo>
                    <a:pt x="263162" y="711303"/>
                  </a:lnTo>
                  <a:lnTo>
                    <a:pt x="289478" y="700995"/>
                  </a:lnTo>
                  <a:lnTo>
                    <a:pt x="315795" y="690686"/>
                  </a:lnTo>
                  <a:lnTo>
                    <a:pt x="342111" y="680377"/>
                  </a:lnTo>
                  <a:lnTo>
                    <a:pt x="368427" y="670068"/>
                  </a:lnTo>
                  <a:lnTo>
                    <a:pt x="394743" y="659760"/>
                  </a:lnTo>
                  <a:lnTo>
                    <a:pt x="421060" y="649451"/>
                  </a:lnTo>
                  <a:lnTo>
                    <a:pt x="447376" y="639142"/>
                  </a:lnTo>
                  <a:lnTo>
                    <a:pt x="473692" y="628833"/>
                  </a:lnTo>
                  <a:lnTo>
                    <a:pt x="500008" y="618525"/>
                  </a:lnTo>
                  <a:lnTo>
                    <a:pt x="526325" y="608216"/>
                  </a:lnTo>
                  <a:lnTo>
                    <a:pt x="552641" y="597907"/>
                  </a:lnTo>
                  <a:lnTo>
                    <a:pt x="578957" y="587598"/>
                  </a:lnTo>
                  <a:lnTo>
                    <a:pt x="605273" y="577290"/>
                  </a:lnTo>
                  <a:lnTo>
                    <a:pt x="631590" y="566981"/>
                  </a:lnTo>
                  <a:lnTo>
                    <a:pt x="657906" y="556672"/>
                  </a:lnTo>
                  <a:lnTo>
                    <a:pt x="684222" y="546363"/>
                  </a:lnTo>
                  <a:lnTo>
                    <a:pt x="710538" y="536055"/>
                  </a:lnTo>
                  <a:lnTo>
                    <a:pt x="736855" y="525746"/>
                  </a:lnTo>
                  <a:lnTo>
                    <a:pt x="763171" y="515437"/>
                  </a:lnTo>
                  <a:lnTo>
                    <a:pt x="789487" y="505128"/>
                  </a:lnTo>
                  <a:lnTo>
                    <a:pt x="815803" y="494820"/>
                  </a:lnTo>
                  <a:lnTo>
                    <a:pt x="842120" y="484511"/>
                  </a:lnTo>
                  <a:lnTo>
                    <a:pt x="868436" y="474202"/>
                  </a:lnTo>
                  <a:lnTo>
                    <a:pt x="894752" y="463893"/>
                  </a:lnTo>
                  <a:lnTo>
                    <a:pt x="921068" y="453585"/>
                  </a:lnTo>
                  <a:lnTo>
                    <a:pt x="947385" y="443276"/>
                  </a:lnTo>
                  <a:lnTo>
                    <a:pt x="973701" y="432967"/>
                  </a:lnTo>
                  <a:lnTo>
                    <a:pt x="1000017" y="422658"/>
                  </a:lnTo>
                  <a:lnTo>
                    <a:pt x="1026333" y="412350"/>
                  </a:lnTo>
                  <a:lnTo>
                    <a:pt x="1052650" y="402041"/>
                  </a:lnTo>
                  <a:lnTo>
                    <a:pt x="1078966" y="391732"/>
                  </a:lnTo>
                  <a:lnTo>
                    <a:pt x="1105282" y="381423"/>
                  </a:lnTo>
                  <a:lnTo>
                    <a:pt x="1131598" y="371115"/>
                  </a:lnTo>
                  <a:lnTo>
                    <a:pt x="1157915" y="360806"/>
                  </a:lnTo>
                  <a:lnTo>
                    <a:pt x="1184231" y="350497"/>
                  </a:lnTo>
                  <a:lnTo>
                    <a:pt x="1210547" y="340188"/>
                  </a:lnTo>
                  <a:lnTo>
                    <a:pt x="1236863" y="329880"/>
                  </a:lnTo>
                  <a:lnTo>
                    <a:pt x="1263180" y="319571"/>
                  </a:lnTo>
                  <a:lnTo>
                    <a:pt x="1289496" y="309262"/>
                  </a:lnTo>
                  <a:lnTo>
                    <a:pt x="1315812" y="298953"/>
                  </a:lnTo>
                  <a:lnTo>
                    <a:pt x="1342128" y="288645"/>
                  </a:lnTo>
                  <a:lnTo>
                    <a:pt x="1368445" y="278336"/>
                  </a:lnTo>
                  <a:lnTo>
                    <a:pt x="1394761" y="268027"/>
                  </a:lnTo>
                  <a:lnTo>
                    <a:pt x="1421077" y="257718"/>
                  </a:lnTo>
                  <a:lnTo>
                    <a:pt x="1447393" y="247410"/>
                  </a:lnTo>
                  <a:lnTo>
                    <a:pt x="1473710" y="237101"/>
                  </a:lnTo>
                  <a:lnTo>
                    <a:pt x="1500026" y="226792"/>
                  </a:lnTo>
                  <a:lnTo>
                    <a:pt x="1526342" y="216483"/>
                  </a:lnTo>
                  <a:lnTo>
                    <a:pt x="1552658" y="206175"/>
                  </a:lnTo>
                  <a:lnTo>
                    <a:pt x="1578975" y="195866"/>
                  </a:lnTo>
                  <a:lnTo>
                    <a:pt x="1605291" y="185557"/>
                  </a:lnTo>
                  <a:lnTo>
                    <a:pt x="1631607" y="175248"/>
                  </a:lnTo>
                  <a:lnTo>
                    <a:pt x="1657923" y="164940"/>
                  </a:lnTo>
                  <a:lnTo>
                    <a:pt x="1684240" y="154631"/>
                  </a:lnTo>
                  <a:lnTo>
                    <a:pt x="1710556" y="144322"/>
                  </a:lnTo>
                  <a:lnTo>
                    <a:pt x="1736872" y="134013"/>
                  </a:lnTo>
                  <a:lnTo>
                    <a:pt x="1763188" y="123705"/>
                  </a:lnTo>
                  <a:lnTo>
                    <a:pt x="1789505" y="113396"/>
                  </a:lnTo>
                  <a:lnTo>
                    <a:pt x="1815821" y="103087"/>
                  </a:lnTo>
                  <a:lnTo>
                    <a:pt x="1842137" y="92778"/>
                  </a:lnTo>
                  <a:lnTo>
                    <a:pt x="1868453" y="82470"/>
                  </a:lnTo>
                  <a:lnTo>
                    <a:pt x="1894770" y="72161"/>
                  </a:lnTo>
                  <a:lnTo>
                    <a:pt x="1921086" y="61852"/>
                  </a:lnTo>
                  <a:lnTo>
                    <a:pt x="1947402" y="51543"/>
                  </a:lnTo>
                  <a:lnTo>
                    <a:pt x="1973718" y="41235"/>
                  </a:lnTo>
                  <a:lnTo>
                    <a:pt x="2000035" y="30926"/>
                  </a:lnTo>
                  <a:lnTo>
                    <a:pt x="2026351" y="20617"/>
                  </a:lnTo>
                  <a:lnTo>
                    <a:pt x="2052667" y="10308"/>
                  </a:lnTo>
                  <a:lnTo>
                    <a:pt x="2078983" y="0"/>
                  </a:lnTo>
                </a:path>
              </a:pathLst>
            </a:custGeom>
            <a:ln w="27101" cap="flat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4" name="rc1986"/>
            <p:cNvSpPr/>
            <p:nvPr/>
          </p:nvSpPr>
          <p:spPr>
            <a:xfrm>
              <a:off x="3687942" y="374390"/>
              <a:ext cx="2286882" cy="5910955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5" name="tx1987"/>
            <p:cNvSpPr/>
            <p:nvPr/>
          </p:nvSpPr>
          <p:spPr>
            <a:xfrm>
              <a:off x="3501001" y="437563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86" name="tx1988"/>
            <p:cNvSpPr/>
            <p:nvPr/>
          </p:nvSpPr>
          <p:spPr>
            <a:xfrm>
              <a:off x="3501001" y="235870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87" name="tx1989"/>
            <p:cNvSpPr/>
            <p:nvPr/>
          </p:nvSpPr>
          <p:spPr>
            <a:xfrm>
              <a:off x="3501001" y="341731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88" name="pl1990"/>
            <p:cNvSpPr/>
            <p:nvPr/>
          </p:nvSpPr>
          <p:spPr>
            <a:xfrm>
              <a:off x="3653148" y="44173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9" name="pl1991"/>
            <p:cNvSpPr/>
            <p:nvPr/>
          </p:nvSpPr>
          <p:spPr>
            <a:xfrm>
              <a:off x="3653148" y="24004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0" name="pl1992"/>
            <p:cNvSpPr/>
            <p:nvPr/>
          </p:nvSpPr>
          <p:spPr>
            <a:xfrm>
              <a:off x="3653148" y="3834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1" name="pl1993"/>
            <p:cNvSpPr/>
            <p:nvPr/>
          </p:nvSpPr>
          <p:spPr>
            <a:xfrm>
              <a:off x="3759407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2" name="pl1994"/>
            <p:cNvSpPr/>
            <p:nvPr/>
          </p:nvSpPr>
          <p:spPr>
            <a:xfrm>
              <a:off x="4409090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3" name="pl1995"/>
            <p:cNvSpPr/>
            <p:nvPr/>
          </p:nvSpPr>
          <p:spPr>
            <a:xfrm>
              <a:off x="5058772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4" name="pl1996"/>
            <p:cNvSpPr/>
            <p:nvPr/>
          </p:nvSpPr>
          <p:spPr>
            <a:xfrm>
              <a:off x="5708455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5" name="tx1997"/>
            <p:cNvSpPr/>
            <p:nvPr/>
          </p:nvSpPr>
          <p:spPr>
            <a:xfrm>
              <a:off x="3728330" y="634628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96" name="tx1998"/>
            <p:cNvSpPr/>
            <p:nvPr/>
          </p:nvSpPr>
          <p:spPr>
            <a:xfrm>
              <a:off x="4346934" y="634628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97" name="tx1999"/>
            <p:cNvSpPr/>
            <p:nvPr/>
          </p:nvSpPr>
          <p:spPr>
            <a:xfrm>
              <a:off x="4996617" y="634628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998" name="tx2000"/>
            <p:cNvSpPr/>
            <p:nvPr/>
          </p:nvSpPr>
          <p:spPr>
            <a:xfrm>
              <a:off x="5646299" y="634628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999" name="tx2001"/>
            <p:cNvSpPr/>
            <p:nvPr/>
          </p:nvSpPr>
          <p:spPr>
            <a:xfrm>
              <a:off x="4043388" y="6482947"/>
              <a:ext cx="1575990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number.of.EXPERIMENT</a:t>
              </a:r>
            </a:p>
          </p:txBody>
        </p:sp>
        <p:sp>
          <p:nvSpPr>
            <p:cNvPr id="4000" name="tx2002"/>
            <p:cNvSpPr/>
            <p:nvPr/>
          </p:nvSpPr>
          <p:spPr>
            <a:xfrm rot="-5400000">
              <a:off x="2583020" y="3264315"/>
              <a:ext cx="157646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log2(Concentration.ng.L.)</a:t>
              </a:r>
            </a:p>
          </p:txBody>
        </p:sp>
      </p:grpSp>
      <p:grpSp>
        <p:nvGrpSpPr>
          <p:cNvPr id="4001" name="Content Placeholder 3"/>
          <p:cNvGrpSpPr/>
          <p:nvPr/>
        </p:nvGrpSpPr>
        <p:grpSpPr>
          <a:xfrm>
            <a:off x="6166332" y="304800"/>
            <a:ext cx="2777196" cy="6380479"/>
            <a:chOff x="6166332" y="304800"/>
            <a:chExt cx="2777196" cy="6380479"/>
          </a:xfrm>
        </p:grpSpPr>
        <p:sp>
          <p:nvSpPr>
            <p:cNvPr id="4002" name="rc3"/>
            <p:cNvSpPr/>
            <p:nvPr/>
          </p:nvSpPr>
          <p:spPr>
            <a:xfrm>
              <a:off x="6166332" y="304800"/>
              <a:ext cx="2777195" cy="6380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3" name="rc4"/>
            <p:cNvSpPr/>
            <p:nvPr/>
          </p:nvSpPr>
          <p:spPr>
            <a:xfrm>
              <a:off x="6166332" y="304800"/>
              <a:ext cx="2777195" cy="6380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4" name="rc5"/>
            <p:cNvSpPr/>
            <p:nvPr/>
          </p:nvSpPr>
          <p:spPr>
            <a:xfrm>
              <a:off x="6587056" y="374389"/>
              <a:ext cx="2286882" cy="5910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5" name="pl6"/>
            <p:cNvSpPr/>
            <p:nvPr/>
          </p:nvSpPr>
          <p:spPr>
            <a:xfrm>
              <a:off x="6587056" y="5141894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6" name="pl7"/>
            <p:cNvSpPr/>
            <p:nvPr/>
          </p:nvSpPr>
          <p:spPr>
            <a:xfrm>
              <a:off x="6587056" y="3892220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7" name="pl8"/>
            <p:cNvSpPr/>
            <p:nvPr/>
          </p:nvSpPr>
          <p:spPr>
            <a:xfrm>
              <a:off x="6587056" y="2642546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8" name="pl9"/>
            <p:cNvSpPr/>
            <p:nvPr/>
          </p:nvSpPr>
          <p:spPr>
            <a:xfrm>
              <a:off x="6587056" y="1392873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9" name="pl10"/>
            <p:cNvSpPr/>
            <p:nvPr/>
          </p:nvSpPr>
          <p:spPr>
            <a:xfrm>
              <a:off x="7067329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0" name="pl11"/>
            <p:cNvSpPr/>
            <p:nvPr/>
          </p:nvSpPr>
          <p:spPr>
            <a:xfrm>
              <a:off x="7595103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1" name="pl12"/>
            <p:cNvSpPr/>
            <p:nvPr/>
          </p:nvSpPr>
          <p:spPr>
            <a:xfrm>
              <a:off x="8122878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2" name="pl13"/>
            <p:cNvSpPr/>
            <p:nvPr/>
          </p:nvSpPr>
          <p:spPr>
            <a:xfrm>
              <a:off x="8650653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3" name="pl14"/>
            <p:cNvSpPr/>
            <p:nvPr/>
          </p:nvSpPr>
          <p:spPr>
            <a:xfrm>
              <a:off x="6587056" y="5766730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4" name="pl15"/>
            <p:cNvSpPr/>
            <p:nvPr/>
          </p:nvSpPr>
          <p:spPr>
            <a:xfrm>
              <a:off x="6587056" y="4517057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5" name="pl16"/>
            <p:cNvSpPr/>
            <p:nvPr/>
          </p:nvSpPr>
          <p:spPr>
            <a:xfrm>
              <a:off x="6587056" y="3267383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6" name="pl17"/>
            <p:cNvSpPr/>
            <p:nvPr/>
          </p:nvSpPr>
          <p:spPr>
            <a:xfrm>
              <a:off x="6587056" y="2017709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7" name="pl18"/>
            <p:cNvSpPr/>
            <p:nvPr/>
          </p:nvSpPr>
          <p:spPr>
            <a:xfrm>
              <a:off x="6587056" y="768036"/>
              <a:ext cx="2286882" cy="0"/>
            </a:xfrm>
            <a:custGeom>
              <a:avLst/>
              <a:gdLst/>
              <a:ahLst/>
              <a:cxnLst/>
              <a:rect l="0" t="0" r="0" b="0"/>
              <a:pathLst>
                <a:path w="2286882">
                  <a:moveTo>
                    <a:pt x="0" y="0"/>
                  </a:moveTo>
                  <a:lnTo>
                    <a:pt x="2286882" y="0"/>
                  </a:lnTo>
                  <a:lnTo>
                    <a:pt x="228688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8" name="pl19"/>
            <p:cNvSpPr/>
            <p:nvPr/>
          </p:nvSpPr>
          <p:spPr>
            <a:xfrm>
              <a:off x="6803441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9" name="pl20"/>
            <p:cNvSpPr/>
            <p:nvPr/>
          </p:nvSpPr>
          <p:spPr>
            <a:xfrm>
              <a:off x="7331216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0" name="pl21"/>
            <p:cNvSpPr/>
            <p:nvPr/>
          </p:nvSpPr>
          <p:spPr>
            <a:xfrm>
              <a:off x="7858991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1" name="pl22"/>
            <p:cNvSpPr/>
            <p:nvPr/>
          </p:nvSpPr>
          <p:spPr>
            <a:xfrm>
              <a:off x="8386765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2" name="pt23"/>
            <p:cNvSpPr/>
            <p:nvPr/>
          </p:nvSpPr>
          <p:spPr>
            <a:xfrm>
              <a:off x="7351202" y="611467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3" name="pt24"/>
            <p:cNvSpPr/>
            <p:nvPr/>
          </p:nvSpPr>
          <p:spPr>
            <a:xfrm>
              <a:off x="7768835" y="986369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4" name="pt25"/>
            <p:cNvSpPr/>
            <p:nvPr/>
          </p:nvSpPr>
          <p:spPr>
            <a:xfrm>
              <a:off x="8036210" y="1111337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5" name="pt26"/>
            <p:cNvSpPr/>
            <p:nvPr/>
          </p:nvSpPr>
          <p:spPr>
            <a:xfrm>
              <a:off x="7550306" y="1111337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6" name="pt27"/>
            <p:cNvSpPr/>
            <p:nvPr/>
          </p:nvSpPr>
          <p:spPr>
            <a:xfrm>
              <a:off x="7331915" y="1361271"/>
              <a:ext cx="63202" cy="63202"/>
            </a:xfrm>
            <a:prstGeom prst="ellipse">
              <a:avLst/>
            </a:prstGeom>
            <a:solidFill>
              <a:srgbClr val="FF5939">
                <a:alpha val="100000"/>
              </a:srgbClr>
            </a:solidFill>
            <a:ln w="9000" cap="rnd">
              <a:solidFill>
                <a:srgbClr val="FF5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7" name="pt28"/>
            <p:cNvSpPr/>
            <p:nvPr/>
          </p:nvSpPr>
          <p:spPr>
            <a:xfrm>
              <a:off x="7651436" y="1611206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8" name="pt29"/>
            <p:cNvSpPr/>
            <p:nvPr/>
          </p:nvSpPr>
          <p:spPr>
            <a:xfrm>
              <a:off x="7733320" y="1861141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9" name="pt30"/>
            <p:cNvSpPr/>
            <p:nvPr/>
          </p:nvSpPr>
          <p:spPr>
            <a:xfrm>
              <a:off x="7756779" y="1861141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0" name="pt31"/>
            <p:cNvSpPr/>
            <p:nvPr/>
          </p:nvSpPr>
          <p:spPr>
            <a:xfrm>
              <a:off x="7260254" y="1861141"/>
              <a:ext cx="63202" cy="63202"/>
            </a:xfrm>
            <a:prstGeom prst="ellipse">
              <a:avLst/>
            </a:prstGeom>
            <a:solidFill>
              <a:srgbClr val="FFA184">
                <a:alpha val="100000"/>
              </a:srgbClr>
            </a:solidFill>
            <a:ln w="9000" cap="rnd">
              <a:solidFill>
                <a:srgbClr val="FFA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1" name="pt32"/>
            <p:cNvSpPr/>
            <p:nvPr/>
          </p:nvSpPr>
          <p:spPr>
            <a:xfrm>
              <a:off x="7623445" y="2361010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2" name="pt33"/>
            <p:cNvSpPr/>
            <p:nvPr/>
          </p:nvSpPr>
          <p:spPr>
            <a:xfrm>
              <a:off x="7623373" y="2485978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3" name="pt34"/>
            <p:cNvSpPr/>
            <p:nvPr/>
          </p:nvSpPr>
          <p:spPr>
            <a:xfrm>
              <a:off x="7760854" y="861402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4" name="pt35"/>
            <p:cNvSpPr/>
            <p:nvPr/>
          </p:nvSpPr>
          <p:spPr>
            <a:xfrm>
              <a:off x="7643974" y="1111337"/>
              <a:ext cx="63202" cy="63202"/>
            </a:xfrm>
            <a:prstGeom prst="ellipse">
              <a:avLst/>
            </a:prstGeom>
            <a:solidFill>
              <a:srgbClr val="C5A4FF">
                <a:alpha val="100000"/>
              </a:srgbClr>
            </a:solidFill>
            <a:ln w="9000" cap="rnd">
              <a:solidFill>
                <a:srgbClr val="C5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5" name="pt36"/>
            <p:cNvSpPr/>
            <p:nvPr/>
          </p:nvSpPr>
          <p:spPr>
            <a:xfrm>
              <a:off x="7453568" y="1361271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6" name="pt37"/>
            <p:cNvSpPr/>
            <p:nvPr/>
          </p:nvSpPr>
          <p:spPr>
            <a:xfrm>
              <a:off x="7541117" y="1361271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7" name="pt38"/>
            <p:cNvSpPr/>
            <p:nvPr/>
          </p:nvSpPr>
          <p:spPr>
            <a:xfrm>
              <a:off x="7022231" y="1361271"/>
              <a:ext cx="63202" cy="63202"/>
            </a:xfrm>
            <a:prstGeom prst="ellipse">
              <a:avLst/>
            </a:prstGeom>
            <a:solidFill>
              <a:srgbClr val="FF8A6B">
                <a:alpha val="100000"/>
              </a:srgbClr>
            </a:solidFill>
            <a:ln w="9000" cap="rnd">
              <a:solidFill>
                <a:srgbClr val="FF8A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8" name="pt39"/>
            <p:cNvSpPr/>
            <p:nvPr/>
          </p:nvSpPr>
          <p:spPr>
            <a:xfrm>
              <a:off x="7565093" y="1361271"/>
              <a:ext cx="63202" cy="63202"/>
            </a:xfrm>
            <a:prstGeom prst="ellipse">
              <a:avLst/>
            </a:prstGeom>
            <a:solidFill>
              <a:srgbClr val="FFFDFD">
                <a:alpha val="100000"/>
              </a:srgbClr>
            </a:solidFill>
            <a:ln w="9000" cap="rnd">
              <a:solidFill>
                <a:srgbClr val="FF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9" name="pt40"/>
            <p:cNvSpPr/>
            <p:nvPr/>
          </p:nvSpPr>
          <p:spPr>
            <a:xfrm>
              <a:off x="7692195" y="1611206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0" name="pt41"/>
            <p:cNvSpPr/>
            <p:nvPr/>
          </p:nvSpPr>
          <p:spPr>
            <a:xfrm>
              <a:off x="7099897" y="1736173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1" name="pt42"/>
            <p:cNvSpPr/>
            <p:nvPr/>
          </p:nvSpPr>
          <p:spPr>
            <a:xfrm>
              <a:off x="7337140" y="1861141"/>
              <a:ext cx="63202" cy="63202"/>
            </a:xfrm>
            <a:prstGeom prst="ellipse">
              <a:avLst/>
            </a:prstGeom>
            <a:solidFill>
              <a:srgbClr val="FF9E82">
                <a:alpha val="100000"/>
              </a:srgbClr>
            </a:solidFill>
            <a:ln w="9000" cap="rnd">
              <a:solidFill>
                <a:srgbClr val="FF9E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2" name="pt43"/>
            <p:cNvSpPr/>
            <p:nvPr/>
          </p:nvSpPr>
          <p:spPr>
            <a:xfrm>
              <a:off x="7683294" y="1861141"/>
              <a:ext cx="63202" cy="63202"/>
            </a:xfrm>
            <a:prstGeom prst="ellipse">
              <a:avLst/>
            </a:prstGeom>
            <a:solidFill>
              <a:srgbClr val="FF8160">
                <a:alpha val="100000"/>
              </a:srgbClr>
            </a:solidFill>
            <a:ln w="9000" cap="rnd">
              <a:solidFill>
                <a:srgbClr val="FF81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3" name="pt44"/>
            <p:cNvSpPr/>
            <p:nvPr/>
          </p:nvSpPr>
          <p:spPr>
            <a:xfrm>
              <a:off x="7293310" y="1861141"/>
              <a:ext cx="63202" cy="63202"/>
            </a:xfrm>
            <a:prstGeom prst="ellipse">
              <a:avLst/>
            </a:prstGeom>
            <a:solidFill>
              <a:srgbClr val="FF9A7C">
                <a:alpha val="100000"/>
              </a:srgbClr>
            </a:solidFill>
            <a:ln w="9000" cap="rnd">
              <a:solidFill>
                <a:srgbClr val="FF9A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4" name="pt45"/>
            <p:cNvSpPr/>
            <p:nvPr/>
          </p:nvSpPr>
          <p:spPr>
            <a:xfrm>
              <a:off x="7202177" y="2111076"/>
              <a:ext cx="63202" cy="63202"/>
            </a:xfrm>
            <a:prstGeom prst="ellipse">
              <a:avLst/>
            </a:prstGeom>
            <a:solidFill>
              <a:srgbClr val="E7D7FF">
                <a:alpha val="100000"/>
              </a:srgbClr>
            </a:solidFill>
            <a:ln w="9000" cap="rnd">
              <a:solidFill>
                <a:srgbClr val="E7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5" name="pt46"/>
            <p:cNvSpPr/>
            <p:nvPr/>
          </p:nvSpPr>
          <p:spPr>
            <a:xfrm>
              <a:off x="7203743" y="2236043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6" name="pt47"/>
            <p:cNvSpPr/>
            <p:nvPr/>
          </p:nvSpPr>
          <p:spPr>
            <a:xfrm>
              <a:off x="7219727" y="2735912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7" name="pt48"/>
            <p:cNvSpPr/>
            <p:nvPr/>
          </p:nvSpPr>
          <p:spPr>
            <a:xfrm>
              <a:off x="7266313" y="1486239"/>
              <a:ext cx="63202" cy="63202"/>
            </a:xfrm>
            <a:prstGeom prst="ellipse">
              <a:avLst/>
            </a:prstGeom>
            <a:solidFill>
              <a:srgbClr val="FF8161">
                <a:alpha val="100000"/>
              </a:srgbClr>
            </a:solidFill>
            <a:ln w="9000" cap="rnd">
              <a:solidFill>
                <a:srgbClr val="FF81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8" name="pt49"/>
            <p:cNvSpPr/>
            <p:nvPr/>
          </p:nvSpPr>
          <p:spPr>
            <a:xfrm>
              <a:off x="7238866" y="1611206"/>
              <a:ext cx="63202" cy="63202"/>
            </a:xfrm>
            <a:prstGeom prst="ellipse">
              <a:avLst/>
            </a:prstGeom>
            <a:solidFill>
              <a:srgbClr val="FFA58A">
                <a:alpha val="100000"/>
              </a:srgbClr>
            </a:solidFill>
            <a:ln w="9000" cap="rnd">
              <a:solidFill>
                <a:srgbClr val="FFA5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9" name="pt50"/>
            <p:cNvSpPr/>
            <p:nvPr/>
          </p:nvSpPr>
          <p:spPr>
            <a:xfrm>
              <a:off x="7624416" y="1611206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0" name="pt51"/>
            <p:cNvSpPr/>
            <p:nvPr/>
          </p:nvSpPr>
          <p:spPr>
            <a:xfrm>
              <a:off x="7751418" y="1611206"/>
              <a:ext cx="63202" cy="63202"/>
            </a:xfrm>
            <a:prstGeom prst="ellipse">
              <a:avLst/>
            </a:prstGeom>
            <a:solidFill>
              <a:srgbClr val="FFEEE7">
                <a:alpha val="100000"/>
              </a:srgbClr>
            </a:solidFill>
            <a:ln w="9000" cap="rnd">
              <a:solidFill>
                <a:srgbClr val="FFEE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1" name="pt52"/>
            <p:cNvSpPr/>
            <p:nvPr/>
          </p:nvSpPr>
          <p:spPr>
            <a:xfrm>
              <a:off x="7455249" y="1611206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2" name="pt53"/>
            <p:cNvSpPr/>
            <p:nvPr/>
          </p:nvSpPr>
          <p:spPr>
            <a:xfrm>
              <a:off x="7061645" y="1861141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3" name="pt54"/>
            <p:cNvSpPr/>
            <p:nvPr/>
          </p:nvSpPr>
          <p:spPr>
            <a:xfrm>
              <a:off x="7553971" y="186114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4" name="pt55"/>
            <p:cNvSpPr/>
            <p:nvPr/>
          </p:nvSpPr>
          <p:spPr>
            <a:xfrm>
              <a:off x="7862826" y="1861141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5" name="pt56"/>
            <p:cNvSpPr/>
            <p:nvPr/>
          </p:nvSpPr>
          <p:spPr>
            <a:xfrm>
              <a:off x="7505311" y="1861141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6" name="pt57"/>
            <p:cNvSpPr/>
            <p:nvPr/>
          </p:nvSpPr>
          <p:spPr>
            <a:xfrm>
              <a:off x="7253987" y="2111076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7" name="pt58"/>
            <p:cNvSpPr/>
            <p:nvPr/>
          </p:nvSpPr>
          <p:spPr>
            <a:xfrm>
              <a:off x="7760896" y="2361010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8" name="pt59"/>
            <p:cNvSpPr/>
            <p:nvPr/>
          </p:nvSpPr>
          <p:spPr>
            <a:xfrm>
              <a:off x="7262106" y="2361010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9" name="pt60"/>
            <p:cNvSpPr/>
            <p:nvPr/>
          </p:nvSpPr>
          <p:spPr>
            <a:xfrm>
              <a:off x="7145986" y="2361010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0" name="pt61"/>
            <p:cNvSpPr/>
            <p:nvPr/>
          </p:nvSpPr>
          <p:spPr>
            <a:xfrm>
              <a:off x="7417977" y="2361010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1" name="pt62"/>
            <p:cNvSpPr/>
            <p:nvPr/>
          </p:nvSpPr>
          <p:spPr>
            <a:xfrm>
              <a:off x="6903986" y="2361010"/>
              <a:ext cx="63202" cy="63202"/>
            </a:xfrm>
            <a:prstGeom prst="ellipse">
              <a:avLst/>
            </a:prstGeom>
            <a:solidFill>
              <a:srgbClr val="FF603F">
                <a:alpha val="100000"/>
              </a:srgbClr>
            </a:solidFill>
            <a:ln w="9000" cap="rnd">
              <a:solidFill>
                <a:srgbClr val="FF60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2" name="pt63"/>
            <p:cNvSpPr/>
            <p:nvPr/>
          </p:nvSpPr>
          <p:spPr>
            <a:xfrm>
              <a:off x="6968510" y="2361010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3" name="pt64"/>
            <p:cNvSpPr/>
            <p:nvPr/>
          </p:nvSpPr>
          <p:spPr>
            <a:xfrm>
              <a:off x="7614257" y="2361010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4" name="pt65"/>
            <p:cNvSpPr/>
            <p:nvPr/>
          </p:nvSpPr>
          <p:spPr>
            <a:xfrm>
              <a:off x="7305951" y="2610945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5" name="pt66"/>
            <p:cNvSpPr/>
            <p:nvPr/>
          </p:nvSpPr>
          <p:spPr>
            <a:xfrm>
              <a:off x="7125419" y="2610945"/>
              <a:ext cx="63202" cy="63202"/>
            </a:xfrm>
            <a:prstGeom prst="ellipse">
              <a:avLst/>
            </a:prstGeom>
            <a:solidFill>
              <a:srgbClr val="FF9D81">
                <a:alpha val="100000"/>
              </a:srgbClr>
            </a:solidFill>
            <a:ln w="9000" cap="rnd">
              <a:solidFill>
                <a:srgbClr val="FF9D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6" name="pt67"/>
            <p:cNvSpPr/>
            <p:nvPr/>
          </p:nvSpPr>
          <p:spPr>
            <a:xfrm>
              <a:off x="7214108" y="2860880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7" name="pt68"/>
            <p:cNvSpPr/>
            <p:nvPr/>
          </p:nvSpPr>
          <p:spPr>
            <a:xfrm>
              <a:off x="7072799" y="3110815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8" name="pt69"/>
            <p:cNvSpPr/>
            <p:nvPr/>
          </p:nvSpPr>
          <p:spPr>
            <a:xfrm>
              <a:off x="7081916" y="1611206"/>
              <a:ext cx="63202" cy="63202"/>
            </a:xfrm>
            <a:prstGeom prst="ellipse">
              <a:avLst/>
            </a:prstGeom>
            <a:solidFill>
              <a:srgbClr val="FF5131">
                <a:alpha val="100000"/>
              </a:srgbClr>
            </a:solidFill>
            <a:ln w="9000" cap="rnd">
              <a:solidFill>
                <a:srgbClr val="FF51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9" name="pt70"/>
            <p:cNvSpPr/>
            <p:nvPr/>
          </p:nvSpPr>
          <p:spPr>
            <a:xfrm>
              <a:off x="7176326" y="1861141"/>
              <a:ext cx="63202" cy="63202"/>
            </a:xfrm>
            <a:prstGeom prst="ellipse">
              <a:avLst/>
            </a:prstGeom>
            <a:solidFill>
              <a:srgbClr val="8F63FF">
                <a:alpha val="100000"/>
              </a:srgbClr>
            </a:solidFill>
            <a:ln w="9000" cap="rnd">
              <a:solidFill>
                <a:srgbClr val="8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0" name="pt71"/>
            <p:cNvSpPr/>
            <p:nvPr/>
          </p:nvSpPr>
          <p:spPr>
            <a:xfrm>
              <a:off x="7284747" y="1861141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1" name="pt72"/>
            <p:cNvSpPr/>
            <p:nvPr/>
          </p:nvSpPr>
          <p:spPr>
            <a:xfrm>
              <a:off x="7488582" y="1861141"/>
              <a:ext cx="63202" cy="63202"/>
            </a:xfrm>
            <a:prstGeom prst="ellipse">
              <a:avLst/>
            </a:prstGeom>
            <a:solidFill>
              <a:srgbClr val="FFF4F1">
                <a:alpha val="100000"/>
              </a:srgbClr>
            </a:solidFill>
            <a:ln w="9000" cap="rnd">
              <a:solidFill>
                <a:srgbClr val="FFF4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2" name="pt73"/>
            <p:cNvSpPr/>
            <p:nvPr/>
          </p:nvSpPr>
          <p:spPr>
            <a:xfrm>
              <a:off x="7098162" y="1861141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3" name="pt74"/>
            <p:cNvSpPr/>
            <p:nvPr/>
          </p:nvSpPr>
          <p:spPr>
            <a:xfrm>
              <a:off x="7446119" y="1986108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4" name="pt75"/>
            <p:cNvSpPr/>
            <p:nvPr/>
          </p:nvSpPr>
          <p:spPr>
            <a:xfrm>
              <a:off x="7847333" y="2111076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5" name="pt76"/>
            <p:cNvSpPr/>
            <p:nvPr/>
          </p:nvSpPr>
          <p:spPr>
            <a:xfrm>
              <a:off x="7644332" y="2111076"/>
              <a:ext cx="63202" cy="63202"/>
            </a:xfrm>
            <a:prstGeom prst="ellipse">
              <a:avLst/>
            </a:prstGeom>
            <a:solidFill>
              <a:srgbClr val="FF7D5D">
                <a:alpha val="100000"/>
              </a:srgbClr>
            </a:solidFill>
            <a:ln w="9000" cap="rnd">
              <a:solidFill>
                <a:srgbClr val="FF7D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6" name="pt77"/>
            <p:cNvSpPr/>
            <p:nvPr/>
          </p:nvSpPr>
          <p:spPr>
            <a:xfrm>
              <a:off x="7739839" y="2111076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7" name="pt78"/>
            <p:cNvSpPr/>
            <p:nvPr/>
          </p:nvSpPr>
          <p:spPr>
            <a:xfrm>
              <a:off x="7286148" y="2111076"/>
              <a:ext cx="63202" cy="63202"/>
            </a:xfrm>
            <a:prstGeom prst="ellipse">
              <a:avLst/>
            </a:prstGeom>
            <a:solidFill>
              <a:srgbClr val="FF6E4D">
                <a:alpha val="100000"/>
              </a:srgbClr>
            </a:solidFill>
            <a:ln w="9000" cap="rnd">
              <a:solidFill>
                <a:srgbClr val="FF6E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8" name="pt79"/>
            <p:cNvSpPr/>
            <p:nvPr/>
          </p:nvSpPr>
          <p:spPr>
            <a:xfrm>
              <a:off x="7376276" y="2361010"/>
              <a:ext cx="63202" cy="63202"/>
            </a:xfrm>
            <a:prstGeom prst="ellipse">
              <a:avLst/>
            </a:prstGeom>
            <a:solidFill>
              <a:srgbClr val="FF6E4D">
                <a:alpha val="100000"/>
              </a:srgbClr>
            </a:solidFill>
            <a:ln w="9000" cap="rnd">
              <a:solidFill>
                <a:srgbClr val="FF6E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9" name="pt80"/>
            <p:cNvSpPr/>
            <p:nvPr/>
          </p:nvSpPr>
          <p:spPr>
            <a:xfrm>
              <a:off x="7397421" y="2361010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0" name="pt81"/>
            <p:cNvSpPr/>
            <p:nvPr/>
          </p:nvSpPr>
          <p:spPr>
            <a:xfrm>
              <a:off x="7326867" y="2361010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1" name="pt82"/>
            <p:cNvSpPr/>
            <p:nvPr/>
          </p:nvSpPr>
          <p:spPr>
            <a:xfrm>
              <a:off x="7344090" y="2361010"/>
              <a:ext cx="63202" cy="63202"/>
            </a:xfrm>
            <a:prstGeom prst="ellipse">
              <a:avLst/>
            </a:prstGeom>
            <a:solidFill>
              <a:srgbClr val="9266FF">
                <a:alpha val="100000"/>
              </a:srgbClr>
            </a:solidFill>
            <a:ln w="9000" cap="rnd">
              <a:solidFill>
                <a:srgbClr val="92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2" name="pt83"/>
            <p:cNvSpPr/>
            <p:nvPr/>
          </p:nvSpPr>
          <p:spPr>
            <a:xfrm>
              <a:off x="7567653" y="2485978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3" name="pt84"/>
            <p:cNvSpPr/>
            <p:nvPr/>
          </p:nvSpPr>
          <p:spPr>
            <a:xfrm>
              <a:off x="7088817" y="2610945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4" name="pt85"/>
            <p:cNvSpPr/>
            <p:nvPr/>
          </p:nvSpPr>
          <p:spPr>
            <a:xfrm>
              <a:off x="7355249" y="2610945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5" name="pt86"/>
            <p:cNvSpPr/>
            <p:nvPr/>
          </p:nvSpPr>
          <p:spPr>
            <a:xfrm>
              <a:off x="7472236" y="2610945"/>
              <a:ext cx="63202" cy="63202"/>
            </a:xfrm>
            <a:prstGeom prst="ellipse">
              <a:avLst/>
            </a:prstGeom>
            <a:solidFill>
              <a:srgbClr val="FFE3DA">
                <a:alpha val="100000"/>
              </a:srgbClr>
            </a:solidFill>
            <a:ln w="9000" cap="rnd">
              <a:solidFill>
                <a:srgbClr val="FFE3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6" name="pt87"/>
            <p:cNvSpPr/>
            <p:nvPr/>
          </p:nvSpPr>
          <p:spPr>
            <a:xfrm>
              <a:off x="6983286" y="2610945"/>
              <a:ext cx="63202" cy="63202"/>
            </a:xfrm>
            <a:prstGeom prst="ellipse">
              <a:avLst/>
            </a:prstGeom>
            <a:solidFill>
              <a:srgbClr val="9165FF">
                <a:alpha val="100000"/>
              </a:srgbClr>
            </a:solidFill>
            <a:ln w="9000" cap="rnd">
              <a:solidFill>
                <a:srgbClr val="91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7" name="pt88"/>
            <p:cNvSpPr/>
            <p:nvPr/>
          </p:nvSpPr>
          <p:spPr>
            <a:xfrm>
              <a:off x="7237043" y="2610945"/>
              <a:ext cx="63202" cy="63202"/>
            </a:xfrm>
            <a:prstGeom prst="ellipse">
              <a:avLst/>
            </a:prstGeom>
            <a:solidFill>
              <a:srgbClr val="FF6645">
                <a:alpha val="100000"/>
              </a:srgbClr>
            </a:solidFill>
            <a:ln w="9000" cap="rnd">
              <a:solidFill>
                <a:srgbClr val="FF66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8" name="pt89"/>
            <p:cNvSpPr/>
            <p:nvPr/>
          </p:nvSpPr>
          <p:spPr>
            <a:xfrm>
              <a:off x="7486027" y="2735912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9" name="pt90"/>
            <p:cNvSpPr/>
            <p:nvPr/>
          </p:nvSpPr>
          <p:spPr>
            <a:xfrm>
              <a:off x="7316012" y="2860880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0" name="pt91"/>
            <p:cNvSpPr/>
            <p:nvPr/>
          </p:nvSpPr>
          <p:spPr>
            <a:xfrm>
              <a:off x="7479337" y="2860880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1" name="pt92"/>
            <p:cNvSpPr/>
            <p:nvPr/>
          </p:nvSpPr>
          <p:spPr>
            <a:xfrm>
              <a:off x="7419883" y="3110815"/>
              <a:ext cx="63202" cy="63202"/>
            </a:xfrm>
            <a:prstGeom prst="ellipse">
              <a:avLst/>
            </a:prstGeom>
            <a:solidFill>
              <a:srgbClr val="D1B3FF">
                <a:alpha val="100000"/>
              </a:srgbClr>
            </a:solidFill>
            <a:ln w="9000" cap="rnd">
              <a:solidFill>
                <a:srgbClr val="D1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2" name="pt93"/>
            <p:cNvSpPr/>
            <p:nvPr/>
          </p:nvSpPr>
          <p:spPr>
            <a:xfrm>
              <a:off x="7091222" y="3110815"/>
              <a:ext cx="63202" cy="63202"/>
            </a:xfrm>
            <a:prstGeom prst="ellipse">
              <a:avLst/>
            </a:prstGeom>
            <a:solidFill>
              <a:srgbClr val="FF7857">
                <a:alpha val="100000"/>
              </a:srgbClr>
            </a:solidFill>
            <a:ln w="9000" cap="rnd">
              <a:solidFill>
                <a:srgbClr val="FF7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3" name="pt94"/>
            <p:cNvSpPr/>
            <p:nvPr/>
          </p:nvSpPr>
          <p:spPr>
            <a:xfrm>
              <a:off x="7591706" y="2111076"/>
              <a:ext cx="63202" cy="63202"/>
            </a:xfrm>
            <a:prstGeom prst="ellipse">
              <a:avLst/>
            </a:prstGeom>
            <a:solidFill>
              <a:srgbClr val="FFE2D7">
                <a:alpha val="100000"/>
              </a:srgbClr>
            </a:solidFill>
            <a:ln w="9000" cap="rnd">
              <a:solidFill>
                <a:srgbClr val="FFE2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4" name="pt95"/>
            <p:cNvSpPr/>
            <p:nvPr/>
          </p:nvSpPr>
          <p:spPr>
            <a:xfrm>
              <a:off x="7163739" y="2111076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5" name="pt96"/>
            <p:cNvSpPr/>
            <p:nvPr/>
          </p:nvSpPr>
          <p:spPr>
            <a:xfrm>
              <a:off x="7358899" y="2111076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6" name="pt97"/>
            <p:cNvSpPr/>
            <p:nvPr/>
          </p:nvSpPr>
          <p:spPr>
            <a:xfrm>
              <a:off x="7816527" y="2361010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7" name="pt98"/>
            <p:cNvSpPr/>
            <p:nvPr/>
          </p:nvSpPr>
          <p:spPr>
            <a:xfrm>
              <a:off x="7354408" y="2361010"/>
              <a:ext cx="63202" cy="63202"/>
            </a:xfrm>
            <a:prstGeom prst="ellipse">
              <a:avLst/>
            </a:prstGeom>
            <a:solidFill>
              <a:srgbClr val="FFA287">
                <a:alpha val="100000"/>
              </a:srgbClr>
            </a:solidFill>
            <a:ln w="9000" cap="rnd">
              <a:solidFill>
                <a:srgbClr val="FF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8" name="pt99"/>
            <p:cNvSpPr/>
            <p:nvPr/>
          </p:nvSpPr>
          <p:spPr>
            <a:xfrm>
              <a:off x="7681691" y="2361010"/>
              <a:ext cx="63202" cy="63202"/>
            </a:xfrm>
            <a:prstGeom prst="ellipse">
              <a:avLst/>
            </a:prstGeom>
            <a:solidFill>
              <a:srgbClr val="FFD9CB">
                <a:alpha val="100000"/>
              </a:srgbClr>
            </a:solidFill>
            <a:ln w="9000" cap="rnd">
              <a:solidFill>
                <a:srgbClr val="FFD9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9" name="pt100"/>
            <p:cNvSpPr/>
            <p:nvPr/>
          </p:nvSpPr>
          <p:spPr>
            <a:xfrm>
              <a:off x="7568668" y="2361010"/>
              <a:ext cx="63202" cy="63202"/>
            </a:xfrm>
            <a:prstGeom prst="ellipse">
              <a:avLst/>
            </a:prstGeom>
            <a:solidFill>
              <a:srgbClr val="FAF5FF">
                <a:alpha val="100000"/>
              </a:srgbClr>
            </a:solidFill>
            <a:ln w="9000" cap="rnd">
              <a:solidFill>
                <a:srgbClr val="FA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0" name="pt101"/>
            <p:cNvSpPr/>
            <p:nvPr/>
          </p:nvSpPr>
          <p:spPr>
            <a:xfrm>
              <a:off x="7513891" y="2361010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1" name="pt102"/>
            <p:cNvSpPr/>
            <p:nvPr/>
          </p:nvSpPr>
          <p:spPr>
            <a:xfrm>
              <a:off x="7317462" y="2361010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2" name="pt103"/>
            <p:cNvSpPr/>
            <p:nvPr/>
          </p:nvSpPr>
          <p:spPr>
            <a:xfrm>
              <a:off x="7124840" y="2361010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3" name="pt104"/>
            <p:cNvSpPr/>
            <p:nvPr/>
          </p:nvSpPr>
          <p:spPr>
            <a:xfrm>
              <a:off x="7884790" y="2610945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4" name="pt105"/>
            <p:cNvSpPr/>
            <p:nvPr/>
          </p:nvSpPr>
          <p:spPr>
            <a:xfrm>
              <a:off x="7432213" y="2610945"/>
              <a:ext cx="63202" cy="63202"/>
            </a:xfrm>
            <a:prstGeom prst="ellipse">
              <a:avLst/>
            </a:prstGeom>
            <a:solidFill>
              <a:srgbClr val="FF6B49">
                <a:alpha val="100000"/>
              </a:srgbClr>
            </a:solidFill>
            <a:ln w="9000" cap="rnd">
              <a:solidFill>
                <a:srgbClr val="FF6B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5" name="pt106"/>
            <p:cNvSpPr/>
            <p:nvPr/>
          </p:nvSpPr>
          <p:spPr>
            <a:xfrm>
              <a:off x="7342819" y="2610945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6" name="pt107"/>
            <p:cNvSpPr/>
            <p:nvPr/>
          </p:nvSpPr>
          <p:spPr>
            <a:xfrm>
              <a:off x="7283228" y="2610945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7" name="pt108"/>
            <p:cNvSpPr/>
            <p:nvPr/>
          </p:nvSpPr>
          <p:spPr>
            <a:xfrm>
              <a:off x="7370747" y="2610945"/>
              <a:ext cx="63202" cy="63202"/>
            </a:xfrm>
            <a:prstGeom prst="ellipse">
              <a:avLst/>
            </a:prstGeom>
            <a:solidFill>
              <a:srgbClr val="FF230F">
                <a:alpha val="100000"/>
              </a:srgbClr>
            </a:solidFill>
            <a:ln w="9000" cap="rnd">
              <a:solidFill>
                <a:srgbClr val="FF23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8" name="pt109"/>
            <p:cNvSpPr/>
            <p:nvPr/>
          </p:nvSpPr>
          <p:spPr>
            <a:xfrm>
              <a:off x="7489450" y="2610945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9" name="pt110"/>
            <p:cNvSpPr/>
            <p:nvPr/>
          </p:nvSpPr>
          <p:spPr>
            <a:xfrm>
              <a:off x="7479694" y="2860880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0" name="pt111"/>
            <p:cNvSpPr/>
            <p:nvPr/>
          </p:nvSpPr>
          <p:spPr>
            <a:xfrm>
              <a:off x="7444836" y="2860880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1" name="pt112"/>
            <p:cNvSpPr/>
            <p:nvPr/>
          </p:nvSpPr>
          <p:spPr>
            <a:xfrm>
              <a:off x="7436313" y="2985847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2" name="pt113"/>
            <p:cNvSpPr/>
            <p:nvPr/>
          </p:nvSpPr>
          <p:spPr>
            <a:xfrm>
              <a:off x="7237535" y="3485717"/>
              <a:ext cx="63202" cy="63202"/>
            </a:xfrm>
            <a:prstGeom prst="ellipse">
              <a:avLst/>
            </a:prstGeom>
            <a:solidFill>
              <a:srgbClr val="FFF1EB">
                <a:alpha val="100000"/>
              </a:srgbClr>
            </a:solidFill>
            <a:ln w="9000" cap="rnd">
              <a:solidFill>
                <a:srgbClr val="FFF1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3" name="pt114"/>
            <p:cNvSpPr/>
            <p:nvPr/>
          </p:nvSpPr>
          <p:spPr>
            <a:xfrm>
              <a:off x="7408465" y="3610684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4" name="pt115"/>
            <p:cNvSpPr/>
            <p:nvPr/>
          </p:nvSpPr>
          <p:spPr>
            <a:xfrm>
              <a:off x="8211600" y="1611206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5" name="pt116"/>
            <p:cNvSpPr/>
            <p:nvPr/>
          </p:nvSpPr>
          <p:spPr>
            <a:xfrm>
              <a:off x="7372675" y="1736173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6" name="pt117"/>
            <p:cNvSpPr/>
            <p:nvPr/>
          </p:nvSpPr>
          <p:spPr>
            <a:xfrm>
              <a:off x="8108777" y="2361010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7" name="pt118"/>
            <p:cNvSpPr/>
            <p:nvPr/>
          </p:nvSpPr>
          <p:spPr>
            <a:xfrm>
              <a:off x="7699901" y="2361010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8" name="pt119"/>
            <p:cNvSpPr/>
            <p:nvPr/>
          </p:nvSpPr>
          <p:spPr>
            <a:xfrm>
              <a:off x="6659404" y="2361010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9" name="pt120"/>
            <p:cNvSpPr/>
            <p:nvPr/>
          </p:nvSpPr>
          <p:spPr>
            <a:xfrm>
              <a:off x="7640522" y="2361010"/>
              <a:ext cx="63202" cy="63202"/>
            </a:xfrm>
            <a:prstGeom prst="ellipse">
              <a:avLst/>
            </a:prstGeom>
            <a:solidFill>
              <a:srgbClr val="AA81FF">
                <a:alpha val="100000"/>
              </a:srgbClr>
            </a:solidFill>
            <a:ln w="9000" cap="rnd">
              <a:solidFill>
                <a:srgbClr val="AA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0" name="pt121"/>
            <p:cNvSpPr/>
            <p:nvPr/>
          </p:nvSpPr>
          <p:spPr>
            <a:xfrm>
              <a:off x="7320218" y="2361010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1" name="pt122"/>
            <p:cNvSpPr/>
            <p:nvPr/>
          </p:nvSpPr>
          <p:spPr>
            <a:xfrm>
              <a:off x="7800927" y="2361010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2" name="pt123"/>
            <p:cNvSpPr/>
            <p:nvPr/>
          </p:nvSpPr>
          <p:spPr>
            <a:xfrm>
              <a:off x="7340618" y="248597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3" name="pt124"/>
            <p:cNvSpPr/>
            <p:nvPr/>
          </p:nvSpPr>
          <p:spPr>
            <a:xfrm>
              <a:off x="7870336" y="2485978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4" name="pt125"/>
            <p:cNvSpPr/>
            <p:nvPr/>
          </p:nvSpPr>
          <p:spPr>
            <a:xfrm>
              <a:off x="7472202" y="2610945"/>
              <a:ext cx="63202" cy="63202"/>
            </a:xfrm>
            <a:prstGeom prst="ellipse">
              <a:avLst/>
            </a:prstGeom>
            <a:solidFill>
              <a:srgbClr val="FFA98F">
                <a:alpha val="100000"/>
              </a:srgbClr>
            </a:solidFill>
            <a:ln w="9000" cap="rnd">
              <a:solidFill>
                <a:srgbClr val="FFA9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5" name="pt126"/>
            <p:cNvSpPr/>
            <p:nvPr/>
          </p:nvSpPr>
          <p:spPr>
            <a:xfrm>
              <a:off x="7280827" y="2610945"/>
              <a:ext cx="63202" cy="63202"/>
            </a:xfrm>
            <a:prstGeom prst="ellipse">
              <a:avLst/>
            </a:prstGeom>
            <a:solidFill>
              <a:srgbClr val="FFA083">
                <a:alpha val="100000"/>
              </a:srgbClr>
            </a:solidFill>
            <a:ln w="9000" cap="rnd">
              <a:solidFill>
                <a:srgbClr val="FFA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6" name="pt127"/>
            <p:cNvSpPr/>
            <p:nvPr/>
          </p:nvSpPr>
          <p:spPr>
            <a:xfrm>
              <a:off x="6659410" y="2610945"/>
              <a:ext cx="63202" cy="63202"/>
            </a:xfrm>
            <a:prstGeom prst="ellipse">
              <a:avLst/>
            </a:prstGeom>
            <a:solidFill>
              <a:srgbClr val="FF6B4A">
                <a:alpha val="100000"/>
              </a:srgbClr>
            </a:solidFill>
            <a:ln w="9000" cap="rnd">
              <a:solidFill>
                <a:srgbClr val="FF6B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7" name="pt128"/>
            <p:cNvSpPr/>
            <p:nvPr/>
          </p:nvSpPr>
          <p:spPr>
            <a:xfrm>
              <a:off x="7405293" y="2610945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8" name="pt129"/>
            <p:cNvSpPr/>
            <p:nvPr/>
          </p:nvSpPr>
          <p:spPr>
            <a:xfrm>
              <a:off x="7806672" y="2610945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9" name="pt130"/>
            <p:cNvSpPr/>
            <p:nvPr/>
          </p:nvSpPr>
          <p:spPr>
            <a:xfrm>
              <a:off x="7394347" y="2610945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0" name="pt131"/>
            <p:cNvSpPr/>
            <p:nvPr/>
          </p:nvSpPr>
          <p:spPr>
            <a:xfrm>
              <a:off x="7075558" y="2860880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1" name="pt132"/>
            <p:cNvSpPr/>
            <p:nvPr/>
          </p:nvSpPr>
          <p:spPr>
            <a:xfrm>
              <a:off x="7413983" y="2860880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2" name="pt133"/>
            <p:cNvSpPr/>
            <p:nvPr/>
          </p:nvSpPr>
          <p:spPr>
            <a:xfrm>
              <a:off x="8067963" y="2985847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3" name="pt134"/>
            <p:cNvSpPr/>
            <p:nvPr/>
          </p:nvSpPr>
          <p:spPr>
            <a:xfrm>
              <a:off x="7778227" y="2985847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4" name="pt135"/>
            <p:cNvSpPr/>
            <p:nvPr/>
          </p:nvSpPr>
          <p:spPr>
            <a:xfrm>
              <a:off x="7491580" y="2985847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5" name="pt136"/>
            <p:cNvSpPr/>
            <p:nvPr/>
          </p:nvSpPr>
          <p:spPr>
            <a:xfrm>
              <a:off x="7364542" y="3110815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6" name="pt137"/>
            <p:cNvSpPr/>
            <p:nvPr/>
          </p:nvSpPr>
          <p:spPr>
            <a:xfrm>
              <a:off x="7115741" y="3110815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7" name="pt138"/>
            <p:cNvSpPr/>
            <p:nvPr/>
          </p:nvSpPr>
          <p:spPr>
            <a:xfrm>
              <a:off x="7100541" y="3235782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8" name="pt139"/>
            <p:cNvSpPr/>
            <p:nvPr/>
          </p:nvSpPr>
          <p:spPr>
            <a:xfrm>
              <a:off x="7125680" y="3360749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9" name="pt140"/>
            <p:cNvSpPr/>
            <p:nvPr/>
          </p:nvSpPr>
          <p:spPr>
            <a:xfrm>
              <a:off x="7269926" y="3360749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0" name="pt141"/>
            <p:cNvSpPr/>
            <p:nvPr/>
          </p:nvSpPr>
          <p:spPr>
            <a:xfrm>
              <a:off x="7728675" y="3610684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1" name="pt142"/>
            <p:cNvSpPr/>
            <p:nvPr/>
          </p:nvSpPr>
          <p:spPr>
            <a:xfrm>
              <a:off x="7398870" y="3610684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2" name="pt143"/>
            <p:cNvSpPr/>
            <p:nvPr/>
          </p:nvSpPr>
          <p:spPr>
            <a:xfrm>
              <a:off x="7243895" y="3610684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3" name="pt144"/>
            <p:cNvSpPr/>
            <p:nvPr/>
          </p:nvSpPr>
          <p:spPr>
            <a:xfrm>
              <a:off x="7449398" y="2485978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4" name="pt145"/>
            <p:cNvSpPr/>
            <p:nvPr/>
          </p:nvSpPr>
          <p:spPr>
            <a:xfrm>
              <a:off x="7309146" y="2610945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5" name="pt146"/>
            <p:cNvSpPr/>
            <p:nvPr/>
          </p:nvSpPr>
          <p:spPr>
            <a:xfrm>
              <a:off x="7574495" y="2610945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6" name="pt147"/>
            <p:cNvSpPr/>
            <p:nvPr/>
          </p:nvSpPr>
          <p:spPr>
            <a:xfrm>
              <a:off x="7628381" y="2610945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7" name="pt148"/>
            <p:cNvSpPr/>
            <p:nvPr/>
          </p:nvSpPr>
          <p:spPr>
            <a:xfrm>
              <a:off x="7360251" y="2860880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8" name="pt149"/>
            <p:cNvSpPr/>
            <p:nvPr/>
          </p:nvSpPr>
          <p:spPr>
            <a:xfrm>
              <a:off x="8118332" y="2860880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9" name="pt150"/>
            <p:cNvSpPr/>
            <p:nvPr/>
          </p:nvSpPr>
          <p:spPr>
            <a:xfrm>
              <a:off x="7127826" y="2860880"/>
              <a:ext cx="63202" cy="63202"/>
            </a:xfrm>
            <a:prstGeom prst="ellipse">
              <a:avLst/>
            </a:prstGeom>
            <a:solidFill>
              <a:srgbClr val="FF1F0C">
                <a:alpha val="100000"/>
              </a:srgbClr>
            </a:solidFill>
            <a:ln w="9000" cap="rnd">
              <a:solidFill>
                <a:srgbClr val="FF1F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0" name="pt151"/>
            <p:cNvSpPr/>
            <p:nvPr/>
          </p:nvSpPr>
          <p:spPr>
            <a:xfrm>
              <a:off x="7529464" y="2860880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1" name="pt152"/>
            <p:cNvSpPr/>
            <p:nvPr/>
          </p:nvSpPr>
          <p:spPr>
            <a:xfrm>
              <a:off x="7024464" y="2860880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2" name="pt153"/>
            <p:cNvSpPr/>
            <p:nvPr/>
          </p:nvSpPr>
          <p:spPr>
            <a:xfrm>
              <a:off x="7364783" y="2985847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3" name="pt154"/>
            <p:cNvSpPr/>
            <p:nvPr/>
          </p:nvSpPr>
          <p:spPr>
            <a:xfrm>
              <a:off x="7443844" y="3110815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4" name="pt155"/>
            <p:cNvSpPr/>
            <p:nvPr/>
          </p:nvSpPr>
          <p:spPr>
            <a:xfrm>
              <a:off x="7377300" y="3360749"/>
              <a:ext cx="63202" cy="63202"/>
            </a:xfrm>
            <a:prstGeom prst="ellipse">
              <a:avLst/>
            </a:prstGeom>
            <a:solidFill>
              <a:srgbClr val="FF3118">
                <a:alpha val="100000"/>
              </a:srgbClr>
            </a:solidFill>
            <a:ln w="9000" cap="rnd">
              <a:solidFill>
                <a:srgbClr val="FF31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5" name="pt156"/>
            <p:cNvSpPr/>
            <p:nvPr/>
          </p:nvSpPr>
          <p:spPr>
            <a:xfrm>
              <a:off x="6952282" y="3360749"/>
              <a:ext cx="63202" cy="63202"/>
            </a:xfrm>
            <a:prstGeom prst="ellipse">
              <a:avLst/>
            </a:prstGeom>
            <a:solidFill>
              <a:srgbClr val="FF3219">
                <a:alpha val="100000"/>
              </a:srgbClr>
            </a:solidFill>
            <a:ln w="9000" cap="rnd">
              <a:solidFill>
                <a:srgbClr val="FF32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6" name="pt157"/>
            <p:cNvSpPr/>
            <p:nvPr/>
          </p:nvSpPr>
          <p:spPr>
            <a:xfrm>
              <a:off x="7562476" y="3610684"/>
              <a:ext cx="63202" cy="63202"/>
            </a:xfrm>
            <a:prstGeom prst="ellipse">
              <a:avLst/>
            </a:prstGeom>
            <a:solidFill>
              <a:srgbClr val="BB96FF">
                <a:alpha val="100000"/>
              </a:srgbClr>
            </a:solidFill>
            <a:ln w="9000" cap="rnd">
              <a:solidFill>
                <a:srgbClr val="BB9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7" name="pt158"/>
            <p:cNvSpPr/>
            <p:nvPr/>
          </p:nvSpPr>
          <p:spPr>
            <a:xfrm>
              <a:off x="7238256" y="3610684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8" name="pt159"/>
            <p:cNvSpPr/>
            <p:nvPr/>
          </p:nvSpPr>
          <p:spPr>
            <a:xfrm>
              <a:off x="7284893" y="3860619"/>
              <a:ext cx="63202" cy="63202"/>
            </a:xfrm>
            <a:prstGeom prst="ellipse">
              <a:avLst/>
            </a:prstGeom>
            <a:solidFill>
              <a:srgbClr val="FF4628">
                <a:alpha val="100000"/>
              </a:srgbClr>
            </a:solidFill>
            <a:ln w="9000" cap="rnd">
              <a:solidFill>
                <a:srgbClr val="FF4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9" name="pt160"/>
            <p:cNvSpPr/>
            <p:nvPr/>
          </p:nvSpPr>
          <p:spPr>
            <a:xfrm>
              <a:off x="7857186" y="3985586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0" name="pt161"/>
            <p:cNvSpPr/>
            <p:nvPr/>
          </p:nvSpPr>
          <p:spPr>
            <a:xfrm>
              <a:off x="7929552" y="4360488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1" name="pt162"/>
            <p:cNvSpPr/>
            <p:nvPr/>
          </p:nvSpPr>
          <p:spPr>
            <a:xfrm>
              <a:off x="7603292" y="2860880"/>
              <a:ext cx="63202" cy="63202"/>
            </a:xfrm>
            <a:prstGeom prst="ellipse">
              <a:avLst/>
            </a:prstGeom>
            <a:solidFill>
              <a:srgbClr val="FFC2AD">
                <a:alpha val="100000"/>
              </a:srgbClr>
            </a:solidFill>
            <a:ln w="9000" cap="rnd">
              <a:solidFill>
                <a:srgbClr val="FFC2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2" name="pt163"/>
            <p:cNvSpPr/>
            <p:nvPr/>
          </p:nvSpPr>
          <p:spPr>
            <a:xfrm>
              <a:off x="7414196" y="2860880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3" name="pt164"/>
            <p:cNvSpPr/>
            <p:nvPr/>
          </p:nvSpPr>
          <p:spPr>
            <a:xfrm>
              <a:off x="7169277" y="3110815"/>
              <a:ext cx="63202" cy="63202"/>
            </a:xfrm>
            <a:prstGeom prst="ellipse">
              <a:avLst/>
            </a:prstGeom>
            <a:solidFill>
              <a:srgbClr val="FF3219">
                <a:alpha val="100000"/>
              </a:srgbClr>
            </a:solidFill>
            <a:ln w="9000" cap="rnd">
              <a:solidFill>
                <a:srgbClr val="FF32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4" name="pt165"/>
            <p:cNvSpPr/>
            <p:nvPr/>
          </p:nvSpPr>
          <p:spPr>
            <a:xfrm>
              <a:off x="8114117" y="3235782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5" name="pt166"/>
            <p:cNvSpPr/>
            <p:nvPr/>
          </p:nvSpPr>
          <p:spPr>
            <a:xfrm>
              <a:off x="7354017" y="3235782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6" name="pt167"/>
            <p:cNvSpPr/>
            <p:nvPr/>
          </p:nvSpPr>
          <p:spPr>
            <a:xfrm>
              <a:off x="7337903" y="3360749"/>
              <a:ext cx="63202" cy="63202"/>
            </a:xfrm>
            <a:prstGeom prst="ellipse">
              <a:avLst/>
            </a:prstGeom>
            <a:solidFill>
              <a:srgbClr val="FF1A09">
                <a:alpha val="100000"/>
              </a:srgbClr>
            </a:solidFill>
            <a:ln w="9000" cap="rnd">
              <a:solidFill>
                <a:srgbClr val="FF1A0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7" name="pt168"/>
            <p:cNvSpPr/>
            <p:nvPr/>
          </p:nvSpPr>
          <p:spPr>
            <a:xfrm>
              <a:off x="7120176" y="3610684"/>
              <a:ext cx="63202" cy="63202"/>
            </a:xfrm>
            <a:prstGeom prst="ellipse">
              <a:avLst/>
            </a:prstGeom>
            <a:solidFill>
              <a:srgbClr val="FFE7DF">
                <a:alpha val="100000"/>
              </a:srgbClr>
            </a:solidFill>
            <a:ln w="9000" cap="rnd">
              <a:solidFill>
                <a:srgbClr val="FFE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8" name="pt169"/>
            <p:cNvSpPr/>
            <p:nvPr/>
          </p:nvSpPr>
          <p:spPr>
            <a:xfrm>
              <a:off x="7320029" y="3860619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9" name="pt170"/>
            <p:cNvSpPr/>
            <p:nvPr/>
          </p:nvSpPr>
          <p:spPr>
            <a:xfrm>
              <a:off x="7541113" y="4110553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0" name="pt171"/>
            <p:cNvSpPr/>
            <p:nvPr/>
          </p:nvSpPr>
          <p:spPr>
            <a:xfrm>
              <a:off x="7158499" y="4110553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1" name="pt172"/>
            <p:cNvSpPr/>
            <p:nvPr/>
          </p:nvSpPr>
          <p:spPr>
            <a:xfrm>
              <a:off x="7760401" y="4235521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2" name="pt173"/>
            <p:cNvSpPr/>
            <p:nvPr/>
          </p:nvSpPr>
          <p:spPr>
            <a:xfrm>
              <a:off x="7197552" y="4235521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3" name="pt174"/>
            <p:cNvSpPr/>
            <p:nvPr/>
          </p:nvSpPr>
          <p:spPr>
            <a:xfrm>
              <a:off x="7487044" y="2985847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4" name="pt175"/>
            <p:cNvSpPr/>
            <p:nvPr/>
          </p:nvSpPr>
          <p:spPr>
            <a:xfrm>
              <a:off x="7223277" y="3360749"/>
              <a:ext cx="63202" cy="63202"/>
            </a:xfrm>
            <a:prstGeom prst="ellipse">
              <a:avLst/>
            </a:prstGeom>
            <a:solidFill>
              <a:srgbClr val="FF6C4A">
                <a:alpha val="100000"/>
              </a:srgbClr>
            </a:solidFill>
            <a:ln w="9000" cap="rnd">
              <a:solidFill>
                <a:srgbClr val="FF6C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5" name="pt176"/>
            <p:cNvSpPr/>
            <p:nvPr/>
          </p:nvSpPr>
          <p:spPr>
            <a:xfrm>
              <a:off x="7025845" y="336074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6" name="pt177"/>
            <p:cNvSpPr/>
            <p:nvPr/>
          </p:nvSpPr>
          <p:spPr>
            <a:xfrm>
              <a:off x="8519509" y="3485717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7" name="pt178"/>
            <p:cNvSpPr/>
            <p:nvPr/>
          </p:nvSpPr>
          <p:spPr>
            <a:xfrm>
              <a:off x="8497630" y="3485717"/>
              <a:ext cx="63202" cy="63202"/>
            </a:xfrm>
            <a:prstGeom prst="ellipse">
              <a:avLst/>
            </a:prstGeom>
            <a:solidFill>
              <a:srgbClr val="D3B8FF">
                <a:alpha val="100000"/>
              </a:srgbClr>
            </a:solidFill>
            <a:ln w="9000" cap="rnd">
              <a:solidFill>
                <a:srgbClr val="D3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8" name="pt179"/>
            <p:cNvSpPr/>
            <p:nvPr/>
          </p:nvSpPr>
          <p:spPr>
            <a:xfrm>
              <a:off x="7329863" y="3610684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9" name="pt180"/>
            <p:cNvSpPr/>
            <p:nvPr/>
          </p:nvSpPr>
          <p:spPr>
            <a:xfrm>
              <a:off x="7209955" y="3735651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0" name="pt181"/>
            <p:cNvSpPr/>
            <p:nvPr/>
          </p:nvSpPr>
          <p:spPr>
            <a:xfrm>
              <a:off x="8075795" y="3735651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1" name="pt182"/>
            <p:cNvSpPr/>
            <p:nvPr/>
          </p:nvSpPr>
          <p:spPr>
            <a:xfrm>
              <a:off x="7332084" y="3860619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2" name="pt183"/>
            <p:cNvSpPr/>
            <p:nvPr/>
          </p:nvSpPr>
          <p:spPr>
            <a:xfrm>
              <a:off x="7104134" y="3860619"/>
              <a:ext cx="63202" cy="63202"/>
            </a:xfrm>
            <a:prstGeom prst="ellipse">
              <a:avLst/>
            </a:prstGeom>
            <a:solidFill>
              <a:srgbClr val="FFFDFD">
                <a:alpha val="100000"/>
              </a:srgbClr>
            </a:solidFill>
            <a:ln w="9000" cap="rnd">
              <a:solidFill>
                <a:srgbClr val="FF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3" name="pt184"/>
            <p:cNvSpPr/>
            <p:nvPr/>
          </p:nvSpPr>
          <p:spPr>
            <a:xfrm>
              <a:off x="6751321" y="3860619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4" name="pt185"/>
            <p:cNvSpPr/>
            <p:nvPr/>
          </p:nvSpPr>
          <p:spPr>
            <a:xfrm>
              <a:off x="7320704" y="3985586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5" name="pt186"/>
            <p:cNvSpPr/>
            <p:nvPr/>
          </p:nvSpPr>
          <p:spPr>
            <a:xfrm>
              <a:off x="7890038" y="3985586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6" name="pt187"/>
            <p:cNvSpPr/>
            <p:nvPr/>
          </p:nvSpPr>
          <p:spPr>
            <a:xfrm>
              <a:off x="7481383" y="3985586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7" name="pt188"/>
            <p:cNvSpPr/>
            <p:nvPr/>
          </p:nvSpPr>
          <p:spPr>
            <a:xfrm>
              <a:off x="7184638" y="3985586"/>
              <a:ext cx="63202" cy="63202"/>
            </a:xfrm>
            <a:prstGeom prst="ellipse">
              <a:avLst/>
            </a:prstGeom>
            <a:solidFill>
              <a:srgbClr val="FFC4B1">
                <a:alpha val="100000"/>
              </a:srgbClr>
            </a:solidFill>
            <a:ln w="9000" cap="rnd">
              <a:solidFill>
                <a:srgbClr val="FFC4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8" name="pt189"/>
            <p:cNvSpPr/>
            <p:nvPr/>
          </p:nvSpPr>
          <p:spPr>
            <a:xfrm>
              <a:off x="7492796" y="4110553"/>
              <a:ext cx="63202" cy="63202"/>
            </a:xfrm>
            <a:prstGeom prst="ellipse">
              <a:avLst/>
            </a:prstGeom>
            <a:solidFill>
              <a:srgbClr val="FFD2C2">
                <a:alpha val="100000"/>
              </a:srgbClr>
            </a:solidFill>
            <a:ln w="9000" cap="rnd">
              <a:solidFill>
                <a:srgbClr val="FFD2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9" name="pt190"/>
            <p:cNvSpPr/>
            <p:nvPr/>
          </p:nvSpPr>
          <p:spPr>
            <a:xfrm>
              <a:off x="7373383" y="4110553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0" name="pt191"/>
            <p:cNvSpPr/>
            <p:nvPr/>
          </p:nvSpPr>
          <p:spPr>
            <a:xfrm>
              <a:off x="6908725" y="4110553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1" name="pt192"/>
            <p:cNvSpPr/>
            <p:nvPr/>
          </p:nvSpPr>
          <p:spPr>
            <a:xfrm>
              <a:off x="7293993" y="4235521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2" name="pt193"/>
            <p:cNvSpPr/>
            <p:nvPr/>
          </p:nvSpPr>
          <p:spPr>
            <a:xfrm>
              <a:off x="7522238" y="4360488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3" name="pt194"/>
            <p:cNvSpPr/>
            <p:nvPr/>
          </p:nvSpPr>
          <p:spPr>
            <a:xfrm>
              <a:off x="8639347" y="4485456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4" name="pt195"/>
            <p:cNvSpPr/>
            <p:nvPr/>
          </p:nvSpPr>
          <p:spPr>
            <a:xfrm>
              <a:off x="6853751" y="4610423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5" name="pt196"/>
            <p:cNvSpPr/>
            <p:nvPr/>
          </p:nvSpPr>
          <p:spPr>
            <a:xfrm>
              <a:off x="7206024" y="4735390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6" name="pt197"/>
            <p:cNvSpPr/>
            <p:nvPr/>
          </p:nvSpPr>
          <p:spPr>
            <a:xfrm>
              <a:off x="7359278" y="4735390"/>
              <a:ext cx="63202" cy="63202"/>
            </a:xfrm>
            <a:prstGeom prst="ellipse">
              <a:avLst/>
            </a:prstGeom>
            <a:solidFill>
              <a:srgbClr val="FF6443">
                <a:alpha val="100000"/>
              </a:srgbClr>
            </a:solidFill>
            <a:ln w="9000" cap="rnd">
              <a:solidFill>
                <a:srgbClr val="FF64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7" name="pt198"/>
            <p:cNvSpPr/>
            <p:nvPr/>
          </p:nvSpPr>
          <p:spPr>
            <a:xfrm>
              <a:off x="8131722" y="3235782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8" name="pt199"/>
            <p:cNvSpPr/>
            <p:nvPr/>
          </p:nvSpPr>
          <p:spPr>
            <a:xfrm>
              <a:off x="7141598" y="3610684"/>
              <a:ext cx="63202" cy="63202"/>
            </a:xfrm>
            <a:prstGeom prst="ellipse">
              <a:avLst/>
            </a:prstGeom>
            <a:solidFill>
              <a:srgbClr val="FF5737">
                <a:alpha val="100000"/>
              </a:srgbClr>
            </a:solidFill>
            <a:ln w="9000" cap="rnd">
              <a:solidFill>
                <a:srgbClr val="FF57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9" name="pt200"/>
            <p:cNvSpPr/>
            <p:nvPr/>
          </p:nvSpPr>
          <p:spPr>
            <a:xfrm>
              <a:off x="8489695" y="3735651"/>
              <a:ext cx="63202" cy="63202"/>
            </a:xfrm>
            <a:prstGeom prst="ellipse">
              <a:avLst/>
            </a:prstGeom>
            <a:solidFill>
              <a:srgbClr val="D1B5FF">
                <a:alpha val="100000"/>
              </a:srgbClr>
            </a:solidFill>
            <a:ln w="9000" cap="rnd">
              <a:solidFill>
                <a:srgbClr val="D1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0" name="pt201"/>
            <p:cNvSpPr/>
            <p:nvPr/>
          </p:nvSpPr>
          <p:spPr>
            <a:xfrm>
              <a:off x="8471185" y="3735651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1" name="pt202"/>
            <p:cNvSpPr/>
            <p:nvPr/>
          </p:nvSpPr>
          <p:spPr>
            <a:xfrm>
              <a:off x="7452637" y="3860619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2" name="pt203"/>
            <p:cNvSpPr/>
            <p:nvPr/>
          </p:nvSpPr>
          <p:spPr>
            <a:xfrm>
              <a:off x="7091969" y="3860619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3" name="pt204"/>
            <p:cNvSpPr/>
            <p:nvPr/>
          </p:nvSpPr>
          <p:spPr>
            <a:xfrm>
              <a:off x="7459484" y="386061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4" name="pt205"/>
            <p:cNvSpPr/>
            <p:nvPr/>
          </p:nvSpPr>
          <p:spPr>
            <a:xfrm>
              <a:off x="7442405" y="3860619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5" name="pt206"/>
            <p:cNvSpPr/>
            <p:nvPr/>
          </p:nvSpPr>
          <p:spPr>
            <a:xfrm>
              <a:off x="7424228" y="3860619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6" name="pt207"/>
            <p:cNvSpPr/>
            <p:nvPr/>
          </p:nvSpPr>
          <p:spPr>
            <a:xfrm>
              <a:off x="7552986" y="398558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7" name="pt208"/>
            <p:cNvSpPr/>
            <p:nvPr/>
          </p:nvSpPr>
          <p:spPr>
            <a:xfrm>
              <a:off x="7658912" y="3985586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8" name="pt209"/>
            <p:cNvSpPr/>
            <p:nvPr/>
          </p:nvSpPr>
          <p:spPr>
            <a:xfrm>
              <a:off x="7226982" y="4110553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9" name="pt210"/>
            <p:cNvSpPr/>
            <p:nvPr/>
          </p:nvSpPr>
          <p:spPr>
            <a:xfrm>
              <a:off x="7068178" y="4110553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0" name="pt211"/>
            <p:cNvSpPr/>
            <p:nvPr/>
          </p:nvSpPr>
          <p:spPr>
            <a:xfrm>
              <a:off x="7363190" y="4235521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1" name="pt212"/>
            <p:cNvSpPr/>
            <p:nvPr/>
          </p:nvSpPr>
          <p:spPr>
            <a:xfrm>
              <a:off x="7348266" y="4235521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2" name="pt213"/>
            <p:cNvSpPr/>
            <p:nvPr/>
          </p:nvSpPr>
          <p:spPr>
            <a:xfrm>
              <a:off x="7715124" y="4360488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3" name="pt214"/>
            <p:cNvSpPr/>
            <p:nvPr/>
          </p:nvSpPr>
          <p:spPr>
            <a:xfrm>
              <a:off x="7173848" y="4360488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4" name="pt215"/>
            <p:cNvSpPr/>
            <p:nvPr/>
          </p:nvSpPr>
          <p:spPr>
            <a:xfrm>
              <a:off x="7221850" y="4485456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5" name="pt216"/>
            <p:cNvSpPr/>
            <p:nvPr/>
          </p:nvSpPr>
          <p:spPr>
            <a:xfrm>
              <a:off x="7618206" y="4485456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6" name="pt217"/>
            <p:cNvSpPr/>
            <p:nvPr/>
          </p:nvSpPr>
          <p:spPr>
            <a:xfrm>
              <a:off x="8239162" y="4485456"/>
              <a:ext cx="63202" cy="63202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FFC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7" name="pt218"/>
            <p:cNvSpPr/>
            <p:nvPr/>
          </p:nvSpPr>
          <p:spPr>
            <a:xfrm>
              <a:off x="7385352" y="4485456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8" name="pt219"/>
            <p:cNvSpPr/>
            <p:nvPr/>
          </p:nvSpPr>
          <p:spPr>
            <a:xfrm>
              <a:off x="7255192" y="4610423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9" name="pt220"/>
            <p:cNvSpPr/>
            <p:nvPr/>
          </p:nvSpPr>
          <p:spPr>
            <a:xfrm>
              <a:off x="7623542" y="4735390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0" name="pt221"/>
            <p:cNvSpPr/>
            <p:nvPr/>
          </p:nvSpPr>
          <p:spPr>
            <a:xfrm>
              <a:off x="7583332" y="4735390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1" name="pt222"/>
            <p:cNvSpPr/>
            <p:nvPr/>
          </p:nvSpPr>
          <p:spPr>
            <a:xfrm>
              <a:off x="8177520" y="4735390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2" name="pt223"/>
            <p:cNvSpPr/>
            <p:nvPr/>
          </p:nvSpPr>
          <p:spPr>
            <a:xfrm>
              <a:off x="7370968" y="4860358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3" name="pt224"/>
            <p:cNvSpPr/>
            <p:nvPr/>
          </p:nvSpPr>
          <p:spPr>
            <a:xfrm>
              <a:off x="7774988" y="4985325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4" name="pt225"/>
            <p:cNvSpPr/>
            <p:nvPr/>
          </p:nvSpPr>
          <p:spPr>
            <a:xfrm>
              <a:off x="6792345" y="4985325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5" name="pt226"/>
            <p:cNvSpPr/>
            <p:nvPr/>
          </p:nvSpPr>
          <p:spPr>
            <a:xfrm>
              <a:off x="7078241" y="4985325"/>
              <a:ext cx="63202" cy="63202"/>
            </a:xfrm>
            <a:prstGeom prst="ellipse">
              <a:avLst/>
            </a:prstGeom>
            <a:solidFill>
              <a:srgbClr val="FFDACC">
                <a:alpha val="100000"/>
              </a:srgbClr>
            </a:solidFill>
            <a:ln w="9000" cap="rnd">
              <a:solidFill>
                <a:srgbClr val="FFDA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6" name="pt227"/>
            <p:cNvSpPr/>
            <p:nvPr/>
          </p:nvSpPr>
          <p:spPr>
            <a:xfrm>
              <a:off x="7353245" y="4985325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7" name="pt228"/>
            <p:cNvSpPr/>
            <p:nvPr/>
          </p:nvSpPr>
          <p:spPr>
            <a:xfrm>
              <a:off x="7104789" y="4985325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8" name="pt229"/>
            <p:cNvSpPr/>
            <p:nvPr/>
          </p:nvSpPr>
          <p:spPr>
            <a:xfrm>
              <a:off x="7691812" y="5235260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9" name="pt230"/>
            <p:cNvSpPr/>
            <p:nvPr/>
          </p:nvSpPr>
          <p:spPr>
            <a:xfrm>
              <a:off x="7116235" y="5235260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0" name="pt231"/>
            <p:cNvSpPr/>
            <p:nvPr/>
          </p:nvSpPr>
          <p:spPr>
            <a:xfrm>
              <a:off x="7297884" y="5235260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1" name="pt232"/>
            <p:cNvSpPr/>
            <p:nvPr/>
          </p:nvSpPr>
          <p:spPr>
            <a:xfrm>
              <a:off x="7241173" y="5235260"/>
              <a:ext cx="63202" cy="63202"/>
            </a:xfrm>
            <a:prstGeom prst="ellipse">
              <a:avLst/>
            </a:prstGeom>
            <a:solidFill>
              <a:srgbClr val="FF7756">
                <a:alpha val="100000"/>
              </a:srgbClr>
            </a:solidFill>
            <a:ln w="9000" cap="rnd">
              <a:solidFill>
                <a:srgbClr val="FF77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2" name="pt233"/>
            <p:cNvSpPr/>
            <p:nvPr/>
          </p:nvSpPr>
          <p:spPr>
            <a:xfrm>
              <a:off x="7044537" y="5235260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3" name="pt234"/>
            <p:cNvSpPr/>
            <p:nvPr/>
          </p:nvSpPr>
          <p:spPr>
            <a:xfrm>
              <a:off x="7176729" y="5235260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4" name="pt235"/>
            <p:cNvSpPr/>
            <p:nvPr/>
          </p:nvSpPr>
          <p:spPr>
            <a:xfrm>
              <a:off x="7248706" y="5485194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5" name="pt236"/>
            <p:cNvSpPr/>
            <p:nvPr/>
          </p:nvSpPr>
          <p:spPr>
            <a:xfrm>
              <a:off x="7931519" y="3860619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6" name="pt237"/>
            <p:cNvSpPr/>
            <p:nvPr/>
          </p:nvSpPr>
          <p:spPr>
            <a:xfrm>
              <a:off x="7761190" y="3860619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7" name="pt238"/>
            <p:cNvSpPr/>
            <p:nvPr/>
          </p:nvSpPr>
          <p:spPr>
            <a:xfrm>
              <a:off x="8738388" y="3985586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8" name="pt239"/>
            <p:cNvSpPr/>
            <p:nvPr/>
          </p:nvSpPr>
          <p:spPr>
            <a:xfrm>
              <a:off x="7839343" y="3985586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9" name="pt240"/>
            <p:cNvSpPr/>
            <p:nvPr/>
          </p:nvSpPr>
          <p:spPr>
            <a:xfrm>
              <a:off x="8180790" y="4110553"/>
              <a:ext cx="63202" cy="63202"/>
            </a:xfrm>
            <a:prstGeom prst="ellipse">
              <a:avLst/>
            </a:prstGeom>
            <a:solidFill>
              <a:srgbClr val="A980FF">
                <a:alpha val="100000"/>
              </a:srgbClr>
            </a:solidFill>
            <a:ln w="9000" cap="rnd">
              <a:solidFill>
                <a:srgbClr val="A9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0" name="pt241"/>
            <p:cNvSpPr/>
            <p:nvPr/>
          </p:nvSpPr>
          <p:spPr>
            <a:xfrm>
              <a:off x="7590855" y="4110553"/>
              <a:ext cx="63202" cy="63202"/>
            </a:xfrm>
            <a:prstGeom prst="ellipse">
              <a:avLst/>
            </a:prstGeom>
            <a:solidFill>
              <a:srgbClr val="FF8D6D">
                <a:alpha val="100000"/>
              </a:srgbClr>
            </a:solidFill>
            <a:ln w="9000" cap="rnd">
              <a:solidFill>
                <a:srgbClr val="FF8D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1" name="pt242"/>
            <p:cNvSpPr/>
            <p:nvPr/>
          </p:nvSpPr>
          <p:spPr>
            <a:xfrm>
              <a:off x="7106673" y="4110553"/>
              <a:ext cx="63202" cy="63202"/>
            </a:xfrm>
            <a:prstGeom prst="ellipse">
              <a:avLst/>
            </a:prstGeom>
            <a:solidFill>
              <a:srgbClr val="FF714F">
                <a:alpha val="100000"/>
              </a:srgbClr>
            </a:solidFill>
            <a:ln w="9000" cap="rnd">
              <a:solidFill>
                <a:srgbClr val="FF71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2" name="pt243"/>
            <p:cNvSpPr/>
            <p:nvPr/>
          </p:nvSpPr>
          <p:spPr>
            <a:xfrm>
              <a:off x="7448845" y="4110553"/>
              <a:ext cx="63202" cy="63202"/>
            </a:xfrm>
            <a:prstGeom prst="ellipse">
              <a:avLst/>
            </a:prstGeom>
            <a:solidFill>
              <a:srgbClr val="FF4E2F">
                <a:alpha val="100000"/>
              </a:srgbClr>
            </a:solidFill>
            <a:ln w="9000" cap="rnd">
              <a:solidFill>
                <a:srgbClr val="FF4E2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3" name="pt244"/>
            <p:cNvSpPr/>
            <p:nvPr/>
          </p:nvSpPr>
          <p:spPr>
            <a:xfrm>
              <a:off x="7994844" y="4235521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4" name="pt245"/>
            <p:cNvSpPr/>
            <p:nvPr/>
          </p:nvSpPr>
          <p:spPr>
            <a:xfrm>
              <a:off x="8139194" y="4235521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5" name="pt246"/>
            <p:cNvSpPr/>
            <p:nvPr/>
          </p:nvSpPr>
          <p:spPr>
            <a:xfrm>
              <a:off x="7697246" y="4235521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6" name="pt247"/>
            <p:cNvSpPr/>
            <p:nvPr/>
          </p:nvSpPr>
          <p:spPr>
            <a:xfrm>
              <a:off x="7821260" y="4235521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7" name="pt248"/>
            <p:cNvSpPr/>
            <p:nvPr/>
          </p:nvSpPr>
          <p:spPr>
            <a:xfrm>
              <a:off x="7467942" y="4235521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8" name="pt249"/>
            <p:cNvSpPr/>
            <p:nvPr/>
          </p:nvSpPr>
          <p:spPr>
            <a:xfrm>
              <a:off x="7324606" y="4360488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9" name="pt250"/>
            <p:cNvSpPr/>
            <p:nvPr/>
          </p:nvSpPr>
          <p:spPr>
            <a:xfrm>
              <a:off x="7014356" y="4360488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0" name="pt251"/>
            <p:cNvSpPr/>
            <p:nvPr/>
          </p:nvSpPr>
          <p:spPr>
            <a:xfrm>
              <a:off x="7316814" y="4360488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1" name="pt252"/>
            <p:cNvSpPr/>
            <p:nvPr/>
          </p:nvSpPr>
          <p:spPr>
            <a:xfrm>
              <a:off x="7434164" y="4360488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2" name="pt253"/>
            <p:cNvSpPr/>
            <p:nvPr/>
          </p:nvSpPr>
          <p:spPr>
            <a:xfrm>
              <a:off x="7683910" y="4485456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3" name="pt254"/>
            <p:cNvSpPr/>
            <p:nvPr/>
          </p:nvSpPr>
          <p:spPr>
            <a:xfrm>
              <a:off x="8149597" y="4485456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4" name="pt255"/>
            <p:cNvSpPr/>
            <p:nvPr/>
          </p:nvSpPr>
          <p:spPr>
            <a:xfrm>
              <a:off x="8284062" y="4485456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5" name="pt256"/>
            <p:cNvSpPr/>
            <p:nvPr/>
          </p:nvSpPr>
          <p:spPr>
            <a:xfrm>
              <a:off x="7464619" y="4485456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6" name="pt257"/>
            <p:cNvSpPr/>
            <p:nvPr/>
          </p:nvSpPr>
          <p:spPr>
            <a:xfrm>
              <a:off x="7991527" y="4485456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7" name="pt258"/>
            <p:cNvSpPr/>
            <p:nvPr/>
          </p:nvSpPr>
          <p:spPr>
            <a:xfrm>
              <a:off x="7671432" y="4485456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8" name="pt259"/>
            <p:cNvSpPr/>
            <p:nvPr/>
          </p:nvSpPr>
          <p:spPr>
            <a:xfrm>
              <a:off x="7739757" y="4485456"/>
              <a:ext cx="63202" cy="63202"/>
            </a:xfrm>
            <a:prstGeom prst="ellipse">
              <a:avLst/>
            </a:prstGeom>
            <a:solidFill>
              <a:srgbClr val="FFA286">
                <a:alpha val="100000"/>
              </a:srgbClr>
            </a:solidFill>
            <a:ln w="9000" cap="rnd">
              <a:solidFill>
                <a:srgbClr val="FFA2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9" name="pt260"/>
            <p:cNvSpPr/>
            <p:nvPr/>
          </p:nvSpPr>
          <p:spPr>
            <a:xfrm>
              <a:off x="7300136" y="4610423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0" name="pt261"/>
            <p:cNvSpPr/>
            <p:nvPr/>
          </p:nvSpPr>
          <p:spPr>
            <a:xfrm>
              <a:off x="7217712" y="4610423"/>
              <a:ext cx="63202" cy="63202"/>
            </a:xfrm>
            <a:prstGeom prst="ellipse">
              <a:avLst/>
            </a:prstGeom>
            <a:solidFill>
              <a:srgbClr val="FF2B14">
                <a:alpha val="100000"/>
              </a:srgbClr>
            </a:solidFill>
            <a:ln w="9000" cap="rnd">
              <a:solidFill>
                <a:srgbClr val="FF2B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1" name="pt262"/>
            <p:cNvSpPr/>
            <p:nvPr/>
          </p:nvSpPr>
          <p:spPr>
            <a:xfrm>
              <a:off x="6880949" y="4610423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2" name="pt263"/>
            <p:cNvSpPr/>
            <p:nvPr/>
          </p:nvSpPr>
          <p:spPr>
            <a:xfrm>
              <a:off x="7359834" y="4610423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3" name="pt264"/>
            <p:cNvSpPr/>
            <p:nvPr/>
          </p:nvSpPr>
          <p:spPr>
            <a:xfrm>
              <a:off x="7717705" y="4735390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4" name="pt265"/>
            <p:cNvSpPr/>
            <p:nvPr/>
          </p:nvSpPr>
          <p:spPr>
            <a:xfrm>
              <a:off x="7111794" y="4735390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5" name="pt266"/>
            <p:cNvSpPr/>
            <p:nvPr/>
          </p:nvSpPr>
          <p:spPr>
            <a:xfrm>
              <a:off x="7649081" y="4735390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6" name="pt267"/>
            <p:cNvSpPr/>
            <p:nvPr/>
          </p:nvSpPr>
          <p:spPr>
            <a:xfrm>
              <a:off x="7374162" y="4735390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7" name="pt268"/>
            <p:cNvSpPr/>
            <p:nvPr/>
          </p:nvSpPr>
          <p:spPr>
            <a:xfrm>
              <a:off x="7337210" y="4735390"/>
              <a:ext cx="63202" cy="63202"/>
            </a:xfrm>
            <a:prstGeom prst="ellipse">
              <a:avLst/>
            </a:prstGeom>
            <a:solidFill>
              <a:srgbClr val="FFA78C">
                <a:alpha val="100000"/>
              </a:srgbClr>
            </a:solidFill>
            <a:ln w="9000" cap="rnd">
              <a:solidFill>
                <a:srgbClr val="FFA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8" name="pt269"/>
            <p:cNvSpPr/>
            <p:nvPr/>
          </p:nvSpPr>
          <p:spPr>
            <a:xfrm>
              <a:off x="7139400" y="4735390"/>
              <a:ext cx="63202" cy="63202"/>
            </a:xfrm>
            <a:prstGeom prst="ellipse">
              <a:avLst/>
            </a:prstGeom>
            <a:solidFill>
              <a:srgbClr val="FF7D5C">
                <a:alpha val="100000"/>
              </a:srgbClr>
            </a:solidFill>
            <a:ln w="9000" cap="rnd">
              <a:solidFill>
                <a:srgbClr val="FF7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9" name="pt270"/>
            <p:cNvSpPr/>
            <p:nvPr/>
          </p:nvSpPr>
          <p:spPr>
            <a:xfrm>
              <a:off x="8259375" y="4735390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0" name="pt271"/>
            <p:cNvSpPr/>
            <p:nvPr/>
          </p:nvSpPr>
          <p:spPr>
            <a:xfrm>
              <a:off x="7322855" y="4860358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1" name="pt272"/>
            <p:cNvSpPr/>
            <p:nvPr/>
          </p:nvSpPr>
          <p:spPr>
            <a:xfrm>
              <a:off x="7562501" y="4860358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2" name="pt273"/>
            <p:cNvSpPr/>
            <p:nvPr/>
          </p:nvSpPr>
          <p:spPr>
            <a:xfrm>
              <a:off x="8095965" y="4985325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3" name="pt274"/>
            <p:cNvSpPr/>
            <p:nvPr/>
          </p:nvSpPr>
          <p:spPr>
            <a:xfrm>
              <a:off x="7269770" y="4985325"/>
              <a:ext cx="63202" cy="63202"/>
            </a:xfrm>
            <a:prstGeom prst="ellipse">
              <a:avLst/>
            </a:prstGeom>
            <a:solidFill>
              <a:srgbClr val="FF361C">
                <a:alpha val="100000"/>
              </a:srgbClr>
            </a:solidFill>
            <a:ln w="9000" cap="rnd">
              <a:solidFill>
                <a:srgbClr val="FF36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4" name="pt275"/>
            <p:cNvSpPr/>
            <p:nvPr/>
          </p:nvSpPr>
          <p:spPr>
            <a:xfrm>
              <a:off x="7652708" y="4985325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5" name="pt276"/>
            <p:cNvSpPr/>
            <p:nvPr/>
          </p:nvSpPr>
          <p:spPr>
            <a:xfrm>
              <a:off x="7542737" y="4985325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6" name="pt277"/>
            <p:cNvSpPr/>
            <p:nvPr/>
          </p:nvSpPr>
          <p:spPr>
            <a:xfrm>
              <a:off x="7062694" y="4985325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7" name="pt278"/>
            <p:cNvSpPr/>
            <p:nvPr/>
          </p:nvSpPr>
          <p:spPr>
            <a:xfrm>
              <a:off x="7373521" y="4985325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8" name="pt279"/>
            <p:cNvSpPr/>
            <p:nvPr/>
          </p:nvSpPr>
          <p:spPr>
            <a:xfrm>
              <a:off x="7598867" y="4985325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9" name="pt280"/>
            <p:cNvSpPr/>
            <p:nvPr/>
          </p:nvSpPr>
          <p:spPr>
            <a:xfrm>
              <a:off x="7332732" y="4985325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0" name="pt281"/>
            <p:cNvSpPr/>
            <p:nvPr/>
          </p:nvSpPr>
          <p:spPr>
            <a:xfrm>
              <a:off x="7377578" y="4985325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1" name="pt282"/>
            <p:cNvSpPr/>
            <p:nvPr/>
          </p:nvSpPr>
          <p:spPr>
            <a:xfrm>
              <a:off x="7445815" y="5110292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2" name="pt283"/>
            <p:cNvSpPr/>
            <p:nvPr/>
          </p:nvSpPr>
          <p:spPr>
            <a:xfrm>
              <a:off x="7237638" y="5110292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3" name="pt284"/>
            <p:cNvSpPr/>
            <p:nvPr/>
          </p:nvSpPr>
          <p:spPr>
            <a:xfrm>
              <a:off x="7106720" y="5110292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4" name="pt285"/>
            <p:cNvSpPr/>
            <p:nvPr/>
          </p:nvSpPr>
          <p:spPr>
            <a:xfrm>
              <a:off x="7246080" y="5235260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5" name="pt286"/>
            <p:cNvSpPr/>
            <p:nvPr/>
          </p:nvSpPr>
          <p:spPr>
            <a:xfrm>
              <a:off x="7266427" y="5235260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6" name="pt287"/>
            <p:cNvSpPr/>
            <p:nvPr/>
          </p:nvSpPr>
          <p:spPr>
            <a:xfrm>
              <a:off x="6988213" y="5235260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7" name="pt288"/>
            <p:cNvSpPr/>
            <p:nvPr/>
          </p:nvSpPr>
          <p:spPr>
            <a:xfrm>
              <a:off x="7146133" y="5235260"/>
              <a:ext cx="63202" cy="63202"/>
            </a:xfrm>
            <a:prstGeom prst="ellipse">
              <a:avLst/>
            </a:prstGeom>
            <a:solidFill>
              <a:srgbClr val="FFEDE7">
                <a:alpha val="100000"/>
              </a:srgbClr>
            </a:solidFill>
            <a:ln w="9000" cap="rnd">
              <a:solidFill>
                <a:srgbClr val="FFED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8" name="pt289"/>
            <p:cNvSpPr/>
            <p:nvPr/>
          </p:nvSpPr>
          <p:spPr>
            <a:xfrm>
              <a:off x="7295660" y="5235260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9" name="pt290"/>
            <p:cNvSpPr/>
            <p:nvPr/>
          </p:nvSpPr>
          <p:spPr>
            <a:xfrm>
              <a:off x="7350414" y="5235260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0" name="pt291"/>
            <p:cNvSpPr/>
            <p:nvPr/>
          </p:nvSpPr>
          <p:spPr>
            <a:xfrm>
              <a:off x="7527222" y="5235260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1" name="pt292"/>
            <p:cNvSpPr/>
            <p:nvPr/>
          </p:nvSpPr>
          <p:spPr>
            <a:xfrm>
              <a:off x="7366492" y="5235260"/>
              <a:ext cx="63202" cy="63202"/>
            </a:xfrm>
            <a:prstGeom prst="ellipse">
              <a:avLst/>
            </a:prstGeom>
            <a:solidFill>
              <a:srgbClr val="FF5E3D">
                <a:alpha val="100000"/>
              </a:srgbClr>
            </a:solidFill>
            <a:ln w="9000" cap="rnd">
              <a:solidFill>
                <a:srgbClr val="FF5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2" name="pt293"/>
            <p:cNvSpPr/>
            <p:nvPr/>
          </p:nvSpPr>
          <p:spPr>
            <a:xfrm>
              <a:off x="7410903" y="5235260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3" name="pt294"/>
            <p:cNvSpPr/>
            <p:nvPr/>
          </p:nvSpPr>
          <p:spPr>
            <a:xfrm>
              <a:off x="8325391" y="5235260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4" name="pt295"/>
            <p:cNvSpPr/>
            <p:nvPr/>
          </p:nvSpPr>
          <p:spPr>
            <a:xfrm>
              <a:off x="7483438" y="5485194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5" name="pt296"/>
            <p:cNvSpPr/>
            <p:nvPr/>
          </p:nvSpPr>
          <p:spPr>
            <a:xfrm>
              <a:off x="7120601" y="5485194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6" name="pt297"/>
            <p:cNvSpPr/>
            <p:nvPr/>
          </p:nvSpPr>
          <p:spPr>
            <a:xfrm>
              <a:off x="7427934" y="5485194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7" name="pt298"/>
            <p:cNvSpPr/>
            <p:nvPr/>
          </p:nvSpPr>
          <p:spPr>
            <a:xfrm>
              <a:off x="7026910" y="5485194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8" name="pt299"/>
            <p:cNvSpPr/>
            <p:nvPr/>
          </p:nvSpPr>
          <p:spPr>
            <a:xfrm>
              <a:off x="7814411" y="5485194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9" name="pt300"/>
            <p:cNvSpPr/>
            <p:nvPr/>
          </p:nvSpPr>
          <p:spPr>
            <a:xfrm>
              <a:off x="8082560" y="5485194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0" name="pt301"/>
            <p:cNvSpPr/>
            <p:nvPr/>
          </p:nvSpPr>
          <p:spPr>
            <a:xfrm>
              <a:off x="7185976" y="5735129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1" name="pt302"/>
            <p:cNvSpPr/>
            <p:nvPr/>
          </p:nvSpPr>
          <p:spPr>
            <a:xfrm>
              <a:off x="8085991" y="5735129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2" name="pt303"/>
            <p:cNvSpPr/>
            <p:nvPr/>
          </p:nvSpPr>
          <p:spPr>
            <a:xfrm>
              <a:off x="7363986" y="3985586"/>
              <a:ext cx="63202" cy="63202"/>
            </a:xfrm>
            <a:prstGeom prst="ellipse">
              <a:avLst/>
            </a:prstGeom>
            <a:solidFill>
              <a:srgbClr val="9366FF">
                <a:alpha val="100000"/>
              </a:srgbClr>
            </a:solidFill>
            <a:ln w="9000" cap="rnd">
              <a:solidFill>
                <a:srgbClr val="9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3" name="pt304"/>
            <p:cNvSpPr/>
            <p:nvPr/>
          </p:nvSpPr>
          <p:spPr>
            <a:xfrm>
              <a:off x="8252652" y="3985586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4" name="pt305"/>
            <p:cNvSpPr/>
            <p:nvPr/>
          </p:nvSpPr>
          <p:spPr>
            <a:xfrm>
              <a:off x="7487187" y="3985586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5" name="pt306"/>
            <p:cNvSpPr/>
            <p:nvPr/>
          </p:nvSpPr>
          <p:spPr>
            <a:xfrm>
              <a:off x="7710570" y="4110553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6" name="pt307"/>
            <p:cNvSpPr/>
            <p:nvPr/>
          </p:nvSpPr>
          <p:spPr>
            <a:xfrm>
              <a:off x="7004975" y="4110553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7" name="pt308"/>
            <p:cNvSpPr/>
            <p:nvPr/>
          </p:nvSpPr>
          <p:spPr>
            <a:xfrm>
              <a:off x="7611887" y="4110553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8" name="pt309"/>
            <p:cNvSpPr/>
            <p:nvPr/>
          </p:nvSpPr>
          <p:spPr>
            <a:xfrm>
              <a:off x="7358328" y="4110553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9" name="pt310"/>
            <p:cNvSpPr/>
            <p:nvPr/>
          </p:nvSpPr>
          <p:spPr>
            <a:xfrm>
              <a:off x="7285015" y="4110553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0" name="pt311"/>
            <p:cNvSpPr/>
            <p:nvPr/>
          </p:nvSpPr>
          <p:spPr>
            <a:xfrm>
              <a:off x="7363526" y="4110553"/>
              <a:ext cx="63202" cy="63202"/>
            </a:xfrm>
            <a:prstGeom prst="ellipse">
              <a:avLst/>
            </a:prstGeom>
            <a:solidFill>
              <a:srgbClr val="EFE2FF">
                <a:alpha val="100000"/>
              </a:srgbClr>
            </a:solidFill>
            <a:ln w="9000" cap="rnd">
              <a:solidFill>
                <a:srgbClr val="EF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1" name="pt312"/>
            <p:cNvSpPr/>
            <p:nvPr/>
          </p:nvSpPr>
          <p:spPr>
            <a:xfrm>
              <a:off x="8094801" y="4235521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2" name="pt313"/>
            <p:cNvSpPr/>
            <p:nvPr/>
          </p:nvSpPr>
          <p:spPr>
            <a:xfrm>
              <a:off x="8341999" y="4235521"/>
              <a:ext cx="63202" cy="63202"/>
            </a:xfrm>
            <a:prstGeom prst="ellipse">
              <a:avLst/>
            </a:prstGeom>
            <a:solidFill>
              <a:srgbClr val="D5B9FF">
                <a:alpha val="100000"/>
              </a:srgbClr>
            </a:solidFill>
            <a:ln w="9000" cap="rnd">
              <a:solidFill>
                <a:srgbClr val="D5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3" name="pt314"/>
            <p:cNvSpPr/>
            <p:nvPr/>
          </p:nvSpPr>
          <p:spPr>
            <a:xfrm>
              <a:off x="7275029" y="4235521"/>
              <a:ext cx="63202" cy="63202"/>
            </a:xfrm>
            <a:prstGeom prst="ellipse">
              <a:avLst/>
            </a:prstGeom>
            <a:solidFill>
              <a:srgbClr val="FFA589">
                <a:alpha val="100000"/>
              </a:srgbClr>
            </a:solidFill>
            <a:ln w="9000" cap="rnd">
              <a:solidFill>
                <a:srgbClr val="FFA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4" name="pt315"/>
            <p:cNvSpPr/>
            <p:nvPr/>
          </p:nvSpPr>
          <p:spPr>
            <a:xfrm>
              <a:off x="8105197" y="4235521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5" name="pt316"/>
            <p:cNvSpPr/>
            <p:nvPr/>
          </p:nvSpPr>
          <p:spPr>
            <a:xfrm>
              <a:off x="8043452" y="4360488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6" name="pt317"/>
            <p:cNvSpPr/>
            <p:nvPr/>
          </p:nvSpPr>
          <p:spPr>
            <a:xfrm>
              <a:off x="7516572" y="4360488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7" name="pt318"/>
            <p:cNvSpPr/>
            <p:nvPr/>
          </p:nvSpPr>
          <p:spPr>
            <a:xfrm>
              <a:off x="6678396" y="4360488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8" name="pt319"/>
            <p:cNvSpPr/>
            <p:nvPr/>
          </p:nvSpPr>
          <p:spPr>
            <a:xfrm>
              <a:off x="8091613" y="4485456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9" name="pt320"/>
            <p:cNvSpPr/>
            <p:nvPr/>
          </p:nvSpPr>
          <p:spPr>
            <a:xfrm>
              <a:off x="7719890" y="4485456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0" name="pt321"/>
            <p:cNvSpPr/>
            <p:nvPr/>
          </p:nvSpPr>
          <p:spPr>
            <a:xfrm>
              <a:off x="7143204" y="4485456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1" name="pt322"/>
            <p:cNvSpPr/>
            <p:nvPr/>
          </p:nvSpPr>
          <p:spPr>
            <a:xfrm>
              <a:off x="7597123" y="4485456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2" name="pt323"/>
            <p:cNvSpPr/>
            <p:nvPr/>
          </p:nvSpPr>
          <p:spPr>
            <a:xfrm>
              <a:off x="6932507" y="4485456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3" name="pt324"/>
            <p:cNvSpPr/>
            <p:nvPr/>
          </p:nvSpPr>
          <p:spPr>
            <a:xfrm>
              <a:off x="7834147" y="4485456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4" name="pt325"/>
            <p:cNvSpPr/>
            <p:nvPr/>
          </p:nvSpPr>
          <p:spPr>
            <a:xfrm>
              <a:off x="7739307" y="4610423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5" name="pt326"/>
            <p:cNvSpPr/>
            <p:nvPr/>
          </p:nvSpPr>
          <p:spPr>
            <a:xfrm>
              <a:off x="7521152" y="4610423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6" name="pt327"/>
            <p:cNvSpPr/>
            <p:nvPr/>
          </p:nvSpPr>
          <p:spPr>
            <a:xfrm>
              <a:off x="7036540" y="461042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7" name="pt328"/>
            <p:cNvSpPr/>
            <p:nvPr/>
          </p:nvSpPr>
          <p:spPr>
            <a:xfrm>
              <a:off x="7096400" y="4610423"/>
              <a:ext cx="63202" cy="63202"/>
            </a:xfrm>
            <a:prstGeom prst="ellipse">
              <a:avLst/>
            </a:prstGeom>
            <a:solidFill>
              <a:srgbClr val="FF9678">
                <a:alpha val="100000"/>
              </a:srgbClr>
            </a:solidFill>
            <a:ln w="9000" cap="rnd">
              <a:solidFill>
                <a:srgbClr val="FF9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8" name="pt329"/>
            <p:cNvSpPr/>
            <p:nvPr/>
          </p:nvSpPr>
          <p:spPr>
            <a:xfrm>
              <a:off x="7483963" y="4610423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9" name="pt330"/>
            <p:cNvSpPr/>
            <p:nvPr/>
          </p:nvSpPr>
          <p:spPr>
            <a:xfrm>
              <a:off x="7461213" y="4735390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0" name="pt331"/>
            <p:cNvSpPr/>
            <p:nvPr/>
          </p:nvSpPr>
          <p:spPr>
            <a:xfrm>
              <a:off x="7540384" y="4735390"/>
              <a:ext cx="63202" cy="63202"/>
            </a:xfrm>
            <a:prstGeom prst="ellipse">
              <a:avLst/>
            </a:prstGeom>
            <a:solidFill>
              <a:srgbClr val="E9DAFF">
                <a:alpha val="100000"/>
              </a:srgbClr>
            </a:solidFill>
            <a:ln w="9000" cap="rnd">
              <a:solidFill>
                <a:srgbClr val="E9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1" name="pt332"/>
            <p:cNvSpPr/>
            <p:nvPr/>
          </p:nvSpPr>
          <p:spPr>
            <a:xfrm>
              <a:off x="7758084" y="4735390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2" name="pt333"/>
            <p:cNvSpPr/>
            <p:nvPr/>
          </p:nvSpPr>
          <p:spPr>
            <a:xfrm>
              <a:off x="7591031" y="4735390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3" name="pt334"/>
            <p:cNvSpPr/>
            <p:nvPr/>
          </p:nvSpPr>
          <p:spPr>
            <a:xfrm>
              <a:off x="8100130" y="4735390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4" name="pt335"/>
            <p:cNvSpPr/>
            <p:nvPr/>
          </p:nvSpPr>
          <p:spPr>
            <a:xfrm>
              <a:off x="8247382" y="4735390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5" name="pt336"/>
            <p:cNvSpPr/>
            <p:nvPr/>
          </p:nvSpPr>
          <p:spPr>
            <a:xfrm>
              <a:off x="7027194" y="4735390"/>
              <a:ext cx="63202" cy="63202"/>
            </a:xfrm>
            <a:prstGeom prst="ellipse">
              <a:avLst/>
            </a:prstGeom>
            <a:solidFill>
              <a:srgbClr val="FF9173">
                <a:alpha val="100000"/>
              </a:srgbClr>
            </a:solidFill>
            <a:ln w="9000" cap="rnd">
              <a:solidFill>
                <a:srgbClr val="FF91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6" name="pt337"/>
            <p:cNvSpPr/>
            <p:nvPr/>
          </p:nvSpPr>
          <p:spPr>
            <a:xfrm>
              <a:off x="7381618" y="4860358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7" name="pt338"/>
            <p:cNvSpPr/>
            <p:nvPr/>
          </p:nvSpPr>
          <p:spPr>
            <a:xfrm>
              <a:off x="6997485" y="4860358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8" name="pt339"/>
            <p:cNvSpPr/>
            <p:nvPr/>
          </p:nvSpPr>
          <p:spPr>
            <a:xfrm>
              <a:off x="7248805" y="4860358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9" name="pt340"/>
            <p:cNvSpPr/>
            <p:nvPr/>
          </p:nvSpPr>
          <p:spPr>
            <a:xfrm>
              <a:off x="7917143" y="4985325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0" name="pt341"/>
            <p:cNvSpPr/>
            <p:nvPr/>
          </p:nvSpPr>
          <p:spPr>
            <a:xfrm>
              <a:off x="7753407" y="4985325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1" name="pt342"/>
            <p:cNvSpPr/>
            <p:nvPr/>
          </p:nvSpPr>
          <p:spPr>
            <a:xfrm>
              <a:off x="7188002" y="4985325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2" name="pt343"/>
            <p:cNvSpPr/>
            <p:nvPr/>
          </p:nvSpPr>
          <p:spPr>
            <a:xfrm>
              <a:off x="7238073" y="4985325"/>
              <a:ext cx="63202" cy="63202"/>
            </a:xfrm>
            <a:prstGeom prst="ellipse">
              <a:avLst/>
            </a:prstGeom>
            <a:solidFill>
              <a:srgbClr val="FF8A6A">
                <a:alpha val="100000"/>
              </a:srgbClr>
            </a:solidFill>
            <a:ln w="9000" cap="rnd">
              <a:solidFill>
                <a:srgbClr val="FF8A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3" name="pt344"/>
            <p:cNvSpPr/>
            <p:nvPr/>
          </p:nvSpPr>
          <p:spPr>
            <a:xfrm>
              <a:off x="7431669" y="4985325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4" name="pt345"/>
            <p:cNvSpPr/>
            <p:nvPr/>
          </p:nvSpPr>
          <p:spPr>
            <a:xfrm>
              <a:off x="7289354" y="4985325"/>
              <a:ext cx="63202" cy="63202"/>
            </a:xfrm>
            <a:prstGeom prst="ellipse">
              <a:avLst/>
            </a:prstGeom>
            <a:solidFill>
              <a:srgbClr val="FFAF95">
                <a:alpha val="100000"/>
              </a:srgbClr>
            </a:solidFill>
            <a:ln w="9000" cap="rnd">
              <a:solidFill>
                <a:srgbClr val="FFAF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5" name="pt346"/>
            <p:cNvSpPr/>
            <p:nvPr/>
          </p:nvSpPr>
          <p:spPr>
            <a:xfrm>
              <a:off x="7652894" y="5110292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6" name="pt347"/>
            <p:cNvSpPr/>
            <p:nvPr/>
          </p:nvSpPr>
          <p:spPr>
            <a:xfrm>
              <a:off x="7165531" y="5110292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7" name="pt348"/>
            <p:cNvSpPr/>
            <p:nvPr/>
          </p:nvSpPr>
          <p:spPr>
            <a:xfrm>
              <a:off x="7496571" y="5110292"/>
              <a:ext cx="63202" cy="63202"/>
            </a:xfrm>
            <a:prstGeom prst="ellipse">
              <a:avLst/>
            </a:prstGeom>
            <a:solidFill>
              <a:srgbClr val="FFEFEA">
                <a:alpha val="100000"/>
              </a:srgbClr>
            </a:solidFill>
            <a:ln w="9000" cap="rnd">
              <a:solidFill>
                <a:srgbClr val="FFEF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8" name="pt349"/>
            <p:cNvSpPr/>
            <p:nvPr/>
          </p:nvSpPr>
          <p:spPr>
            <a:xfrm>
              <a:off x="7132954" y="5110292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9" name="pt350"/>
            <p:cNvSpPr/>
            <p:nvPr/>
          </p:nvSpPr>
          <p:spPr>
            <a:xfrm>
              <a:off x="7789008" y="5235260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0" name="pt351"/>
            <p:cNvSpPr/>
            <p:nvPr/>
          </p:nvSpPr>
          <p:spPr>
            <a:xfrm>
              <a:off x="7593929" y="5235260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1" name="pt352"/>
            <p:cNvSpPr/>
            <p:nvPr/>
          </p:nvSpPr>
          <p:spPr>
            <a:xfrm>
              <a:off x="7552368" y="5235260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2" name="pt353"/>
            <p:cNvSpPr/>
            <p:nvPr/>
          </p:nvSpPr>
          <p:spPr>
            <a:xfrm>
              <a:off x="7484463" y="5235260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3" name="pt354"/>
            <p:cNvSpPr/>
            <p:nvPr/>
          </p:nvSpPr>
          <p:spPr>
            <a:xfrm>
              <a:off x="7224702" y="5235260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4" name="pt355"/>
            <p:cNvSpPr/>
            <p:nvPr/>
          </p:nvSpPr>
          <p:spPr>
            <a:xfrm>
              <a:off x="7239504" y="5235260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5" name="pt356"/>
            <p:cNvSpPr/>
            <p:nvPr/>
          </p:nvSpPr>
          <p:spPr>
            <a:xfrm>
              <a:off x="6906965" y="5235260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6" name="pt357"/>
            <p:cNvSpPr/>
            <p:nvPr/>
          </p:nvSpPr>
          <p:spPr>
            <a:xfrm>
              <a:off x="7451684" y="5360227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7" name="pt358"/>
            <p:cNvSpPr/>
            <p:nvPr/>
          </p:nvSpPr>
          <p:spPr>
            <a:xfrm>
              <a:off x="7193451" y="5360227"/>
              <a:ext cx="63202" cy="63202"/>
            </a:xfrm>
            <a:prstGeom prst="ellipse">
              <a:avLst/>
            </a:prstGeom>
            <a:solidFill>
              <a:srgbClr val="FF2D15">
                <a:alpha val="100000"/>
              </a:srgbClr>
            </a:solidFill>
            <a:ln w="9000" cap="rnd">
              <a:solidFill>
                <a:srgbClr val="FF2D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8" name="pt359"/>
            <p:cNvSpPr/>
            <p:nvPr/>
          </p:nvSpPr>
          <p:spPr>
            <a:xfrm>
              <a:off x="7242988" y="5360227"/>
              <a:ext cx="63202" cy="63202"/>
            </a:xfrm>
            <a:prstGeom prst="ellipse">
              <a:avLst/>
            </a:prstGeom>
            <a:solidFill>
              <a:srgbClr val="FF3319">
                <a:alpha val="100000"/>
              </a:srgbClr>
            </a:solidFill>
            <a:ln w="9000" cap="rnd">
              <a:solidFill>
                <a:srgbClr val="FF33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9" name="pt360"/>
            <p:cNvSpPr/>
            <p:nvPr/>
          </p:nvSpPr>
          <p:spPr>
            <a:xfrm>
              <a:off x="7323855" y="5360227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0" name="pt361"/>
            <p:cNvSpPr/>
            <p:nvPr/>
          </p:nvSpPr>
          <p:spPr>
            <a:xfrm>
              <a:off x="6801373" y="5360227"/>
              <a:ext cx="63202" cy="63202"/>
            </a:xfrm>
            <a:prstGeom prst="ellipse">
              <a:avLst/>
            </a:prstGeom>
            <a:solidFill>
              <a:srgbClr val="FF6544">
                <a:alpha val="100000"/>
              </a:srgbClr>
            </a:solidFill>
            <a:ln w="9000" cap="rnd">
              <a:solidFill>
                <a:srgbClr val="FF65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1" name="pt362"/>
            <p:cNvSpPr/>
            <p:nvPr/>
          </p:nvSpPr>
          <p:spPr>
            <a:xfrm>
              <a:off x="7666640" y="5360227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2" name="pt363"/>
            <p:cNvSpPr/>
            <p:nvPr/>
          </p:nvSpPr>
          <p:spPr>
            <a:xfrm>
              <a:off x="7146471" y="5360227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3" name="pt364"/>
            <p:cNvSpPr/>
            <p:nvPr/>
          </p:nvSpPr>
          <p:spPr>
            <a:xfrm>
              <a:off x="7396354" y="5485194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4" name="pt365"/>
            <p:cNvSpPr/>
            <p:nvPr/>
          </p:nvSpPr>
          <p:spPr>
            <a:xfrm>
              <a:off x="7478800" y="5485194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5" name="pt366"/>
            <p:cNvSpPr/>
            <p:nvPr/>
          </p:nvSpPr>
          <p:spPr>
            <a:xfrm>
              <a:off x="7611512" y="5485194"/>
              <a:ext cx="63202" cy="63202"/>
            </a:xfrm>
            <a:prstGeom prst="ellipse">
              <a:avLst/>
            </a:prstGeom>
            <a:solidFill>
              <a:srgbClr val="FF7351">
                <a:alpha val="100000"/>
              </a:srgbClr>
            </a:solidFill>
            <a:ln w="9000" cap="rnd">
              <a:solidFill>
                <a:srgbClr val="FF73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6" name="pt367"/>
            <p:cNvSpPr/>
            <p:nvPr/>
          </p:nvSpPr>
          <p:spPr>
            <a:xfrm>
              <a:off x="6958095" y="5485194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7" name="pt368"/>
            <p:cNvSpPr/>
            <p:nvPr/>
          </p:nvSpPr>
          <p:spPr>
            <a:xfrm>
              <a:off x="7498449" y="5485194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8" name="pt369"/>
            <p:cNvSpPr/>
            <p:nvPr/>
          </p:nvSpPr>
          <p:spPr>
            <a:xfrm>
              <a:off x="7260264" y="5485194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9" name="pt370"/>
            <p:cNvSpPr/>
            <p:nvPr/>
          </p:nvSpPr>
          <p:spPr>
            <a:xfrm>
              <a:off x="7169991" y="5485194"/>
              <a:ext cx="63202" cy="63202"/>
            </a:xfrm>
            <a:prstGeom prst="ellipse">
              <a:avLst/>
            </a:prstGeom>
            <a:solidFill>
              <a:srgbClr val="FF8B6C">
                <a:alpha val="100000"/>
              </a:srgbClr>
            </a:solidFill>
            <a:ln w="9000" cap="rnd">
              <a:solidFill>
                <a:srgbClr val="FF8B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0" name="pt371"/>
            <p:cNvSpPr/>
            <p:nvPr/>
          </p:nvSpPr>
          <p:spPr>
            <a:xfrm>
              <a:off x="7112342" y="5485194"/>
              <a:ext cx="63202" cy="63202"/>
            </a:xfrm>
            <a:prstGeom prst="ellipse">
              <a:avLst/>
            </a:prstGeom>
            <a:solidFill>
              <a:srgbClr val="D1B3FF">
                <a:alpha val="100000"/>
              </a:srgbClr>
            </a:solidFill>
            <a:ln w="9000" cap="rnd">
              <a:solidFill>
                <a:srgbClr val="D1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1" name="pt372"/>
            <p:cNvSpPr/>
            <p:nvPr/>
          </p:nvSpPr>
          <p:spPr>
            <a:xfrm>
              <a:off x="6798859" y="5485194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2" name="pt373"/>
            <p:cNvSpPr/>
            <p:nvPr/>
          </p:nvSpPr>
          <p:spPr>
            <a:xfrm>
              <a:off x="7271078" y="5485194"/>
              <a:ext cx="63202" cy="63202"/>
            </a:xfrm>
            <a:prstGeom prst="ellipse">
              <a:avLst/>
            </a:prstGeom>
            <a:solidFill>
              <a:srgbClr val="FFA88E">
                <a:alpha val="100000"/>
              </a:srgbClr>
            </a:solidFill>
            <a:ln w="9000" cap="rnd">
              <a:solidFill>
                <a:srgbClr val="FFA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3" name="pt374"/>
            <p:cNvSpPr/>
            <p:nvPr/>
          </p:nvSpPr>
          <p:spPr>
            <a:xfrm>
              <a:off x="6976728" y="5485194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4" name="pt375"/>
            <p:cNvSpPr/>
            <p:nvPr/>
          </p:nvSpPr>
          <p:spPr>
            <a:xfrm>
              <a:off x="7063419" y="5485194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5" name="pt376"/>
            <p:cNvSpPr/>
            <p:nvPr/>
          </p:nvSpPr>
          <p:spPr>
            <a:xfrm>
              <a:off x="7147109" y="5485194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6" name="pt377"/>
            <p:cNvSpPr/>
            <p:nvPr/>
          </p:nvSpPr>
          <p:spPr>
            <a:xfrm>
              <a:off x="7564843" y="5485194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7" name="pt378"/>
            <p:cNvSpPr/>
            <p:nvPr/>
          </p:nvSpPr>
          <p:spPr>
            <a:xfrm>
              <a:off x="7432911" y="5485194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8" name="pt379"/>
            <p:cNvSpPr/>
            <p:nvPr/>
          </p:nvSpPr>
          <p:spPr>
            <a:xfrm>
              <a:off x="6945745" y="5485194"/>
              <a:ext cx="63202" cy="63202"/>
            </a:xfrm>
            <a:prstGeom prst="ellipse">
              <a:avLst/>
            </a:prstGeom>
            <a:solidFill>
              <a:srgbClr val="FF6D4B">
                <a:alpha val="100000"/>
              </a:srgbClr>
            </a:solidFill>
            <a:ln w="9000" cap="rnd">
              <a:solidFill>
                <a:srgbClr val="FF6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9" name="pt380"/>
            <p:cNvSpPr/>
            <p:nvPr/>
          </p:nvSpPr>
          <p:spPr>
            <a:xfrm>
              <a:off x="6838246" y="5735129"/>
              <a:ext cx="63202" cy="63202"/>
            </a:xfrm>
            <a:prstGeom prst="ellipse">
              <a:avLst/>
            </a:prstGeom>
            <a:solidFill>
              <a:srgbClr val="FF6E4D">
                <a:alpha val="100000"/>
              </a:srgbClr>
            </a:solidFill>
            <a:ln w="9000" cap="rnd">
              <a:solidFill>
                <a:srgbClr val="FF6E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0" name="pt381"/>
            <p:cNvSpPr/>
            <p:nvPr/>
          </p:nvSpPr>
          <p:spPr>
            <a:xfrm>
              <a:off x="7284503" y="5735129"/>
              <a:ext cx="63202" cy="63202"/>
            </a:xfrm>
            <a:prstGeom prst="ellipse">
              <a:avLst/>
            </a:prstGeom>
            <a:solidFill>
              <a:srgbClr val="FFB8A2">
                <a:alpha val="100000"/>
              </a:srgbClr>
            </a:solidFill>
            <a:ln w="9000" cap="rnd">
              <a:solidFill>
                <a:srgbClr val="FFB8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1" name="pt382"/>
            <p:cNvSpPr/>
            <p:nvPr/>
          </p:nvSpPr>
          <p:spPr>
            <a:xfrm>
              <a:off x="7341526" y="5735129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2" name="pt383"/>
            <p:cNvSpPr/>
            <p:nvPr/>
          </p:nvSpPr>
          <p:spPr>
            <a:xfrm>
              <a:off x="7183019" y="5735129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3" name="pt384"/>
            <p:cNvSpPr/>
            <p:nvPr/>
          </p:nvSpPr>
          <p:spPr>
            <a:xfrm>
              <a:off x="7365561" y="5735129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4" name="pt385"/>
            <p:cNvSpPr/>
            <p:nvPr/>
          </p:nvSpPr>
          <p:spPr>
            <a:xfrm>
              <a:off x="7378132" y="5985064"/>
              <a:ext cx="63202" cy="63202"/>
            </a:xfrm>
            <a:prstGeom prst="ellipse">
              <a:avLst/>
            </a:prstGeom>
            <a:solidFill>
              <a:srgbClr val="FF6644">
                <a:alpha val="100000"/>
              </a:srgbClr>
            </a:solidFill>
            <a:ln w="9000" cap="rnd">
              <a:solidFill>
                <a:srgbClr val="FF66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5" name="pt386"/>
            <p:cNvSpPr/>
            <p:nvPr/>
          </p:nvSpPr>
          <p:spPr>
            <a:xfrm>
              <a:off x="8442734" y="5985064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6" name="pt387"/>
            <p:cNvSpPr/>
            <p:nvPr/>
          </p:nvSpPr>
          <p:spPr>
            <a:xfrm>
              <a:off x="7307911" y="5860097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7" name="pg388"/>
            <p:cNvSpPr/>
            <p:nvPr/>
          </p:nvSpPr>
          <p:spPr>
            <a:xfrm>
              <a:off x="6691005" y="3112502"/>
              <a:ext cx="2078983" cy="1182641"/>
            </a:xfrm>
            <a:custGeom>
              <a:avLst/>
              <a:gdLst/>
              <a:ahLst/>
              <a:cxnLst/>
              <a:rect l="0" t="0" r="0" b="0"/>
              <a:pathLst>
                <a:path w="2078983" h="1182641">
                  <a:moveTo>
                    <a:pt x="0" y="540706"/>
                  </a:moveTo>
                  <a:lnTo>
                    <a:pt x="26316" y="544886"/>
                  </a:lnTo>
                  <a:lnTo>
                    <a:pt x="52632" y="549012"/>
                  </a:lnTo>
                  <a:lnTo>
                    <a:pt x="78948" y="553081"/>
                  </a:lnTo>
                  <a:lnTo>
                    <a:pt x="105265" y="557086"/>
                  </a:lnTo>
                  <a:lnTo>
                    <a:pt x="131581" y="561021"/>
                  </a:lnTo>
                  <a:lnTo>
                    <a:pt x="157897" y="564881"/>
                  </a:lnTo>
                  <a:lnTo>
                    <a:pt x="184213" y="568657"/>
                  </a:lnTo>
                  <a:lnTo>
                    <a:pt x="210530" y="572342"/>
                  </a:lnTo>
                  <a:lnTo>
                    <a:pt x="236846" y="575925"/>
                  </a:lnTo>
                  <a:lnTo>
                    <a:pt x="263162" y="579396"/>
                  </a:lnTo>
                  <a:lnTo>
                    <a:pt x="289478" y="582743"/>
                  </a:lnTo>
                  <a:lnTo>
                    <a:pt x="315795" y="585953"/>
                  </a:lnTo>
                  <a:lnTo>
                    <a:pt x="342111" y="589010"/>
                  </a:lnTo>
                  <a:lnTo>
                    <a:pt x="368427" y="591896"/>
                  </a:lnTo>
                  <a:lnTo>
                    <a:pt x="394743" y="594593"/>
                  </a:lnTo>
                  <a:lnTo>
                    <a:pt x="421060" y="597078"/>
                  </a:lnTo>
                  <a:lnTo>
                    <a:pt x="447376" y="599326"/>
                  </a:lnTo>
                  <a:lnTo>
                    <a:pt x="473692" y="601310"/>
                  </a:lnTo>
                  <a:lnTo>
                    <a:pt x="500008" y="602998"/>
                  </a:lnTo>
                  <a:lnTo>
                    <a:pt x="526325" y="604355"/>
                  </a:lnTo>
                  <a:lnTo>
                    <a:pt x="552641" y="605345"/>
                  </a:lnTo>
                  <a:lnTo>
                    <a:pt x="578957" y="605925"/>
                  </a:lnTo>
                  <a:lnTo>
                    <a:pt x="605273" y="606054"/>
                  </a:lnTo>
                  <a:lnTo>
                    <a:pt x="631590" y="605685"/>
                  </a:lnTo>
                  <a:lnTo>
                    <a:pt x="657906" y="604772"/>
                  </a:lnTo>
                  <a:lnTo>
                    <a:pt x="684222" y="603272"/>
                  </a:lnTo>
                  <a:lnTo>
                    <a:pt x="710538" y="601141"/>
                  </a:lnTo>
                  <a:lnTo>
                    <a:pt x="736855" y="598344"/>
                  </a:lnTo>
                  <a:lnTo>
                    <a:pt x="763171" y="594853"/>
                  </a:lnTo>
                  <a:lnTo>
                    <a:pt x="789487" y="590649"/>
                  </a:lnTo>
                  <a:lnTo>
                    <a:pt x="815803" y="585723"/>
                  </a:lnTo>
                  <a:lnTo>
                    <a:pt x="842120" y="580080"/>
                  </a:lnTo>
                  <a:lnTo>
                    <a:pt x="868436" y="573737"/>
                  </a:lnTo>
                  <a:lnTo>
                    <a:pt x="894752" y="566717"/>
                  </a:lnTo>
                  <a:lnTo>
                    <a:pt x="921068" y="559057"/>
                  </a:lnTo>
                  <a:lnTo>
                    <a:pt x="947385" y="550796"/>
                  </a:lnTo>
                  <a:lnTo>
                    <a:pt x="973701" y="541977"/>
                  </a:lnTo>
                  <a:lnTo>
                    <a:pt x="1000017" y="532648"/>
                  </a:lnTo>
                  <a:lnTo>
                    <a:pt x="1026333" y="522853"/>
                  </a:lnTo>
                  <a:lnTo>
                    <a:pt x="1052650" y="512636"/>
                  </a:lnTo>
                  <a:lnTo>
                    <a:pt x="1078966" y="502040"/>
                  </a:lnTo>
                  <a:lnTo>
                    <a:pt x="1105282" y="491103"/>
                  </a:lnTo>
                  <a:lnTo>
                    <a:pt x="1131598" y="479860"/>
                  </a:lnTo>
                  <a:lnTo>
                    <a:pt x="1157915" y="468344"/>
                  </a:lnTo>
                  <a:lnTo>
                    <a:pt x="1184231" y="456583"/>
                  </a:lnTo>
                  <a:lnTo>
                    <a:pt x="1210547" y="444603"/>
                  </a:lnTo>
                  <a:lnTo>
                    <a:pt x="1236863" y="432426"/>
                  </a:lnTo>
                  <a:lnTo>
                    <a:pt x="1263180" y="420075"/>
                  </a:lnTo>
                  <a:lnTo>
                    <a:pt x="1289496" y="407565"/>
                  </a:lnTo>
                  <a:lnTo>
                    <a:pt x="1315812" y="394913"/>
                  </a:lnTo>
                  <a:lnTo>
                    <a:pt x="1342128" y="382134"/>
                  </a:lnTo>
                  <a:lnTo>
                    <a:pt x="1368445" y="369239"/>
                  </a:lnTo>
                  <a:lnTo>
                    <a:pt x="1394761" y="356240"/>
                  </a:lnTo>
                  <a:lnTo>
                    <a:pt x="1421077" y="343147"/>
                  </a:lnTo>
                  <a:lnTo>
                    <a:pt x="1447393" y="329967"/>
                  </a:lnTo>
                  <a:lnTo>
                    <a:pt x="1473710" y="316710"/>
                  </a:lnTo>
                  <a:lnTo>
                    <a:pt x="1500026" y="303381"/>
                  </a:lnTo>
                  <a:lnTo>
                    <a:pt x="1526342" y="289988"/>
                  </a:lnTo>
                  <a:lnTo>
                    <a:pt x="1552658" y="276534"/>
                  </a:lnTo>
                  <a:lnTo>
                    <a:pt x="1578975" y="263026"/>
                  </a:lnTo>
                  <a:lnTo>
                    <a:pt x="1605291" y="249468"/>
                  </a:lnTo>
                  <a:lnTo>
                    <a:pt x="1631607" y="235864"/>
                  </a:lnTo>
                  <a:lnTo>
                    <a:pt x="1657923" y="222217"/>
                  </a:lnTo>
                  <a:lnTo>
                    <a:pt x="1684240" y="208531"/>
                  </a:lnTo>
                  <a:lnTo>
                    <a:pt x="1710556" y="194808"/>
                  </a:lnTo>
                  <a:lnTo>
                    <a:pt x="1736872" y="181051"/>
                  </a:lnTo>
                  <a:lnTo>
                    <a:pt x="1763188" y="167263"/>
                  </a:lnTo>
                  <a:lnTo>
                    <a:pt x="1789505" y="153446"/>
                  </a:lnTo>
                  <a:lnTo>
                    <a:pt x="1815821" y="139602"/>
                  </a:lnTo>
                  <a:lnTo>
                    <a:pt x="1842137" y="125732"/>
                  </a:lnTo>
                  <a:lnTo>
                    <a:pt x="1868453" y="111839"/>
                  </a:lnTo>
                  <a:lnTo>
                    <a:pt x="1894770" y="97923"/>
                  </a:lnTo>
                  <a:lnTo>
                    <a:pt x="1921086" y="83987"/>
                  </a:lnTo>
                  <a:lnTo>
                    <a:pt x="1947402" y="70031"/>
                  </a:lnTo>
                  <a:lnTo>
                    <a:pt x="1973718" y="56057"/>
                  </a:lnTo>
                  <a:lnTo>
                    <a:pt x="2000035" y="42066"/>
                  </a:lnTo>
                  <a:lnTo>
                    <a:pt x="2026351" y="28059"/>
                  </a:lnTo>
                  <a:lnTo>
                    <a:pt x="2052667" y="14036"/>
                  </a:lnTo>
                  <a:lnTo>
                    <a:pt x="2078983" y="0"/>
                  </a:lnTo>
                  <a:lnTo>
                    <a:pt x="2078983" y="985206"/>
                  </a:lnTo>
                  <a:lnTo>
                    <a:pt x="2052667" y="980513"/>
                  </a:lnTo>
                  <a:lnTo>
                    <a:pt x="2026351" y="975834"/>
                  </a:lnTo>
                  <a:lnTo>
                    <a:pt x="2000035" y="971170"/>
                  </a:lnTo>
                  <a:lnTo>
                    <a:pt x="1973718" y="966522"/>
                  </a:lnTo>
                  <a:lnTo>
                    <a:pt x="1947402" y="961892"/>
                  </a:lnTo>
                  <a:lnTo>
                    <a:pt x="1921086" y="957280"/>
                  </a:lnTo>
                  <a:lnTo>
                    <a:pt x="1894770" y="952687"/>
                  </a:lnTo>
                  <a:lnTo>
                    <a:pt x="1868453" y="948115"/>
                  </a:lnTo>
                  <a:lnTo>
                    <a:pt x="1842137" y="943565"/>
                  </a:lnTo>
                  <a:lnTo>
                    <a:pt x="1815821" y="939039"/>
                  </a:lnTo>
                  <a:lnTo>
                    <a:pt x="1789505" y="934539"/>
                  </a:lnTo>
                  <a:lnTo>
                    <a:pt x="1763188" y="930065"/>
                  </a:lnTo>
                  <a:lnTo>
                    <a:pt x="1736872" y="925621"/>
                  </a:lnTo>
                  <a:lnTo>
                    <a:pt x="1710556" y="921207"/>
                  </a:lnTo>
                  <a:lnTo>
                    <a:pt x="1684240" y="916828"/>
                  </a:lnTo>
                  <a:lnTo>
                    <a:pt x="1657923" y="912485"/>
                  </a:lnTo>
                  <a:lnTo>
                    <a:pt x="1631607" y="908182"/>
                  </a:lnTo>
                  <a:lnTo>
                    <a:pt x="1605291" y="903921"/>
                  </a:lnTo>
                  <a:lnTo>
                    <a:pt x="1578975" y="899707"/>
                  </a:lnTo>
                  <a:lnTo>
                    <a:pt x="1552658" y="895543"/>
                  </a:lnTo>
                  <a:lnTo>
                    <a:pt x="1526342" y="891433"/>
                  </a:lnTo>
                  <a:lnTo>
                    <a:pt x="1500026" y="887383"/>
                  </a:lnTo>
                  <a:lnTo>
                    <a:pt x="1473710" y="883398"/>
                  </a:lnTo>
                  <a:lnTo>
                    <a:pt x="1447393" y="879484"/>
                  </a:lnTo>
                  <a:lnTo>
                    <a:pt x="1421077" y="875648"/>
                  </a:lnTo>
                  <a:lnTo>
                    <a:pt x="1394761" y="871898"/>
                  </a:lnTo>
                  <a:lnTo>
                    <a:pt x="1368445" y="868243"/>
                  </a:lnTo>
                  <a:lnTo>
                    <a:pt x="1342128" y="864691"/>
                  </a:lnTo>
                  <a:lnTo>
                    <a:pt x="1315812" y="861256"/>
                  </a:lnTo>
                  <a:lnTo>
                    <a:pt x="1289496" y="857948"/>
                  </a:lnTo>
                  <a:lnTo>
                    <a:pt x="1263180" y="854782"/>
                  </a:lnTo>
                  <a:lnTo>
                    <a:pt x="1236863" y="851773"/>
                  </a:lnTo>
                  <a:lnTo>
                    <a:pt x="1210547" y="848941"/>
                  </a:lnTo>
                  <a:lnTo>
                    <a:pt x="1184231" y="846304"/>
                  </a:lnTo>
                  <a:lnTo>
                    <a:pt x="1157915" y="843887"/>
                  </a:lnTo>
                  <a:lnTo>
                    <a:pt x="1131598" y="841714"/>
                  </a:lnTo>
                  <a:lnTo>
                    <a:pt x="1105282" y="839814"/>
                  </a:lnTo>
                  <a:lnTo>
                    <a:pt x="1078966" y="838221"/>
                  </a:lnTo>
                  <a:lnTo>
                    <a:pt x="1052650" y="836968"/>
                  </a:lnTo>
                  <a:lnTo>
                    <a:pt x="1026333" y="836095"/>
                  </a:lnTo>
                  <a:lnTo>
                    <a:pt x="1000017" y="835644"/>
                  </a:lnTo>
                  <a:lnTo>
                    <a:pt x="973701" y="835658"/>
                  </a:lnTo>
                  <a:lnTo>
                    <a:pt x="947385" y="836183"/>
                  </a:lnTo>
                  <a:lnTo>
                    <a:pt x="921068" y="837265"/>
                  </a:lnTo>
                  <a:lnTo>
                    <a:pt x="894752" y="838949"/>
                  </a:lnTo>
                  <a:lnTo>
                    <a:pt x="868436" y="841273"/>
                  </a:lnTo>
                  <a:lnTo>
                    <a:pt x="842120" y="844273"/>
                  </a:lnTo>
                  <a:lnTo>
                    <a:pt x="815803" y="847974"/>
                  </a:lnTo>
                  <a:lnTo>
                    <a:pt x="789487" y="852392"/>
                  </a:lnTo>
                  <a:lnTo>
                    <a:pt x="763171" y="857531"/>
                  </a:lnTo>
                  <a:lnTo>
                    <a:pt x="736855" y="863383"/>
                  </a:lnTo>
                  <a:lnTo>
                    <a:pt x="710538" y="869930"/>
                  </a:lnTo>
                  <a:lnTo>
                    <a:pt x="684222" y="877143"/>
                  </a:lnTo>
                  <a:lnTo>
                    <a:pt x="657906" y="884986"/>
                  </a:lnTo>
                  <a:lnTo>
                    <a:pt x="631590" y="893417"/>
                  </a:lnTo>
                  <a:lnTo>
                    <a:pt x="605273" y="902391"/>
                  </a:lnTo>
                  <a:lnTo>
                    <a:pt x="578957" y="911863"/>
                  </a:lnTo>
                  <a:lnTo>
                    <a:pt x="552641" y="921788"/>
                  </a:lnTo>
                  <a:lnTo>
                    <a:pt x="526325" y="932121"/>
                  </a:lnTo>
                  <a:lnTo>
                    <a:pt x="500008" y="942822"/>
                  </a:lnTo>
                  <a:lnTo>
                    <a:pt x="473692" y="953853"/>
                  </a:lnTo>
                  <a:lnTo>
                    <a:pt x="447376" y="965180"/>
                  </a:lnTo>
                  <a:lnTo>
                    <a:pt x="421060" y="976772"/>
                  </a:lnTo>
                  <a:lnTo>
                    <a:pt x="394743" y="988601"/>
                  </a:lnTo>
                  <a:lnTo>
                    <a:pt x="368427" y="1000641"/>
                  </a:lnTo>
                  <a:lnTo>
                    <a:pt x="342111" y="1012871"/>
                  </a:lnTo>
                  <a:lnTo>
                    <a:pt x="315795" y="1025272"/>
                  </a:lnTo>
                  <a:lnTo>
                    <a:pt x="289478" y="1037825"/>
                  </a:lnTo>
                  <a:lnTo>
                    <a:pt x="263162" y="1050516"/>
                  </a:lnTo>
                  <a:lnTo>
                    <a:pt x="236846" y="1063331"/>
                  </a:lnTo>
                  <a:lnTo>
                    <a:pt x="210530" y="1076257"/>
                  </a:lnTo>
                  <a:lnTo>
                    <a:pt x="184213" y="1089285"/>
                  </a:lnTo>
                  <a:lnTo>
                    <a:pt x="157897" y="1102405"/>
                  </a:lnTo>
                  <a:lnTo>
                    <a:pt x="131581" y="1115608"/>
                  </a:lnTo>
                  <a:lnTo>
                    <a:pt x="105265" y="1128887"/>
                  </a:lnTo>
                  <a:lnTo>
                    <a:pt x="78948" y="1142236"/>
                  </a:lnTo>
                  <a:lnTo>
                    <a:pt x="52632" y="1155648"/>
                  </a:lnTo>
                  <a:lnTo>
                    <a:pt x="26316" y="1169118"/>
                  </a:lnTo>
                  <a:lnTo>
                    <a:pt x="0" y="1182641"/>
                  </a:ln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8" name="pl389"/>
            <p:cNvSpPr/>
            <p:nvPr/>
          </p:nvSpPr>
          <p:spPr>
            <a:xfrm>
              <a:off x="6691005" y="3112502"/>
              <a:ext cx="2078983" cy="606054"/>
            </a:xfrm>
            <a:custGeom>
              <a:avLst/>
              <a:gdLst/>
              <a:ahLst/>
              <a:cxnLst/>
              <a:rect l="0" t="0" r="0" b="0"/>
              <a:pathLst>
                <a:path w="2078983" h="606054">
                  <a:moveTo>
                    <a:pt x="0" y="540706"/>
                  </a:moveTo>
                  <a:lnTo>
                    <a:pt x="26316" y="544886"/>
                  </a:lnTo>
                  <a:lnTo>
                    <a:pt x="52632" y="549012"/>
                  </a:lnTo>
                  <a:lnTo>
                    <a:pt x="78948" y="553081"/>
                  </a:lnTo>
                  <a:lnTo>
                    <a:pt x="105265" y="557086"/>
                  </a:lnTo>
                  <a:lnTo>
                    <a:pt x="131581" y="561021"/>
                  </a:lnTo>
                  <a:lnTo>
                    <a:pt x="157897" y="564881"/>
                  </a:lnTo>
                  <a:lnTo>
                    <a:pt x="184213" y="568657"/>
                  </a:lnTo>
                  <a:lnTo>
                    <a:pt x="210530" y="572342"/>
                  </a:lnTo>
                  <a:lnTo>
                    <a:pt x="236846" y="575925"/>
                  </a:lnTo>
                  <a:lnTo>
                    <a:pt x="263162" y="579396"/>
                  </a:lnTo>
                  <a:lnTo>
                    <a:pt x="289478" y="582743"/>
                  </a:lnTo>
                  <a:lnTo>
                    <a:pt x="315795" y="585953"/>
                  </a:lnTo>
                  <a:lnTo>
                    <a:pt x="342111" y="589010"/>
                  </a:lnTo>
                  <a:lnTo>
                    <a:pt x="368427" y="591896"/>
                  </a:lnTo>
                  <a:lnTo>
                    <a:pt x="394743" y="594593"/>
                  </a:lnTo>
                  <a:lnTo>
                    <a:pt x="421060" y="597078"/>
                  </a:lnTo>
                  <a:lnTo>
                    <a:pt x="447376" y="599326"/>
                  </a:lnTo>
                  <a:lnTo>
                    <a:pt x="473692" y="601310"/>
                  </a:lnTo>
                  <a:lnTo>
                    <a:pt x="500008" y="602998"/>
                  </a:lnTo>
                  <a:lnTo>
                    <a:pt x="526325" y="604355"/>
                  </a:lnTo>
                  <a:lnTo>
                    <a:pt x="552641" y="605345"/>
                  </a:lnTo>
                  <a:lnTo>
                    <a:pt x="578957" y="605925"/>
                  </a:lnTo>
                  <a:lnTo>
                    <a:pt x="605273" y="606054"/>
                  </a:lnTo>
                  <a:lnTo>
                    <a:pt x="631590" y="605685"/>
                  </a:lnTo>
                  <a:lnTo>
                    <a:pt x="657906" y="604772"/>
                  </a:lnTo>
                  <a:lnTo>
                    <a:pt x="684222" y="603272"/>
                  </a:lnTo>
                  <a:lnTo>
                    <a:pt x="710538" y="601141"/>
                  </a:lnTo>
                  <a:lnTo>
                    <a:pt x="736855" y="598344"/>
                  </a:lnTo>
                  <a:lnTo>
                    <a:pt x="763171" y="594853"/>
                  </a:lnTo>
                  <a:lnTo>
                    <a:pt x="789487" y="590649"/>
                  </a:lnTo>
                  <a:lnTo>
                    <a:pt x="815803" y="585723"/>
                  </a:lnTo>
                  <a:lnTo>
                    <a:pt x="842120" y="580080"/>
                  </a:lnTo>
                  <a:lnTo>
                    <a:pt x="868436" y="573737"/>
                  </a:lnTo>
                  <a:lnTo>
                    <a:pt x="894752" y="566717"/>
                  </a:lnTo>
                  <a:lnTo>
                    <a:pt x="921068" y="559057"/>
                  </a:lnTo>
                  <a:lnTo>
                    <a:pt x="947385" y="550796"/>
                  </a:lnTo>
                  <a:lnTo>
                    <a:pt x="973701" y="541977"/>
                  </a:lnTo>
                  <a:lnTo>
                    <a:pt x="1000017" y="532648"/>
                  </a:lnTo>
                  <a:lnTo>
                    <a:pt x="1026333" y="522853"/>
                  </a:lnTo>
                  <a:lnTo>
                    <a:pt x="1052650" y="512636"/>
                  </a:lnTo>
                  <a:lnTo>
                    <a:pt x="1078966" y="502040"/>
                  </a:lnTo>
                  <a:lnTo>
                    <a:pt x="1105282" y="491103"/>
                  </a:lnTo>
                  <a:lnTo>
                    <a:pt x="1131598" y="479860"/>
                  </a:lnTo>
                  <a:lnTo>
                    <a:pt x="1157915" y="468344"/>
                  </a:lnTo>
                  <a:lnTo>
                    <a:pt x="1184231" y="456583"/>
                  </a:lnTo>
                  <a:lnTo>
                    <a:pt x="1210547" y="444603"/>
                  </a:lnTo>
                  <a:lnTo>
                    <a:pt x="1236863" y="432426"/>
                  </a:lnTo>
                  <a:lnTo>
                    <a:pt x="1263180" y="420075"/>
                  </a:lnTo>
                  <a:lnTo>
                    <a:pt x="1289496" y="407565"/>
                  </a:lnTo>
                  <a:lnTo>
                    <a:pt x="1315812" y="394913"/>
                  </a:lnTo>
                  <a:lnTo>
                    <a:pt x="1342128" y="382134"/>
                  </a:lnTo>
                  <a:lnTo>
                    <a:pt x="1368445" y="369239"/>
                  </a:lnTo>
                  <a:lnTo>
                    <a:pt x="1394761" y="356240"/>
                  </a:lnTo>
                  <a:lnTo>
                    <a:pt x="1421077" y="343147"/>
                  </a:lnTo>
                  <a:lnTo>
                    <a:pt x="1447393" y="329967"/>
                  </a:lnTo>
                  <a:lnTo>
                    <a:pt x="1473710" y="316710"/>
                  </a:lnTo>
                  <a:lnTo>
                    <a:pt x="1500026" y="303381"/>
                  </a:lnTo>
                  <a:lnTo>
                    <a:pt x="1526342" y="289988"/>
                  </a:lnTo>
                  <a:lnTo>
                    <a:pt x="1552658" y="276534"/>
                  </a:lnTo>
                  <a:lnTo>
                    <a:pt x="1578975" y="263026"/>
                  </a:lnTo>
                  <a:lnTo>
                    <a:pt x="1605291" y="249468"/>
                  </a:lnTo>
                  <a:lnTo>
                    <a:pt x="1631607" y="235864"/>
                  </a:lnTo>
                  <a:lnTo>
                    <a:pt x="1657923" y="222217"/>
                  </a:lnTo>
                  <a:lnTo>
                    <a:pt x="1684240" y="208531"/>
                  </a:lnTo>
                  <a:lnTo>
                    <a:pt x="1710556" y="194808"/>
                  </a:lnTo>
                  <a:lnTo>
                    <a:pt x="1736872" y="181051"/>
                  </a:lnTo>
                  <a:lnTo>
                    <a:pt x="1763188" y="167263"/>
                  </a:lnTo>
                  <a:lnTo>
                    <a:pt x="1789505" y="153446"/>
                  </a:lnTo>
                  <a:lnTo>
                    <a:pt x="1815821" y="139602"/>
                  </a:lnTo>
                  <a:lnTo>
                    <a:pt x="1842137" y="125732"/>
                  </a:lnTo>
                  <a:lnTo>
                    <a:pt x="1868453" y="111839"/>
                  </a:lnTo>
                  <a:lnTo>
                    <a:pt x="1894770" y="97923"/>
                  </a:lnTo>
                  <a:lnTo>
                    <a:pt x="1921086" y="83987"/>
                  </a:lnTo>
                  <a:lnTo>
                    <a:pt x="1947402" y="70031"/>
                  </a:lnTo>
                  <a:lnTo>
                    <a:pt x="1973718" y="56057"/>
                  </a:lnTo>
                  <a:lnTo>
                    <a:pt x="2000035" y="42066"/>
                  </a:lnTo>
                  <a:lnTo>
                    <a:pt x="2026351" y="28059"/>
                  </a:lnTo>
                  <a:lnTo>
                    <a:pt x="2052667" y="14036"/>
                  </a:lnTo>
                  <a:lnTo>
                    <a:pt x="2078983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89" name="pl390"/>
            <p:cNvSpPr/>
            <p:nvPr/>
          </p:nvSpPr>
          <p:spPr>
            <a:xfrm>
              <a:off x="6691005" y="3948147"/>
              <a:ext cx="2078983" cy="346997"/>
            </a:xfrm>
            <a:custGeom>
              <a:avLst/>
              <a:gdLst/>
              <a:ahLst/>
              <a:cxnLst/>
              <a:rect l="0" t="0" r="0" b="0"/>
              <a:pathLst>
                <a:path w="2078983" h="346997">
                  <a:moveTo>
                    <a:pt x="2078983" y="149562"/>
                  </a:moveTo>
                  <a:lnTo>
                    <a:pt x="2052667" y="144868"/>
                  </a:lnTo>
                  <a:lnTo>
                    <a:pt x="2026351" y="140189"/>
                  </a:lnTo>
                  <a:lnTo>
                    <a:pt x="2000035" y="135526"/>
                  </a:lnTo>
                  <a:lnTo>
                    <a:pt x="1973718" y="130878"/>
                  </a:lnTo>
                  <a:lnTo>
                    <a:pt x="1947402" y="126248"/>
                  </a:lnTo>
                  <a:lnTo>
                    <a:pt x="1921086" y="121636"/>
                  </a:lnTo>
                  <a:lnTo>
                    <a:pt x="1894770" y="117043"/>
                  </a:lnTo>
                  <a:lnTo>
                    <a:pt x="1868453" y="112471"/>
                  </a:lnTo>
                  <a:lnTo>
                    <a:pt x="1842137" y="107921"/>
                  </a:lnTo>
                  <a:lnTo>
                    <a:pt x="1815821" y="103395"/>
                  </a:lnTo>
                  <a:lnTo>
                    <a:pt x="1789505" y="98894"/>
                  </a:lnTo>
                  <a:lnTo>
                    <a:pt x="1763188" y="94421"/>
                  </a:lnTo>
                  <a:lnTo>
                    <a:pt x="1736872" y="89976"/>
                  </a:lnTo>
                  <a:lnTo>
                    <a:pt x="1710556" y="85563"/>
                  </a:lnTo>
                  <a:lnTo>
                    <a:pt x="1684240" y="81184"/>
                  </a:lnTo>
                  <a:lnTo>
                    <a:pt x="1657923" y="76841"/>
                  </a:lnTo>
                  <a:lnTo>
                    <a:pt x="1631607" y="72538"/>
                  </a:lnTo>
                  <a:lnTo>
                    <a:pt x="1605291" y="68277"/>
                  </a:lnTo>
                  <a:lnTo>
                    <a:pt x="1578975" y="64063"/>
                  </a:lnTo>
                  <a:lnTo>
                    <a:pt x="1552658" y="59898"/>
                  </a:lnTo>
                  <a:lnTo>
                    <a:pt x="1526342" y="55788"/>
                  </a:lnTo>
                  <a:lnTo>
                    <a:pt x="1500026" y="51738"/>
                  </a:lnTo>
                  <a:lnTo>
                    <a:pt x="1473710" y="47753"/>
                  </a:lnTo>
                  <a:lnTo>
                    <a:pt x="1447393" y="43839"/>
                  </a:lnTo>
                  <a:lnTo>
                    <a:pt x="1421077" y="40004"/>
                  </a:lnTo>
                  <a:lnTo>
                    <a:pt x="1394761" y="36254"/>
                  </a:lnTo>
                  <a:lnTo>
                    <a:pt x="1368445" y="32598"/>
                  </a:lnTo>
                  <a:lnTo>
                    <a:pt x="1342128" y="29047"/>
                  </a:lnTo>
                  <a:lnTo>
                    <a:pt x="1315812" y="25611"/>
                  </a:lnTo>
                  <a:lnTo>
                    <a:pt x="1289496" y="22303"/>
                  </a:lnTo>
                  <a:lnTo>
                    <a:pt x="1263180" y="19137"/>
                  </a:lnTo>
                  <a:lnTo>
                    <a:pt x="1236863" y="16129"/>
                  </a:lnTo>
                  <a:lnTo>
                    <a:pt x="1210547" y="13296"/>
                  </a:lnTo>
                  <a:lnTo>
                    <a:pt x="1184231" y="10660"/>
                  </a:lnTo>
                  <a:lnTo>
                    <a:pt x="1157915" y="8242"/>
                  </a:lnTo>
                  <a:lnTo>
                    <a:pt x="1131598" y="6069"/>
                  </a:lnTo>
                  <a:lnTo>
                    <a:pt x="1105282" y="4170"/>
                  </a:lnTo>
                  <a:lnTo>
                    <a:pt x="1078966" y="2576"/>
                  </a:lnTo>
                  <a:lnTo>
                    <a:pt x="1052650" y="1324"/>
                  </a:lnTo>
                  <a:lnTo>
                    <a:pt x="1026333" y="451"/>
                  </a:lnTo>
                  <a:lnTo>
                    <a:pt x="1000017" y="0"/>
                  </a:lnTo>
                  <a:lnTo>
                    <a:pt x="973701" y="14"/>
                  </a:lnTo>
                  <a:lnTo>
                    <a:pt x="947385" y="539"/>
                  </a:lnTo>
                  <a:lnTo>
                    <a:pt x="921068" y="1621"/>
                  </a:lnTo>
                  <a:lnTo>
                    <a:pt x="894752" y="3304"/>
                  </a:lnTo>
                  <a:lnTo>
                    <a:pt x="868436" y="5629"/>
                  </a:lnTo>
                  <a:lnTo>
                    <a:pt x="842120" y="8628"/>
                  </a:lnTo>
                  <a:lnTo>
                    <a:pt x="815803" y="12329"/>
                  </a:lnTo>
                  <a:lnTo>
                    <a:pt x="789487" y="16747"/>
                  </a:lnTo>
                  <a:lnTo>
                    <a:pt x="763171" y="21886"/>
                  </a:lnTo>
                  <a:lnTo>
                    <a:pt x="736855" y="27739"/>
                  </a:lnTo>
                  <a:lnTo>
                    <a:pt x="710538" y="34286"/>
                  </a:lnTo>
                  <a:lnTo>
                    <a:pt x="684222" y="41499"/>
                  </a:lnTo>
                  <a:lnTo>
                    <a:pt x="657906" y="49341"/>
                  </a:lnTo>
                  <a:lnTo>
                    <a:pt x="631590" y="57773"/>
                  </a:lnTo>
                  <a:lnTo>
                    <a:pt x="605273" y="66747"/>
                  </a:lnTo>
                  <a:lnTo>
                    <a:pt x="578957" y="76219"/>
                  </a:lnTo>
                  <a:lnTo>
                    <a:pt x="552641" y="86143"/>
                  </a:lnTo>
                  <a:lnTo>
                    <a:pt x="526325" y="96477"/>
                  </a:lnTo>
                  <a:lnTo>
                    <a:pt x="500008" y="107178"/>
                  </a:lnTo>
                  <a:lnTo>
                    <a:pt x="473692" y="118209"/>
                  </a:lnTo>
                  <a:lnTo>
                    <a:pt x="447376" y="129536"/>
                  </a:lnTo>
                  <a:lnTo>
                    <a:pt x="421060" y="141128"/>
                  </a:lnTo>
                  <a:lnTo>
                    <a:pt x="394743" y="152956"/>
                  </a:lnTo>
                  <a:lnTo>
                    <a:pt x="368427" y="164997"/>
                  </a:lnTo>
                  <a:lnTo>
                    <a:pt x="342111" y="177227"/>
                  </a:lnTo>
                  <a:lnTo>
                    <a:pt x="315795" y="189627"/>
                  </a:lnTo>
                  <a:lnTo>
                    <a:pt x="289478" y="202181"/>
                  </a:lnTo>
                  <a:lnTo>
                    <a:pt x="263162" y="214871"/>
                  </a:lnTo>
                  <a:lnTo>
                    <a:pt x="236846" y="227686"/>
                  </a:lnTo>
                  <a:lnTo>
                    <a:pt x="210530" y="240613"/>
                  </a:lnTo>
                  <a:lnTo>
                    <a:pt x="184213" y="253641"/>
                  </a:lnTo>
                  <a:lnTo>
                    <a:pt x="157897" y="266761"/>
                  </a:lnTo>
                  <a:lnTo>
                    <a:pt x="131581" y="279964"/>
                  </a:lnTo>
                  <a:lnTo>
                    <a:pt x="105265" y="293243"/>
                  </a:lnTo>
                  <a:lnTo>
                    <a:pt x="78948" y="306592"/>
                  </a:lnTo>
                  <a:lnTo>
                    <a:pt x="52632" y="320004"/>
                  </a:lnTo>
                  <a:lnTo>
                    <a:pt x="26316" y="333473"/>
                  </a:lnTo>
                  <a:lnTo>
                    <a:pt x="0" y="346997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390" name="pl391"/>
            <p:cNvSpPr/>
            <p:nvPr/>
          </p:nvSpPr>
          <p:spPr>
            <a:xfrm>
              <a:off x="6691005" y="3605106"/>
              <a:ext cx="2078983" cy="369070"/>
            </a:xfrm>
            <a:custGeom>
              <a:avLst/>
              <a:gdLst/>
              <a:ahLst/>
              <a:cxnLst/>
              <a:rect l="0" t="0" r="0" b="0"/>
              <a:pathLst>
                <a:path w="2078983" h="369070">
                  <a:moveTo>
                    <a:pt x="0" y="369070"/>
                  </a:moveTo>
                  <a:lnTo>
                    <a:pt x="26316" y="364399"/>
                  </a:lnTo>
                  <a:lnTo>
                    <a:pt x="52632" y="359727"/>
                  </a:lnTo>
                  <a:lnTo>
                    <a:pt x="78948" y="355055"/>
                  </a:lnTo>
                  <a:lnTo>
                    <a:pt x="105265" y="350383"/>
                  </a:lnTo>
                  <a:lnTo>
                    <a:pt x="131581" y="345712"/>
                  </a:lnTo>
                  <a:lnTo>
                    <a:pt x="157897" y="341040"/>
                  </a:lnTo>
                  <a:lnTo>
                    <a:pt x="184213" y="336368"/>
                  </a:lnTo>
                  <a:lnTo>
                    <a:pt x="210530" y="331696"/>
                  </a:lnTo>
                  <a:lnTo>
                    <a:pt x="236846" y="327024"/>
                  </a:lnTo>
                  <a:lnTo>
                    <a:pt x="263162" y="322353"/>
                  </a:lnTo>
                  <a:lnTo>
                    <a:pt x="289478" y="317681"/>
                  </a:lnTo>
                  <a:lnTo>
                    <a:pt x="315795" y="313009"/>
                  </a:lnTo>
                  <a:lnTo>
                    <a:pt x="342111" y="308337"/>
                  </a:lnTo>
                  <a:lnTo>
                    <a:pt x="368427" y="303665"/>
                  </a:lnTo>
                  <a:lnTo>
                    <a:pt x="394743" y="298994"/>
                  </a:lnTo>
                  <a:lnTo>
                    <a:pt x="421060" y="294322"/>
                  </a:lnTo>
                  <a:lnTo>
                    <a:pt x="447376" y="289650"/>
                  </a:lnTo>
                  <a:lnTo>
                    <a:pt x="473692" y="284978"/>
                  </a:lnTo>
                  <a:lnTo>
                    <a:pt x="500008" y="280307"/>
                  </a:lnTo>
                  <a:lnTo>
                    <a:pt x="526325" y="275635"/>
                  </a:lnTo>
                  <a:lnTo>
                    <a:pt x="552641" y="270963"/>
                  </a:lnTo>
                  <a:lnTo>
                    <a:pt x="578957" y="266291"/>
                  </a:lnTo>
                  <a:lnTo>
                    <a:pt x="605273" y="261619"/>
                  </a:lnTo>
                  <a:lnTo>
                    <a:pt x="631590" y="256948"/>
                  </a:lnTo>
                  <a:lnTo>
                    <a:pt x="657906" y="252276"/>
                  </a:lnTo>
                  <a:lnTo>
                    <a:pt x="684222" y="247604"/>
                  </a:lnTo>
                  <a:lnTo>
                    <a:pt x="710538" y="242932"/>
                  </a:lnTo>
                  <a:lnTo>
                    <a:pt x="736855" y="238260"/>
                  </a:lnTo>
                  <a:lnTo>
                    <a:pt x="763171" y="233589"/>
                  </a:lnTo>
                  <a:lnTo>
                    <a:pt x="789487" y="228917"/>
                  </a:lnTo>
                  <a:lnTo>
                    <a:pt x="815803" y="224245"/>
                  </a:lnTo>
                  <a:lnTo>
                    <a:pt x="842120" y="219573"/>
                  </a:lnTo>
                  <a:lnTo>
                    <a:pt x="868436" y="214902"/>
                  </a:lnTo>
                  <a:lnTo>
                    <a:pt x="894752" y="210230"/>
                  </a:lnTo>
                  <a:lnTo>
                    <a:pt x="921068" y="205558"/>
                  </a:lnTo>
                  <a:lnTo>
                    <a:pt x="947385" y="200886"/>
                  </a:lnTo>
                  <a:lnTo>
                    <a:pt x="973701" y="196214"/>
                  </a:lnTo>
                  <a:lnTo>
                    <a:pt x="1000017" y="191543"/>
                  </a:lnTo>
                  <a:lnTo>
                    <a:pt x="1026333" y="186871"/>
                  </a:lnTo>
                  <a:lnTo>
                    <a:pt x="1052650" y="182199"/>
                  </a:lnTo>
                  <a:lnTo>
                    <a:pt x="1078966" y="177527"/>
                  </a:lnTo>
                  <a:lnTo>
                    <a:pt x="1105282" y="172856"/>
                  </a:lnTo>
                  <a:lnTo>
                    <a:pt x="1131598" y="168184"/>
                  </a:lnTo>
                  <a:lnTo>
                    <a:pt x="1157915" y="163512"/>
                  </a:lnTo>
                  <a:lnTo>
                    <a:pt x="1184231" y="158840"/>
                  </a:lnTo>
                  <a:lnTo>
                    <a:pt x="1210547" y="154168"/>
                  </a:lnTo>
                  <a:lnTo>
                    <a:pt x="1236863" y="149497"/>
                  </a:lnTo>
                  <a:lnTo>
                    <a:pt x="1263180" y="144825"/>
                  </a:lnTo>
                  <a:lnTo>
                    <a:pt x="1289496" y="140153"/>
                  </a:lnTo>
                  <a:lnTo>
                    <a:pt x="1315812" y="135481"/>
                  </a:lnTo>
                  <a:lnTo>
                    <a:pt x="1342128" y="130809"/>
                  </a:lnTo>
                  <a:lnTo>
                    <a:pt x="1368445" y="126138"/>
                  </a:lnTo>
                  <a:lnTo>
                    <a:pt x="1394761" y="121466"/>
                  </a:lnTo>
                  <a:lnTo>
                    <a:pt x="1421077" y="116794"/>
                  </a:lnTo>
                  <a:lnTo>
                    <a:pt x="1447393" y="112122"/>
                  </a:lnTo>
                  <a:lnTo>
                    <a:pt x="1473710" y="107451"/>
                  </a:lnTo>
                  <a:lnTo>
                    <a:pt x="1500026" y="102779"/>
                  </a:lnTo>
                  <a:lnTo>
                    <a:pt x="1526342" y="98107"/>
                  </a:lnTo>
                  <a:lnTo>
                    <a:pt x="1552658" y="93435"/>
                  </a:lnTo>
                  <a:lnTo>
                    <a:pt x="1578975" y="88763"/>
                  </a:lnTo>
                  <a:lnTo>
                    <a:pt x="1605291" y="84092"/>
                  </a:lnTo>
                  <a:lnTo>
                    <a:pt x="1631607" y="79420"/>
                  </a:lnTo>
                  <a:lnTo>
                    <a:pt x="1657923" y="74748"/>
                  </a:lnTo>
                  <a:lnTo>
                    <a:pt x="1684240" y="70076"/>
                  </a:lnTo>
                  <a:lnTo>
                    <a:pt x="1710556" y="65404"/>
                  </a:lnTo>
                  <a:lnTo>
                    <a:pt x="1736872" y="60733"/>
                  </a:lnTo>
                  <a:lnTo>
                    <a:pt x="1763188" y="56061"/>
                  </a:lnTo>
                  <a:lnTo>
                    <a:pt x="1789505" y="51389"/>
                  </a:lnTo>
                  <a:lnTo>
                    <a:pt x="1815821" y="46717"/>
                  </a:lnTo>
                  <a:lnTo>
                    <a:pt x="1842137" y="42046"/>
                  </a:lnTo>
                  <a:lnTo>
                    <a:pt x="1868453" y="37374"/>
                  </a:lnTo>
                  <a:lnTo>
                    <a:pt x="1894770" y="32702"/>
                  </a:lnTo>
                  <a:lnTo>
                    <a:pt x="1921086" y="28030"/>
                  </a:lnTo>
                  <a:lnTo>
                    <a:pt x="1947402" y="23358"/>
                  </a:lnTo>
                  <a:lnTo>
                    <a:pt x="1973718" y="18687"/>
                  </a:lnTo>
                  <a:lnTo>
                    <a:pt x="2000035" y="14015"/>
                  </a:lnTo>
                  <a:lnTo>
                    <a:pt x="2026351" y="9343"/>
                  </a:lnTo>
                  <a:lnTo>
                    <a:pt x="2052667" y="4671"/>
                  </a:lnTo>
                  <a:lnTo>
                    <a:pt x="2078983" y="0"/>
                  </a:lnTo>
                </a:path>
              </a:pathLst>
            </a:custGeom>
            <a:ln w="27101" cap="flat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1" name="rc392"/>
            <p:cNvSpPr/>
            <p:nvPr/>
          </p:nvSpPr>
          <p:spPr>
            <a:xfrm>
              <a:off x="6587056" y="374389"/>
              <a:ext cx="2286882" cy="5910956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2" name="tx393"/>
            <p:cNvSpPr/>
            <p:nvPr/>
          </p:nvSpPr>
          <p:spPr>
            <a:xfrm>
              <a:off x="6462271" y="572645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393" name="tx394"/>
            <p:cNvSpPr/>
            <p:nvPr/>
          </p:nvSpPr>
          <p:spPr>
            <a:xfrm>
              <a:off x="6400115" y="447536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94" name="tx395"/>
            <p:cNvSpPr/>
            <p:nvPr/>
          </p:nvSpPr>
          <p:spPr>
            <a:xfrm>
              <a:off x="6400115" y="3225691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395" name="tx396"/>
            <p:cNvSpPr/>
            <p:nvPr/>
          </p:nvSpPr>
          <p:spPr>
            <a:xfrm>
              <a:off x="6400115" y="197601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396" name="tx397"/>
            <p:cNvSpPr/>
            <p:nvPr/>
          </p:nvSpPr>
          <p:spPr>
            <a:xfrm>
              <a:off x="6400115" y="72634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97" name="pl398"/>
            <p:cNvSpPr/>
            <p:nvPr/>
          </p:nvSpPr>
          <p:spPr>
            <a:xfrm>
              <a:off x="6552262" y="57667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8" name="pl399"/>
            <p:cNvSpPr/>
            <p:nvPr/>
          </p:nvSpPr>
          <p:spPr>
            <a:xfrm>
              <a:off x="6552262" y="45170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9" name="pl400"/>
            <p:cNvSpPr/>
            <p:nvPr/>
          </p:nvSpPr>
          <p:spPr>
            <a:xfrm>
              <a:off x="6552262" y="3267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0" name="pl401"/>
            <p:cNvSpPr/>
            <p:nvPr/>
          </p:nvSpPr>
          <p:spPr>
            <a:xfrm>
              <a:off x="6552262" y="20177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1" name="pl402"/>
            <p:cNvSpPr/>
            <p:nvPr/>
          </p:nvSpPr>
          <p:spPr>
            <a:xfrm>
              <a:off x="6552262" y="7680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2" name="pl403"/>
            <p:cNvSpPr/>
            <p:nvPr/>
          </p:nvSpPr>
          <p:spPr>
            <a:xfrm>
              <a:off x="6803441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3" name="pl404"/>
            <p:cNvSpPr/>
            <p:nvPr/>
          </p:nvSpPr>
          <p:spPr>
            <a:xfrm>
              <a:off x="7331216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4" name="pl405"/>
            <p:cNvSpPr/>
            <p:nvPr/>
          </p:nvSpPr>
          <p:spPr>
            <a:xfrm>
              <a:off x="7858991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5" name="pl406"/>
            <p:cNvSpPr/>
            <p:nvPr/>
          </p:nvSpPr>
          <p:spPr>
            <a:xfrm>
              <a:off x="8386765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6" name="tx407"/>
            <p:cNvSpPr/>
            <p:nvPr/>
          </p:nvSpPr>
          <p:spPr>
            <a:xfrm>
              <a:off x="6694683" y="634628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4407" name="tx408"/>
            <p:cNvSpPr/>
            <p:nvPr/>
          </p:nvSpPr>
          <p:spPr>
            <a:xfrm>
              <a:off x="7222457" y="634628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25.0</a:t>
              </a:r>
            </a:p>
          </p:txBody>
        </p:sp>
        <p:sp>
          <p:nvSpPr>
            <p:cNvPr id="4408" name="tx409"/>
            <p:cNvSpPr/>
            <p:nvPr/>
          </p:nvSpPr>
          <p:spPr>
            <a:xfrm>
              <a:off x="7750232" y="634628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27.5</a:t>
              </a:r>
            </a:p>
          </p:txBody>
        </p:sp>
        <p:sp>
          <p:nvSpPr>
            <p:cNvPr id="4409" name="tx410"/>
            <p:cNvSpPr/>
            <p:nvPr/>
          </p:nvSpPr>
          <p:spPr>
            <a:xfrm>
              <a:off x="8278007" y="6346229"/>
              <a:ext cx="217517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30.0</a:t>
              </a:r>
            </a:p>
          </p:txBody>
        </p:sp>
        <p:sp>
          <p:nvSpPr>
            <p:cNvPr id="4410" name="tx411"/>
            <p:cNvSpPr/>
            <p:nvPr/>
          </p:nvSpPr>
          <p:spPr>
            <a:xfrm>
              <a:off x="7322823" y="6455185"/>
              <a:ext cx="81534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log2(Median)</a:t>
              </a:r>
            </a:p>
          </p:txBody>
        </p:sp>
        <p:sp>
          <p:nvSpPr>
            <p:cNvPr id="4411" name="tx412"/>
            <p:cNvSpPr/>
            <p:nvPr/>
          </p:nvSpPr>
          <p:spPr>
            <a:xfrm rot="-5400000">
              <a:off x="5717434" y="3278161"/>
              <a:ext cx="113356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Final.GESP.Score</a:t>
              </a:r>
            </a:p>
          </p:txBody>
        </p:sp>
      </p:grpSp>
      <p:grpSp>
        <p:nvGrpSpPr>
          <p:cNvPr id="4412" name="Content Placeholder 4"/>
          <p:cNvGrpSpPr/>
          <p:nvPr/>
        </p:nvGrpSpPr>
        <p:grpSpPr>
          <a:xfrm>
            <a:off x="9093580" y="304800"/>
            <a:ext cx="2768988" cy="6380479"/>
            <a:chOff x="9093580" y="304800"/>
            <a:chExt cx="2768988" cy="6380479"/>
          </a:xfrm>
        </p:grpSpPr>
        <p:sp>
          <p:nvSpPr>
            <p:cNvPr id="4413" name="rc3"/>
            <p:cNvSpPr/>
            <p:nvPr/>
          </p:nvSpPr>
          <p:spPr>
            <a:xfrm>
              <a:off x="9093580" y="304800"/>
              <a:ext cx="2768988" cy="6380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4" name="rc4"/>
            <p:cNvSpPr/>
            <p:nvPr/>
          </p:nvSpPr>
          <p:spPr>
            <a:xfrm>
              <a:off x="9093580" y="304800"/>
              <a:ext cx="2768988" cy="63804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5" name="rc5"/>
            <p:cNvSpPr/>
            <p:nvPr/>
          </p:nvSpPr>
          <p:spPr>
            <a:xfrm>
              <a:off x="9514304" y="374389"/>
              <a:ext cx="2278674" cy="5910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6" name="pl6"/>
            <p:cNvSpPr/>
            <p:nvPr/>
          </p:nvSpPr>
          <p:spPr>
            <a:xfrm>
              <a:off x="9514304" y="5141894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7" name="pl7"/>
            <p:cNvSpPr/>
            <p:nvPr/>
          </p:nvSpPr>
          <p:spPr>
            <a:xfrm>
              <a:off x="9514304" y="3892220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8" name="pl8"/>
            <p:cNvSpPr/>
            <p:nvPr/>
          </p:nvSpPr>
          <p:spPr>
            <a:xfrm>
              <a:off x="9514304" y="2642546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9" name="pl9"/>
            <p:cNvSpPr/>
            <p:nvPr/>
          </p:nvSpPr>
          <p:spPr>
            <a:xfrm>
              <a:off x="9514304" y="1392873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0" name="pl10"/>
            <p:cNvSpPr/>
            <p:nvPr/>
          </p:nvSpPr>
          <p:spPr>
            <a:xfrm>
              <a:off x="9909188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1" name="pl11"/>
            <p:cNvSpPr/>
            <p:nvPr/>
          </p:nvSpPr>
          <p:spPr>
            <a:xfrm>
              <a:off x="10556539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2" name="pl12"/>
            <p:cNvSpPr/>
            <p:nvPr/>
          </p:nvSpPr>
          <p:spPr>
            <a:xfrm>
              <a:off x="11203889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3" name="pl13"/>
            <p:cNvSpPr/>
            <p:nvPr/>
          </p:nvSpPr>
          <p:spPr>
            <a:xfrm>
              <a:off x="9514304" y="5766730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4" name="pl14"/>
            <p:cNvSpPr/>
            <p:nvPr/>
          </p:nvSpPr>
          <p:spPr>
            <a:xfrm>
              <a:off x="9514304" y="4517057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5" name="pl15"/>
            <p:cNvSpPr/>
            <p:nvPr/>
          </p:nvSpPr>
          <p:spPr>
            <a:xfrm>
              <a:off x="9514304" y="3267383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6" name="pl16"/>
            <p:cNvSpPr/>
            <p:nvPr/>
          </p:nvSpPr>
          <p:spPr>
            <a:xfrm>
              <a:off x="9514304" y="2017709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7" name="pl17"/>
            <p:cNvSpPr/>
            <p:nvPr/>
          </p:nvSpPr>
          <p:spPr>
            <a:xfrm>
              <a:off x="9514304" y="768036"/>
              <a:ext cx="2278674" cy="0"/>
            </a:xfrm>
            <a:custGeom>
              <a:avLst/>
              <a:gdLst/>
              <a:ahLst/>
              <a:cxnLst/>
              <a:rect l="0" t="0" r="0" b="0"/>
              <a:pathLst>
                <a:path w="2278674">
                  <a:moveTo>
                    <a:pt x="0" y="0"/>
                  </a:moveTo>
                  <a:lnTo>
                    <a:pt x="2278674" y="0"/>
                  </a:lnTo>
                  <a:lnTo>
                    <a:pt x="22786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8" name="pl18"/>
            <p:cNvSpPr/>
            <p:nvPr/>
          </p:nvSpPr>
          <p:spPr>
            <a:xfrm>
              <a:off x="9585513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9" name="pl19"/>
            <p:cNvSpPr/>
            <p:nvPr/>
          </p:nvSpPr>
          <p:spPr>
            <a:xfrm>
              <a:off x="10232863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0" name="pl20"/>
            <p:cNvSpPr/>
            <p:nvPr/>
          </p:nvSpPr>
          <p:spPr>
            <a:xfrm>
              <a:off x="10880214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1" name="pl21"/>
            <p:cNvSpPr/>
            <p:nvPr/>
          </p:nvSpPr>
          <p:spPr>
            <a:xfrm>
              <a:off x="11527565" y="374389"/>
              <a:ext cx="0" cy="5910956"/>
            </a:xfrm>
            <a:custGeom>
              <a:avLst/>
              <a:gdLst/>
              <a:ahLst/>
              <a:cxnLst/>
              <a:rect l="0" t="0" r="0" b="0"/>
              <a:pathLst>
                <a:path h="5910956">
                  <a:moveTo>
                    <a:pt x="0" y="59109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2" name="pt22"/>
            <p:cNvSpPr/>
            <p:nvPr/>
          </p:nvSpPr>
          <p:spPr>
            <a:xfrm>
              <a:off x="10719143" y="611467"/>
              <a:ext cx="63202" cy="63202"/>
            </a:xfrm>
            <a:prstGeom prst="ellipse">
              <a:avLst/>
            </a:prstGeom>
            <a:solidFill>
              <a:srgbClr val="DAC2FF">
                <a:alpha val="100000"/>
              </a:srgbClr>
            </a:solidFill>
            <a:ln w="9000" cap="rnd">
              <a:solidFill>
                <a:srgbClr val="DAC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3" name="pt23"/>
            <p:cNvSpPr/>
            <p:nvPr/>
          </p:nvSpPr>
          <p:spPr>
            <a:xfrm>
              <a:off x="10686775" y="986369"/>
              <a:ext cx="63202" cy="63202"/>
            </a:xfrm>
            <a:prstGeom prst="ellipse">
              <a:avLst/>
            </a:prstGeom>
            <a:solidFill>
              <a:srgbClr val="9669FF">
                <a:alpha val="100000"/>
              </a:srgbClr>
            </a:solidFill>
            <a:ln w="9000" cap="rnd">
              <a:solidFill>
                <a:srgbClr val="96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4" name="pt24"/>
            <p:cNvSpPr/>
            <p:nvPr/>
          </p:nvSpPr>
          <p:spPr>
            <a:xfrm>
              <a:off x="11269391" y="1111337"/>
              <a:ext cx="63202" cy="63202"/>
            </a:xfrm>
            <a:prstGeom prst="ellipse">
              <a:avLst/>
            </a:prstGeom>
            <a:solidFill>
              <a:srgbClr val="DCC4FF">
                <a:alpha val="100000"/>
              </a:srgbClr>
            </a:solidFill>
            <a:ln w="9000" cap="rnd">
              <a:solidFill>
                <a:srgbClr val="DCC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5" name="pt25"/>
            <p:cNvSpPr/>
            <p:nvPr/>
          </p:nvSpPr>
          <p:spPr>
            <a:xfrm>
              <a:off x="10265997" y="1111337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6" name="pt26"/>
            <p:cNvSpPr/>
            <p:nvPr/>
          </p:nvSpPr>
          <p:spPr>
            <a:xfrm>
              <a:off x="10622040" y="1361271"/>
              <a:ext cx="63202" cy="63202"/>
            </a:xfrm>
            <a:prstGeom prst="ellipse">
              <a:avLst/>
            </a:prstGeom>
            <a:solidFill>
              <a:srgbClr val="FF5939">
                <a:alpha val="100000"/>
              </a:srgbClr>
            </a:solidFill>
            <a:ln w="9000" cap="rnd">
              <a:solidFill>
                <a:srgbClr val="FF5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7" name="pt27"/>
            <p:cNvSpPr/>
            <p:nvPr/>
          </p:nvSpPr>
          <p:spPr>
            <a:xfrm>
              <a:off x="10104160" y="1611206"/>
              <a:ext cx="63202" cy="63202"/>
            </a:xfrm>
            <a:prstGeom prst="ellipse">
              <a:avLst/>
            </a:prstGeom>
            <a:solidFill>
              <a:srgbClr val="AA80FF">
                <a:alpha val="100000"/>
              </a:srgbClr>
            </a:solidFill>
            <a:ln w="9000" cap="rnd">
              <a:solidFill>
                <a:srgbClr val="AA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8" name="pt28"/>
            <p:cNvSpPr/>
            <p:nvPr/>
          </p:nvSpPr>
          <p:spPr>
            <a:xfrm>
              <a:off x="10460202" y="1861141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9" name="pt29"/>
            <p:cNvSpPr/>
            <p:nvPr/>
          </p:nvSpPr>
          <p:spPr>
            <a:xfrm>
              <a:off x="10395467" y="1861141"/>
              <a:ext cx="63202" cy="63202"/>
            </a:xfrm>
            <a:prstGeom prst="ellipse">
              <a:avLst/>
            </a:prstGeom>
            <a:solidFill>
              <a:srgbClr val="C09DFF">
                <a:alpha val="100000"/>
              </a:srgbClr>
            </a:solidFill>
            <a:ln w="9000" cap="rnd">
              <a:solidFill>
                <a:srgbClr val="C09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0" name="pt30"/>
            <p:cNvSpPr/>
            <p:nvPr/>
          </p:nvSpPr>
          <p:spPr>
            <a:xfrm>
              <a:off x="9974689" y="1861141"/>
              <a:ext cx="63202" cy="63202"/>
            </a:xfrm>
            <a:prstGeom prst="ellipse">
              <a:avLst/>
            </a:prstGeom>
            <a:solidFill>
              <a:srgbClr val="FFA184">
                <a:alpha val="100000"/>
              </a:srgbClr>
            </a:solidFill>
            <a:ln w="9000" cap="rnd">
              <a:solidFill>
                <a:srgbClr val="FFA1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1" name="pt31"/>
            <p:cNvSpPr/>
            <p:nvPr/>
          </p:nvSpPr>
          <p:spPr>
            <a:xfrm>
              <a:off x="10395467" y="2361010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2" name="pt32"/>
            <p:cNvSpPr/>
            <p:nvPr/>
          </p:nvSpPr>
          <p:spPr>
            <a:xfrm>
              <a:off x="10622040" y="2485978"/>
              <a:ext cx="63202" cy="63202"/>
            </a:xfrm>
            <a:prstGeom prst="ellipse">
              <a:avLst/>
            </a:prstGeom>
            <a:solidFill>
              <a:srgbClr val="FFE7DE">
                <a:alpha val="100000"/>
              </a:srgbClr>
            </a:solidFill>
            <a:ln w="9000" cap="rnd">
              <a:solidFill>
                <a:srgbClr val="FFE7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3" name="pt33"/>
            <p:cNvSpPr/>
            <p:nvPr/>
          </p:nvSpPr>
          <p:spPr>
            <a:xfrm>
              <a:off x="10848613" y="861402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4" name="pt34"/>
            <p:cNvSpPr/>
            <p:nvPr/>
          </p:nvSpPr>
          <p:spPr>
            <a:xfrm>
              <a:off x="10751510" y="1111337"/>
              <a:ext cx="63202" cy="63202"/>
            </a:xfrm>
            <a:prstGeom prst="ellipse">
              <a:avLst/>
            </a:prstGeom>
            <a:solidFill>
              <a:srgbClr val="C5A4FF">
                <a:alpha val="100000"/>
              </a:srgbClr>
            </a:solidFill>
            <a:ln w="9000" cap="rnd">
              <a:solidFill>
                <a:srgbClr val="C5A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5" name="pt35"/>
            <p:cNvSpPr/>
            <p:nvPr/>
          </p:nvSpPr>
          <p:spPr>
            <a:xfrm>
              <a:off x="10460202" y="1361271"/>
              <a:ext cx="63202" cy="63202"/>
            </a:xfrm>
            <a:prstGeom prst="ellipse">
              <a:avLst/>
            </a:prstGeom>
            <a:solidFill>
              <a:srgbClr val="9569FF">
                <a:alpha val="100000"/>
              </a:srgbClr>
            </a:solidFill>
            <a:ln w="9000" cap="rnd">
              <a:solidFill>
                <a:srgbClr val="956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6" name="pt36"/>
            <p:cNvSpPr/>
            <p:nvPr/>
          </p:nvSpPr>
          <p:spPr>
            <a:xfrm>
              <a:off x="10783878" y="1361271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7" name="pt37"/>
            <p:cNvSpPr/>
            <p:nvPr/>
          </p:nvSpPr>
          <p:spPr>
            <a:xfrm>
              <a:off x="10557305" y="1361271"/>
              <a:ext cx="63202" cy="63202"/>
            </a:xfrm>
            <a:prstGeom prst="ellipse">
              <a:avLst/>
            </a:prstGeom>
            <a:solidFill>
              <a:srgbClr val="FF8A6B">
                <a:alpha val="100000"/>
              </a:srgbClr>
            </a:solidFill>
            <a:ln w="9000" cap="rnd">
              <a:solidFill>
                <a:srgbClr val="FF8A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8" name="pt38"/>
            <p:cNvSpPr/>
            <p:nvPr/>
          </p:nvSpPr>
          <p:spPr>
            <a:xfrm>
              <a:off x="10686775" y="1361271"/>
              <a:ext cx="63202" cy="63202"/>
            </a:xfrm>
            <a:prstGeom prst="ellipse">
              <a:avLst/>
            </a:prstGeom>
            <a:solidFill>
              <a:srgbClr val="FFFDFD">
                <a:alpha val="100000"/>
              </a:srgbClr>
            </a:solidFill>
            <a:ln w="9000" cap="rnd">
              <a:solidFill>
                <a:srgbClr val="FF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9" name="pt39"/>
            <p:cNvSpPr/>
            <p:nvPr/>
          </p:nvSpPr>
          <p:spPr>
            <a:xfrm>
              <a:off x="10524937" y="1611206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0" name="pt40"/>
            <p:cNvSpPr/>
            <p:nvPr/>
          </p:nvSpPr>
          <p:spPr>
            <a:xfrm>
              <a:off x="10395467" y="1736173"/>
              <a:ext cx="63202" cy="63202"/>
            </a:xfrm>
            <a:prstGeom prst="ellipse">
              <a:avLst/>
            </a:prstGeom>
            <a:solidFill>
              <a:srgbClr val="FFF3EE">
                <a:alpha val="100000"/>
              </a:srgbClr>
            </a:solidFill>
            <a:ln w="9000" cap="rnd">
              <a:solidFill>
                <a:srgbClr val="FFF3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1" name="pt41"/>
            <p:cNvSpPr/>
            <p:nvPr/>
          </p:nvSpPr>
          <p:spPr>
            <a:xfrm>
              <a:off x="10460202" y="1861141"/>
              <a:ext cx="63202" cy="63202"/>
            </a:xfrm>
            <a:prstGeom prst="ellipse">
              <a:avLst/>
            </a:prstGeom>
            <a:solidFill>
              <a:srgbClr val="FF9E82">
                <a:alpha val="100000"/>
              </a:srgbClr>
            </a:solidFill>
            <a:ln w="9000" cap="rnd">
              <a:solidFill>
                <a:srgbClr val="FF9E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2" name="pt42"/>
            <p:cNvSpPr/>
            <p:nvPr/>
          </p:nvSpPr>
          <p:spPr>
            <a:xfrm>
              <a:off x="10848613" y="1861141"/>
              <a:ext cx="63202" cy="63202"/>
            </a:xfrm>
            <a:prstGeom prst="ellipse">
              <a:avLst/>
            </a:prstGeom>
            <a:solidFill>
              <a:srgbClr val="FF8160">
                <a:alpha val="100000"/>
              </a:srgbClr>
            </a:solidFill>
            <a:ln w="9000" cap="rnd">
              <a:solidFill>
                <a:srgbClr val="FF81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3" name="pt43"/>
            <p:cNvSpPr/>
            <p:nvPr/>
          </p:nvSpPr>
          <p:spPr>
            <a:xfrm>
              <a:off x="9748117" y="1861141"/>
              <a:ext cx="63202" cy="63202"/>
            </a:xfrm>
            <a:prstGeom prst="ellipse">
              <a:avLst/>
            </a:prstGeom>
            <a:solidFill>
              <a:srgbClr val="FF9A7C">
                <a:alpha val="100000"/>
              </a:srgbClr>
            </a:solidFill>
            <a:ln w="9000" cap="rnd">
              <a:solidFill>
                <a:srgbClr val="FF9A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4" name="pt44"/>
            <p:cNvSpPr/>
            <p:nvPr/>
          </p:nvSpPr>
          <p:spPr>
            <a:xfrm>
              <a:off x="10233630" y="2111076"/>
              <a:ext cx="63202" cy="63202"/>
            </a:xfrm>
            <a:prstGeom prst="ellipse">
              <a:avLst/>
            </a:prstGeom>
            <a:solidFill>
              <a:srgbClr val="E7D7FF">
                <a:alpha val="100000"/>
              </a:srgbClr>
            </a:solidFill>
            <a:ln w="9000" cap="rnd">
              <a:solidFill>
                <a:srgbClr val="E7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5" name="pt45"/>
            <p:cNvSpPr/>
            <p:nvPr/>
          </p:nvSpPr>
          <p:spPr>
            <a:xfrm>
              <a:off x="10265997" y="2236043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6" name="pt46"/>
            <p:cNvSpPr/>
            <p:nvPr/>
          </p:nvSpPr>
          <p:spPr>
            <a:xfrm>
              <a:off x="10007057" y="2735912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7" name="pt47"/>
            <p:cNvSpPr/>
            <p:nvPr/>
          </p:nvSpPr>
          <p:spPr>
            <a:xfrm>
              <a:off x="10427835" y="1486239"/>
              <a:ext cx="63202" cy="63202"/>
            </a:xfrm>
            <a:prstGeom prst="ellipse">
              <a:avLst/>
            </a:prstGeom>
            <a:solidFill>
              <a:srgbClr val="FF8161">
                <a:alpha val="100000"/>
              </a:srgbClr>
            </a:solidFill>
            <a:ln w="9000" cap="rnd">
              <a:solidFill>
                <a:srgbClr val="FF81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8" name="pt48"/>
            <p:cNvSpPr/>
            <p:nvPr/>
          </p:nvSpPr>
          <p:spPr>
            <a:xfrm>
              <a:off x="10460202" y="1611206"/>
              <a:ext cx="63202" cy="63202"/>
            </a:xfrm>
            <a:prstGeom prst="ellipse">
              <a:avLst/>
            </a:prstGeom>
            <a:solidFill>
              <a:srgbClr val="FFA58A">
                <a:alpha val="100000"/>
              </a:srgbClr>
            </a:solidFill>
            <a:ln w="9000" cap="rnd">
              <a:solidFill>
                <a:srgbClr val="FFA5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9" name="pt49"/>
            <p:cNvSpPr/>
            <p:nvPr/>
          </p:nvSpPr>
          <p:spPr>
            <a:xfrm>
              <a:off x="10622040" y="1611206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0" name="pt50"/>
            <p:cNvSpPr/>
            <p:nvPr/>
          </p:nvSpPr>
          <p:spPr>
            <a:xfrm>
              <a:off x="10783878" y="1611206"/>
              <a:ext cx="63202" cy="63202"/>
            </a:xfrm>
            <a:prstGeom prst="ellipse">
              <a:avLst/>
            </a:prstGeom>
            <a:solidFill>
              <a:srgbClr val="FFEEE7">
                <a:alpha val="100000"/>
              </a:srgbClr>
            </a:solidFill>
            <a:ln w="9000" cap="rnd">
              <a:solidFill>
                <a:srgbClr val="FFEE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1" name="pt51"/>
            <p:cNvSpPr/>
            <p:nvPr/>
          </p:nvSpPr>
          <p:spPr>
            <a:xfrm>
              <a:off x="10622040" y="1611206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2" name="pt52"/>
            <p:cNvSpPr/>
            <p:nvPr/>
          </p:nvSpPr>
          <p:spPr>
            <a:xfrm>
              <a:off x="10298365" y="1861141"/>
              <a:ext cx="63202" cy="63202"/>
            </a:xfrm>
            <a:prstGeom prst="ellipse">
              <a:avLst/>
            </a:prstGeom>
            <a:solidFill>
              <a:srgbClr val="CCADFF">
                <a:alpha val="100000"/>
              </a:srgbClr>
            </a:solidFill>
            <a:ln w="9000" cap="rnd">
              <a:solidFill>
                <a:srgbClr val="CCA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3" name="pt53"/>
            <p:cNvSpPr/>
            <p:nvPr/>
          </p:nvSpPr>
          <p:spPr>
            <a:xfrm>
              <a:off x="9877587" y="1861141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4" name="pt54"/>
            <p:cNvSpPr/>
            <p:nvPr/>
          </p:nvSpPr>
          <p:spPr>
            <a:xfrm>
              <a:off x="10363100" y="1861141"/>
              <a:ext cx="63202" cy="63202"/>
            </a:xfrm>
            <a:prstGeom prst="ellipse">
              <a:avLst/>
            </a:prstGeom>
            <a:solidFill>
              <a:srgbClr val="B48CFF">
                <a:alpha val="100000"/>
              </a:srgbClr>
            </a:solidFill>
            <a:ln w="9000" cap="rnd">
              <a:solidFill>
                <a:srgbClr val="B48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5" name="pt55"/>
            <p:cNvSpPr/>
            <p:nvPr/>
          </p:nvSpPr>
          <p:spPr>
            <a:xfrm>
              <a:off x="10071792" y="1861141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6" name="pt56"/>
            <p:cNvSpPr/>
            <p:nvPr/>
          </p:nvSpPr>
          <p:spPr>
            <a:xfrm>
              <a:off x="10622040" y="2111076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7" name="pt57"/>
            <p:cNvSpPr/>
            <p:nvPr/>
          </p:nvSpPr>
          <p:spPr>
            <a:xfrm>
              <a:off x="9845219" y="2361010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8" name="pt58"/>
            <p:cNvSpPr/>
            <p:nvPr/>
          </p:nvSpPr>
          <p:spPr>
            <a:xfrm>
              <a:off x="9845219" y="2361010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9" name="pt59"/>
            <p:cNvSpPr/>
            <p:nvPr/>
          </p:nvSpPr>
          <p:spPr>
            <a:xfrm>
              <a:off x="9909954" y="2361010"/>
              <a:ext cx="63202" cy="63202"/>
            </a:xfrm>
            <a:prstGeom prst="ellipse">
              <a:avLst/>
            </a:prstGeom>
            <a:solidFill>
              <a:srgbClr val="FF8666">
                <a:alpha val="100000"/>
              </a:srgbClr>
            </a:solidFill>
            <a:ln w="9000" cap="rnd">
              <a:solidFill>
                <a:srgbClr val="FF8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0" name="pt60"/>
            <p:cNvSpPr/>
            <p:nvPr/>
          </p:nvSpPr>
          <p:spPr>
            <a:xfrm>
              <a:off x="10298365" y="2361010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1" name="pt61"/>
            <p:cNvSpPr/>
            <p:nvPr/>
          </p:nvSpPr>
          <p:spPr>
            <a:xfrm>
              <a:off x="9974689" y="2361010"/>
              <a:ext cx="63202" cy="63202"/>
            </a:xfrm>
            <a:prstGeom prst="ellipse">
              <a:avLst/>
            </a:prstGeom>
            <a:solidFill>
              <a:srgbClr val="FF603F">
                <a:alpha val="100000"/>
              </a:srgbClr>
            </a:solidFill>
            <a:ln w="9000" cap="rnd">
              <a:solidFill>
                <a:srgbClr val="FF60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2" name="pt62"/>
            <p:cNvSpPr/>
            <p:nvPr/>
          </p:nvSpPr>
          <p:spPr>
            <a:xfrm>
              <a:off x="9845219" y="2361010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3" name="pt63"/>
            <p:cNvSpPr/>
            <p:nvPr/>
          </p:nvSpPr>
          <p:spPr>
            <a:xfrm>
              <a:off x="10136527" y="2361010"/>
              <a:ext cx="63202" cy="63202"/>
            </a:xfrm>
            <a:prstGeom prst="ellipse">
              <a:avLst/>
            </a:prstGeom>
            <a:solidFill>
              <a:srgbClr val="986BFF">
                <a:alpha val="100000"/>
              </a:srgbClr>
            </a:solidFill>
            <a:ln w="9000" cap="rnd">
              <a:solidFill>
                <a:srgbClr val="98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4" name="pt64"/>
            <p:cNvSpPr/>
            <p:nvPr/>
          </p:nvSpPr>
          <p:spPr>
            <a:xfrm>
              <a:off x="10071792" y="2610945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5" name="pt65"/>
            <p:cNvSpPr/>
            <p:nvPr/>
          </p:nvSpPr>
          <p:spPr>
            <a:xfrm>
              <a:off x="9780484" y="2610945"/>
              <a:ext cx="63202" cy="63202"/>
            </a:xfrm>
            <a:prstGeom prst="ellipse">
              <a:avLst/>
            </a:prstGeom>
            <a:solidFill>
              <a:srgbClr val="FF9D81">
                <a:alpha val="100000"/>
              </a:srgbClr>
            </a:solidFill>
            <a:ln w="9000" cap="rnd">
              <a:solidFill>
                <a:srgbClr val="FF9D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6" name="pt66"/>
            <p:cNvSpPr/>
            <p:nvPr/>
          </p:nvSpPr>
          <p:spPr>
            <a:xfrm>
              <a:off x="10201262" y="2860880"/>
              <a:ext cx="63202" cy="63202"/>
            </a:xfrm>
            <a:prstGeom prst="ellipse">
              <a:avLst/>
            </a:prstGeom>
            <a:solidFill>
              <a:srgbClr val="FFDED2">
                <a:alpha val="100000"/>
              </a:srgbClr>
            </a:solidFill>
            <a:ln w="9000" cap="rnd">
              <a:solidFill>
                <a:srgbClr val="FFDE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7" name="pt67"/>
            <p:cNvSpPr/>
            <p:nvPr/>
          </p:nvSpPr>
          <p:spPr>
            <a:xfrm>
              <a:off x="10168895" y="3110815"/>
              <a:ext cx="63202" cy="63202"/>
            </a:xfrm>
            <a:prstGeom prst="ellipse">
              <a:avLst/>
            </a:prstGeom>
            <a:solidFill>
              <a:srgbClr val="FF9A7D">
                <a:alpha val="100000"/>
              </a:srgbClr>
            </a:solidFill>
            <a:ln w="9000" cap="rnd">
              <a:solidFill>
                <a:srgbClr val="FF9A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8" name="pt68"/>
            <p:cNvSpPr/>
            <p:nvPr/>
          </p:nvSpPr>
          <p:spPr>
            <a:xfrm>
              <a:off x="10330732" y="1611206"/>
              <a:ext cx="63202" cy="63202"/>
            </a:xfrm>
            <a:prstGeom prst="ellipse">
              <a:avLst/>
            </a:prstGeom>
            <a:solidFill>
              <a:srgbClr val="FF5131">
                <a:alpha val="100000"/>
              </a:srgbClr>
            </a:solidFill>
            <a:ln w="9000" cap="rnd">
              <a:solidFill>
                <a:srgbClr val="FF513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9" name="pt69"/>
            <p:cNvSpPr/>
            <p:nvPr/>
          </p:nvSpPr>
          <p:spPr>
            <a:xfrm>
              <a:off x="10460202" y="1861141"/>
              <a:ext cx="63202" cy="63202"/>
            </a:xfrm>
            <a:prstGeom prst="ellipse">
              <a:avLst/>
            </a:prstGeom>
            <a:solidFill>
              <a:srgbClr val="8F63FF">
                <a:alpha val="100000"/>
              </a:srgbClr>
            </a:solidFill>
            <a:ln w="9000" cap="rnd">
              <a:solidFill>
                <a:srgbClr val="8F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0" name="pt70"/>
            <p:cNvSpPr/>
            <p:nvPr/>
          </p:nvSpPr>
          <p:spPr>
            <a:xfrm>
              <a:off x="10136527" y="1861141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1" name="pt71"/>
            <p:cNvSpPr/>
            <p:nvPr/>
          </p:nvSpPr>
          <p:spPr>
            <a:xfrm>
              <a:off x="10395467" y="1861141"/>
              <a:ext cx="63202" cy="63202"/>
            </a:xfrm>
            <a:prstGeom prst="ellipse">
              <a:avLst/>
            </a:prstGeom>
            <a:solidFill>
              <a:srgbClr val="FFF4F1">
                <a:alpha val="100000"/>
              </a:srgbClr>
            </a:solidFill>
            <a:ln w="9000" cap="rnd">
              <a:solidFill>
                <a:srgbClr val="FFF4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2" name="pt72"/>
            <p:cNvSpPr/>
            <p:nvPr/>
          </p:nvSpPr>
          <p:spPr>
            <a:xfrm>
              <a:off x="10298365" y="1861141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3" name="pt73"/>
            <p:cNvSpPr/>
            <p:nvPr/>
          </p:nvSpPr>
          <p:spPr>
            <a:xfrm>
              <a:off x="10589673" y="1986108"/>
              <a:ext cx="63202" cy="63202"/>
            </a:xfrm>
            <a:prstGeom prst="ellipse">
              <a:avLst/>
            </a:prstGeom>
            <a:solidFill>
              <a:srgbClr val="FFD6C8">
                <a:alpha val="100000"/>
              </a:srgbClr>
            </a:solidFill>
            <a:ln w="9000" cap="rnd">
              <a:solidFill>
                <a:srgbClr val="FFD6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4" name="pt74"/>
            <p:cNvSpPr/>
            <p:nvPr/>
          </p:nvSpPr>
          <p:spPr>
            <a:xfrm>
              <a:off x="10880980" y="2111076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5" name="pt75"/>
            <p:cNvSpPr/>
            <p:nvPr/>
          </p:nvSpPr>
          <p:spPr>
            <a:xfrm>
              <a:off x="10557305" y="2111076"/>
              <a:ext cx="63202" cy="63202"/>
            </a:xfrm>
            <a:prstGeom prst="ellipse">
              <a:avLst/>
            </a:prstGeom>
            <a:solidFill>
              <a:srgbClr val="FF7D5D">
                <a:alpha val="100000"/>
              </a:srgbClr>
            </a:solidFill>
            <a:ln w="9000" cap="rnd">
              <a:solidFill>
                <a:srgbClr val="FF7D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6" name="pt76"/>
            <p:cNvSpPr/>
            <p:nvPr/>
          </p:nvSpPr>
          <p:spPr>
            <a:xfrm>
              <a:off x="10783878" y="2111076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7" name="pt77"/>
            <p:cNvSpPr/>
            <p:nvPr/>
          </p:nvSpPr>
          <p:spPr>
            <a:xfrm>
              <a:off x="10395467" y="2111076"/>
              <a:ext cx="63202" cy="63202"/>
            </a:xfrm>
            <a:prstGeom prst="ellipse">
              <a:avLst/>
            </a:prstGeom>
            <a:solidFill>
              <a:srgbClr val="FF6E4D">
                <a:alpha val="100000"/>
              </a:srgbClr>
            </a:solidFill>
            <a:ln w="9000" cap="rnd">
              <a:solidFill>
                <a:srgbClr val="FF6E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8" name="pt78"/>
            <p:cNvSpPr/>
            <p:nvPr/>
          </p:nvSpPr>
          <p:spPr>
            <a:xfrm>
              <a:off x="10492570" y="2361010"/>
              <a:ext cx="63202" cy="63202"/>
            </a:xfrm>
            <a:prstGeom prst="ellipse">
              <a:avLst/>
            </a:prstGeom>
            <a:solidFill>
              <a:srgbClr val="FF6E4D">
                <a:alpha val="100000"/>
              </a:srgbClr>
            </a:solidFill>
            <a:ln w="9000" cap="rnd">
              <a:solidFill>
                <a:srgbClr val="FF6E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9" name="pt79"/>
            <p:cNvSpPr/>
            <p:nvPr/>
          </p:nvSpPr>
          <p:spPr>
            <a:xfrm>
              <a:off x="9974689" y="2361010"/>
              <a:ext cx="63202" cy="63202"/>
            </a:xfrm>
            <a:prstGeom prst="ellipse">
              <a:avLst/>
            </a:prstGeom>
            <a:solidFill>
              <a:srgbClr val="FFCBB9">
                <a:alpha val="100000"/>
              </a:srgbClr>
            </a:solidFill>
            <a:ln w="9000" cap="rnd">
              <a:solidFill>
                <a:srgbClr val="FFCB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0" name="pt80"/>
            <p:cNvSpPr/>
            <p:nvPr/>
          </p:nvSpPr>
          <p:spPr>
            <a:xfrm>
              <a:off x="9877587" y="2361010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1" name="pt81"/>
            <p:cNvSpPr/>
            <p:nvPr/>
          </p:nvSpPr>
          <p:spPr>
            <a:xfrm>
              <a:off x="10524937" y="2361010"/>
              <a:ext cx="63202" cy="63202"/>
            </a:xfrm>
            <a:prstGeom prst="ellipse">
              <a:avLst/>
            </a:prstGeom>
            <a:solidFill>
              <a:srgbClr val="9266FF">
                <a:alpha val="100000"/>
              </a:srgbClr>
            </a:solidFill>
            <a:ln w="9000" cap="rnd">
              <a:solidFill>
                <a:srgbClr val="92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2" name="pt82"/>
            <p:cNvSpPr/>
            <p:nvPr/>
          </p:nvSpPr>
          <p:spPr>
            <a:xfrm>
              <a:off x="10071792" y="2485978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3" name="pt83"/>
            <p:cNvSpPr/>
            <p:nvPr/>
          </p:nvSpPr>
          <p:spPr>
            <a:xfrm>
              <a:off x="10201262" y="2610945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4" name="pt84"/>
            <p:cNvSpPr/>
            <p:nvPr/>
          </p:nvSpPr>
          <p:spPr>
            <a:xfrm>
              <a:off x="9812852" y="2610945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5" name="pt85"/>
            <p:cNvSpPr/>
            <p:nvPr/>
          </p:nvSpPr>
          <p:spPr>
            <a:xfrm>
              <a:off x="9715749" y="2610945"/>
              <a:ext cx="63202" cy="63202"/>
            </a:xfrm>
            <a:prstGeom prst="ellipse">
              <a:avLst/>
            </a:prstGeom>
            <a:solidFill>
              <a:srgbClr val="FFE3DA">
                <a:alpha val="100000"/>
              </a:srgbClr>
            </a:solidFill>
            <a:ln w="9000" cap="rnd">
              <a:solidFill>
                <a:srgbClr val="FFE3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6" name="pt86"/>
            <p:cNvSpPr/>
            <p:nvPr/>
          </p:nvSpPr>
          <p:spPr>
            <a:xfrm>
              <a:off x="10007057" y="2610945"/>
              <a:ext cx="63202" cy="63202"/>
            </a:xfrm>
            <a:prstGeom prst="ellipse">
              <a:avLst/>
            </a:prstGeom>
            <a:solidFill>
              <a:srgbClr val="9165FF">
                <a:alpha val="100000"/>
              </a:srgbClr>
            </a:solidFill>
            <a:ln w="9000" cap="rnd">
              <a:solidFill>
                <a:srgbClr val="91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7" name="pt87"/>
            <p:cNvSpPr/>
            <p:nvPr/>
          </p:nvSpPr>
          <p:spPr>
            <a:xfrm>
              <a:off x="10265997" y="2610945"/>
              <a:ext cx="63202" cy="63202"/>
            </a:xfrm>
            <a:prstGeom prst="ellipse">
              <a:avLst/>
            </a:prstGeom>
            <a:solidFill>
              <a:srgbClr val="FF6645">
                <a:alpha val="100000"/>
              </a:srgbClr>
            </a:solidFill>
            <a:ln w="9000" cap="rnd">
              <a:solidFill>
                <a:srgbClr val="FF66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8" name="pt88"/>
            <p:cNvSpPr/>
            <p:nvPr/>
          </p:nvSpPr>
          <p:spPr>
            <a:xfrm>
              <a:off x="9877587" y="2735912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9" name="pt89"/>
            <p:cNvSpPr/>
            <p:nvPr/>
          </p:nvSpPr>
          <p:spPr>
            <a:xfrm>
              <a:off x="10395467" y="2860880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0" name="pt90"/>
            <p:cNvSpPr/>
            <p:nvPr/>
          </p:nvSpPr>
          <p:spPr>
            <a:xfrm>
              <a:off x="10071792" y="2860880"/>
              <a:ext cx="63202" cy="63202"/>
            </a:xfrm>
            <a:prstGeom prst="ellipse">
              <a:avLst/>
            </a:prstGeom>
            <a:solidFill>
              <a:srgbClr val="D5BAFF">
                <a:alpha val="100000"/>
              </a:srgbClr>
            </a:solidFill>
            <a:ln w="9000" cap="rnd">
              <a:solidFill>
                <a:srgbClr val="D5B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1" name="pt91"/>
            <p:cNvSpPr/>
            <p:nvPr/>
          </p:nvSpPr>
          <p:spPr>
            <a:xfrm>
              <a:off x="10298365" y="3110815"/>
              <a:ext cx="63202" cy="63202"/>
            </a:xfrm>
            <a:prstGeom prst="ellipse">
              <a:avLst/>
            </a:prstGeom>
            <a:solidFill>
              <a:srgbClr val="D1B3FF">
                <a:alpha val="100000"/>
              </a:srgbClr>
            </a:solidFill>
            <a:ln w="9000" cap="rnd">
              <a:solidFill>
                <a:srgbClr val="D1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2" name="pt92"/>
            <p:cNvSpPr/>
            <p:nvPr/>
          </p:nvSpPr>
          <p:spPr>
            <a:xfrm>
              <a:off x="10298365" y="3110815"/>
              <a:ext cx="63202" cy="63202"/>
            </a:xfrm>
            <a:prstGeom prst="ellipse">
              <a:avLst/>
            </a:prstGeom>
            <a:solidFill>
              <a:srgbClr val="FF7857">
                <a:alpha val="100000"/>
              </a:srgbClr>
            </a:solidFill>
            <a:ln w="9000" cap="rnd">
              <a:solidFill>
                <a:srgbClr val="FF78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3" name="pt93"/>
            <p:cNvSpPr/>
            <p:nvPr/>
          </p:nvSpPr>
          <p:spPr>
            <a:xfrm>
              <a:off x="10686775" y="2111076"/>
              <a:ext cx="63202" cy="63202"/>
            </a:xfrm>
            <a:prstGeom prst="ellipse">
              <a:avLst/>
            </a:prstGeom>
            <a:solidFill>
              <a:srgbClr val="FFE2D7">
                <a:alpha val="100000"/>
              </a:srgbClr>
            </a:solidFill>
            <a:ln w="9000" cap="rnd">
              <a:solidFill>
                <a:srgbClr val="FFE2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4" name="pt94"/>
            <p:cNvSpPr/>
            <p:nvPr/>
          </p:nvSpPr>
          <p:spPr>
            <a:xfrm>
              <a:off x="10395467" y="2111076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5" name="pt95"/>
            <p:cNvSpPr/>
            <p:nvPr/>
          </p:nvSpPr>
          <p:spPr>
            <a:xfrm>
              <a:off x="10395467" y="2111076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6" name="pt96"/>
            <p:cNvSpPr/>
            <p:nvPr/>
          </p:nvSpPr>
          <p:spPr>
            <a:xfrm>
              <a:off x="11657801" y="2361010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7" name="pt97"/>
            <p:cNvSpPr/>
            <p:nvPr/>
          </p:nvSpPr>
          <p:spPr>
            <a:xfrm>
              <a:off x="10039425" y="2361010"/>
              <a:ext cx="63202" cy="63202"/>
            </a:xfrm>
            <a:prstGeom prst="ellipse">
              <a:avLst/>
            </a:prstGeom>
            <a:solidFill>
              <a:srgbClr val="FFA287">
                <a:alpha val="100000"/>
              </a:srgbClr>
            </a:solidFill>
            <a:ln w="9000" cap="rnd">
              <a:solidFill>
                <a:srgbClr val="FF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8" name="pt98"/>
            <p:cNvSpPr/>
            <p:nvPr/>
          </p:nvSpPr>
          <p:spPr>
            <a:xfrm>
              <a:off x="10654408" y="2361010"/>
              <a:ext cx="63202" cy="63202"/>
            </a:xfrm>
            <a:prstGeom prst="ellipse">
              <a:avLst/>
            </a:prstGeom>
            <a:solidFill>
              <a:srgbClr val="FFD9CB">
                <a:alpha val="100000"/>
              </a:srgbClr>
            </a:solidFill>
            <a:ln w="9000" cap="rnd">
              <a:solidFill>
                <a:srgbClr val="FFD9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9" name="pt99"/>
            <p:cNvSpPr/>
            <p:nvPr/>
          </p:nvSpPr>
          <p:spPr>
            <a:xfrm>
              <a:off x="10783878" y="2361010"/>
              <a:ext cx="63202" cy="63202"/>
            </a:xfrm>
            <a:prstGeom prst="ellipse">
              <a:avLst/>
            </a:prstGeom>
            <a:solidFill>
              <a:srgbClr val="FAF5FF">
                <a:alpha val="100000"/>
              </a:srgbClr>
            </a:solidFill>
            <a:ln w="9000" cap="rnd">
              <a:solidFill>
                <a:srgbClr val="FA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0" name="pt100"/>
            <p:cNvSpPr/>
            <p:nvPr/>
          </p:nvSpPr>
          <p:spPr>
            <a:xfrm>
              <a:off x="10654408" y="2361010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1" name="pt101"/>
            <p:cNvSpPr/>
            <p:nvPr/>
          </p:nvSpPr>
          <p:spPr>
            <a:xfrm>
              <a:off x="10104160" y="2361010"/>
              <a:ext cx="63202" cy="63202"/>
            </a:xfrm>
            <a:prstGeom prst="ellipse">
              <a:avLst/>
            </a:prstGeom>
            <a:solidFill>
              <a:srgbClr val="FFB198">
                <a:alpha val="100000"/>
              </a:srgbClr>
            </a:solidFill>
            <a:ln w="9000" cap="rnd">
              <a:solidFill>
                <a:srgbClr val="FFB1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2" name="pt102"/>
            <p:cNvSpPr/>
            <p:nvPr/>
          </p:nvSpPr>
          <p:spPr>
            <a:xfrm>
              <a:off x="10363100" y="2361010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3" name="pt103"/>
            <p:cNvSpPr/>
            <p:nvPr/>
          </p:nvSpPr>
          <p:spPr>
            <a:xfrm>
              <a:off x="11139921" y="2610945"/>
              <a:ext cx="63202" cy="63202"/>
            </a:xfrm>
            <a:prstGeom prst="ellipse">
              <a:avLst/>
            </a:prstGeom>
            <a:solidFill>
              <a:srgbClr val="9E73FF">
                <a:alpha val="100000"/>
              </a:srgbClr>
            </a:solidFill>
            <a:ln w="9000" cap="rnd">
              <a:solidFill>
                <a:srgbClr val="9E7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4" name="pt104"/>
            <p:cNvSpPr/>
            <p:nvPr/>
          </p:nvSpPr>
          <p:spPr>
            <a:xfrm>
              <a:off x="10427835" y="2610945"/>
              <a:ext cx="63202" cy="63202"/>
            </a:xfrm>
            <a:prstGeom prst="ellipse">
              <a:avLst/>
            </a:prstGeom>
            <a:solidFill>
              <a:srgbClr val="FF6B49">
                <a:alpha val="100000"/>
              </a:srgbClr>
            </a:solidFill>
            <a:ln w="9000" cap="rnd">
              <a:solidFill>
                <a:srgbClr val="FF6B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5" name="pt105"/>
            <p:cNvSpPr/>
            <p:nvPr/>
          </p:nvSpPr>
          <p:spPr>
            <a:xfrm>
              <a:off x="10330732" y="2610945"/>
              <a:ext cx="63202" cy="63202"/>
            </a:xfrm>
            <a:prstGeom prst="ellipse">
              <a:avLst/>
            </a:prstGeom>
            <a:solidFill>
              <a:srgbClr val="E1CDFF">
                <a:alpha val="100000"/>
              </a:srgbClr>
            </a:solidFill>
            <a:ln w="9000" cap="rnd">
              <a:solidFill>
                <a:srgbClr val="E1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6" name="pt106"/>
            <p:cNvSpPr/>
            <p:nvPr/>
          </p:nvSpPr>
          <p:spPr>
            <a:xfrm>
              <a:off x="10524937" y="2610945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7" name="pt107"/>
            <p:cNvSpPr/>
            <p:nvPr/>
          </p:nvSpPr>
          <p:spPr>
            <a:xfrm>
              <a:off x="10363100" y="2610945"/>
              <a:ext cx="63202" cy="63202"/>
            </a:xfrm>
            <a:prstGeom prst="ellipse">
              <a:avLst/>
            </a:prstGeom>
            <a:solidFill>
              <a:srgbClr val="FF230F">
                <a:alpha val="100000"/>
              </a:srgbClr>
            </a:solidFill>
            <a:ln w="9000" cap="rnd">
              <a:solidFill>
                <a:srgbClr val="FF23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8" name="pt108"/>
            <p:cNvSpPr/>
            <p:nvPr/>
          </p:nvSpPr>
          <p:spPr>
            <a:xfrm>
              <a:off x="10492570" y="2610945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9" name="pt109"/>
            <p:cNvSpPr/>
            <p:nvPr/>
          </p:nvSpPr>
          <p:spPr>
            <a:xfrm>
              <a:off x="10622040" y="2860880"/>
              <a:ext cx="63202" cy="63202"/>
            </a:xfrm>
            <a:prstGeom prst="ellipse">
              <a:avLst/>
            </a:prstGeom>
            <a:solidFill>
              <a:srgbClr val="FFC1AC">
                <a:alpha val="100000"/>
              </a:srgbClr>
            </a:solidFill>
            <a:ln w="9000" cap="rnd">
              <a:solidFill>
                <a:srgbClr val="FFC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0" name="pt110"/>
            <p:cNvSpPr/>
            <p:nvPr/>
          </p:nvSpPr>
          <p:spPr>
            <a:xfrm>
              <a:off x="10880980" y="2860880"/>
              <a:ext cx="63202" cy="63202"/>
            </a:xfrm>
            <a:prstGeom prst="ellipse">
              <a:avLst/>
            </a:prstGeom>
            <a:solidFill>
              <a:srgbClr val="B189FF">
                <a:alpha val="100000"/>
              </a:srgbClr>
            </a:solidFill>
            <a:ln w="9000" cap="rnd">
              <a:solidFill>
                <a:srgbClr val="B18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1" name="pt111"/>
            <p:cNvSpPr/>
            <p:nvPr/>
          </p:nvSpPr>
          <p:spPr>
            <a:xfrm>
              <a:off x="9812852" y="2985847"/>
              <a:ext cx="63202" cy="63202"/>
            </a:xfrm>
            <a:prstGeom prst="ellipse">
              <a:avLst/>
            </a:prstGeom>
            <a:solidFill>
              <a:srgbClr val="A67BFF">
                <a:alpha val="100000"/>
              </a:srgbClr>
            </a:solidFill>
            <a:ln w="9000" cap="rnd">
              <a:solidFill>
                <a:srgbClr val="A67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2" name="pt112"/>
            <p:cNvSpPr/>
            <p:nvPr/>
          </p:nvSpPr>
          <p:spPr>
            <a:xfrm>
              <a:off x="9877587" y="3485717"/>
              <a:ext cx="63202" cy="63202"/>
            </a:xfrm>
            <a:prstGeom prst="ellipse">
              <a:avLst/>
            </a:prstGeom>
            <a:solidFill>
              <a:srgbClr val="FFF1EB">
                <a:alpha val="100000"/>
              </a:srgbClr>
            </a:solidFill>
            <a:ln w="9000" cap="rnd">
              <a:solidFill>
                <a:srgbClr val="FFF1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3" name="pt113"/>
            <p:cNvSpPr/>
            <p:nvPr/>
          </p:nvSpPr>
          <p:spPr>
            <a:xfrm>
              <a:off x="9683382" y="3610684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4" name="pt114"/>
            <p:cNvSpPr/>
            <p:nvPr/>
          </p:nvSpPr>
          <p:spPr>
            <a:xfrm>
              <a:off x="11398861" y="1611206"/>
              <a:ext cx="63202" cy="63202"/>
            </a:xfrm>
            <a:prstGeom prst="ellipse">
              <a:avLst/>
            </a:prstGeom>
            <a:solidFill>
              <a:srgbClr val="AE86FF">
                <a:alpha val="100000"/>
              </a:srgbClr>
            </a:solidFill>
            <a:ln w="9000" cap="rnd">
              <a:solidFill>
                <a:srgbClr val="AE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5" name="pt115"/>
            <p:cNvSpPr/>
            <p:nvPr/>
          </p:nvSpPr>
          <p:spPr>
            <a:xfrm>
              <a:off x="10557305" y="1736173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6" name="pt116"/>
            <p:cNvSpPr/>
            <p:nvPr/>
          </p:nvSpPr>
          <p:spPr>
            <a:xfrm>
              <a:off x="10913348" y="2361010"/>
              <a:ext cx="63202" cy="63202"/>
            </a:xfrm>
            <a:prstGeom prst="ellipse">
              <a:avLst/>
            </a:prstGeom>
            <a:solidFill>
              <a:srgbClr val="FFF1EC">
                <a:alpha val="100000"/>
              </a:srgbClr>
            </a:solidFill>
            <a:ln w="9000" cap="rnd">
              <a:solidFill>
                <a:srgbClr val="FFF1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7" name="pt117"/>
            <p:cNvSpPr/>
            <p:nvPr/>
          </p:nvSpPr>
          <p:spPr>
            <a:xfrm>
              <a:off x="10686775" y="2361010"/>
              <a:ext cx="63202" cy="63202"/>
            </a:xfrm>
            <a:prstGeom prst="ellipse">
              <a:avLst/>
            </a:prstGeom>
            <a:solidFill>
              <a:srgbClr val="DFC9FF">
                <a:alpha val="100000"/>
              </a:srgbClr>
            </a:solidFill>
            <a:ln w="9000" cap="rnd">
              <a:solidFill>
                <a:srgbClr val="DFC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8" name="pt118"/>
            <p:cNvSpPr/>
            <p:nvPr/>
          </p:nvSpPr>
          <p:spPr>
            <a:xfrm>
              <a:off x="10039425" y="2361010"/>
              <a:ext cx="63202" cy="63202"/>
            </a:xfrm>
            <a:prstGeom prst="ellipse">
              <a:avLst/>
            </a:prstGeom>
            <a:solidFill>
              <a:srgbClr val="E7D6FF">
                <a:alpha val="100000"/>
              </a:srgbClr>
            </a:solidFill>
            <a:ln w="9000" cap="rnd">
              <a:solidFill>
                <a:srgbClr val="E7D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9" name="pt119"/>
            <p:cNvSpPr/>
            <p:nvPr/>
          </p:nvSpPr>
          <p:spPr>
            <a:xfrm>
              <a:off x="10492570" y="2361010"/>
              <a:ext cx="63202" cy="63202"/>
            </a:xfrm>
            <a:prstGeom prst="ellipse">
              <a:avLst/>
            </a:prstGeom>
            <a:solidFill>
              <a:srgbClr val="AA81FF">
                <a:alpha val="100000"/>
              </a:srgbClr>
            </a:solidFill>
            <a:ln w="9000" cap="rnd">
              <a:solidFill>
                <a:srgbClr val="AA8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0" name="pt120"/>
            <p:cNvSpPr/>
            <p:nvPr/>
          </p:nvSpPr>
          <p:spPr>
            <a:xfrm>
              <a:off x="10330732" y="2361010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1" name="pt121"/>
            <p:cNvSpPr/>
            <p:nvPr/>
          </p:nvSpPr>
          <p:spPr>
            <a:xfrm>
              <a:off x="10654408" y="2361010"/>
              <a:ext cx="63202" cy="63202"/>
            </a:xfrm>
            <a:prstGeom prst="ellipse">
              <a:avLst/>
            </a:prstGeom>
            <a:solidFill>
              <a:srgbClr val="BF9BFF">
                <a:alpha val="100000"/>
              </a:srgbClr>
            </a:solidFill>
            <a:ln w="9000" cap="rnd">
              <a:solidFill>
                <a:srgbClr val="BF9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2" name="pt122"/>
            <p:cNvSpPr/>
            <p:nvPr/>
          </p:nvSpPr>
          <p:spPr>
            <a:xfrm>
              <a:off x="10978083" y="2485978"/>
              <a:ext cx="63202" cy="63202"/>
            </a:xfrm>
            <a:prstGeom prst="ellipse">
              <a:avLst/>
            </a:prstGeom>
            <a:solidFill>
              <a:srgbClr val="E8D7FF">
                <a:alpha val="100000"/>
              </a:srgbClr>
            </a:solidFill>
            <a:ln w="9000" cap="rnd">
              <a:solidFill>
                <a:srgbClr val="E8D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3" name="pt123"/>
            <p:cNvSpPr/>
            <p:nvPr/>
          </p:nvSpPr>
          <p:spPr>
            <a:xfrm>
              <a:off x="10589673" y="2485978"/>
              <a:ext cx="63202" cy="63202"/>
            </a:xfrm>
            <a:prstGeom prst="ellipse">
              <a:avLst/>
            </a:prstGeom>
            <a:solidFill>
              <a:srgbClr val="8457FF">
                <a:alpha val="100000"/>
              </a:srgbClr>
            </a:solidFill>
            <a:ln w="9000" cap="rnd">
              <a:solidFill>
                <a:srgbClr val="845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4" name="pt124"/>
            <p:cNvSpPr/>
            <p:nvPr/>
          </p:nvSpPr>
          <p:spPr>
            <a:xfrm>
              <a:off x="10654408" y="2610945"/>
              <a:ext cx="63202" cy="63202"/>
            </a:xfrm>
            <a:prstGeom prst="ellipse">
              <a:avLst/>
            </a:prstGeom>
            <a:solidFill>
              <a:srgbClr val="FFA98F">
                <a:alpha val="100000"/>
              </a:srgbClr>
            </a:solidFill>
            <a:ln w="9000" cap="rnd">
              <a:solidFill>
                <a:srgbClr val="FFA9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5" name="pt125"/>
            <p:cNvSpPr/>
            <p:nvPr/>
          </p:nvSpPr>
          <p:spPr>
            <a:xfrm>
              <a:off x="10265997" y="2610945"/>
              <a:ext cx="63202" cy="63202"/>
            </a:xfrm>
            <a:prstGeom prst="ellipse">
              <a:avLst/>
            </a:prstGeom>
            <a:solidFill>
              <a:srgbClr val="FFA083">
                <a:alpha val="100000"/>
              </a:srgbClr>
            </a:solidFill>
            <a:ln w="9000" cap="rnd">
              <a:solidFill>
                <a:srgbClr val="FFA0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6" name="pt126"/>
            <p:cNvSpPr/>
            <p:nvPr/>
          </p:nvSpPr>
          <p:spPr>
            <a:xfrm>
              <a:off x="10427835" y="2610945"/>
              <a:ext cx="63202" cy="63202"/>
            </a:xfrm>
            <a:prstGeom prst="ellipse">
              <a:avLst/>
            </a:prstGeom>
            <a:solidFill>
              <a:srgbClr val="FF6B4A">
                <a:alpha val="100000"/>
              </a:srgbClr>
            </a:solidFill>
            <a:ln w="9000" cap="rnd">
              <a:solidFill>
                <a:srgbClr val="FF6B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7" name="pt127"/>
            <p:cNvSpPr/>
            <p:nvPr/>
          </p:nvSpPr>
          <p:spPr>
            <a:xfrm>
              <a:off x="10557305" y="2610945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8" name="pt128"/>
            <p:cNvSpPr/>
            <p:nvPr/>
          </p:nvSpPr>
          <p:spPr>
            <a:xfrm>
              <a:off x="10978083" y="2610945"/>
              <a:ext cx="63202" cy="63202"/>
            </a:xfrm>
            <a:prstGeom prst="ellipse">
              <a:avLst/>
            </a:prstGeom>
            <a:solidFill>
              <a:srgbClr val="C9A8FF">
                <a:alpha val="100000"/>
              </a:srgbClr>
            </a:solidFill>
            <a:ln w="9000" cap="rnd">
              <a:solidFill>
                <a:srgbClr val="C9A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9" name="pt129"/>
            <p:cNvSpPr/>
            <p:nvPr/>
          </p:nvSpPr>
          <p:spPr>
            <a:xfrm>
              <a:off x="10783878" y="2610945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0" name="pt130"/>
            <p:cNvSpPr/>
            <p:nvPr/>
          </p:nvSpPr>
          <p:spPr>
            <a:xfrm>
              <a:off x="10265997" y="2860880"/>
              <a:ext cx="63202" cy="63202"/>
            </a:xfrm>
            <a:prstGeom prst="ellipse">
              <a:avLst/>
            </a:prstGeom>
            <a:solidFill>
              <a:srgbClr val="FFA88D">
                <a:alpha val="100000"/>
              </a:srgbClr>
            </a:solidFill>
            <a:ln w="9000" cap="rnd">
              <a:solidFill>
                <a:srgbClr val="FFA8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1" name="pt131"/>
            <p:cNvSpPr/>
            <p:nvPr/>
          </p:nvSpPr>
          <p:spPr>
            <a:xfrm>
              <a:off x="10363100" y="2860880"/>
              <a:ext cx="63202" cy="63202"/>
            </a:xfrm>
            <a:prstGeom prst="ellipse">
              <a:avLst/>
            </a:prstGeom>
            <a:solidFill>
              <a:srgbClr val="8558FF">
                <a:alpha val="100000"/>
              </a:srgbClr>
            </a:solidFill>
            <a:ln w="9000" cap="rnd">
              <a:solidFill>
                <a:srgbClr val="855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2" name="pt132"/>
            <p:cNvSpPr/>
            <p:nvPr/>
          </p:nvSpPr>
          <p:spPr>
            <a:xfrm>
              <a:off x="10848613" y="2985847"/>
              <a:ext cx="63202" cy="63202"/>
            </a:xfrm>
            <a:prstGeom prst="ellipse">
              <a:avLst/>
            </a:prstGeom>
            <a:solidFill>
              <a:srgbClr val="E3CFFF">
                <a:alpha val="100000"/>
              </a:srgbClr>
            </a:solidFill>
            <a:ln w="9000" cap="rnd">
              <a:solidFill>
                <a:srgbClr val="E3C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3" name="pt133"/>
            <p:cNvSpPr/>
            <p:nvPr/>
          </p:nvSpPr>
          <p:spPr>
            <a:xfrm>
              <a:off x="11075186" y="2985847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4" name="pt134"/>
            <p:cNvSpPr/>
            <p:nvPr/>
          </p:nvSpPr>
          <p:spPr>
            <a:xfrm>
              <a:off x="9974689" y="2985847"/>
              <a:ext cx="63202" cy="63202"/>
            </a:xfrm>
            <a:prstGeom prst="ellipse">
              <a:avLst/>
            </a:prstGeom>
            <a:solidFill>
              <a:srgbClr val="EADAFF">
                <a:alpha val="100000"/>
              </a:srgbClr>
            </a:solidFill>
            <a:ln w="9000" cap="rnd">
              <a:solidFill>
                <a:srgbClr val="EA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5" name="pt135"/>
            <p:cNvSpPr/>
            <p:nvPr/>
          </p:nvSpPr>
          <p:spPr>
            <a:xfrm>
              <a:off x="10524937" y="3110815"/>
              <a:ext cx="63202" cy="63202"/>
            </a:xfrm>
            <a:prstGeom prst="ellipse">
              <a:avLst/>
            </a:prstGeom>
            <a:solidFill>
              <a:srgbClr val="9C70FF">
                <a:alpha val="100000"/>
              </a:srgbClr>
            </a:solidFill>
            <a:ln w="9000" cap="rnd">
              <a:solidFill>
                <a:srgbClr val="9C7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6" name="pt136"/>
            <p:cNvSpPr/>
            <p:nvPr/>
          </p:nvSpPr>
          <p:spPr>
            <a:xfrm>
              <a:off x="10201262" y="3110815"/>
              <a:ext cx="63202" cy="63202"/>
            </a:xfrm>
            <a:prstGeom prst="ellipse">
              <a:avLst/>
            </a:prstGeom>
            <a:solidFill>
              <a:srgbClr val="FFF5F1">
                <a:alpha val="100000"/>
              </a:srgbClr>
            </a:solidFill>
            <a:ln w="9000" cap="rnd">
              <a:solidFill>
                <a:srgbClr val="FFF5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7" name="pt137"/>
            <p:cNvSpPr/>
            <p:nvPr/>
          </p:nvSpPr>
          <p:spPr>
            <a:xfrm>
              <a:off x="10395467" y="3235782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8" name="pt138"/>
            <p:cNvSpPr/>
            <p:nvPr/>
          </p:nvSpPr>
          <p:spPr>
            <a:xfrm>
              <a:off x="9780484" y="3360749"/>
              <a:ext cx="63202" cy="63202"/>
            </a:xfrm>
            <a:prstGeom prst="ellipse">
              <a:avLst/>
            </a:prstGeom>
            <a:solidFill>
              <a:srgbClr val="D8BEFF">
                <a:alpha val="100000"/>
              </a:srgbClr>
            </a:solidFill>
            <a:ln w="9000" cap="rnd">
              <a:solidFill>
                <a:srgbClr val="D8B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9" name="pt139"/>
            <p:cNvSpPr/>
            <p:nvPr/>
          </p:nvSpPr>
          <p:spPr>
            <a:xfrm>
              <a:off x="9618647" y="3360749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0" name="pt140"/>
            <p:cNvSpPr/>
            <p:nvPr/>
          </p:nvSpPr>
          <p:spPr>
            <a:xfrm>
              <a:off x="10071792" y="3610684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1" name="pt141"/>
            <p:cNvSpPr/>
            <p:nvPr/>
          </p:nvSpPr>
          <p:spPr>
            <a:xfrm>
              <a:off x="9845219" y="3610684"/>
              <a:ext cx="63202" cy="63202"/>
            </a:xfrm>
            <a:prstGeom prst="ellipse">
              <a:avLst/>
            </a:prstGeom>
            <a:solidFill>
              <a:srgbClr val="C4A2FF">
                <a:alpha val="100000"/>
              </a:srgbClr>
            </a:solidFill>
            <a:ln w="9000" cap="rnd">
              <a:solidFill>
                <a:srgbClr val="C4A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2" name="pt142"/>
            <p:cNvSpPr/>
            <p:nvPr/>
          </p:nvSpPr>
          <p:spPr>
            <a:xfrm>
              <a:off x="10136527" y="3610684"/>
              <a:ext cx="63202" cy="63202"/>
            </a:xfrm>
            <a:prstGeom prst="ellipse">
              <a:avLst/>
            </a:prstGeom>
            <a:solidFill>
              <a:srgbClr val="FDFBFF">
                <a:alpha val="100000"/>
              </a:srgbClr>
            </a:solidFill>
            <a:ln w="9000" cap="rnd">
              <a:solidFill>
                <a:srgbClr val="FDF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3" name="pt143"/>
            <p:cNvSpPr/>
            <p:nvPr/>
          </p:nvSpPr>
          <p:spPr>
            <a:xfrm>
              <a:off x="9974689" y="2485978"/>
              <a:ext cx="63202" cy="63202"/>
            </a:xfrm>
            <a:prstGeom prst="ellipse">
              <a:avLst/>
            </a:prstGeom>
            <a:solidFill>
              <a:srgbClr val="FFC0AB">
                <a:alpha val="100000"/>
              </a:srgbClr>
            </a:solidFill>
            <a:ln w="9000" cap="rnd">
              <a:solidFill>
                <a:srgbClr val="FFC0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4" name="pt144"/>
            <p:cNvSpPr/>
            <p:nvPr/>
          </p:nvSpPr>
          <p:spPr>
            <a:xfrm>
              <a:off x="10460202" y="2610945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5" name="pt145"/>
            <p:cNvSpPr/>
            <p:nvPr/>
          </p:nvSpPr>
          <p:spPr>
            <a:xfrm>
              <a:off x="10071792" y="2610945"/>
              <a:ext cx="63202" cy="63202"/>
            </a:xfrm>
            <a:prstGeom prst="ellipse">
              <a:avLst/>
            </a:prstGeom>
            <a:solidFill>
              <a:srgbClr val="FF8E6F">
                <a:alpha val="100000"/>
              </a:srgbClr>
            </a:solidFill>
            <a:ln w="9000" cap="rnd">
              <a:solidFill>
                <a:srgbClr val="FF8E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6" name="pt146"/>
            <p:cNvSpPr/>
            <p:nvPr/>
          </p:nvSpPr>
          <p:spPr>
            <a:xfrm>
              <a:off x="10622040" y="2610945"/>
              <a:ext cx="63202" cy="63202"/>
            </a:xfrm>
            <a:prstGeom prst="ellipse">
              <a:avLst/>
            </a:prstGeom>
            <a:solidFill>
              <a:srgbClr val="DBC3FF">
                <a:alpha val="100000"/>
              </a:srgbClr>
            </a:solidFill>
            <a:ln w="9000" cap="rnd">
              <a:solidFill>
                <a:srgbClr val="DBC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7" name="pt147"/>
            <p:cNvSpPr/>
            <p:nvPr/>
          </p:nvSpPr>
          <p:spPr>
            <a:xfrm>
              <a:off x="10622040" y="2860880"/>
              <a:ext cx="63202" cy="63202"/>
            </a:xfrm>
            <a:prstGeom prst="ellipse">
              <a:avLst/>
            </a:prstGeom>
            <a:solidFill>
              <a:srgbClr val="C7A5FF">
                <a:alpha val="100000"/>
              </a:srgbClr>
            </a:solidFill>
            <a:ln w="9000" cap="rnd">
              <a:solidFill>
                <a:srgbClr val="C7A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8" name="pt148"/>
            <p:cNvSpPr/>
            <p:nvPr/>
          </p:nvSpPr>
          <p:spPr>
            <a:xfrm>
              <a:off x="11010450" y="2860880"/>
              <a:ext cx="63202" cy="63202"/>
            </a:xfrm>
            <a:prstGeom prst="ellipse">
              <a:avLst/>
            </a:prstGeom>
            <a:solidFill>
              <a:srgbClr val="8A5DFF">
                <a:alpha val="100000"/>
              </a:srgbClr>
            </a:solidFill>
            <a:ln w="9000" cap="rnd">
              <a:solidFill>
                <a:srgbClr val="8A5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9" name="pt149"/>
            <p:cNvSpPr/>
            <p:nvPr/>
          </p:nvSpPr>
          <p:spPr>
            <a:xfrm>
              <a:off x="10330732" y="2860880"/>
              <a:ext cx="63202" cy="63202"/>
            </a:xfrm>
            <a:prstGeom prst="ellipse">
              <a:avLst/>
            </a:prstGeom>
            <a:solidFill>
              <a:srgbClr val="FF1F0C">
                <a:alpha val="100000"/>
              </a:srgbClr>
            </a:solidFill>
            <a:ln w="9000" cap="rnd">
              <a:solidFill>
                <a:srgbClr val="FF1F0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0" name="pt150"/>
            <p:cNvSpPr/>
            <p:nvPr/>
          </p:nvSpPr>
          <p:spPr>
            <a:xfrm>
              <a:off x="10136527" y="2860880"/>
              <a:ext cx="63202" cy="63202"/>
            </a:xfrm>
            <a:prstGeom prst="ellipse">
              <a:avLst/>
            </a:prstGeom>
            <a:solidFill>
              <a:srgbClr val="CAAAFF">
                <a:alpha val="100000"/>
              </a:srgbClr>
            </a:solidFill>
            <a:ln w="9000" cap="rnd">
              <a:solidFill>
                <a:srgbClr val="CAA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1" name="pt151"/>
            <p:cNvSpPr/>
            <p:nvPr/>
          </p:nvSpPr>
          <p:spPr>
            <a:xfrm>
              <a:off x="9974689" y="2860880"/>
              <a:ext cx="63202" cy="63202"/>
            </a:xfrm>
            <a:prstGeom prst="ellipse">
              <a:avLst/>
            </a:prstGeom>
            <a:solidFill>
              <a:srgbClr val="FFB199">
                <a:alpha val="100000"/>
              </a:srgbClr>
            </a:solidFill>
            <a:ln w="9000" cap="rnd">
              <a:solidFill>
                <a:srgbClr val="FFB1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2" name="pt152"/>
            <p:cNvSpPr/>
            <p:nvPr/>
          </p:nvSpPr>
          <p:spPr>
            <a:xfrm>
              <a:off x="10136527" y="2985847"/>
              <a:ext cx="63202" cy="63202"/>
            </a:xfrm>
            <a:prstGeom prst="ellipse">
              <a:avLst/>
            </a:prstGeom>
            <a:solidFill>
              <a:srgbClr val="976BFF">
                <a:alpha val="100000"/>
              </a:srgbClr>
            </a:solidFill>
            <a:ln w="9000" cap="rnd">
              <a:solidFill>
                <a:srgbClr val="976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3" name="pt153"/>
            <p:cNvSpPr/>
            <p:nvPr/>
          </p:nvSpPr>
          <p:spPr>
            <a:xfrm>
              <a:off x="10427835" y="3110815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4" name="pt154"/>
            <p:cNvSpPr/>
            <p:nvPr/>
          </p:nvSpPr>
          <p:spPr>
            <a:xfrm>
              <a:off x="10201262" y="3360749"/>
              <a:ext cx="63202" cy="63202"/>
            </a:xfrm>
            <a:prstGeom prst="ellipse">
              <a:avLst/>
            </a:prstGeom>
            <a:solidFill>
              <a:srgbClr val="FF3118">
                <a:alpha val="100000"/>
              </a:srgbClr>
            </a:solidFill>
            <a:ln w="9000" cap="rnd">
              <a:solidFill>
                <a:srgbClr val="FF31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5" name="pt155"/>
            <p:cNvSpPr/>
            <p:nvPr/>
          </p:nvSpPr>
          <p:spPr>
            <a:xfrm>
              <a:off x="10007057" y="3360749"/>
              <a:ext cx="63202" cy="63202"/>
            </a:xfrm>
            <a:prstGeom prst="ellipse">
              <a:avLst/>
            </a:prstGeom>
            <a:solidFill>
              <a:srgbClr val="FF3219">
                <a:alpha val="100000"/>
              </a:srgbClr>
            </a:solidFill>
            <a:ln w="9000" cap="rnd">
              <a:solidFill>
                <a:srgbClr val="FF32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6" name="pt156"/>
            <p:cNvSpPr/>
            <p:nvPr/>
          </p:nvSpPr>
          <p:spPr>
            <a:xfrm>
              <a:off x="9974689" y="3610684"/>
              <a:ext cx="63202" cy="63202"/>
            </a:xfrm>
            <a:prstGeom prst="ellipse">
              <a:avLst/>
            </a:prstGeom>
            <a:solidFill>
              <a:srgbClr val="BB96FF">
                <a:alpha val="100000"/>
              </a:srgbClr>
            </a:solidFill>
            <a:ln w="9000" cap="rnd">
              <a:solidFill>
                <a:srgbClr val="BB9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7" name="pt157"/>
            <p:cNvSpPr/>
            <p:nvPr/>
          </p:nvSpPr>
          <p:spPr>
            <a:xfrm>
              <a:off x="10265997" y="3610684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8" name="pt158"/>
            <p:cNvSpPr/>
            <p:nvPr/>
          </p:nvSpPr>
          <p:spPr>
            <a:xfrm>
              <a:off x="9812852" y="3860619"/>
              <a:ext cx="63202" cy="63202"/>
            </a:xfrm>
            <a:prstGeom prst="ellipse">
              <a:avLst/>
            </a:prstGeom>
            <a:solidFill>
              <a:srgbClr val="FF4628">
                <a:alpha val="100000"/>
              </a:srgbClr>
            </a:solidFill>
            <a:ln w="9000" cap="rnd">
              <a:solidFill>
                <a:srgbClr val="FF46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9" name="pt159"/>
            <p:cNvSpPr/>
            <p:nvPr/>
          </p:nvSpPr>
          <p:spPr>
            <a:xfrm>
              <a:off x="10265997" y="3985586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0" name="pt160"/>
            <p:cNvSpPr/>
            <p:nvPr/>
          </p:nvSpPr>
          <p:spPr>
            <a:xfrm>
              <a:off x="9877587" y="4360488"/>
              <a:ext cx="63202" cy="63202"/>
            </a:xfrm>
            <a:prstGeom prst="ellipse">
              <a:avLst/>
            </a:prstGeom>
            <a:solidFill>
              <a:srgbClr val="8659FF">
                <a:alpha val="100000"/>
              </a:srgbClr>
            </a:solidFill>
            <a:ln w="9000" cap="rnd">
              <a:solidFill>
                <a:srgbClr val="865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1" name="pt161"/>
            <p:cNvSpPr/>
            <p:nvPr/>
          </p:nvSpPr>
          <p:spPr>
            <a:xfrm>
              <a:off x="10913348" y="2860880"/>
              <a:ext cx="63202" cy="63202"/>
            </a:xfrm>
            <a:prstGeom prst="ellipse">
              <a:avLst/>
            </a:prstGeom>
            <a:solidFill>
              <a:srgbClr val="FFC2AD">
                <a:alpha val="100000"/>
              </a:srgbClr>
            </a:solidFill>
            <a:ln w="9000" cap="rnd">
              <a:solidFill>
                <a:srgbClr val="FFC2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2" name="pt162"/>
            <p:cNvSpPr/>
            <p:nvPr/>
          </p:nvSpPr>
          <p:spPr>
            <a:xfrm>
              <a:off x="10751510" y="2860880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3" name="pt163"/>
            <p:cNvSpPr/>
            <p:nvPr/>
          </p:nvSpPr>
          <p:spPr>
            <a:xfrm>
              <a:off x="10233630" y="3110815"/>
              <a:ext cx="63202" cy="63202"/>
            </a:xfrm>
            <a:prstGeom prst="ellipse">
              <a:avLst/>
            </a:prstGeom>
            <a:solidFill>
              <a:srgbClr val="FF3219">
                <a:alpha val="100000"/>
              </a:srgbClr>
            </a:solidFill>
            <a:ln w="9000" cap="rnd">
              <a:solidFill>
                <a:srgbClr val="FF32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4" name="pt164"/>
            <p:cNvSpPr/>
            <p:nvPr/>
          </p:nvSpPr>
          <p:spPr>
            <a:xfrm>
              <a:off x="11107553" y="3235782"/>
              <a:ext cx="63202" cy="63202"/>
            </a:xfrm>
            <a:prstGeom prst="ellipse">
              <a:avLst/>
            </a:prstGeom>
            <a:solidFill>
              <a:srgbClr val="EADBFF">
                <a:alpha val="100000"/>
              </a:srgbClr>
            </a:solidFill>
            <a:ln w="9000" cap="rnd">
              <a:solidFill>
                <a:srgbClr val="EAD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5" name="pt165"/>
            <p:cNvSpPr/>
            <p:nvPr/>
          </p:nvSpPr>
          <p:spPr>
            <a:xfrm>
              <a:off x="10557305" y="3235782"/>
              <a:ext cx="63202" cy="63202"/>
            </a:xfrm>
            <a:prstGeom prst="ellipse">
              <a:avLst/>
            </a:prstGeom>
            <a:solidFill>
              <a:srgbClr val="FFA185">
                <a:alpha val="100000"/>
              </a:srgbClr>
            </a:solidFill>
            <a:ln w="9000" cap="rnd">
              <a:solidFill>
                <a:srgbClr val="FFA1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6" name="pt166"/>
            <p:cNvSpPr/>
            <p:nvPr/>
          </p:nvSpPr>
          <p:spPr>
            <a:xfrm>
              <a:off x="10233630" y="3360749"/>
              <a:ext cx="63202" cy="63202"/>
            </a:xfrm>
            <a:prstGeom prst="ellipse">
              <a:avLst/>
            </a:prstGeom>
            <a:solidFill>
              <a:srgbClr val="FF1A09">
                <a:alpha val="100000"/>
              </a:srgbClr>
            </a:solidFill>
            <a:ln w="9000" cap="rnd">
              <a:solidFill>
                <a:srgbClr val="FF1A0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7" name="pt167"/>
            <p:cNvSpPr/>
            <p:nvPr/>
          </p:nvSpPr>
          <p:spPr>
            <a:xfrm>
              <a:off x="10589673" y="3610684"/>
              <a:ext cx="63202" cy="63202"/>
            </a:xfrm>
            <a:prstGeom prst="ellipse">
              <a:avLst/>
            </a:prstGeom>
            <a:solidFill>
              <a:srgbClr val="FFE7DF">
                <a:alpha val="100000"/>
              </a:srgbClr>
            </a:solidFill>
            <a:ln w="9000" cap="rnd">
              <a:solidFill>
                <a:srgbClr val="FFE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8" name="pt168"/>
            <p:cNvSpPr/>
            <p:nvPr/>
          </p:nvSpPr>
          <p:spPr>
            <a:xfrm>
              <a:off x="10557305" y="3860619"/>
              <a:ext cx="63202" cy="63202"/>
            </a:xfrm>
            <a:prstGeom prst="ellipse">
              <a:avLst/>
            </a:prstGeom>
            <a:solidFill>
              <a:srgbClr val="FFB7A0">
                <a:alpha val="100000"/>
              </a:srgbClr>
            </a:solidFill>
            <a:ln w="9000" cap="rnd">
              <a:solidFill>
                <a:srgbClr val="FFB7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9" name="pt169"/>
            <p:cNvSpPr/>
            <p:nvPr/>
          </p:nvSpPr>
          <p:spPr>
            <a:xfrm>
              <a:off x="9651014" y="4110553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0" name="pt170"/>
            <p:cNvSpPr/>
            <p:nvPr/>
          </p:nvSpPr>
          <p:spPr>
            <a:xfrm>
              <a:off x="9909954" y="4110553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1" name="pt171"/>
            <p:cNvSpPr/>
            <p:nvPr/>
          </p:nvSpPr>
          <p:spPr>
            <a:xfrm>
              <a:off x="10265997" y="4235521"/>
              <a:ext cx="63202" cy="63202"/>
            </a:xfrm>
            <a:prstGeom prst="ellipse">
              <a:avLst/>
            </a:prstGeom>
            <a:solidFill>
              <a:srgbClr val="9F74FF">
                <a:alpha val="100000"/>
              </a:srgbClr>
            </a:solidFill>
            <a:ln w="9000" cap="rnd">
              <a:solidFill>
                <a:srgbClr val="9F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2" name="pt172"/>
            <p:cNvSpPr/>
            <p:nvPr/>
          </p:nvSpPr>
          <p:spPr>
            <a:xfrm>
              <a:off x="9909954" y="4235521"/>
              <a:ext cx="63202" cy="63202"/>
            </a:xfrm>
            <a:prstGeom prst="ellipse">
              <a:avLst/>
            </a:prstGeom>
            <a:solidFill>
              <a:srgbClr val="FFEEE8">
                <a:alpha val="100000"/>
              </a:srgbClr>
            </a:solidFill>
            <a:ln w="9000" cap="rnd">
              <a:solidFill>
                <a:srgbClr val="FFEE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3" name="pt173"/>
            <p:cNvSpPr/>
            <p:nvPr/>
          </p:nvSpPr>
          <p:spPr>
            <a:xfrm>
              <a:off x="10363100" y="2985847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4" name="pt174"/>
            <p:cNvSpPr/>
            <p:nvPr/>
          </p:nvSpPr>
          <p:spPr>
            <a:xfrm>
              <a:off x="10104160" y="3360749"/>
              <a:ext cx="63202" cy="63202"/>
            </a:xfrm>
            <a:prstGeom prst="ellipse">
              <a:avLst/>
            </a:prstGeom>
            <a:solidFill>
              <a:srgbClr val="FF6C4A">
                <a:alpha val="100000"/>
              </a:srgbClr>
            </a:solidFill>
            <a:ln w="9000" cap="rnd">
              <a:solidFill>
                <a:srgbClr val="FF6C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5" name="pt175"/>
            <p:cNvSpPr/>
            <p:nvPr/>
          </p:nvSpPr>
          <p:spPr>
            <a:xfrm>
              <a:off x="10007057" y="336074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6" name="pt176"/>
            <p:cNvSpPr/>
            <p:nvPr/>
          </p:nvSpPr>
          <p:spPr>
            <a:xfrm>
              <a:off x="11139921" y="3485717"/>
              <a:ext cx="63202" cy="63202"/>
            </a:xfrm>
            <a:prstGeom prst="ellipse">
              <a:avLst/>
            </a:prstGeom>
            <a:solidFill>
              <a:srgbClr val="E5D3FF">
                <a:alpha val="100000"/>
              </a:srgbClr>
            </a:solidFill>
            <a:ln w="9000" cap="rnd">
              <a:solidFill>
                <a:srgbClr val="E5D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7" name="pt177"/>
            <p:cNvSpPr/>
            <p:nvPr/>
          </p:nvSpPr>
          <p:spPr>
            <a:xfrm>
              <a:off x="11172288" y="3485717"/>
              <a:ext cx="63202" cy="63202"/>
            </a:xfrm>
            <a:prstGeom prst="ellipse">
              <a:avLst/>
            </a:prstGeom>
            <a:solidFill>
              <a:srgbClr val="D3B8FF">
                <a:alpha val="100000"/>
              </a:srgbClr>
            </a:solidFill>
            <a:ln w="9000" cap="rnd">
              <a:solidFill>
                <a:srgbClr val="D3B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8" name="pt178"/>
            <p:cNvSpPr/>
            <p:nvPr/>
          </p:nvSpPr>
          <p:spPr>
            <a:xfrm>
              <a:off x="10363100" y="3610684"/>
              <a:ext cx="63202" cy="63202"/>
            </a:xfrm>
            <a:prstGeom prst="ellipse">
              <a:avLst/>
            </a:prstGeom>
            <a:solidFill>
              <a:srgbClr val="CEB0FF">
                <a:alpha val="100000"/>
              </a:srgbClr>
            </a:solidFill>
            <a:ln w="9000" cap="rnd">
              <a:solidFill>
                <a:srgbClr val="CEB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9" name="pt179"/>
            <p:cNvSpPr/>
            <p:nvPr/>
          </p:nvSpPr>
          <p:spPr>
            <a:xfrm>
              <a:off x="9942322" y="3735651"/>
              <a:ext cx="63202" cy="63202"/>
            </a:xfrm>
            <a:prstGeom prst="ellipse">
              <a:avLst/>
            </a:prstGeom>
            <a:solidFill>
              <a:srgbClr val="FFF7F4">
                <a:alpha val="100000"/>
              </a:srgbClr>
            </a:solidFill>
            <a:ln w="9000" cap="rnd">
              <a:solidFill>
                <a:srgbClr val="FFF7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0" name="pt180"/>
            <p:cNvSpPr/>
            <p:nvPr/>
          </p:nvSpPr>
          <p:spPr>
            <a:xfrm>
              <a:off x="11172288" y="3735651"/>
              <a:ext cx="63202" cy="63202"/>
            </a:xfrm>
            <a:prstGeom prst="ellipse">
              <a:avLst/>
            </a:prstGeom>
            <a:solidFill>
              <a:srgbClr val="FEFEFF">
                <a:alpha val="100000"/>
              </a:srgbClr>
            </a:solidFill>
            <a:ln w="9000" cap="rnd">
              <a:solidFill>
                <a:srgbClr val="FEF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1" name="pt181"/>
            <p:cNvSpPr/>
            <p:nvPr/>
          </p:nvSpPr>
          <p:spPr>
            <a:xfrm>
              <a:off x="10654408" y="3860619"/>
              <a:ext cx="63202" cy="63202"/>
            </a:xfrm>
            <a:prstGeom prst="ellipse">
              <a:avLst/>
            </a:prstGeom>
            <a:solidFill>
              <a:srgbClr val="F9F5FF">
                <a:alpha val="100000"/>
              </a:srgbClr>
            </a:solidFill>
            <a:ln w="9000" cap="rnd">
              <a:solidFill>
                <a:srgbClr val="F9F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2" name="pt182"/>
            <p:cNvSpPr/>
            <p:nvPr/>
          </p:nvSpPr>
          <p:spPr>
            <a:xfrm>
              <a:off x="9974689" y="3860619"/>
              <a:ext cx="63202" cy="63202"/>
            </a:xfrm>
            <a:prstGeom prst="ellipse">
              <a:avLst/>
            </a:prstGeom>
            <a:solidFill>
              <a:srgbClr val="FFFDFD">
                <a:alpha val="100000"/>
              </a:srgbClr>
            </a:solidFill>
            <a:ln w="9000" cap="rnd">
              <a:solidFill>
                <a:srgbClr val="FF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3" name="pt183"/>
            <p:cNvSpPr/>
            <p:nvPr/>
          </p:nvSpPr>
          <p:spPr>
            <a:xfrm>
              <a:off x="10330732" y="3860619"/>
              <a:ext cx="63202" cy="63202"/>
            </a:xfrm>
            <a:prstGeom prst="ellipse">
              <a:avLst/>
            </a:prstGeom>
            <a:solidFill>
              <a:srgbClr val="EBDDFF">
                <a:alpha val="100000"/>
              </a:srgbClr>
            </a:solidFill>
            <a:ln w="9000" cap="rnd">
              <a:solidFill>
                <a:srgbClr val="EBD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4" name="pt184"/>
            <p:cNvSpPr/>
            <p:nvPr/>
          </p:nvSpPr>
          <p:spPr>
            <a:xfrm>
              <a:off x="10104160" y="3985586"/>
              <a:ext cx="63202" cy="63202"/>
            </a:xfrm>
            <a:prstGeom prst="ellipse">
              <a:avLst/>
            </a:prstGeom>
            <a:solidFill>
              <a:srgbClr val="FFDBCF">
                <a:alpha val="100000"/>
              </a:srgbClr>
            </a:solidFill>
            <a:ln w="9000" cap="rnd">
              <a:solidFill>
                <a:srgbClr val="FFDB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5" name="pt185"/>
            <p:cNvSpPr/>
            <p:nvPr/>
          </p:nvSpPr>
          <p:spPr>
            <a:xfrm>
              <a:off x="10978083" y="3985586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6" name="pt186"/>
            <p:cNvSpPr/>
            <p:nvPr/>
          </p:nvSpPr>
          <p:spPr>
            <a:xfrm>
              <a:off x="10395467" y="3985586"/>
              <a:ext cx="63202" cy="63202"/>
            </a:xfrm>
            <a:prstGeom prst="ellipse">
              <a:avLst/>
            </a:prstGeom>
            <a:solidFill>
              <a:srgbClr val="A074FF">
                <a:alpha val="100000"/>
              </a:srgbClr>
            </a:solidFill>
            <a:ln w="9000" cap="rnd">
              <a:solidFill>
                <a:srgbClr val="A07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7" name="pt187"/>
            <p:cNvSpPr/>
            <p:nvPr/>
          </p:nvSpPr>
          <p:spPr>
            <a:xfrm>
              <a:off x="10104160" y="3985586"/>
              <a:ext cx="63202" cy="63202"/>
            </a:xfrm>
            <a:prstGeom prst="ellipse">
              <a:avLst/>
            </a:prstGeom>
            <a:solidFill>
              <a:srgbClr val="FFC4B1">
                <a:alpha val="100000"/>
              </a:srgbClr>
            </a:solidFill>
            <a:ln w="9000" cap="rnd">
              <a:solidFill>
                <a:srgbClr val="FFC4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8" name="pt188"/>
            <p:cNvSpPr/>
            <p:nvPr/>
          </p:nvSpPr>
          <p:spPr>
            <a:xfrm>
              <a:off x="10298365" y="4110553"/>
              <a:ext cx="63202" cy="63202"/>
            </a:xfrm>
            <a:prstGeom prst="ellipse">
              <a:avLst/>
            </a:prstGeom>
            <a:solidFill>
              <a:srgbClr val="FFD2C2">
                <a:alpha val="100000"/>
              </a:srgbClr>
            </a:solidFill>
            <a:ln w="9000" cap="rnd">
              <a:solidFill>
                <a:srgbClr val="FFD2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9" name="pt189"/>
            <p:cNvSpPr/>
            <p:nvPr/>
          </p:nvSpPr>
          <p:spPr>
            <a:xfrm>
              <a:off x="10686775" y="4110553"/>
              <a:ext cx="63202" cy="63202"/>
            </a:xfrm>
            <a:prstGeom prst="ellipse">
              <a:avLst/>
            </a:prstGeom>
            <a:solidFill>
              <a:srgbClr val="FFDDD1">
                <a:alpha val="100000"/>
              </a:srgbClr>
            </a:solidFill>
            <a:ln w="9000" cap="rnd">
              <a:solidFill>
                <a:srgbClr val="FFDD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0" name="pt190"/>
            <p:cNvSpPr/>
            <p:nvPr/>
          </p:nvSpPr>
          <p:spPr>
            <a:xfrm>
              <a:off x="9942322" y="4110553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1" name="pt191"/>
            <p:cNvSpPr/>
            <p:nvPr/>
          </p:nvSpPr>
          <p:spPr>
            <a:xfrm>
              <a:off x="10201262" y="4235521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2" name="pt192"/>
            <p:cNvSpPr/>
            <p:nvPr/>
          </p:nvSpPr>
          <p:spPr>
            <a:xfrm>
              <a:off x="10168895" y="4360488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3" name="pt193"/>
            <p:cNvSpPr/>
            <p:nvPr/>
          </p:nvSpPr>
          <p:spPr>
            <a:xfrm>
              <a:off x="9586279" y="4485456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4" name="pt194"/>
            <p:cNvSpPr/>
            <p:nvPr/>
          </p:nvSpPr>
          <p:spPr>
            <a:xfrm>
              <a:off x="10104160" y="4610423"/>
              <a:ext cx="63202" cy="63202"/>
            </a:xfrm>
            <a:prstGeom prst="ellipse">
              <a:avLst/>
            </a:prstGeom>
            <a:solidFill>
              <a:srgbClr val="FF9C7F">
                <a:alpha val="100000"/>
              </a:srgbClr>
            </a:solidFill>
            <a:ln w="9000" cap="rnd">
              <a:solidFill>
                <a:srgbClr val="FF9C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5" name="pt195"/>
            <p:cNvSpPr/>
            <p:nvPr/>
          </p:nvSpPr>
          <p:spPr>
            <a:xfrm>
              <a:off x="10007057" y="4735390"/>
              <a:ext cx="63202" cy="63202"/>
            </a:xfrm>
            <a:prstGeom prst="ellipse">
              <a:avLst/>
            </a:prstGeom>
            <a:solidFill>
              <a:srgbClr val="AF86FF">
                <a:alpha val="100000"/>
              </a:srgbClr>
            </a:solidFill>
            <a:ln w="9000" cap="rnd">
              <a:solidFill>
                <a:srgbClr val="AF8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6" name="pt196"/>
            <p:cNvSpPr/>
            <p:nvPr/>
          </p:nvSpPr>
          <p:spPr>
            <a:xfrm>
              <a:off x="9909954" y="4735390"/>
              <a:ext cx="63202" cy="63202"/>
            </a:xfrm>
            <a:prstGeom prst="ellipse">
              <a:avLst/>
            </a:prstGeom>
            <a:solidFill>
              <a:srgbClr val="FF6443">
                <a:alpha val="100000"/>
              </a:srgbClr>
            </a:solidFill>
            <a:ln w="9000" cap="rnd">
              <a:solidFill>
                <a:srgbClr val="FF64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7" name="pt197"/>
            <p:cNvSpPr/>
            <p:nvPr/>
          </p:nvSpPr>
          <p:spPr>
            <a:xfrm>
              <a:off x="10978083" y="3235782"/>
              <a:ext cx="63202" cy="63202"/>
            </a:xfrm>
            <a:prstGeom prst="ellipse">
              <a:avLst/>
            </a:prstGeom>
            <a:solidFill>
              <a:srgbClr val="DCC5FF">
                <a:alpha val="100000"/>
              </a:srgbClr>
            </a:solidFill>
            <a:ln w="9000" cap="rnd">
              <a:solidFill>
                <a:srgbClr val="DCC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8" name="pt198"/>
            <p:cNvSpPr/>
            <p:nvPr/>
          </p:nvSpPr>
          <p:spPr>
            <a:xfrm>
              <a:off x="10492570" y="3610684"/>
              <a:ext cx="63202" cy="63202"/>
            </a:xfrm>
            <a:prstGeom prst="ellipse">
              <a:avLst/>
            </a:prstGeom>
            <a:solidFill>
              <a:srgbClr val="FF5737">
                <a:alpha val="100000"/>
              </a:srgbClr>
            </a:solidFill>
            <a:ln w="9000" cap="rnd">
              <a:solidFill>
                <a:srgbClr val="FF57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9" name="pt199"/>
            <p:cNvSpPr/>
            <p:nvPr/>
          </p:nvSpPr>
          <p:spPr>
            <a:xfrm>
              <a:off x="11366493" y="3735651"/>
              <a:ext cx="63202" cy="63202"/>
            </a:xfrm>
            <a:prstGeom prst="ellipse">
              <a:avLst/>
            </a:prstGeom>
            <a:solidFill>
              <a:srgbClr val="D1B5FF">
                <a:alpha val="100000"/>
              </a:srgbClr>
            </a:solidFill>
            <a:ln w="9000" cap="rnd">
              <a:solidFill>
                <a:srgbClr val="D1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0" name="pt200"/>
            <p:cNvSpPr/>
            <p:nvPr/>
          </p:nvSpPr>
          <p:spPr>
            <a:xfrm>
              <a:off x="11301758" y="3735651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1" name="pt201"/>
            <p:cNvSpPr/>
            <p:nvPr/>
          </p:nvSpPr>
          <p:spPr>
            <a:xfrm>
              <a:off x="10039425" y="3860619"/>
              <a:ext cx="63202" cy="63202"/>
            </a:xfrm>
            <a:prstGeom prst="ellipse">
              <a:avLst/>
            </a:prstGeom>
            <a:solidFill>
              <a:srgbClr val="ECDEFF">
                <a:alpha val="100000"/>
              </a:srgbClr>
            </a:solidFill>
            <a:ln w="9000" cap="rnd">
              <a:solidFill>
                <a:srgbClr val="ECD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2" name="pt202"/>
            <p:cNvSpPr/>
            <p:nvPr/>
          </p:nvSpPr>
          <p:spPr>
            <a:xfrm>
              <a:off x="10492570" y="3860619"/>
              <a:ext cx="63202" cy="63202"/>
            </a:xfrm>
            <a:prstGeom prst="ellipse">
              <a:avLst/>
            </a:prstGeom>
            <a:solidFill>
              <a:srgbClr val="FF9071">
                <a:alpha val="100000"/>
              </a:srgbClr>
            </a:solidFill>
            <a:ln w="9000" cap="rnd">
              <a:solidFill>
                <a:srgbClr val="FF90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3" name="pt203"/>
            <p:cNvSpPr/>
            <p:nvPr/>
          </p:nvSpPr>
          <p:spPr>
            <a:xfrm>
              <a:off x="10265997" y="3860619"/>
              <a:ext cx="63202" cy="63202"/>
            </a:xfrm>
            <a:prstGeom prst="ellipse">
              <a:avLst/>
            </a:prstGeom>
            <a:solidFill>
              <a:srgbClr val="FFD4C5">
                <a:alpha val="100000"/>
              </a:srgbClr>
            </a:solidFill>
            <a:ln w="9000" cap="rnd">
              <a:solidFill>
                <a:srgbClr val="FFD4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4" name="pt204"/>
            <p:cNvSpPr/>
            <p:nvPr/>
          </p:nvSpPr>
          <p:spPr>
            <a:xfrm>
              <a:off x="10913348" y="3860619"/>
              <a:ext cx="63202" cy="63202"/>
            </a:xfrm>
            <a:prstGeom prst="ellipse">
              <a:avLst/>
            </a:prstGeom>
            <a:solidFill>
              <a:srgbClr val="FFDCCF">
                <a:alpha val="100000"/>
              </a:srgbClr>
            </a:solidFill>
            <a:ln w="9000" cap="rnd">
              <a:solidFill>
                <a:srgbClr val="FFDC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5" name="pt205"/>
            <p:cNvSpPr/>
            <p:nvPr/>
          </p:nvSpPr>
          <p:spPr>
            <a:xfrm>
              <a:off x="10071792" y="3860619"/>
              <a:ext cx="63202" cy="63202"/>
            </a:xfrm>
            <a:prstGeom prst="ellipse">
              <a:avLst/>
            </a:prstGeom>
            <a:solidFill>
              <a:srgbClr val="FFB49C">
                <a:alpha val="100000"/>
              </a:srgbClr>
            </a:solidFill>
            <a:ln w="9000" cap="rnd">
              <a:solidFill>
                <a:srgbClr val="FFB4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6" name="pt206"/>
            <p:cNvSpPr/>
            <p:nvPr/>
          </p:nvSpPr>
          <p:spPr>
            <a:xfrm>
              <a:off x="10298365" y="3985586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7" name="pt207"/>
            <p:cNvSpPr/>
            <p:nvPr/>
          </p:nvSpPr>
          <p:spPr>
            <a:xfrm>
              <a:off x="10589673" y="3985586"/>
              <a:ext cx="63202" cy="63202"/>
            </a:xfrm>
            <a:prstGeom prst="ellipse">
              <a:avLst/>
            </a:prstGeom>
            <a:solidFill>
              <a:srgbClr val="B68FFF">
                <a:alpha val="100000"/>
              </a:srgbClr>
            </a:solidFill>
            <a:ln w="9000" cap="rnd">
              <a:solidFill>
                <a:srgbClr val="B68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8" name="pt208"/>
            <p:cNvSpPr/>
            <p:nvPr/>
          </p:nvSpPr>
          <p:spPr>
            <a:xfrm>
              <a:off x="10007057" y="4110553"/>
              <a:ext cx="63202" cy="63202"/>
            </a:xfrm>
            <a:prstGeom prst="ellipse">
              <a:avLst/>
            </a:prstGeom>
            <a:solidFill>
              <a:srgbClr val="FFFEFD">
                <a:alpha val="100000"/>
              </a:srgbClr>
            </a:solidFill>
            <a:ln w="9000" cap="rnd">
              <a:solidFill>
                <a:srgbClr val="FF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9" name="pt209"/>
            <p:cNvSpPr/>
            <p:nvPr/>
          </p:nvSpPr>
          <p:spPr>
            <a:xfrm>
              <a:off x="9877587" y="4110553"/>
              <a:ext cx="63202" cy="63202"/>
            </a:xfrm>
            <a:prstGeom prst="ellipse">
              <a:avLst/>
            </a:prstGeom>
            <a:solidFill>
              <a:srgbClr val="FFE4DA">
                <a:alpha val="100000"/>
              </a:srgbClr>
            </a:solidFill>
            <a:ln w="9000" cap="rnd">
              <a:solidFill>
                <a:srgbClr val="FFE4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0" name="pt210"/>
            <p:cNvSpPr/>
            <p:nvPr/>
          </p:nvSpPr>
          <p:spPr>
            <a:xfrm>
              <a:off x="10719143" y="4235521"/>
              <a:ext cx="63202" cy="63202"/>
            </a:xfrm>
            <a:prstGeom prst="ellipse">
              <a:avLst/>
            </a:prstGeom>
            <a:solidFill>
              <a:srgbClr val="FF6140">
                <a:alpha val="100000"/>
              </a:srgbClr>
            </a:solidFill>
            <a:ln w="9000" cap="rnd">
              <a:solidFill>
                <a:srgbClr val="FF61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1" name="pt211"/>
            <p:cNvSpPr/>
            <p:nvPr/>
          </p:nvSpPr>
          <p:spPr>
            <a:xfrm>
              <a:off x="10557305" y="4235521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2" name="pt212"/>
            <p:cNvSpPr/>
            <p:nvPr/>
          </p:nvSpPr>
          <p:spPr>
            <a:xfrm>
              <a:off x="11172288" y="4360488"/>
              <a:ext cx="63202" cy="63202"/>
            </a:xfrm>
            <a:prstGeom prst="ellipse">
              <a:avLst/>
            </a:prstGeom>
            <a:solidFill>
              <a:srgbClr val="B28AFF">
                <a:alpha val="100000"/>
              </a:srgbClr>
            </a:solidFill>
            <a:ln w="9000" cap="rnd">
              <a:solidFill>
                <a:srgbClr val="B2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3" name="pt213"/>
            <p:cNvSpPr/>
            <p:nvPr/>
          </p:nvSpPr>
          <p:spPr>
            <a:xfrm>
              <a:off x="9942322" y="4360488"/>
              <a:ext cx="63202" cy="63202"/>
            </a:xfrm>
            <a:prstGeom prst="ellipse">
              <a:avLst/>
            </a:prstGeom>
            <a:solidFill>
              <a:srgbClr val="BA94FF">
                <a:alpha val="100000"/>
              </a:srgbClr>
            </a:solidFill>
            <a:ln w="9000" cap="rnd">
              <a:solidFill>
                <a:srgbClr val="BA9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4" name="pt214"/>
            <p:cNvSpPr/>
            <p:nvPr/>
          </p:nvSpPr>
          <p:spPr>
            <a:xfrm>
              <a:off x="9942322" y="4485456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5" name="pt215"/>
            <p:cNvSpPr/>
            <p:nvPr/>
          </p:nvSpPr>
          <p:spPr>
            <a:xfrm>
              <a:off x="10880980" y="4485456"/>
              <a:ext cx="63202" cy="63202"/>
            </a:xfrm>
            <a:prstGeom prst="ellipse">
              <a:avLst/>
            </a:prstGeom>
            <a:solidFill>
              <a:srgbClr val="EEE1FF">
                <a:alpha val="100000"/>
              </a:srgbClr>
            </a:solidFill>
            <a:ln w="9000" cap="rnd">
              <a:solidFill>
                <a:srgbClr val="EEE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6" name="pt216"/>
            <p:cNvSpPr/>
            <p:nvPr/>
          </p:nvSpPr>
          <p:spPr>
            <a:xfrm>
              <a:off x="10622040" y="4485456"/>
              <a:ext cx="63202" cy="63202"/>
            </a:xfrm>
            <a:prstGeom prst="ellipse">
              <a:avLst/>
            </a:prstGeom>
            <a:solidFill>
              <a:srgbClr val="FFCFBF">
                <a:alpha val="100000"/>
              </a:srgbClr>
            </a:solidFill>
            <a:ln w="9000" cap="rnd">
              <a:solidFill>
                <a:srgbClr val="FFCF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7" name="pt217"/>
            <p:cNvSpPr/>
            <p:nvPr/>
          </p:nvSpPr>
          <p:spPr>
            <a:xfrm>
              <a:off x="10071792" y="4485456"/>
              <a:ext cx="63202" cy="63202"/>
            </a:xfrm>
            <a:prstGeom prst="ellipse">
              <a:avLst/>
            </a:prstGeom>
            <a:solidFill>
              <a:srgbClr val="FF9476">
                <a:alpha val="100000"/>
              </a:srgbClr>
            </a:solidFill>
            <a:ln w="9000" cap="rnd">
              <a:solidFill>
                <a:srgbClr val="FF94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8" name="pt218"/>
            <p:cNvSpPr/>
            <p:nvPr/>
          </p:nvSpPr>
          <p:spPr>
            <a:xfrm>
              <a:off x="10492570" y="4610423"/>
              <a:ext cx="63202" cy="63202"/>
            </a:xfrm>
            <a:prstGeom prst="ellipse">
              <a:avLst/>
            </a:prstGeom>
            <a:solidFill>
              <a:srgbClr val="A378FF">
                <a:alpha val="100000"/>
              </a:srgbClr>
            </a:solidFill>
            <a:ln w="9000" cap="rnd">
              <a:solidFill>
                <a:srgbClr val="A37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9" name="pt219"/>
            <p:cNvSpPr/>
            <p:nvPr/>
          </p:nvSpPr>
          <p:spPr>
            <a:xfrm>
              <a:off x="10622040" y="4735390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0" name="pt220"/>
            <p:cNvSpPr/>
            <p:nvPr/>
          </p:nvSpPr>
          <p:spPr>
            <a:xfrm>
              <a:off x="10816245" y="4735390"/>
              <a:ext cx="63202" cy="6320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1" name="pt221"/>
            <p:cNvSpPr/>
            <p:nvPr/>
          </p:nvSpPr>
          <p:spPr>
            <a:xfrm>
              <a:off x="10622040" y="4735390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2" name="pt222"/>
            <p:cNvSpPr/>
            <p:nvPr/>
          </p:nvSpPr>
          <p:spPr>
            <a:xfrm>
              <a:off x="10007057" y="4860358"/>
              <a:ext cx="63202" cy="63202"/>
            </a:xfrm>
            <a:prstGeom prst="ellipse">
              <a:avLst/>
            </a:prstGeom>
            <a:solidFill>
              <a:srgbClr val="8E61FF">
                <a:alpha val="100000"/>
              </a:srgbClr>
            </a:solidFill>
            <a:ln w="9000" cap="rnd">
              <a:solidFill>
                <a:srgbClr val="8E6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3" name="pt223"/>
            <p:cNvSpPr/>
            <p:nvPr/>
          </p:nvSpPr>
          <p:spPr>
            <a:xfrm>
              <a:off x="10363100" y="4985325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4" name="pt224"/>
            <p:cNvSpPr/>
            <p:nvPr/>
          </p:nvSpPr>
          <p:spPr>
            <a:xfrm>
              <a:off x="10363100" y="4985325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5" name="pt225"/>
            <p:cNvSpPr/>
            <p:nvPr/>
          </p:nvSpPr>
          <p:spPr>
            <a:xfrm>
              <a:off x="9942322" y="4985325"/>
              <a:ext cx="63202" cy="63202"/>
            </a:xfrm>
            <a:prstGeom prst="ellipse">
              <a:avLst/>
            </a:prstGeom>
            <a:solidFill>
              <a:srgbClr val="FFDACC">
                <a:alpha val="100000"/>
              </a:srgbClr>
            </a:solidFill>
            <a:ln w="9000" cap="rnd">
              <a:solidFill>
                <a:srgbClr val="FFDA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6" name="pt226"/>
            <p:cNvSpPr/>
            <p:nvPr/>
          </p:nvSpPr>
          <p:spPr>
            <a:xfrm>
              <a:off x="9845219" y="4985325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7" name="pt227"/>
            <p:cNvSpPr/>
            <p:nvPr/>
          </p:nvSpPr>
          <p:spPr>
            <a:xfrm>
              <a:off x="10265997" y="4985325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8" name="pt228"/>
            <p:cNvSpPr/>
            <p:nvPr/>
          </p:nvSpPr>
          <p:spPr>
            <a:xfrm>
              <a:off x="10039425" y="5235260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9" name="pt229"/>
            <p:cNvSpPr/>
            <p:nvPr/>
          </p:nvSpPr>
          <p:spPr>
            <a:xfrm>
              <a:off x="10039425" y="5235260"/>
              <a:ext cx="63202" cy="63202"/>
            </a:xfrm>
            <a:prstGeom prst="ellipse">
              <a:avLst/>
            </a:prstGeom>
            <a:solidFill>
              <a:srgbClr val="FFE2D8">
                <a:alpha val="100000"/>
              </a:srgbClr>
            </a:solidFill>
            <a:ln w="9000" cap="rnd">
              <a:solidFill>
                <a:srgbClr val="FFE2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0" name="pt230"/>
            <p:cNvSpPr/>
            <p:nvPr/>
          </p:nvSpPr>
          <p:spPr>
            <a:xfrm>
              <a:off x="10265997" y="5235260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1" name="pt231"/>
            <p:cNvSpPr/>
            <p:nvPr/>
          </p:nvSpPr>
          <p:spPr>
            <a:xfrm>
              <a:off x="9974689" y="5235260"/>
              <a:ext cx="63202" cy="63202"/>
            </a:xfrm>
            <a:prstGeom prst="ellipse">
              <a:avLst/>
            </a:prstGeom>
            <a:solidFill>
              <a:srgbClr val="FF7756">
                <a:alpha val="100000"/>
              </a:srgbClr>
            </a:solidFill>
            <a:ln w="9000" cap="rnd">
              <a:solidFill>
                <a:srgbClr val="FF77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2" name="pt232"/>
            <p:cNvSpPr/>
            <p:nvPr/>
          </p:nvSpPr>
          <p:spPr>
            <a:xfrm>
              <a:off x="9651014" y="5235260"/>
              <a:ext cx="63202" cy="63202"/>
            </a:xfrm>
            <a:prstGeom prst="ellipse">
              <a:avLst/>
            </a:prstGeom>
            <a:solidFill>
              <a:srgbClr val="966AFF">
                <a:alpha val="100000"/>
              </a:srgbClr>
            </a:solidFill>
            <a:ln w="9000" cap="rnd">
              <a:solidFill>
                <a:srgbClr val="96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3" name="pt233"/>
            <p:cNvSpPr/>
            <p:nvPr/>
          </p:nvSpPr>
          <p:spPr>
            <a:xfrm>
              <a:off x="10104160" y="5235260"/>
              <a:ext cx="63202" cy="63202"/>
            </a:xfrm>
            <a:prstGeom prst="ellipse">
              <a:avLst/>
            </a:prstGeom>
            <a:solidFill>
              <a:srgbClr val="AE85FF">
                <a:alpha val="100000"/>
              </a:srgbClr>
            </a:solidFill>
            <a:ln w="9000" cap="rnd">
              <a:solidFill>
                <a:srgbClr val="AE8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4" name="pt234"/>
            <p:cNvSpPr/>
            <p:nvPr/>
          </p:nvSpPr>
          <p:spPr>
            <a:xfrm>
              <a:off x="10265997" y="5485194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5" name="pt235"/>
            <p:cNvSpPr/>
            <p:nvPr/>
          </p:nvSpPr>
          <p:spPr>
            <a:xfrm>
              <a:off x="10751510" y="3860619"/>
              <a:ext cx="63202" cy="63202"/>
            </a:xfrm>
            <a:prstGeom prst="ellipse">
              <a:avLst/>
            </a:prstGeom>
            <a:solidFill>
              <a:srgbClr val="FFB59D">
                <a:alpha val="100000"/>
              </a:srgbClr>
            </a:solidFill>
            <a:ln w="9000" cap="rnd">
              <a:solidFill>
                <a:srgbClr val="FFB5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6" name="pt236"/>
            <p:cNvSpPr/>
            <p:nvPr/>
          </p:nvSpPr>
          <p:spPr>
            <a:xfrm>
              <a:off x="10492570" y="3860619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7" name="pt237"/>
            <p:cNvSpPr/>
            <p:nvPr/>
          </p:nvSpPr>
          <p:spPr>
            <a:xfrm>
              <a:off x="10945715" y="3985586"/>
              <a:ext cx="63202" cy="63202"/>
            </a:xfrm>
            <a:prstGeom prst="ellipse">
              <a:avLst/>
            </a:prstGeom>
            <a:solidFill>
              <a:srgbClr val="FFF8F5">
                <a:alpha val="100000"/>
              </a:srgbClr>
            </a:solidFill>
            <a:ln w="9000" cap="rnd">
              <a:solidFill>
                <a:srgbClr val="FF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8" name="pt238"/>
            <p:cNvSpPr/>
            <p:nvPr/>
          </p:nvSpPr>
          <p:spPr>
            <a:xfrm>
              <a:off x="11075186" y="3985586"/>
              <a:ext cx="63202" cy="63202"/>
            </a:xfrm>
            <a:prstGeom prst="ellipse">
              <a:avLst/>
            </a:prstGeom>
            <a:solidFill>
              <a:srgbClr val="E2CEFF">
                <a:alpha val="100000"/>
              </a:srgbClr>
            </a:solidFill>
            <a:ln w="9000" cap="rnd">
              <a:solidFill>
                <a:srgbClr val="E2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9" name="pt239"/>
            <p:cNvSpPr/>
            <p:nvPr/>
          </p:nvSpPr>
          <p:spPr>
            <a:xfrm>
              <a:off x="10978083" y="4110553"/>
              <a:ext cx="63202" cy="63202"/>
            </a:xfrm>
            <a:prstGeom prst="ellipse">
              <a:avLst/>
            </a:prstGeom>
            <a:solidFill>
              <a:srgbClr val="A980FF">
                <a:alpha val="100000"/>
              </a:srgbClr>
            </a:solidFill>
            <a:ln w="9000" cap="rnd">
              <a:solidFill>
                <a:srgbClr val="A98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0" name="pt240"/>
            <p:cNvSpPr/>
            <p:nvPr/>
          </p:nvSpPr>
          <p:spPr>
            <a:xfrm>
              <a:off x="10524937" y="4110553"/>
              <a:ext cx="63202" cy="63202"/>
            </a:xfrm>
            <a:prstGeom prst="ellipse">
              <a:avLst/>
            </a:prstGeom>
            <a:solidFill>
              <a:srgbClr val="FF8D6D">
                <a:alpha val="100000"/>
              </a:srgbClr>
            </a:solidFill>
            <a:ln w="9000" cap="rnd">
              <a:solidFill>
                <a:srgbClr val="FF8D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1" name="pt241"/>
            <p:cNvSpPr/>
            <p:nvPr/>
          </p:nvSpPr>
          <p:spPr>
            <a:xfrm>
              <a:off x="10104160" y="4110553"/>
              <a:ext cx="63202" cy="63202"/>
            </a:xfrm>
            <a:prstGeom prst="ellipse">
              <a:avLst/>
            </a:prstGeom>
            <a:solidFill>
              <a:srgbClr val="FF714F">
                <a:alpha val="100000"/>
              </a:srgbClr>
            </a:solidFill>
            <a:ln w="9000" cap="rnd">
              <a:solidFill>
                <a:srgbClr val="FF71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2" name="pt242"/>
            <p:cNvSpPr/>
            <p:nvPr/>
          </p:nvSpPr>
          <p:spPr>
            <a:xfrm>
              <a:off x="10460202" y="4110553"/>
              <a:ext cx="63202" cy="63202"/>
            </a:xfrm>
            <a:prstGeom prst="ellipse">
              <a:avLst/>
            </a:prstGeom>
            <a:solidFill>
              <a:srgbClr val="FF4E2F">
                <a:alpha val="100000"/>
              </a:srgbClr>
            </a:solidFill>
            <a:ln w="9000" cap="rnd">
              <a:solidFill>
                <a:srgbClr val="FF4E2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3" name="pt243"/>
            <p:cNvSpPr/>
            <p:nvPr/>
          </p:nvSpPr>
          <p:spPr>
            <a:xfrm>
              <a:off x="11010450" y="4235521"/>
              <a:ext cx="63202" cy="63202"/>
            </a:xfrm>
            <a:prstGeom prst="ellipse">
              <a:avLst/>
            </a:prstGeom>
            <a:solidFill>
              <a:srgbClr val="D7BDFF">
                <a:alpha val="100000"/>
              </a:srgbClr>
            </a:solidFill>
            <a:ln w="9000" cap="rnd">
              <a:solidFill>
                <a:srgbClr val="D7B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4" name="pt244"/>
            <p:cNvSpPr/>
            <p:nvPr/>
          </p:nvSpPr>
          <p:spPr>
            <a:xfrm>
              <a:off x="11075186" y="4235521"/>
              <a:ext cx="63202" cy="63202"/>
            </a:xfrm>
            <a:prstGeom prst="ellipse">
              <a:avLst/>
            </a:prstGeom>
            <a:solidFill>
              <a:srgbClr val="C29FFF">
                <a:alpha val="100000"/>
              </a:srgbClr>
            </a:solidFill>
            <a:ln w="9000" cap="rnd">
              <a:solidFill>
                <a:srgbClr val="C29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5" name="pt245"/>
            <p:cNvSpPr/>
            <p:nvPr/>
          </p:nvSpPr>
          <p:spPr>
            <a:xfrm>
              <a:off x="10686775" y="4235521"/>
              <a:ext cx="63202" cy="63202"/>
            </a:xfrm>
            <a:prstGeom prst="ellipse">
              <a:avLst/>
            </a:prstGeom>
            <a:solidFill>
              <a:srgbClr val="DDC6FF">
                <a:alpha val="100000"/>
              </a:srgbClr>
            </a:solidFill>
            <a:ln w="9000" cap="rnd">
              <a:solidFill>
                <a:srgbClr val="DDC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6" name="pt246"/>
            <p:cNvSpPr/>
            <p:nvPr/>
          </p:nvSpPr>
          <p:spPr>
            <a:xfrm>
              <a:off x="10524937" y="4235521"/>
              <a:ext cx="63202" cy="63202"/>
            </a:xfrm>
            <a:prstGeom prst="ellipse">
              <a:avLst/>
            </a:prstGeom>
            <a:solidFill>
              <a:srgbClr val="9B6FFF">
                <a:alpha val="100000"/>
              </a:srgbClr>
            </a:solidFill>
            <a:ln w="9000" cap="rnd">
              <a:solidFill>
                <a:srgbClr val="9B6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7" name="pt247"/>
            <p:cNvSpPr/>
            <p:nvPr/>
          </p:nvSpPr>
          <p:spPr>
            <a:xfrm>
              <a:off x="10524937" y="4235521"/>
              <a:ext cx="63202" cy="63202"/>
            </a:xfrm>
            <a:prstGeom prst="ellipse">
              <a:avLst/>
            </a:prstGeom>
            <a:solidFill>
              <a:srgbClr val="B892FF">
                <a:alpha val="100000"/>
              </a:srgbClr>
            </a:solidFill>
            <a:ln w="9000" cap="rnd">
              <a:solidFill>
                <a:srgbClr val="B89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8" name="pt248"/>
            <p:cNvSpPr/>
            <p:nvPr/>
          </p:nvSpPr>
          <p:spPr>
            <a:xfrm>
              <a:off x="10136527" y="4360488"/>
              <a:ext cx="63202" cy="63202"/>
            </a:xfrm>
            <a:prstGeom prst="ellipse">
              <a:avLst/>
            </a:prstGeom>
            <a:solidFill>
              <a:srgbClr val="B088FF">
                <a:alpha val="100000"/>
              </a:srgbClr>
            </a:solidFill>
            <a:ln w="9000" cap="rnd">
              <a:solidFill>
                <a:srgbClr val="B08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9" name="pt249"/>
            <p:cNvSpPr/>
            <p:nvPr/>
          </p:nvSpPr>
          <p:spPr>
            <a:xfrm>
              <a:off x="9877587" y="4360488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0" name="pt250"/>
            <p:cNvSpPr/>
            <p:nvPr/>
          </p:nvSpPr>
          <p:spPr>
            <a:xfrm>
              <a:off x="10330732" y="4360488"/>
              <a:ext cx="63202" cy="63202"/>
            </a:xfrm>
            <a:prstGeom prst="ellipse">
              <a:avLst/>
            </a:prstGeom>
            <a:solidFill>
              <a:srgbClr val="D1B4FF">
                <a:alpha val="100000"/>
              </a:srgbClr>
            </a:solidFill>
            <a:ln w="9000" cap="rnd">
              <a:solidFill>
                <a:srgbClr val="D1B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1" name="pt251"/>
            <p:cNvSpPr/>
            <p:nvPr/>
          </p:nvSpPr>
          <p:spPr>
            <a:xfrm>
              <a:off x="10233630" y="4360488"/>
              <a:ext cx="63202" cy="63202"/>
            </a:xfrm>
            <a:prstGeom prst="ellipse">
              <a:avLst/>
            </a:prstGeom>
            <a:solidFill>
              <a:srgbClr val="FFF3EF">
                <a:alpha val="100000"/>
              </a:srgbClr>
            </a:solidFill>
            <a:ln w="9000" cap="rnd">
              <a:solidFill>
                <a:srgbClr val="FFF3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2" name="pt252"/>
            <p:cNvSpPr/>
            <p:nvPr/>
          </p:nvSpPr>
          <p:spPr>
            <a:xfrm>
              <a:off x="10848613" y="4485456"/>
              <a:ext cx="63202" cy="63202"/>
            </a:xfrm>
            <a:prstGeom prst="ellipse">
              <a:avLst/>
            </a:prstGeom>
            <a:solidFill>
              <a:srgbClr val="FF8C6D">
                <a:alpha val="100000"/>
              </a:srgbClr>
            </a:solidFill>
            <a:ln w="9000" cap="rnd">
              <a:solidFill>
                <a:srgbClr val="FF8C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3" name="pt253"/>
            <p:cNvSpPr/>
            <p:nvPr/>
          </p:nvSpPr>
          <p:spPr>
            <a:xfrm>
              <a:off x="10719143" y="4485456"/>
              <a:ext cx="63202" cy="63202"/>
            </a:xfrm>
            <a:prstGeom prst="ellipse">
              <a:avLst/>
            </a:prstGeom>
            <a:solidFill>
              <a:srgbClr val="F8F2FF">
                <a:alpha val="100000"/>
              </a:srgbClr>
            </a:solidFill>
            <a:ln w="9000" cap="rnd">
              <a:solidFill>
                <a:srgbClr val="F8F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4" name="pt254"/>
            <p:cNvSpPr/>
            <p:nvPr/>
          </p:nvSpPr>
          <p:spPr>
            <a:xfrm>
              <a:off x="10427835" y="4485456"/>
              <a:ext cx="63202" cy="63202"/>
            </a:xfrm>
            <a:prstGeom prst="ellipse">
              <a:avLst/>
            </a:prstGeom>
            <a:solidFill>
              <a:srgbClr val="BE9AFF">
                <a:alpha val="100000"/>
              </a:srgbClr>
            </a:solidFill>
            <a:ln w="9000" cap="rnd">
              <a:solidFill>
                <a:srgbClr val="BE9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5" name="pt255"/>
            <p:cNvSpPr/>
            <p:nvPr/>
          </p:nvSpPr>
          <p:spPr>
            <a:xfrm>
              <a:off x="10233630" y="4485456"/>
              <a:ext cx="63202" cy="63202"/>
            </a:xfrm>
            <a:prstGeom prst="ellipse">
              <a:avLst/>
            </a:prstGeom>
            <a:solidFill>
              <a:srgbClr val="A67CFF">
                <a:alpha val="100000"/>
              </a:srgbClr>
            </a:solidFill>
            <a:ln w="9000" cap="rnd">
              <a:solidFill>
                <a:srgbClr val="A6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6" name="pt256"/>
            <p:cNvSpPr/>
            <p:nvPr/>
          </p:nvSpPr>
          <p:spPr>
            <a:xfrm>
              <a:off x="11237023" y="4485456"/>
              <a:ext cx="63202" cy="63202"/>
            </a:xfrm>
            <a:prstGeom prst="ellipse">
              <a:avLst/>
            </a:prstGeom>
            <a:solidFill>
              <a:srgbClr val="7F52FF">
                <a:alpha val="100000"/>
              </a:srgbClr>
            </a:solidFill>
            <a:ln w="9000" cap="rnd">
              <a:solidFill>
                <a:srgbClr val="7F5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7" name="pt257"/>
            <p:cNvSpPr/>
            <p:nvPr/>
          </p:nvSpPr>
          <p:spPr>
            <a:xfrm>
              <a:off x="10848613" y="4485456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8" name="pt258"/>
            <p:cNvSpPr/>
            <p:nvPr/>
          </p:nvSpPr>
          <p:spPr>
            <a:xfrm>
              <a:off x="10265997" y="4485456"/>
              <a:ext cx="63202" cy="63202"/>
            </a:xfrm>
            <a:prstGeom prst="ellipse">
              <a:avLst/>
            </a:prstGeom>
            <a:solidFill>
              <a:srgbClr val="FFA286">
                <a:alpha val="100000"/>
              </a:srgbClr>
            </a:solidFill>
            <a:ln w="9000" cap="rnd">
              <a:solidFill>
                <a:srgbClr val="FFA2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9" name="pt259"/>
            <p:cNvSpPr/>
            <p:nvPr/>
          </p:nvSpPr>
          <p:spPr>
            <a:xfrm>
              <a:off x="9683382" y="4610423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0" name="pt260"/>
            <p:cNvSpPr/>
            <p:nvPr/>
          </p:nvSpPr>
          <p:spPr>
            <a:xfrm>
              <a:off x="9845219" y="4610423"/>
              <a:ext cx="63202" cy="63202"/>
            </a:xfrm>
            <a:prstGeom prst="ellipse">
              <a:avLst/>
            </a:prstGeom>
            <a:solidFill>
              <a:srgbClr val="FF2B14">
                <a:alpha val="100000"/>
              </a:srgbClr>
            </a:solidFill>
            <a:ln w="9000" cap="rnd">
              <a:solidFill>
                <a:srgbClr val="FF2B1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1" name="pt261"/>
            <p:cNvSpPr/>
            <p:nvPr/>
          </p:nvSpPr>
          <p:spPr>
            <a:xfrm>
              <a:off x="10363100" y="4610423"/>
              <a:ext cx="63202" cy="63202"/>
            </a:xfrm>
            <a:prstGeom prst="ellipse">
              <a:avLst/>
            </a:prstGeom>
            <a:solidFill>
              <a:srgbClr val="FFE3D9">
                <a:alpha val="100000"/>
              </a:srgbClr>
            </a:solidFill>
            <a:ln w="9000" cap="rnd">
              <a:solidFill>
                <a:srgbClr val="FFE3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2" name="pt262"/>
            <p:cNvSpPr/>
            <p:nvPr/>
          </p:nvSpPr>
          <p:spPr>
            <a:xfrm>
              <a:off x="10201262" y="4610423"/>
              <a:ext cx="63202" cy="63202"/>
            </a:xfrm>
            <a:prstGeom prst="ellipse">
              <a:avLst/>
            </a:prstGeom>
            <a:solidFill>
              <a:srgbClr val="FF6947">
                <a:alpha val="100000"/>
              </a:srgbClr>
            </a:solidFill>
            <a:ln w="9000" cap="rnd">
              <a:solidFill>
                <a:srgbClr val="FF6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3" name="pt263"/>
            <p:cNvSpPr/>
            <p:nvPr/>
          </p:nvSpPr>
          <p:spPr>
            <a:xfrm>
              <a:off x="10427835" y="4735390"/>
              <a:ext cx="63202" cy="63202"/>
            </a:xfrm>
            <a:prstGeom prst="ellipse">
              <a:avLst/>
            </a:prstGeom>
            <a:solidFill>
              <a:srgbClr val="AD84FF">
                <a:alpha val="100000"/>
              </a:srgbClr>
            </a:solidFill>
            <a:ln w="9000" cap="rnd">
              <a:solidFill>
                <a:srgbClr val="AD8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4" name="pt264"/>
            <p:cNvSpPr/>
            <p:nvPr/>
          </p:nvSpPr>
          <p:spPr>
            <a:xfrm>
              <a:off x="10427835" y="4735390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5" name="pt265"/>
            <p:cNvSpPr/>
            <p:nvPr/>
          </p:nvSpPr>
          <p:spPr>
            <a:xfrm>
              <a:off x="10168895" y="4735390"/>
              <a:ext cx="63202" cy="63202"/>
            </a:xfrm>
            <a:prstGeom prst="ellipse">
              <a:avLst/>
            </a:prstGeom>
            <a:solidFill>
              <a:srgbClr val="A97FFF">
                <a:alpha val="100000"/>
              </a:srgbClr>
            </a:solidFill>
            <a:ln w="9000" cap="rnd">
              <a:solidFill>
                <a:srgbClr val="A97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6" name="pt266"/>
            <p:cNvSpPr/>
            <p:nvPr/>
          </p:nvSpPr>
          <p:spPr>
            <a:xfrm>
              <a:off x="9780484" y="4735390"/>
              <a:ext cx="63202" cy="63202"/>
            </a:xfrm>
            <a:prstGeom prst="ellipse">
              <a:avLst/>
            </a:prstGeom>
            <a:solidFill>
              <a:srgbClr val="A176FF">
                <a:alpha val="100000"/>
              </a:srgbClr>
            </a:solidFill>
            <a:ln w="9000" cap="rnd">
              <a:solidFill>
                <a:srgbClr val="A17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7" name="pt267"/>
            <p:cNvSpPr/>
            <p:nvPr/>
          </p:nvSpPr>
          <p:spPr>
            <a:xfrm>
              <a:off x="10460202" y="4735390"/>
              <a:ext cx="63202" cy="63202"/>
            </a:xfrm>
            <a:prstGeom prst="ellipse">
              <a:avLst/>
            </a:prstGeom>
            <a:solidFill>
              <a:srgbClr val="FFA78C">
                <a:alpha val="100000"/>
              </a:srgbClr>
            </a:solidFill>
            <a:ln w="9000" cap="rnd">
              <a:solidFill>
                <a:srgbClr val="FFA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8" name="pt268"/>
            <p:cNvSpPr/>
            <p:nvPr/>
          </p:nvSpPr>
          <p:spPr>
            <a:xfrm>
              <a:off x="10330732" y="4735390"/>
              <a:ext cx="63202" cy="63202"/>
            </a:xfrm>
            <a:prstGeom prst="ellipse">
              <a:avLst/>
            </a:prstGeom>
            <a:solidFill>
              <a:srgbClr val="FF7D5C">
                <a:alpha val="100000"/>
              </a:srgbClr>
            </a:solidFill>
            <a:ln w="9000" cap="rnd">
              <a:solidFill>
                <a:srgbClr val="FF7D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9" name="pt269"/>
            <p:cNvSpPr/>
            <p:nvPr/>
          </p:nvSpPr>
          <p:spPr>
            <a:xfrm>
              <a:off x="10751510" y="4735390"/>
              <a:ext cx="63202" cy="63202"/>
            </a:xfrm>
            <a:prstGeom prst="ellipse">
              <a:avLst/>
            </a:prstGeom>
            <a:solidFill>
              <a:srgbClr val="E6D5FF">
                <a:alpha val="100000"/>
              </a:srgbClr>
            </a:solidFill>
            <a:ln w="9000" cap="rnd">
              <a:solidFill>
                <a:srgbClr val="E6D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0" name="pt270"/>
            <p:cNvSpPr/>
            <p:nvPr/>
          </p:nvSpPr>
          <p:spPr>
            <a:xfrm>
              <a:off x="10201262" y="4860358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1" name="pt271"/>
            <p:cNvSpPr/>
            <p:nvPr/>
          </p:nvSpPr>
          <p:spPr>
            <a:xfrm>
              <a:off x="11075186" y="4860358"/>
              <a:ext cx="63202" cy="63202"/>
            </a:xfrm>
            <a:prstGeom prst="ellipse">
              <a:avLst/>
            </a:prstGeom>
            <a:solidFill>
              <a:srgbClr val="E0CAFF">
                <a:alpha val="100000"/>
              </a:srgbClr>
            </a:solidFill>
            <a:ln w="9000" cap="rnd">
              <a:solidFill>
                <a:srgbClr val="E0C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2" name="pt272"/>
            <p:cNvSpPr/>
            <p:nvPr/>
          </p:nvSpPr>
          <p:spPr>
            <a:xfrm>
              <a:off x="10686775" y="4985325"/>
              <a:ext cx="63202" cy="63202"/>
            </a:xfrm>
            <a:prstGeom prst="ellipse">
              <a:avLst/>
            </a:prstGeom>
            <a:solidFill>
              <a:srgbClr val="A277FF">
                <a:alpha val="100000"/>
              </a:srgbClr>
            </a:solidFill>
            <a:ln w="9000" cap="rnd">
              <a:solidFill>
                <a:srgbClr val="A27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3" name="pt273"/>
            <p:cNvSpPr/>
            <p:nvPr/>
          </p:nvSpPr>
          <p:spPr>
            <a:xfrm>
              <a:off x="9812852" y="4985325"/>
              <a:ext cx="63202" cy="63202"/>
            </a:xfrm>
            <a:prstGeom prst="ellipse">
              <a:avLst/>
            </a:prstGeom>
            <a:solidFill>
              <a:srgbClr val="FF361C">
                <a:alpha val="100000"/>
              </a:srgbClr>
            </a:solidFill>
            <a:ln w="9000" cap="rnd">
              <a:solidFill>
                <a:srgbClr val="FF36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4" name="pt274"/>
            <p:cNvSpPr/>
            <p:nvPr/>
          </p:nvSpPr>
          <p:spPr>
            <a:xfrm>
              <a:off x="10686775" y="4985325"/>
              <a:ext cx="63202" cy="63202"/>
            </a:xfrm>
            <a:prstGeom prst="ellipse">
              <a:avLst/>
            </a:prstGeom>
            <a:solidFill>
              <a:srgbClr val="FFCDBC">
                <a:alpha val="100000"/>
              </a:srgbClr>
            </a:solidFill>
            <a:ln w="9000" cap="rnd">
              <a:solidFill>
                <a:srgbClr val="FFC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5" name="pt275"/>
            <p:cNvSpPr/>
            <p:nvPr/>
          </p:nvSpPr>
          <p:spPr>
            <a:xfrm>
              <a:off x="10201262" y="4985325"/>
              <a:ext cx="63202" cy="63202"/>
            </a:xfrm>
            <a:prstGeom prst="ellipse">
              <a:avLst/>
            </a:prstGeom>
            <a:solidFill>
              <a:srgbClr val="BE99FF">
                <a:alpha val="100000"/>
              </a:srgbClr>
            </a:solidFill>
            <a:ln w="9000" cap="rnd">
              <a:solidFill>
                <a:srgbClr val="BE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6" name="pt276"/>
            <p:cNvSpPr/>
            <p:nvPr/>
          </p:nvSpPr>
          <p:spPr>
            <a:xfrm>
              <a:off x="10395467" y="4985325"/>
              <a:ext cx="63202" cy="63202"/>
            </a:xfrm>
            <a:prstGeom prst="ellipse">
              <a:avLst/>
            </a:prstGeom>
            <a:solidFill>
              <a:srgbClr val="FFCAB8">
                <a:alpha val="100000"/>
              </a:srgbClr>
            </a:solidFill>
            <a:ln w="9000" cap="rnd">
              <a:solidFill>
                <a:srgbClr val="FFCA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7" name="pt277"/>
            <p:cNvSpPr/>
            <p:nvPr/>
          </p:nvSpPr>
          <p:spPr>
            <a:xfrm>
              <a:off x="10492570" y="4985325"/>
              <a:ext cx="63202" cy="63202"/>
            </a:xfrm>
            <a:prstGeom prst="ellipse">
              <a:avLst/>
            </a:prstGeom>
            <a:solidFill>
              <a:srgbClr val="C9A9FF">
                <a:alpha val="100000"/>
              </a:srgbClr>
            </a:solidFill>
            <a:ln w="9000" cap="rnd">
              <a:solidFill>
                <a:srgbClr val="C9A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8" name="pt278"/>
            <p:cNvSpPr/>
            <p:nvPr/>
          </p:nvSpPr>
          <p:spPr>
            <a:xfrm>
              <a:off x="10427835" y="4985325"/>
              <a:ext cx="63202" cy="63202"/>
            </a:xfrm>
            <a:prstGeom prst="ellipse">
              <a:avLst/>
            </a:prstGeom>
            <a:solidFill>
              <a:srgbClr val="CDAEFF">
                <a:alpha val="100000"/>
              </a:srgbClr>
            </a:solidFill>
            <a:ln w="9000" cap="rnd">
              <a:solidFill>
                <a:srgbClr val="CDA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9" name="pt279"/>
            <p:cNvSpPr/>
            <p:nvPr/>
          </p:nvSpPr>
          <p:spPr>
            <a:xfrm>
              <a:off x="10298365" y="4985325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0" name="pt280"/>
            <p:cNvSpPr/>
            <p:nvPr/>
          </p:nvSpPr>
          <p:spPr>
            <a:xfrm>
              <a:off x="10524937" y="4985325"/>
              <a:ext cx="63202" cy="63202"/>
            </a:xfrm>
            <a:prstGeom prst="ellipse">
              <a:avLst/>
            </a:prstGeom>
            <a:solidFill>
              <a:srgbClr val="9E72FF">
                <a:alpha val="100000"/>
              </a:srgbClr>
            </a:solidFill>
            <a:ln w="9000" cap="rnd">
              <a:solidFill>
                <a:srgbClr val="9E7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1" name="pt281"/>
            <p:cNvSpPr/>
            <p:nvPr/>
          </p:nvSpPr>
          <p:spPr>
            <a:xfrm>
              <a:off x="9845219" y="5110292"/>
              <a:ext cx="63202" cy="63202"/>
            </a:xfrm>
            <a:prstGeom prst="ellipse">
              <a:avLst/>
            </a:prstGeom>
            <a:solidFill>
              <a:srgbClr val="FFA98E">
                <a:alpha val="100000"/>
              </a:srgbClr>
            </a:solidFill>
            <a:ln w="9000" cap="rnd">
              <a:solidFill>
                <a:srgbClr val="FFA9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2" name="pt282"/>
            <p:cNvSpPr/>
            <p:nvPr/>
          </p:nvSpPr>
          <p:spPr>
            <a:xfrm>
              <a:off x="10201262" y="5110292"/>
              <a:ext cx="63202" cy="63202"/>
            </a:xfrm>
            <a:prstGeom prst="ellipse">
              <a:avLst/>
            </a:prstGeom>
            <a:solidFill>
              <a:srgbClr val="FFFCFB">
                <a:alpha val="100000"/>
              </a:srgbClr>
            </a:solidFill>
            <a:ln w="9000" cap="rnd">
              <a:solidFill>
                <a:srgbClr val="FFFC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3" name="pt283"/>
            <p:cNvSpPr/>
            <p:nvPr/>
          </p:nvSpPr>
          <p:spPr>
            <a:xfrm>
              <a:off x="10783878" y="5110292"/>
              <a:ext cx="63202" cy="63202"/>
            </a:xfrm>
            <a:prstGeom prst="ellipse">
              <a:avLst/>
            </a:prstGeom>
            <a:solidFill>
              <a:srgbClr val="CEAFFF">
                <a:alpha val="100000"/>
              </a:srgbClr>
            </a:solidFill>
            <a:ln w="9000" cap="rnd">
              <a:solidFill>
                <a:srgbClr val="CEA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4" name="pt284"/>
            <p:cNvSpPr/>
            <p:nvPr/>
          </p:nvSpPr>
          <p:spPr>
            <a:xfrm>
              <a:off x="10071792" y="5235260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5" name="pt285"/>
            <p:cNvSpPr/>
            <p:nvPr/>
          </p:nvSpPr>
          <p:spPr>
            <a:xfrm>
              <a:off x="10363100" y="5235260"/>
              <a:ext cx="63202" cy="63202"/>
            </a:xfrm>
            <a:prstGeom prst="ellipse">
              <a:avLst/>
            </a:prstGeom>
            <a:solidFill>
              <a:srgbClr val="FFCEBD">
                <a:alpha val="100000"/>
              </a:srgbClr>
            </a:solidFill>
            <a:ln w="9000" cap="rnd">
              <a:solidFill>
                <a:srgbClr val="FFCE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6" name="pt286"/>
            <p:cNvSpPr/>
            <p:nvPr/>
          </p:nvSpPr>
          <p:spPr>
            <a:xfrm>
              <a:off x="10039425" y="5235260"/>
              <a:ext cx="63202" cy="63202"/>
            </a:xfrm>
            <a:prstGeom prst="ellipse">
              <a:avLst/>
            </a:prstGeom>
            <a:solidFill>
              <a:srgbClr val="F4ECFF">
                <a:alpha val="100000"/>
              </a:srgbClr>
            </a:solidFill>
            <a:ln w="9000" cap="rnd">
              <a:solidFill>
                <a:srgbClr val="F4E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7" name="pt287"/>
            <p:cNvSpPr/>
            <p:nvPr/>
          </p:nvSpPr>
          <p:spPr>
            <a:xfrm>
              <a:off x="9780484" y="5235260"/>
              <a:ext cx="63202" cy="63202"/>
            </a:xfrm>
            <a:prstGeom prst="ellipse">
              <a:avLst/>
            </a:prstGeom>
            <a:solidFill>
              <a:srgbClr val="FFEDE7">
                <a:alpha val="100000"/>
              </a:srgbClr>
            </a:solidFill>
            <a:ln w="9000" cap="rnd">
              <a:solidFill>
                <a:srgbClr val="FFED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8" name="pt288"/>
            <p:cNvSpPr/>
            <p:nvPr/>
          </p:nvSpPr>
          <p:spPr>
            <a:xfrm>
              <a:off x="10492570" y="5235260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9" name="pt289"/>
            <p:cNvSpPr/>
            <p:nvPr/>
          </p:nvSpPr>
          <p:spPr>
            <a:xfrm>
              <a:off x="10654408" y="5235260"/>
              <a:ext cx="63202" cy="63202"/>
            </a:xfrm>
            <a:prstGeom prst="ellipse">
              <a:avLst/>
            </a:prstGeom>
            <a:solidFill>
              <a:srgbClr val="EBDCFF">
                <a:alpha val="100000"/>
              </a:srgbClr>
            </a:solidFill>
            <a:ln w="9000" cap="rnd">
              <a:solidFill>
                <a:srgbClr val="EBD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0" name="pt290"/>
            <p:cNvSpPr/>
            <p:nvPr/>
          </p:nvSpPr>
          <p:spPr>
            <a:xfrm>
              <a:off x="10363100" y="5235260"/>
              <a:ext cx="63202" cy="63202"/>
            </a:xfrm>
            <a:prstGeom prst="ellipse">
              <a:avLst/>
            </a:prstGeom>
            <a:solidFill>
              <a:srgbClr val="F2E8FF">
                <a:alpha val="100000"/>
              </a:srgbClr>
            </a:solidFill>
            <a:ln w="9000" cap="rnd">
              <a:solidFill>
                <a:srgbClr val="F2E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1" name="pt291"/>
            <p:cNvSpPr/>
            <p:nvPr/>
          </p:nvSpPr>
          <p:spPr>
            <a:xfrm>
              <a:off x="10039425" y="5235260"/>
              <a:ext cx="63202" cy="63202"/>
            </a:xfrm>
            <a:prstGeom prst="ellipse">
              <a:avLst/>
            </a:prstGeom>
            <a:solidFill>
              <a:srgbClr val="FF5E3D">
                <a:alpha val="100000"/>
              </a:srgbClr>
            </a:solidFill>
            <a:ln w="9000" cap="rnd">
              <a:solidFill>
                <a:srgbClr val="FF5E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2" name="pt292"/>
            <p:cNvSpPr/>
            <p:nvPr/>
          </p:nvSpPr>
          <p:spPr>
            <a:xfrm>
              <a:off x="10719143" y="5235260"/>
              <a:ext cx="63202" cy="63202"/>
            </a:xfrm>
            <a:prstGeom prst="ellipse">
              <a:avLst/>
            </a:prstGeom>
            <a:solidFill>
              <a:srgbClr val="9265FF">
                <a:alpha val="100000"/>
              </a:srgbClr>
            </a:solidFill>
            <a:ln w="9000" cap="rnd">
              <a:solidFill>
                <a:srgbClr val="926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3" name="pt293"/>
            <p:cNvSpPr/>
            <p:nvPr/>
          </p:nvSpPr>
          <p:spPr>
            <a:xfrm>
              <a:off x="9651014" y="5235260"/>
              <a:ext cx="63202" cy="63202"/>
            </a:xfrm>
            <a:prstGeom prst="ellipse">
              <a:avLst/>
            </a:prstGeom>
            <a:solidFill>
              <a:srgbClr val="8053FF">
                <a:alpha val="100000"/>
              </a:srgbClr>
            </a:solidFill>
            <a:ln w="9000" cap="rnd">
              <a:solidFill>
                <a:srgbClr val="805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4" name="pt294"/>
            <p:cNvSpPr/>
            <p:nvPr/>
          </p:nvSpPr>
          <p:spPr>
            <a:xfrm>
              <a:off x="10007057" y="5485194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5" name="pt295"/>
            <p:cNvSpPr/>
            <p:nvPr/>
          </p:nvSpPr>
          <p:spPr>
            <a:xfrm>
              <a:off x="9780484" y="5485194"/>
              <a:ext cx="63202" cy="63202"/>
            </a:xfrm>
            <a:prstGeom prst="ellipse">
              <a:avLst/>
            </a:prstGeom>
            <a:solidFill>
              <a:srgbClr val="FFF6F3">
                <a:alpha val="100000"/>
              </a:srgbClr>
            </a:solidFill>
            <a:ln w="9000" cap="rnd">
              <a:solidFill>
                <a:srgbClr val="FFF6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6" name="pt296"/>
            <p:cNvSpPr/>
            <p:nvPr/>
          </p:nvSpPr>
          <p:spPr>
            <a:xfrm>
              <a:off x="10007057" y="5485194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7" name="pt297"/>
            <p:cNvSpPr/>
            <p:nvPr/>
          </p:nvSpPr>
          <p:spPr>
            <a:xfrm>
              <a:off x="9974689" y="5485194"/>
              <a:ext cx="63202" cy="63202"/>
            </a:xfrm>
            <a:prstGeom prst="ellipse">
              <a:avLst/>
            </a:prstGeom>
            <a:solidFill>
              <a:srgbClr val="FFFDFC">
                <a:alpha val="100000"/>
              </a:srgbClr>
            </a:solidFill>
            <a:ln w="9000" cap="rnd">
              <a:solidFill>
                <a:srgbClr val="FFFD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8" name="pt298"/>
            <p:cNvSpPr/>
            <p:nvPr/>
          </p:nvSpPr>
          <p:spPr>
            <a:xfrm>
              <a:off x="10524937" y="5485194"/>
              <a:ext cx="63202" cy="63202"/>
            </a:xfrm>
            <a:prstGeom prst="ellipse">
              <a:avLst/>
            </a:prstGeom>
            <a:solidFill>
              <a:srgbClr val="F8F3FF">
                <a:alpha val="100000"/>
              </a:srgbClr>
            </a:solidFill>
            <a:ln w="9000" cap="rnd">
              <a:solidFill>
                <a:srgbClr val="F8F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9" name="pt299"/>
            <p:cNvSpPr/>
            <p:nvPr/>
          </p:nvSpPr>
          <p:spPr>
            <a:xfrm>
              <a:off x="9586279" y="5485194"/>
              <a:ext cx="63202" cy="63202"/>
            </a:xfrm>
            <a:prstGeom prst="ellipse">
              <a:avLst/>
            </a:prstGeom>
            <a:solidFill>
              <a:srgbClr val="8C5FFF">
                <a:alpha val="100000"/>
              </a:srgbClr>
            </a:solidFill>
            <a:ln w="9000" cap="rnd">
              <a:solidFill>
                <a:srgbClr val="8C5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0" name="pt300"/>
            <p:cNvSpPr/>
            <p:nvPr/>
          </p:nvSpPr>
          <p:spPr>
            <a:xfrm>
              <a:off x="10039425" y="5735129"/>
              <a:ext cx="63202" cy="63202"/>
            </a:xfrm>
            <a:prstGeom prst="ellipse">
              <a:avLst/>
            </a:prstGeom>
            <a:solidFill>
              <a:srgbClr val="D4B9FF">
                <a:alpha val="100000"/>
              </a:srgbClr>
            </a:solidFill>
            <a:ln w="9000" cap="rnd">
              <a:solidFill>
                <a:srgbClr val="D4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1" name="pt301"/>
            <p:cNvSpPr/>
            <p:nvPr/>
          </p:nvSpPr>
          <p:spPr>
            <a:xfrm>
              <a:off x="9586279" y="5735129"/>
              <a:ext cx="63202" cy="63202"/>
            </a:xfrm>
            <a:prstGeom prst="ellipse">
              <a:avLst/>
            </a:prstGeom>
            <a:solidFill>
              <a:srgbClr val="895CFF">
                <a:alpha val="100000"/>
              </a:srgbClr>
            </a:solidFill>
            <a:ln w="9000" cap="rnd">
              <a:solidFill>
                <a:srgbClr val="895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2" name="pt302"/>
            <p:cNvSpPr/>
            <p:nvPr/>
          </p:nvSpPr>
          <p:spPr>
            <a:xfrm>
              <a:off x="10007057" y="3985586"/>
              <a:ext cx="63202" cy="63202"/>
            </a:xfrm>
            <a:prstGeom prst="ellipse">
              <a:avLst/>
            </a:prstGeom>
            <a:solidFill>
              <a:srgbClr val="9366FF">
                <a:alpha val="100000"/>
              </a:srgbClr>
            </a:solidFill>
            <a:ln w="9000" cap="rnd">
              <a:solidFill>
                <a:srgbClr val="9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3" name="pt303"/>
            <p:cNvSpPr/>
            <p:nvPr/>
          </p:nvSpPr>
          <p:spPr>
            <a:xfrm>
              <a:off x="10978083" y="3985586"/>
              <a:ext cx="63202" cy="63202"/>
            </a:xfrm>
            <a:prstGeom prst="ellipse">
              <a:avLst/>
            </a:prstGeom>
            <a:solidFill>
              <a:srgbClr val="AF87FF">
                <a:alpha val="100000"/>
              </a:srgbClr>
            </a:solidFill>
            <a:ln w="9000" cap="rnd">
              <a:solidFill>
                <a:srgbClr val="AF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4" name="pt304"/>
            <p:cNvSpPr/>
            <p:nvPr/>
          </p:nvSpPr>
          <p:spPr>
            <a:xfrm>
              <a:off x="10071792" y="3985586"/>
              <a:ext cx="63202" cy="63202"/>
            </a:xfrm>
            <a:prstGeom prst="ellipse">
              <a:avLst/>
            </a:prstGeom>
            <a:solidFill>
              <a:srgbClr val="DEC7FF">
                <a:alpha val="100000"/>
              </a:srgbClr>
            </a:solidFill>
            <a:ln w="9000" cap="rnd">
              <a:solidFill>
                <a:srgbClr val="DEC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5" name="pt305"/>
            <p:cNvSpPr/>
            <p:nvPr/>
          </p:nvSpPr>
          <p:spPr>
            <a:xfrm>
              <a:off x="10654408" y="4110553"/>
              <a:ext cx="63202" cy="63202"/>
            </a:xfrm>
            <a:prstGeom prst="ellipse">
              <a:avLst/>
            </a:prstGeom>
            <a:solidFill>
              <a:srgbClr val="D3B7FF">
                <a:alpha val="100000"/>
              </a:srgbClr>
            </a:solidFill>
            <a:ln w="9000" cap="rnd">
              <a:solidFill>
                <a:srgbClr val="D3B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6" name="pt306"/>
            <p:cNvSpPr/>
            <p:nvPr/>
          </p:nvSpPr>
          <p:spPr>
            <a:xfrm>
              <a:off x="10071792" y="4110553"/>
              <a:ext cx="63202" cy="63202"/>
            </a:xfrm>
            <a:prstGeom prst="ellipse">
              <a:avLst/>
            </a:prstGeom>
            <a:solidFill>
              <a:srgbClr val="FF9D80">
                <a:alpha val="100000"/>
              </a:srgbClr>
            </a:solidFill>
            <a:ln w="9000" cap="rnd">
              <a:solidFill>
                <a:srgbClr val="FF9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7" name="pt307"/>
            <p:cNvSpPr/>
            <p:nvPr/>
          </p:nvSpPr>
          <p:spPr>
            <a:xfrm>
              <a:off x="10233630" y="4110553"/>
              <a:ext cx="63202" cy="63202"/>
            </a:xfrm>
            <a:prstGeom prst="ellipse">
              <a:avLst/>
            </a:prstGeom>
            <a:solidFill>
              <a:srgbClr val="E4D0FF">
                <a:alpha val="100000"/>
              </a:srgbClr>
            </a:solidFill>
            <a:ln w="9000" cap="rnd">
              <a:solidFill>
                <a:srgbClr val="E4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8" name="pt308"/>
            <p:cNvSpPr/>
            <p:nvPr/>
          </p:nvSpPr>
          <p:spPr>
            <a:xfrm>
              <a:off x="10071792" y="4110553"/>
              <a:ext cx="63202" cy="63202"/>
            </a:xfrm>
            <a:prstGeom prst="ellipse">
              <a:avLst/>
            </a:prstGeom>
            <a:solidFill>
              <a:srgbClr val="C09CFF">
                <a:alpha val="100000"/>
              </a:srgbClr>
            </a:solidFill>
            <a:ln w="9000" cap="rnd">
              <a:solidFill>
                <a:srgbClr val="C0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9" name="pt309"/>
            <p:cNvSpPr/>
            <p:nvPr/>
          </p:nvSpPr>
          <p:spPr>
            <a:xfrm>
              <a:off x="10686775" y="4110553"/>
              <a:ext cx="63202" cy="63202"/>
            </a:xfrm>
            <a:prstGeom prst="ellipse">
              <a:avLst/>
            </a:prstGeom>
            <a:solidFill>
              <a:srgbClr val="FFBCA6">
                <a:alpha val="100000"/>
              </a:srgbClr>
            </a:solidFill>
            <a:ln w="9000" cap="rnd">
              <a:solidFill>
                <a:srgbClr val="FFBC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0" name="pt310"/>
            <p:cNvSpPr/>
            <p:nvPr/>
          </p:nvSpPr>
          <p:spPr>
            <a:xfrm>
              <a:off x="10395467" y="4110553"/>
              <a:ext cx="63202" cy="63202"/>
            </a:xfrm>
            <a:prstGeom prst="ellipse">
              <a:avLst/>
            </a:prstGeom>
            <a:solidFill>
              <a:srgbClr val="EFE2FF">
                <a:alpha val="100000"/>
              </a:srgbClr>
            </a:solidFill>
            <a:ln w="9000" cap="rnd">
              <a:solidFill>
                <a:srgbClr val="EFE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1" name="pt311"/>
            <p:cNvSpPr/>
            <p:nvPr/>
          </p:nvSpPr>
          <p:spPr>
            <a:xfrm>
              <a:off x="10945715" y="4235521"/>
              <a:ext cx="63202" cy="63202"/>
            </a:xfrm>
            <a:prstGeom prst="ellipse">
              <a:avLst/>
            </a:prstGeom>
            <a:solidFill>
              <a:srgbClr val="D2B5FF">
                <a:alpha val="100000"/>
              </a:srgbClr>
            </a:solidFill>
            <a:ln w="9000" cap="rnd">
              <a:solidFill>
                <a:srgbClr val="D2B5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2" name="pt312"/>
            <p:cNvSpPr/>
            <p:nvPr/>
          </p:nvSpPr>
          <p:spPr>
            <a:xfrm>
              <a:off x="11042818" y="4235521"/>
              <a:ext cx="63202" cy="63202"/>
            </a:xfrm>
            <a:prstGeom prst="ellipse">
              <a:avLst/>
            </a:prstGeom>
            <a:solidFill>
              <a:srgbClr val="D5B9FF">
                <a:alpha val="100000"/>
              </a:srgbClr>
            </a:solidFill>
            <a:ln w="9000" cap="rnd">
              <a:solidFill>
                <a:srgbClr val="D5B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3" name="pt313"/>
            <p:cNvSpPr/>
            <p:nvPr/>
          </p:nvSpPr>
          <p:spPr>
            <a:xfrm>
              <a:off x="10395467" y="4235521"/>
              <a:ext cx="63202" cy="63202"/>
            </a:xfrm>
            <a:prstGeom prst="ellipse">
              <a:avLst/>
            </a:prstGeom>
            <a:solidFill>
              <a:srgbClr val="FFA589">
                <a:alpha val="100000"/>
              </a:srgbClr>
            </a:solidFill>
            <a:ln w="9000" cap="rnd">
              <a:solidFill>
                <a:srgbClr val="FFA5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4" name="pt314"/>
            <p:cNvSpPr/>
            <p:nvPr/>
          </p:nvSpPr>
          <p:spPr>
            <a:xfrm>
              <a:off x="10880980" y="4235521"/>
              <a:ext cx="63202" cy="63202"/>
            </a:xfrm>
            <a:prstGeom prst="ellipse">
              <a:avLst/>
            </a:prstGeom>
            <a:solidFill>
              <a:srgbClr val="FF8F70">
                <a:alpha val="100000"/>
              </a:srgbClr>
            </a:solidFill>
            <a:ln w="9000" cap="rnd">
              <a:solidFill>
                <a:srgbClr val="FF8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5" name="pt315"/>
            <p:cNvSpPr/>
            <p:nvPr/>
          </p:nvSpPr>
          <p:spPr>
            <a:xfrm>
              <a:off x="10880980" y="4360488"/>
              <a:ext cx="63202" cy="63202"/>
            </a:xfrm>
            <a:prstGeom prst="ellipse">
              <a:avLst/>
            </a:prstGeom>
            <a:solidFill>
              <a:srgbClr val="9A6EFF">
                <a:alpha val="100000"/>
              </a:srgbClr>
            </a:solidFill>
            <a:ln w="9000" cap="rnd">
              <a:solidFill>
                <a:srgbClr val="9A6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6" name="pt316"/>
            <p:cNvSpPr/>
            <p:nvPr/>
          </p:nvSpPr>
          <p:spPr>
            <a:xfrm>
              <a:off x="10168895" y="4360488"/>
              <a:ext cx="63202" cy="63202"/>
            </a:xfrm>
            <a:prstGeom prst="ellipse">
              <a:avLst/>
            </a:prstGeom>
            <a:solidFill>
              <a:srgbClr val="FFBFAA">
                <a:alpha val="100000"/>
              </a:srgbClr>
            </a:solidFill>
            <a:ln w="9000" cap="rnd">
              <a:solidFill>
                <a:srgbClr val="FFBF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7" name="pt317"/>
            <p:cNvSpPr/>
            <p:nvPr/>
          </p:nvSpPr>
          <p:spPr>
            <a:xfrm>
              <a:off x="9974689" y="4360488"/>
              <a:ext cx="63202" cy="63202"/>
            </a:xfrm>
            <a:prstGeom prst="ellipse">
              <a:avLst/>
            </a:prstGeom>
            <a:solidFill>
              <a:srgbClr val="FFD1C1">
                <a:alpha val="100000"/>
              </a:srgbClr>
            </a:solidFill>
            <a:ln w="9000" cap="rnd">
              <a:solidFill>
                <a:srgbClr val="FFD1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8" name="pt318"/>
            <p:cNvSpPr/>
            <p:nvPr/>
          </p:nvSpPr>
          <p:spPr>
            <a:xfrm>
              <a:off x="10427835" y="4485456"/>
              <a:ext cx="63202" cy="63202"/>
            </a:xfrm>
            <a:prstGeom prst="ellipse">
              <a:avLst/>
            </a:prstGeom>
            <a:solidFill>
              <a:srgbClr val="CBABFF">
                <a:alpha val="100000"/>
              </a:srgbClr>
            </a:solidFill>
            <a:ln w="9000" cap="rnd">
              <a:solidFill>
                <a:srgbClr val="CBA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9" name="pt319"/>
            <p:cNvSpPr/>
            <p:nvPr/>
          </p:nvSpPr>
          <p:spPr>
            <a:xfrm>
              <a:off x="10880980" y="4485456"/>
              <a:ext cx="63202" cy="63202"/>
            </a:xfrm>
            <a:prstGeom prst="ellipse">
              <a:avLst/>
            </a:prstGeom>
            <a:solidFill>
              <a:srgbClr val="FFEDE6">
                <a:alpha val="100000"/>
              </a:srgbClr>
            </a:solidFill>
            <a:ln w="9000" cap="rnd">
              <a:solidFill>
                <a:srgbClr val="FFED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0" name="pt320"/>
            <p:cNvSpPr/>
            <p:nvPr/>
          </p:nvSpPr>
          <p:spPr>
            <a:xfrm>
              <a:off x="10201262" y="4485456"/>
              <a:ext cx="63202" cy="63202"/>
            </a:xfrm>
            <a:prstGeom prst="ellipse">
              <a:avLst/>
            </a:prstGeom>
            <a:solidFill>
              <a:srgbClr val="F9F4FF">
                <a:alpha val="100000"/>
              </a:srgbClr>
            </a:solidFill>
            <a:ln w="9000" cap="rnd">
              <a:solidFill>
                <a:srgbClr val="F9F4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1" name="pt321"/>
            <p:cNvSpPr/>
            <p:nvPr/>
          </p:nvSpPr>
          <p:spPr>
            <a:xfrm>
              <a:off x="10686775" y="4485456"/>
              <a:ext cx="63202" cy="63202"/>
            </a:xfrm>
            <a:prstGeom prst="ellipse">
              <a:avLst/>
            </a:prstGeom>
            <a:solidFill>
              <a:srgbClr val="FFE8E0">
                <a:alpha val="100000"/>
              </a:srgbClr>
            </a:solidFill>
            <a:ln w="9000" cap="rnd">
              <a:solidFill>
                <a:srgbClr val="FFE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2" name="pt322"/>
            <p:cNvSpPr/>
            <p:nvPr/>
          </p:nvSpPr>
          <p:spPr>
            <a:xfrm>
              <a:off x="10007057" y="4485456"/>
              <a:ext cx="63202" cy="63202"/>
            </a:xfrm>
            <a:prstGeom prst="ellipse">
              <a:avLst/>
            </a:prstGeom>
            <a:solidFill>
              <a:srgbClr val="FF9779">
                <a:alpha val="100000"/>
              </a:srgbClr>
            </a:solidFill>
            <a:ln w="9000" cap="rnd">
              <a:solidFill>
                <a:srgbClr val="FF9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3" name="pt323"/>
            <p:cNvSpPr/>
            <p:nvPr/>
          </p:nvSpPr>
          <p:spPr>
            <a:xfrm>
              <a:off x="10978083" y="4485456"/>
              <a:ext cx="63202" cy="63202"/>
            </a:xfrm>
            <a:prstGeom prst="ellipse">
              <a:avLst/>
            </a:prstGeom>
            <a:solidFill>
              <a:srgbClr val="E8D8FF">
                <a:alpha val="100000"/>
              </a:srgbClr>
            </a:solidFill>
            <a:ln w="9000" cap="rnd">
              <a:solidFill>
                <a:srgbClr val="E8D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4" name="pt324"/>
            <p:cNvSpPr/>
            <p:nvPr/>
          </p:nvSpPr>
          <p:spPr>
            <a:xfrm>
              <a:off x="10039425" y="4610423"/>
              <a:ext cx="63202" cy="63202"/>
            </a:xfrm>
            <a:prstGeom prst="ellipse">
              <a:avLst/>
            </a:prstGeom>
            <a:solidFill>
              <a:srgbClr val="B087FF">
                <a:alpha val="100000"/>
              </a:srgbClr>
            </a:solidFill>
            <a:ln w="9000" cap="rnd">
              <a:solidFill>
                <a:srgbClr val="B08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5" name="pt325"/>
            <p:cNvSpPr/>
            <p:nvPr/>
          </p:nvSpPr>
          <p:spPr>
            <a:xfrm>
              <a:off x="9942322" y="4610423"/>
              <a:ext cx="63202" cy="63202"/>
            </a:xfrm>
            <a:prstGeom prst="ellipse">
              <a:avLst/>
            </a:prstGeom>
            <a:solidFill>
              <a:srgbClr val="FFD7C9">
                <a:alpha val="100000"/>
              </a:srgbClr>
            </a:solidFill>
            <a:ln w="9000" cap="rnd">
              <a:solidFill>
                <a:srgbClr val="FFD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6" name="pt326"/>
            <p:cNvSpPr/>
            <p:nvPr/>
          </p:nvSpPr>
          <p:spPr>
            <a:xfrm>
              <a:off x="9909954" y="461042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7" name="pt327"/>
            <p:cNvSpPr/>
            <p:nvPr/>
          </p:nvSpPr>
          <p:spPr>
            <a:xfrm>
              <a:off x="10363100" y="4610423"/>
              <a:ext cx="63202" cy="63202"/>
            </a:xfrm>
            <a:prstGeom prst="ellipse">
              <a:avLst/>
            </a:prstGeom>
            <a:solidFill>
              <a:srgbClr val="FF9678">
                <a:alpha val="100000"/>
              </a:srgbClr>
            </a:solidFill>
            <a:ln w="9000" cap="rnd">
              <a:solidFill>
                <a:srgbClr val="FF96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8" name="pt328"/>
            <p:cNvSpPr/>
            <p:nvPr/>
          </p:nvSpPr>
          <p:spPr>
            <a:xfrm>
              <a:off x="9845219" y="4610423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9" name="pt329"/>
            <p:cNvSpPr/>
            <p:nvPr/>
          </p:nvSpPr>
          <p:spPr>
            <a:xfrm>
              <a:off x="10427835" y="4735390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0" name="pt330"/>
            <p:cNvSpPr/>
            <p:nvPr/>
          </p:nvSpPr>
          <p:spPr>
            <a:xfrm>
              <a:off x="10654408" y="4735390"/>
              <a:ext cx="63202" cy="63202"/>
            </a:xfrm>
            <a:prstGeom prst="ellipse">
              <a:avLst/>
            </a:prstGeom>
            <a:solidFill>
              <a:srgbClr val="E9DAFF">
                <a:alpha val="100000"/>
              </a:srgbClr>
            </a:solidFill>
            <a:ln w="9000" cap="rnd">
              <a:solidFill>
                <a:srgbClr val="E9D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1" name="pt331"/>
            <p:cNvSpPr/>
            <p:nvPr/>
          </p:nvSpPr>
          <p:spPr>
            <a:xfrm>
              <a:off x="10557305" y="4735390"/>
              <a:ext cx="63202" cy="63202"/>
            </a:xfrm>
            <a:prstGeom prst="ellipse">
              <a:avLst/>
            </a:prstGeom>
            <a:solidFill>
              <a:srgbClr val="BD99FF">
                <a:alpha val="100000"/>
              </a:srgbClr>
            </a:solidFill>
            <a:ln w="9000" cap="rnd">
              <a:solidFill>
                <a:srgbClr val="BD9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2" name="pt332"/>
            <p:cNvSpPr/>
            <p:nvPr/>
          </p:nvSpPr>
          <p:spPr>
            <a:xfrm>
              <a:off x="10524937" y="4735390"/>
              <a:ext cx="63202" cy="63202"/>
            </a:xfrm>
            <a:prstGeom prst="ellipse">
              <a:avLst/>
            </a:prstGeom>
            <a:solidFill>
              <a:srgbClr val="D9C0FF">
                <a:alpha val="100000"/>
              </a:srgbClr>
            </a:solidFill>
            <a:ln w="9000" cap="rnd">
              <a:solidFill>
                <a:srgbClr val="D9C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3" name="pt333"/>
            <p:cNvSpPr/>
            <p:nvPr/>
          </p:nvSpPr>
          <p:spPr>
            <a:xfrm>
              <a:off x="10719143" y="4735390"/>
              <a:ext cx="63202" cy="63202"/>
            </a:xfrm>
            <a:prstGeom prst="ellipse">
              <a:avLst/>
            </a:prstGeom>
            <a:solidFill>
              <a:srgbClr val="976AFF">
                <a:alpha val="100000"/>
              </a:srgbClr>
            </a:solidFill>
            <a:ln w="9000" cap="rnd">
              <a:solidFill>
                <a:srgbClr val="976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4" name="pt334"/>
            <p:cNvSpPr/>
            <p:nvPr/>
          </p:nvSpPr>
          <p:spPr>
            <a:xfrm>
              <a:off x="10686775" y="4735390"/>
              <a:ext cx="63202" cy="63202"/>
            </a:xfrm>
            <a:prstGeom prst="ellipse">
              <a:avLst/>
            </a:prstGeom>
            <a:solidFill>
              <a:srgbClr val="C19EFF">
                <a:alpha val="100000"/>
              </a:srgbClr>
            </a:solidFill>
            <a:ln w="9000" cap="rnd">
              <a:solidFill>
                <a:srgbClr val="C19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5" name="pt335"/>
            <p:cNvSpPr/>
            <p:nvPr/>
          </p:nvSpPr>
          <p:spPr>
            <a:xfrm>
              <a:off x="10330732" y="4735390"/>
              <a:ext cx="63202" cy="63202"/>
            </a:xfrm>
            <a:prstGeom prst="ellipse">
              <a:avLst/>
            </a:prstGeom>
            <a:solidFill>
              <a:srgbClr val="FF9173">
                <a:alpha val="100000"/>
              </a:srgbClr>
            </a:solidFill>
            <a:ln w="9000" cap="rnd">
              <a:solidFill>
                <a:srgbClr val="FF91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6" name="pt336"/>
            <p:cNvSpPr/>
            <p:nvPr/>
          </p:nvSpPr>
          <p:spPr>
            <a:xfrm>
              <a:off x="10265997" y="4860358"/>
              <a:ext cx="63202" cy="63202"/>
            </a:xfrm>
            <a:prstGeom prst="ellipse">
              <a:avLst/>
            </a:prstGeom>
            <a:solidFill>
              <a:srgbClr val="9063FF">
                <a:alpha val="100000"/>
              </a:srgbClr>
            </a:solidFill>
            <a:ln w="9000" cap="rnd">
              <a:solidFill>
                <a:srgbClr val="906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7" name="pt337"/>
            <p:cNvSpPr/>
            <p:nvPr/>
          </p:nvSpPr>
          <p:spPr>
            <a:xfrm>
              <a:off x="10071792" y="4860358"/>
              <a:ext cx="63202" cy="63202"/>
            </a:xfrm>
            <a:prstGeom prst="ellipse">
              <a:avLst/>
            </a:prstGeom>
            <a:solidFill>
              <a:srgbClr val="FF7A59">
                <a:alpha val="100000"/>
              </a:srgbClr>
            </a:solidFill>
            <a:ln w="9000" cap="rnd">
              <a:solidFill>
                <a:srgbClr val="FF7A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8" name="pt338"/>
            <p:cNvSpPr/>
            <p:nvPr/>
          </p:nvSpPr>
          <p:spPr>
            <a:xfrm>
              <a:off x="10168895" y="4860358"/>
              <a:ext cx="63202" cy="63202"/>
            </a:xfrm>
            <a:prstGeom prst="ellipse">
              <a:avLst/>
            </a:prstGeom>
            <a:solidFill>
              <a:srgbClr val="FFC4B0">
                <a:alpha val="100000"/>
              </a:srgbClr>
            </a:solidFill>
            <a:ln w="9000" cap="rnd">
              <a:solidFill>
                <a:srgbClr val="FFC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9" name="pt339"/>
            <p:cNvSpPr/>
            <p:nvPr/>
          </p:nvSpPr>
          <p:spPr>
            <a:xfrm>
              <a:off x="11139921" y="4985325"/>
              <a:ext cx="63202" cy="63202"/>
            </a:xfrm>
            <a:prstGeom prst="ellipse">
              <a:avLst/>
            </a:prstGeom>
            <a:solidFill>
              <a:srgbClr val="FFF9F7">
                <a:alpha val="100000"/>
              </a:srgbClr>
            </a:solidFill>
            <a:ln w="9000" cap="rnd">
              <a:solidFill>
                <a:srgbClr val="FFF9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0" name="pt340"/>
            <p:cNvSpPr/>
            <p:nvPr/>
          </p:nvSpPr>
          <p:spPr>
            <a:xfrm>
              <a:off x="10039425" y="4985325"/>
              <a:ext cx="63202" cy="63202"/>
            </a:xfrm>
            <a:prstGeom prst="ellipse">
              <a:avLst/>
            </a:prstGeom>
            <a:solidFill>
              <a:srgbClr val="F1E7FF">
                <a:alpha val="100000"/>
              </a:srgbClr>
            </a:solidFill>
            <a:ln w="9000" cap="rnd">
              <a:solidFill>
                <a:srgbClr val="F1E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1" name="pt341"/>
            <p:cNvSpPr/>
            <p:nvPr/>
          </p:nvSpPr>
          <p:spPr>
            <a:xfrm>
              <a:off x="10816245" y="4985325"/>
              <a:ext cx="63202" cy="63202"/>
            </a:xfrm>
            <a:prstGeom prst="ellipse">
              <a:avLst/>
            </a:prstGeom>
            <a:solidFill>
              <a:srgbClr val="FFBAA3">
                <a:alpha val="100000"/>
              </a:srgbClr>
            </a:solidFill>
            <a:ln w="9000" cap="rnd">
              <a:solidFill>
                <a:srgbClr val="FFBA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2" name="pt342"/>
            <p:cNvSpPr/>
            <p:nvPr/>
          </p:nvSpPr>
          <p:spPr>
            <a:xfrm>
              <a:off x="10007057" y="4985325"/>
              <a:ext cx="63202" cy="63202"/>
            </a:xfrm>
            <a:prstGeom prst="ellipse">
              <a:avLst/>
            </a:prstGeom>
            <a:solidFill>
              <a:srgbClr val="FF8A6A">
                <a:alpha val="100000"/>
              </a:srgbClr>
            </a:solidFill>
            <a:ln w="9000" cap="rnd">
              <a:solidFill>
                <a:srgbClr val="FF8A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3" name="pt343"/>
            <p:cNvSpPr/>
            <p:nvPr/>
          </p:nvSpPr>
          <p:spPr>
            <a:xfrm>
              <a:off x="10201262" y="4985325"/>
              <a:ext cx="63202" cy="63202"/>
            </a:xfrm>
            <a:prstGeom prst="ellipse">
              <a:avLst/>
            </a:prstGeom>
            <a:solidFill>
              <a:srgbClr val="FFC9B7">
                <a:alpha val="100000"/>
              </a:srgbClr>
            </a:solidFill>
            <a:ln w="9000" cap="rnd">
              <a:solidFill>
                <a:srgbClr val="FFC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4" name="pt344"/>
            <p:cNvSpPr/>
            <p:nvPr/>
          </p:nvSpPr>
          <p:spPr>
            <a:xfrm>
              <a:off x="10363100" y="4985325"/>
              <a:ext cx="63202" cy="63202"/>
            </a:xfrm>
            <a:prstGeom prst="ellipse">
              <a:avLst/>
            </a:prstGeom>
            <a:solidFill>
              <a:srgbClr val="FFAF95">
                <a:alpha val="100000"/>
              </a:srgbClr>
            </a:solidFill>
            <a:ln w="9000" cap="rnd">
              <a:solidFill>
                <a:srgbClr val="FFAF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5" name="pt345"/>
            <p:cNvSpPr/>
            <p:nvPr/>
          </p:nvSpPr>
          <p:spPr>
            <a:xfrm>
              <a:off x="10201262" y="5110292"/>
              <a:ext cx="63202" cy="63202"/>
            </a:xfrm>
            <a:prstGeom prst="ellipse">
              <a:avLst/>
            </a:prstGeom>
            <a:solidFill>
              <a:srgbClr val="BC97FF">
                <a:alpha val="100000"/>
              </a:srgbClr>
            </a:solidFill>
            <a:ln w="9000" cap="rnd">
              <a:solidFill>
                <a:srgbClr val="BC9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6" name="pt346"/>
            <p:cNvSpPr/>
            <p:nvPr/>
          </p:nvSpPr>
          <p:spPr>
            <a:xfrm>
              <a:off x="9974689" y="5110292"/>
              <a:ext cx="63202" cy="63202"/>
            </a:xfrm>
            <a:prstGeom prst="ellipse">
              <a:avLst/>
            </a:prstGeom>
            <a:solidFill>
              <a:srgbClr val="F6EFFF">
                <a:alpha val="100000"/>
              </a:srgbClr>
            </a:solidFill>
            <a:ln w="9000" cap="rnd">
              <a:solidFill>
                <a:srgbClr val="F6E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7" name="pt347"/>
            <p:cNvSpPr/>
            <p:nvPr/>
          </p:nvSpPr>
          <p:spPr>
            <a:xfrm>
              <a:off x="10039425" y="5110292"/>
              <a:ext cx="63202" cy="63202"/>
            </a:xfrm>
            <a:prstGeom prst="ellipse">
              <a:avLst/>
            </a:prstGeom>
            <a:solidFill>
              <a:srgbClr val="FFEFEA">
                <a:alpha val="100000"/>
              </a:srgbClr>
            </a:solidFill>
            <a:ln w="9000" cap="rnd">
              <a:solidFill>
                <a:srgbClr val="FFEF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8" name="pt348"/>
            <p:cNvSpPr/>
            <p:nvPr/>
          </p:nvSpPr>
          <p:spPr>
            <a:xfrm>
              <a:off x="9618647" y="5110292"/>
              <a:ext cx="63202" cy="63202"/>
            </a:xfrm>
            <a:prstGeom prst="ellipse">
              <a:avLst/>
            </a:prstGeom>
            <a:solidFill>
              <a:srgbClr val="DEC8FF">
                <a:alpha val="100000"/>
              </a:srgbClr>
            </a:solidFill>
            <a:ln w="9000" cap="rnd">
              <a:solidFill>
                <a:srgbClr val="DEC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9" name="pt349"/>
            <p:cNvSpPr/>
            <p:nvPr/>
          </p:nvSpPr>
          <p:spPr>
            <a:xfrm>
              <a:off x="10557305" y="5235260"/>
              <a:ext cx="63202" cy="63202"/>
            </a:xfrm>
            <a:prstGeom prst="ellipse">
              <a:avLst/>
            </a:prstGeom>
            <a:solidFill>
              <a:srgbClr val="E2CDFF">
                <a:alpha val="100000"/>
              </a:srgbClr>
            </a:solidFill>
            <a:ln w="9000" cap="rnd">
              <a:solidFill>
                <a:srgbClr val="E2C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0" name="pt350"/>
            <p:cNvSpPr/>
            <p:nvPr/>
          </p:nvSpPr>
          <p:spPr>
            <a:xfrm>
              <a:off x="10913348" y="5235260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1" name="pt351"/>
            <p:cNvSpPr/>
            <p:nvPr/>
          </p:nvSpPr>
          <p:spPr>
            <a:xfrm>
              <a:off x="9974689" y="5235260"/>
              <a:ext cx="63202" cy="63202"/>
            </a:xfrm>
            <a:prstGeom prst="ellipse">
              <a:avLst/>
            </a:prstGeom>
            <a:solidFill>
              <a:srgbClr val="B791FF">
                <a:alpha val="100000"/>
              </a:srgbClr>
            </a:solidFill>
            <a:ln w="9000" cap="rnd">
              <a:solidFill>
                <a:srgbClr val="B79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2" name="pt352"/>
            <p:cNvSpPr/>
            <p:nvPr/>
          </p:nvSpPr>
          <p:spPr>
            <a:xfrm>
              <a:off x="10557305" y="5235260"/>
              <a:ext cx="63202" cy="63202"/>
            </a:xfrm>
            <a:prstGeom prst="ellipse">
              <a:avLst/>
            </a:prstGeom>
            <a:solidFill>
              <a:srgbClr val="FFE5DC">
                <a:alpha val="100000"/>
              </a:srgbClr>
            </a:solidFill>
            <a:ln w="9000" cap="rnd">
              <a:solidFill>
                <a:srgbClr val="FFE5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3" name="pt353"/>
            <p:cNvSpPr/>
            <p:nvPr/>
          </p:nvSpPr>
          <p:spPr>
            <a:xfrm>
              <a:off x="10168895" y="5235260"/>
              <a:ext cx="63202" cy="63202"/>
            </a:xfrm>
            <a:prstGeom prst="ellipse">
              <a:avLst/>
            </a:prstGeom>
            <a:solidFill>
              <a:srgbClr val="FFD0C0">
                <a:alpha val="100000"/>
              </a:srgbClr>
            </a:solidFill>
            <a:ln w="9000" cap="rnd">
              <a:solidFill>
                <a:srgbClr val="FFD0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4" name="pt354"/>
            <p:cNvSpPr/>
            <p:nvPr/>
          </p:nvSpPr>
          <p:spPr>
            <a:xfrm>
              <a:off x="10363100" y="5235260"/>
              <a:ext cx="63202" cy="63202"/>
            </a:xfrm>
            <a:prstGeom prst="ellipse">
              <a:avLst/>
            </a:prstGeom>
            <a:solidFill>
              <a:srgbClr val="BD98FF">
                <a:alpha val="100000"/>
              </a:srgbClr>
            </a:solidFill>
            <a:ln w="9000" cap="rnd">
              <a:solidFill>
                <a:srgbClr val="BD98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5" name="pt355"/>
            <p:cNvSpPr/>
            <p:nvPr/>
          </p:nvSpPr>
          <p:spPr>
            <a:xfrm>
              <a:off x="10201262" y="5235260"/>
              <a:ext cx="63202" cy="63202"/>
            </a:xfrm>
            <a:prstGeom prst="ellipse">
              <a:avLst/>
            </a:prstGeom>
            <a:solidFill>
              <a:srgbClr val="FFA489">
                <a:alpha val="100000"/>
              </a:srgbClr>
            </a:solidFill>
            <a:ln w="9000" cap="rnd">
              <a:solidFill>
                <a:srgbClr val="FFA4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6" name="pt356"/>
            <p:cNvSpPr/>
            <p:nvPr/>
          </p:nvSpPr>
          <p:spPr>
            <a:xfrm>
              <a:off x="10104160" y="5360227"/>
              <a:ext cx="63202" cy="63202"/>
            </a:xfrm>
            <a:prstGeom prst="ellipse">
              <a:avLst/>
            </a:prstGeom>
            <a:solidFill>
              <a:srgbClr val="FFF2ED">
                <a:alpha val="100000"/>
              </a:srgbClr>
            </a:solidFill>
            <a:ln w="9000" cap="rnd">
              <a:solidFill>
                <a:srgbClr val="FFF2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7" name="pt357"/>
            <p:cNvSpPr/>
            <p:nvPr/>
          </p:nvSpPr>
          <p:spPr>
            <a:xfrm>
              <a:off x="10298365" y="5360227"/>
              <a:ext cx="63202" cy="63202"/>
            </a:xfrm>
            <a:prstGeom prst="ellipse">
              <a:avLst/>
            </a:prstGeom>
            <a:solidFill>
              <a:srgbClr val="FF2D15">
                <a:alpha val="100000"/>
              </a:srgbClr>
            </a:solidFill>
            <a:ln w="9000" cap="rnd">
              <a:solidFill>
                <a:srgbClr val="FF2D1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8" name="pt358"/>
            <p:cNvSpPr/>
            <p:nvPr/>
          </p:nvSpPr>
          <p:spPr>
            <a:xfrm>
              <a:off x="9942322" y="5360227"/>
              <a:ext cx="63202" cy="63202"/>
            </a:xfrm>
            <a:prstGeom prst="ellipse">
              <a:avLst/>
            </a:prstGeom>
            <a:solidFill>
              <a:srgbClr val="FF3319">
                <a:alpha val="100000"/>
              </a:srgbClr>
            </a:solidFill>
            <a:ln w="9000" cap="rnd">
              <a:solidFill>
                <a:srgbClr val="FF33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9" name="pt359"/>
            <p:cNvSpPr/>
            <p:nvPr/>
          </p:nvSpPr>
          <p:spPr>
            <a:xfrm>
              <a:off x="10136527" y="5360227"/>
              <a:ext cx="63202" cy="63202"/>
            </a:xfrm>
            <a:prstGeom prst="ellipse">
              <a:avLst/>
            </a:prstGeom>
            <a:solidFill>
              <a:srgbClr val="FFAA90">
                <a:alpha val="100000"/>
              </a:srgbClr>
            </a:solidFill>
            <a:ln w="9000" cap="rnd">
              <a:solidFill>
                <a:srgbClr val="FFAA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0" name="pt360"/>
            <p:cNvSpPr/>
            <p:nvPr/>
          </p:nvSpPr>
          <p:spPr>
            <a:xfrm>
              <a:off x="10298365" y="5360227"/>
              <a:ext cx="63202" cy="63202"/>
            </a:xfrm>
            <a:prstGeom prst="ellipse">
              <a:avLst/>
            </a:prstGeom>
            <a:solidFill>
              <a:srgbClr val="FF6544">
                <a:alpha val="100000"/>
              </a:srgbClr>
            </a:solidFill>
            <a:ln w="9000" cap="rnd">
              <a:solidFill>
                <a:srgbClr val="FF65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1" name="pt361"/>
            <p:cNvSpPr/>
            <p:nvPr/>
          </p:nvSpPr>
          <p:spPr>
            <a:xfrm>
              <a:off x="9780484" y="5360227"/>
              <a:ext cx="63202" cy="63202"/>
            </a:xfrm>
            <a:prstGeom prst="ellipse">
              <a:avLst/>
            </a:prstGeom>
            <a:solidFill>
              <a:srgbClr val="FF7554">
                <a:alpha val="100000"/>
              </a:srgbClr>
            </a:solidFill>
            <a:ln w="9000" cap="rnd">
              <a:solidFill>
                <a:srgbClr val="FF75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2" name="pt362"/>
            <p:cNvSpPr/>
            <p:nvPr/>
          </p:nvSpPr>
          <p:spPr>
            <a:xfrm>
              <a:off x="10363100" y="5360227"/>
              <a:ext cx="63202" cy="63202"/>
            </a:xfrm>
            <a:prstGeom prst="ellipse">
              <a:avLst/>
            </a:prstGeom>
            <a:solidFill>
              <a:srgbClr val="FF5C3B">
                <a:alpha val="100000"/>
              </a:srgbClr>
            </a:solidFill>
            <a:ln w="9000" cap="rnd">
              <a:solidFill>
                <a:srgbClr val="FF5C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3" name="pt363"/>
            <p:cNvSpPr/>
            <p:nvPr/>
          </p:nvSpPr>
          <p:spPr>
            <a:xfrm>
              <a:off x="10039425" y="5485194"/>
              <a:ext cx="63202" cy="63202"/>
            </a:xfrm>
            <a:prstGeom prst="ellipse">
              <a:avLst/>
            </a:prstGeom>
            <a:solidFill>
              <a:srgbClr val="9367FF">
                <a:alpha val="100000"/>
              </a:srgbClr>
            </a:solidFill>
            <a:ln w="9000" cap="rnd">
              <a:solidFill>
                <a:srgbClr val="9367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4" name="pt364"/>
            <p:cNvSpPr/>
            <p:nvPr/>
          </p:nvSpPr>
          <p:spPr>
            <a:xfrm>
              <a:off x="10492570" y="5485194"/>
              <a:ext cx="63202" cy="63202"/>
            </a:xfrm>
            <a:prstGeom prst="ellipse">
              <a:avLst/>
            </a:prstGeom>
            <a:solidFill>
              <a:srgbClr val="E3D0FF">
                <a:alpha val="100000"/>
              </a:srgbClr>
            </a:solidFill>
            <a:ln w="9000" cap="rnd">
              <a:solidFill>
                <a:srgbClr val="E3D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5" name="pt365"/>
            <p:cNvSpPr/>
            <p:nvPr/>
          </p:nvSpPr>
          <p:spPr>
            <a:xfrm>
              <a:off x="10395467" y="5485194"/>
              <a:ext cx="63202" cy="63202"/>
            </a:xfrm>
            <a:prstGeom prst="ellipse">
              <a:avLst/>
            </a:prstGeom>
            <a:solidFill>
              <a:srgbClr val="FF7351">
                <a:alpha val="100000"/>
              </a:srgbClr>
            </a:solidFill>
            <a:ln w="9000" cap="rnd">
              <a:solidFill>
                <a:srgbClr val="FF73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6" name="pt366"/>
            <p:cNvSpPr/>
            <p:nvPr/>
          </p:nvSpPr>
          <p:spPr>
            <a:xfrm>
              <a:off x="9812852" y="5485194"/>
              <a:ext cx="63202" cy="63202"/>
            </a:xfrm>
            <a:prstGeom prst="ellipse">
              <a:avLst/>
            </a:prstGeom>
            <a:solidFill>
              <a:srgbClr val="FFB9A2">
                <a:alpha val="100000"/>
              </a:srgbClr>
            </a:solidFill>
            <a:ln w="9000" cap="rnd">
              <a:solidFill>
                <a:srgbClr val="FFB9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7" name="pt367"/>
            <p:cNvSpPr/>
            <p:nvPr/>
          </p:nvSpPr>
          <p:spPr>
            <a:xfrm>
              <a:off x="9974689" y="5485194"/>
              <a:ext cx="63202" cy="63202"/>
            </a:xfrm>
            <a:prstGeom prst="ellipse">
              <a:avLst/>
            </a:prstGeom>
            <a:solidFill>
              <a:srgbClr val="7E51FF">
                <a:alpha val="100000"/>
              </a:srgbClr>
            </a:solidFill>
            <a:ln w="9000" cap="rnd">
              <a:solidFill>
                <a:srgbClr val="7E51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8" name="pt368"/>
            <p:cNvSpPr/>
            <p:nvPr/>
          </p:nvSpPr>
          <p:spPr>
            <a:xfrm>
              <a:off x="10686775" y="5485194"/>
              <a:ext cx="63202" cy="63202"/>
            </a:xfrm>
            <a:prstGeom prst="ellipse">
              <a:avLst/>
            </a:prstGeom>
            <a:solidFill>
              <a:srgbClr val="FF7C5B">
                <a:alpha val="100000"/>
              </a:srgbClr>
            </a:solidFill>
            <a:ln w="9000" cap="rnd">
              <a:solidFill>
                <a:srgbClr val="FF7C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9" name="pt369"/>
            <p:cNvSpPr/>
            <p:nvPr/>
          </p:nvSpPr>
          <p:spPr>
            <a:xfrm>
              <a:off x="10007057" y="5485194"/>
              <a:ext cx="63202" cy="63202"/>
            </a:xfrm>
            <a:prstGeom prst="ellipse">
              <a:avLst/>
            </a:prstGeom>
            <a:solidFill>
              <a:srgbClr val="FF8B6C">
                <a:alpha val="100000"/>
              </a:srgbClr>
            </a:solidFill>
            <a:ln w="9000" cap="rnd">
              <a:solidFill>
                <a:srgbClr val="FF8B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0" name="pt370"/>
            <p:cNvSpPr/>
            <p:nvPr/>
          </p:nvSpPr>
          <p:spPr>
            <a:xfrm>
              <a:off x="10330732" y="5485194"/>
              <a:ext cx="63202" cy="63202"/>
            </a:xfrm>
            <a:prstGeom prst="ellipse">
              <a:avLst/>
            </a:prstGeom>
            <a:solidFill>
              <a:srgbClr val="D1B3FF">
                <a:alpha val="100000"/>
              </a:srgbClr>
            </a:solidFill>
            <a:ln w="9000" cap="rnd">
              <a:solidFill>
                <a:srgbClr val="D1B3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1" name="pt371"/>
            <p:cNvSpPr/>
            <p:nvPr/>
          </p:nvSpPr>
          <p:spPr>
            <a:xfrm>
              <a:off x="10168895" y="5485194"/>
              <a:ext cx="63202" cy="63202"/>
            </a:xfrm>
            <a:prstGeom prst="ellipse">
              <a:avLst/>
            </a:prstGeom>
            <a:solidFill>
              <a:srgbClr val="FFB097">
                <a:alpha val="100000"/>
              </a:srgbClr>
            </a:solidFill>
            <a:ln w="9000" cap="rnd">
              <a:solidFill>
                <a:srgbClr val="FFB0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2" name="pt372"/>
            <p:cNvSpPr/>
            <p:nvPr/>
          </p:nvSpPr>
          <p:spPr>
            <a:xfrm>
              <a:off x="10071792" y="5485194"/>
              <a:ext cx="63202" cy="63202"/>
            </a:xfrm>
            <a:prstGeom prst="ellipse">
              <a:avLst/>
            </a:prstGeom>
            <a:solidFill>
              <a:srgbClr val="FFA88E">
                <a:alpha val="100000"/>
              </a:srgbClr>
            </a:solidFill>
            <a:ln w="9000" cap="rnd">
              <a:solidFill>
                <a:srgbClr val="FFA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3" name="pt373"/>
            <p:cNvSpPr/>
            <p:nvPr/>
          </p:nvSpPr>
          <p:spPr>
            <a:xfrm>
              <a:off x="10039425" y="5485194"/>
              <a:ext cx="63202" cy="63202"/>
            </a:xfrm>
            <a:prstGeom prst="ellipse">
              <a:avLst/>
            </a:prstGeom>
            <a:solidFill>
              <a:srgbClr val="E0CBFF">
                <a:alpha val="100000"/>
              </a:srgbClr>
            </a:solidFill>
            <a:ln w="9000" cap="rnd">
              <a:solidFill>
                <a:srgbClr val="E0CB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4" name="pt374"/>
            <p:cNvSpPr/>
            <p:nvPr/>
          </p:nvSpPr>
          <p:spPr>
            <a:xfrm>
              <a:off x="9748117" y="5485194"/>
              <a:ext cx="63202" cy="63202"/>
            </a:xfrm>
            <a:prstGeom prst="ellipse">
              <a:avLst/>
            </a:prstGeom>
            <a:solidFill>
              <a:srgbClr val="E1CCFF">
                <a:alpha val="100000"/>
              </a:srgbClr>
            </a:solidFill>
            <a:ln w="9000" cap="rnd">
              <a:solidFill>
                <a:srgbClr val="E1C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5" name="pt375"/>
            <p:cNvSpPr/>
            <p:nvPr/>
          </p:nvSpPr>
          <p:spPr>
            <a:xfrm>
              <a:off x="10071792" y="5485194"/>
              <a:ext cx="63202" cy="63202"/>
            </a:xfrm>
            <a:prstGeom prst="ellipse">
              <a:avLst/>
            </a:prstGeom>
            <a:solidFill>
              <a:srgbClr val="FFD8CA">
                <a:alpha val="100000"/>
              </a:srgbClr>
            </a:solidFill>
            <a:ln w="9000" cap="rnd">
              <a:solidFill>
                <a:srgbClr val="FFD8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6" name="pt376"/>
            <p:cNvSpPr/>
            <p:nvPr/>
          </p:nvSpPr>
          <p:spPr>
            <a:xfrm>
              <a:off x="10007057" y="5485194"/>
              <a:ext cx="63202" cy="63202"/>
            </a:xfrm>
            <a:prstGeom prst="ellipse">
              <a:avLst/>
            </a:prstGeom>
            <a:solidFill>
              <a:srgbClr val="996DFF">
                <a:alpha val="100000"/>
              </a:srgbClr>
            </a:solidFill>
            <a:ln w="9000" cap="rnd">
              <a:solidFill>
                <a:srgbClr val="996D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7" name="pt377"/>
            <p:cNvSpPr/>
            <p:nvPr/>
          </p:nvSpPr>
          <p:spPr>
            <a:xfrm>
              <a:off x="10557305" y="5485194"/>
              <a:ext cx="63202" cy="63202"/>
            </a:xfrm>
            <a:prstGeom prst="ellipse">
              <a:avLst/>
            </a:prstGeom>
            <a:solidFill>
              <a:srgbClr val="EDE0FF">
                <a:alpha val="100000"/>
              </a:srgbClr>
            </a:solidFill>
            <a:ln w="9000" cap="rnd">
              <a:solidFill>
                <a:srgbClr val="EDE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8" name="pt378"/>
            <p:cNvSpPr/>
            <p:nvPr/>
          </p:nvSpPr>
          <p:spPr>
            <a:xfrm>
              <a:off x="9715749" y="5485194"/>
              <a:ext cx="63202" cy="63202"/>
            </a:xfrm>
            <a:prstGeom prst="ellipse">
              <a:avLst/>
            </a:prstGeom>
            <a:solidFill>
              <a:srgbClr val="FF6D4B">
                <a:alpha val="100000"/>
              </a:srgbClr>
            </a:solidFill>
            <a:ln w="9000" cap="rnd">
              <a:solidFill>
                <a:srgbClr val="FF6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9" name="pt379"/>
            <p:cNvSpPr/>
            <p:nvPr/>
          </p:nvSpPr>
          <p:spPr>
            <a:xfrm>
              <a:off x="9942322" y="5735129"/>
              <a:ext cx="63202" cy="63202"/>
            </a:xfrm>
            <a:prstGeom prst="ellipse">
              <a:avLst/>
            </a:prstGeom>
            <a:solidFill>
              <a:srgbClr val="FF6E4D">
                <a:alpha val="100000"/>
              </a:srgbClr>
            </a:solidFill>
            <a:ln w="9000" cap="rnd">
              <a:solidFill>
                <a:srgbClr val="FF6E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0" name="pt380"/>
            <p:cNvSpPr/>
            <p:nvPr/>
          </p:nvSpPr>
          <p:spPr>
            <a:xfrm>
              <a:off x="9812852" y="5735129"/>
              <a:ext cx="63202" cy="63202"/>
            </a:xfrm>
            <a:prstGeom prst="ellipse">
              <a:avLst/>
            </a:prstGeom>
            <a:solidFill>
              <a:srgbClr val="FFB8A2">
                <a:alpha val="100000"/>
              </a:srgbClr>
            </a:solidFill>
            <a:ln w="9000" cap="rnd">
              <a:solidFill>
                <a:srgbClr val="FFB8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1" name="pt381"/>
            <p:cNvSpPr/>
            <p:nvPr/>
          </p:nvSpPr>
          <p:spPr>
            <a:xfrm>
              <a:off x="10039425" y="5735129"/>
              <a:ext cx="63202" cy="63202"/>
            </a:xfrm>
            <a:prstGeom prst="ellipse">
              <a:avLst/>
            </a:prstGeom>
            <a:solidFill>
              <a:srgbClr val="E9D9FF">
                <a:alpha val="100000"/>
              </a:srgbClr>
            </a:solidFill>
            <a:ln w="9000" cap="rnd">
              <a:solidFill>
                <a:srgbClr val="E9D9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2" name="pt382"/>
            <p:cNvSpPr/>
            <p:nvPr/>
          </p:nvSpPr>
          <p:spPr>
            <a:xfrm>
              <a:off x="9942322" y="5735129"/>
              <a:ext cx="63202" cy="63202"/>
            </a:xfrm>
            <a:prstGeom prst="ellipse">
              <a:avLst/>
            </a:prstGeom>
            <a:solidFill>
              <a:srgbClr val="A87EFF">
                <a:alpha val="100000"/>
              </a:srgbClr>
            </a:solidFill>
            <a:ln w="9000" cap="rnd">
              <a:solidFill>
                <a:srgbClr val="A87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3" name="pt383"/>
            <p:cNvSpPr/>
            <p:nvPr/>
          </p:nvSpPr>
          <p:spPr>
            <a:xfrm>
              <a:off x="11075186" y="5735129"/>
              <a:ext cx="63202" cy="63202"/>
            </a:xfrm>
            <a:prstGeom prst="ellipse">
              <a:avLst/>
            </a:prstGeom>
            <a:solidFill>
              <a:srgbClr val="CCACFF">
                <a:alpha val="100000"/>
              </a:srgbClr>
            </a:solidFill>
            <a:ln w="9000" cap="rnd">
              <a:solidFill>
                <a:srgbClr val="CCA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4" name="pt384"/>
            <p:cNvSpPr/>
            <p:nvPr/>
          </p:nvSpPr>
          <p:spPr>
            <a:xfrm>
              <a:off x="9715749" y="5985064"/>
              <a:ext cx="63202" cy="63202"/>
            </a:xfrm>
            <a:prstGeom prst="ellipse">
              <a:avLst/>
            </a:prstGeom>
            <a:solidFill>
              <a:srgbClr val="FF6644">
                <a:alpha val="100000"/>
              </a:srgbClr>
            </a:solidFill>
            <a:ln w="9000" cap="rnd">
              <a:solidFill>
                <a:srgbClr val="FF66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5" name="pt385"/>
            <p:cNvSpPr/>
            <p:nvPr/>
          </p:nvSpPr>
          <p:spPr>
            <a:xfrm>
              <a:off x="9974689" y="5985064"/>
              <a:ext cx="63202" cy="63202"/>
            </a:xfrm>
            <a:prstGeom prst="ellipse">
              <a:avLst/>
            </a:prstGeom>
            <a:solidFill>
              <a:srgbClr val="D0B2FF">
                <a:alpha val="100000"/>
              </a:srgbClr>
            </a:solidFill>
            <a:ln w="9000" cap="rnd">
              <a:solidFill>
                <a:srgbClr val="D0B2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6" name="pt386"/>
            <p:cNvSpPr/>
            <p:nvPr/>
          </p:nvSpPr>
          <p:spPr>
            <a:xfrm>
              <a:off x="9715749" y="5860097"/>
              <a:ext cx="63202" cy="63202"/>
            </a:xfrm>
            <a:prstGeom prst="ellipse">
              <a:avLst/>
            </a:prstGeom>
            <a:solidFill>
              <a:srgbClr val="F1E6FF">
                <a:alpha val="100000"/>
              </a:srgbClr>
            </a:solidFill>
            <a:ln w="9000" cap="rnd">
              <a:solidFill>
                <a:srgbClr val="F1E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7" name="pg387"/>
            <p:cNvSpPr/>
            <p:nvPr/>
          </p:nvSpPr>
          <p:spPr>
            <a:xfrm>
              <a:off x="9617880" y="2355145"/>
              <a:ext cx="2071522" cy="2347194"/>
            </a:xfrm>
            <a:custGeom>
              <a:avLst/>
              <a:gdLst/>
              <a:ahLst/>
              <a:cxnLst/>
              <a:rect l="0" t="0" r="0" b="0"/>
              <a:pathLst>
                <a:path w="2071522" h="2347194">
                  <a:moveTo>
                    <a:pt x="0" y="1789485"/>
                  </a:moveTo>
                  <a:lnTo>
                    <a:pt x="26221" y="1776639"/>
                  </a:lnTo>
                  <a:lnTo>
                    <a:pt x="52443" y="1763733"/>
                  </a:lnTo>
                  <a:lnTo>
                    <a:pt x="78665" y="1750761"/>
                  </a:lnTo>
                  <a:lnTo>
                    <a:pt x="104887" y="1737717"/>
                  </a:lnTo>
                  <a:lnTo>
                    <a:pt x="131108" y="1724596"/>
                  </a:lnTo>
                  <a:lnTo>
                    <a:pt x="157330" y="1711389"/>
                  </a:lnTo>
                  <a:lnTo>
                    <a:pt x="183552" y="1698088"/>
                  </a:lnTo>
                  <a:lnTo>
                    <a:pt x="209774" y="1684684"/>
                  </a:lnTo>
                  <a:lnTo>
                    <a:pt x="235996" y="1671168"/>
                  </a:lnTo>
                  <a:lnTo>
                    <a:pt x="262217" y="1657526"/>
                  </a:lnTo>
                  <a:lnTo>
                    <a:pt x="288439" y="1643748"/>
                  </a:lnTo>
                  <a:lnTo>
                    <a:pt x="314661" y="1629817"/>
                  </a:lnTo>
                  <a:lnTo>
                    <a:pt x="340883" y="1615719"/>
                  </a:lnTo>
                  <a:lnTo>
                    <a:pt x="367105" y="1601435"/>
                  </a:lnTo>
                  <a:lnTo>
                    <a:pt x="393326" y="1586946"/>
                  </a:lnTo>
                  <a:lnTo>
                    <a:pt x="419548" y="1572230"/>
                  </a:lnTo>
                  <a:lnTo>
                    <a:pt x="445770" y="1557262"/>
                  </a:lnTo>
                  <a:lnTo>
                    <a:pt x="471992" y="1542017"/>
                  </a:lnTo>
                  <a:lnTo>
                    <a:pt x="498214" y="1526465"/>
                  </a:lnTo>
                  <a:lnTo>
                    <a:pt x="524435" y="1510576"/>
                  </a:lnTo>
                  <a:lnTo>
                    <a:pt x="550657" y="1494318"/>
                  </a:lnTo>
                  <a:lnTo>
                    <a:pt x="576879" y="1477658"/>
                  </a:lnTo>
                  <a:lnTo>
                    <a:pt x="603101" y="1460561"/>
                  </a:lnTo>
                  <a:lnTo>
                    <a:pt x="629323" y="1442995"/>
                  </a:lnTo>
                  <a:lnTo>
                    <a:pt x="655544" y="1424929"/>
                  </a:lnTo>
                  <a:lnTo>
                    <a:pt x="681766" y="1406334"/>
                  </a:lnTo>
                  <a:lnTo>
                    <a:pt x="707988" y="1387187"/>
                  </a:lnTo>
                  <a:lnTo>
                    <a:pt x="734210" y="1367471"/>
                  </a:lnTo>
                  <a:lnTo>
                    <a:pt x="760432" y="1347176"/>
                  </a:lnTo>
                  <a:lnTo>
                    <a:pt x="786653" y="1326299"/>
                  </a:lnTo>
                  <a:lnTo>
                    <a:pt x="812875" y="1304846"/>
                  </a:lnTo>
                  <a:lnTo>
                    <a:pt x="839097" y="1282829"/>
                  </a:lnTo>
                  <a:lnTo>
                    <a:pt x="865319" y="1260268"/>
                  </a:lnTo>
                  <a:lnTo>
                    <a:pt x="891541" y="1237188"/>
                  </a:lnTo>
                  <a:lnTo>
                    <a:pt x="917762" y="1213619"/>
                  </a:lnTo>
                  <a:lnTo>
                    <a:pt x="943984" y="1189593"/>
                  </a:lnTo>
                  <a:lnTo>
                    <a:pt x="970206" y="1165142"/>
                  </a:lnTo>
                  <a:lnTo>
                    <a:pt x="996428" y="1140302"/>
                  </a:lnTo>
                  <a:lnTo>
                    <a:pt x="1022650" y="1115105"/>
                  </a:lnTo>
                  <a:lnTo>
                    <a:pt x="1048871" y="1089582"/>
                  </a:lnTo>
                  <a:lnTo>
                    <a:pt x="1075093" y="1063763"/>
                  </a:lnTo>
                  <a:lnTo>
                    <a:pt x="1101315" y="1037677"/>
                  </a:lnTo>
                  <a:lnTo>
                    <a:pt x="1127537" y="1011348"/>
                  </a:lnTo>
                  <a:lnTo>
                    <a:pt x="1153759" y="984800"/>
                  </a:lnTo>
                  <a:lnTo>
                    <a:pt x="1179980" y="958055"/>
                  </a:lnTo>
                  <a:lnTo>
                    <a:pt x="1206202" y="931130"/>
                  </a:lnTo>
                  <a:lnTo>
                    <a:pt x="1232424" y="904044"/>
                  </a:lnTo>
                  <a:lnTo>
                    <a:pt x="1258646" y="876812"/>
                  </a:lnTo>
                  <a:lnTo>
                    <a:pt x="1284868" y="849447"/>
                  </a:lnTo>
                  <a:lnTo>
                    <a:pt x="1311089" y="821962"/>
                  </a:lnTo>
                  <a:lnTo>
                    <a:pt x="1337311" y="794367"/>
                  </a:lnTo>
                  <a:lnTo>
                    <a:pt x="1363533" y="766673"/>
                  </a:lnTo>
                  <a:lnTo>
                    <a:pt x="1389755" y="738889"/>
                  </a:lnTo>
                  <a:lnTo>
                    <a:pt x="1415977" y="711022"/>
                  </a:lnTo>
                  <a:lnTo>
                    <a:pt x="1442198" y="683079"/>
                  </a:lnTo>
                  <a:lnTo>
                    <a:pt x="1468420" y="655067"/>
                  </a:lnTo>
                  <a:lnTo>
                    <a:pt x="1494642" y="626992"/>
                  </a:lnTo>
                  <a:lnTo>
                    <a:pt x="1520864" y="598858"/>
                  </a:lnTo>
                  <a:lnTo>
                    <a:pt x="1547086" y="570671"/>
                  </a:lnTo>
                  <a:lnTo>
                    <a:pt x="1573307" y="542434"/>
                  </a:lnTo>
                  <a:lnTo>
                    <a:pt x="1599529" y="514151"/>
                  </a:lnTo>
                  <a:lnTo>
                    <a:pt x="1625751" y="485825"/>
                  </a:lnTo>
                  <a:lnTo>
                    <a:pt x="1651973" y="457461"/>
                  </a:lnTo>
                  <a:lnTo>
                    <a:pt x="1678195" y="429060"/>
                  </a:lnTo>
                  <a:lnTo>
                    <a:pt x="1704416" y="400625"/>
                  </a:lnTo>
                  <a:lnTo>
                    <a:pt x="1730638" y="372159"/>
                  </a:lnTo>
                  <a:lnTo>
                    <a:pt x="1756860" y="343663"/>
                  </a:lnTo>
                  <a:lnTo>
                    <a:pt x="1783082" y="315140"/>
                  </a:lnTo>
                  <a:lnTo>
                    <a:pt x="1809304" y="286591"/>
                  </a:lnTo>
                  <a:lnTo>
                    <a:pt x="1835525" y="258018"/>
                  </a:lnTo>
                  <a:lnTo>
                    <a:pt x="1861747" y="229423"/>
                  </a:lnTo>
                  <a:lnTo>
                    <a:pt x="1887969" y="200807"/>
                  </a:lnTo>
                  <a:lnTo>
                    <a:pt x="1914191" y="172171"/>
                  </a:lnTo>
                  <a:lnTo>
                    <a:pt x="1940413" y="143516"/>
                  </a:lnTo>
                  <a:lnTo>
                    <a:pt x="1966634" y="114844"/>
                  </a:lnTo>
                  <a:lnTo>
                    <a:pt x="1992856" y="86155"/>
                  </a:lnTo>
                  <a:lnTo>
                    <a:pt x="2019078" y="57451"/>
                  </a:lnTo>
                  <a:lnTo>
                    <a:pt x="2045300" y="28732"/>
                  </a:lnTo>
                  <a:lnTo>
                    <a:pt x="2071522" y="0"/>
                  </a:lnTo>
                  <a:lnTo>
                    <a:pt x="2071522" y="900908"/>
                  </a:lnTo>
                  <a:lnTo>
                    <a:pt x="2045300" y="913135"/>
                  </a:lnTo>
                  <a:lnTo>
                    <a:pt x="2019078" y="925375"/>
                  </a:lnTo>
                  <a:lnTo>
                    <a:pt x="1992856" y="937630"/>
                  </a:lnTo>
                  <a:lnTo>
                    <a:pt x="1966634" y="949900"/>
                  </a:lnTo>
                  <a:lnTo>
                    <a:pt x="1940413" y="962187"/>
                  </a:lnTo>
                  <a:lnTo>
                    <a:pt x="1914191" y="974492"/>
                  </a:lnTo>
                  <a:lnTo>
                    <a:pt x="1887969" y="986815"/>
                  </a:lnTo>
                  <a:lnTo>
                    <a:pt x="1861747" y="999158"/>
                  </a:lnTo>
                  <a:lnTo>
                    <a:pt x="1835525" y="1011522"/>
                  </a:lnTo>
                  <a:lnTo>
                    <a:pt x="1809304" y="1023908"/>
                  </a:lnTo>
                  <a:lnTo>
                    <a:pt x="1783082" y="1036318"/>
                  </a:lnTo>
                  <a:lnTo>
                    <a:pt x="1756860" y="1048754"/>
                  </a:lnTo>
                  <a:lnTo>
                    <a:pt x="1730638" y="1061218"/>
                  </a:lnTo>
                  <a:lnTo>
                    <a:pt x="1704416" y="1073711"/>
                  </a:lnTo>
                  <a:lnTo>
                    <a:pt x="1678195" y="1086235"/>
                  </a:lnTo>
                  <a:lnTo>
                    <a:pt x="1651973" y="1098793"/>
                  </a:lnTo>
                  <a:lnTo>
                    <a:pt x="1625751" y="1111388"/>
                  </a:lnTo>
                  <a:lnTo>
                    <a:pt x="1599529" y="1124022"/>
                  </a:lnTo>
                  <a:lnTo>
                    <a:pt x="1573307" y="1136698"/>
                  </a:lnTo>
                  <a:lnTo>
                    <a:pt x="1547086" y="1149420"/>
                  </a:lnTo>
                  <a:lnTo>
                    <a:pt x="1520864" y="1162191"/>
                  </a:lnTo>
                  <a:lnTo>
                    <a:pt x="1494642" y="1175017"/>
                  </a:lnTo>
                  <a:lnTo>
                    <a:pt x="1468420" y="1187900"/>
                  </a:lnTo>
                  <a:lnTo>
                    <a:pt x="1442198" y="1200848"/>
                  </a:lnTo>
                  <a:lnTo>
                    <a:pt x="1415977" y="1213864"/>
                  </a:lnTo>
                  <a:lnTo>
                    <a:pt x="1389755" y="1226956"/>
                  </a:lnTo>
                  <a:lnTo>
                    <a:pt x="1363533" y="1240131"/>
                  </a:lnTo>
                  <a:lnTo>
                    <a:pt x="1337311" y="1253396"/>
                  </a:lnTo>
                  <a:lnTo>
                    <a:pt x="1311089" y="1266761"/>
                  </a:lnTo>
                  <a:lnTo>
                    <a:pt x="1284868" y="1280235"/>
                  </a:lnTo>
                  <a:lnTo>
                    <a:pt x="1258646" y="1293829"/>
                  </a:lnTo>
                  <a:lnTo>
                    <a:pt x="1232424" y="1307556"/>
                  </a:lnTo>
                  <a:lnTo>
                    <a:pt x="1206202" y="1321429"/>
                  </a:lnTo>
                  <a:lnTo>
                    <a:pt x="1179980" y="1335464"/>
                  </a:lnTo>
                  <a:lnTo>
                    <a:pt x="1153759" y="1349677"/>
                  </a:lnTo>
                  <a:lnTo>
                    <a:pt x="1127537" y="1364089"/>
                  </a:lnTo>
                  <a:lnTo>
                    <a:pt x="1101315" y="1378719"/>
                  </a:lnTo>
                  <a:lnTo>
                    <a:pt x="1075093" y="1393592"/>
                  </a:lnTo>
                  <a:lnTo>
                    <a:pt x="1048871" y="1408732"/>
                  </a:lnTo>
                  <a:lnTo>
                    <a:pt x="1022650" y="1424169"/>
                  </a:lnTo>
                  <a:lnTo>
                    <a:pt x="996428" y="1439930"/>
                  </a:lnTo>
                  <a:lnTo>
                    <a:pt x="970206" y="1456049"/>
                  </a:lnTo>
                  <a:lnTo>
                    <a:pt x="943984" y="1472558"/>
                  </a:lnTo>
                  <a:lnTo>
                    <a:pt x="917762" y="1489491"/>
                  </a:lnTo>
                  <a:lnTo>
                    <a:pt x="891541" y="1506881"/>
                  </a:lnTo>
                  <a:lnTo>
                    <a:pt x="865319" y="1524760"/>
                  </a:lnTo>
                  <a:lnTo>
                    <a:pt x="839097" y="1543159"/>
                  </a:lnTo>
                  <a:lnTo>
                    <a:pt x="812875" y="1562101"/>
                  </a:lnTo>
                  <a:lnTo>
                    <a:pt x="786653" y="1581606"/>
                  </a:lnTo>
                  <a:lnTo>
                    <a:pt x="760432" y="1601688"/>
                  </a:lnTo>
                  <a:lnTo>
                    <a:pt x="734210" y="1622352"/>
                  </a:lnTo>
                  <a:lnTo>
                    <a:pt x="707988" y="1643596"/>
                  </a:lnTo>
                  <a:lnTo>
                    <a:pt x="681766" y="1665408"/>
                  </a:lnTo>
                  <a:lnTo>
                    <a:pt x="655544" y="1687772"/>
                  </a:lnTo>
                  <a:lnTo>
                    <a:pt x="629323" y="1710665"/>
                  </a:lnTo>
                  <a:lnTo>
                    <a:pt x="603101" y="1734058"/>
                  </a:lnTo>
                  <a:lnTo>
                    <a:pt x="576879" y="1757921"/>
                  </a:lnTo>
                  <a:lnTo>
                    <a:pt x="550657" y="1782220"/>
                  </a:lnTo>
                  <a:lnTo>
                    <a:pt x="524435" y="1806921"/>
                  </a:lnTo>
                  <a:lnTo>
                    <a:pt x="498214" y="1831991"/>
                  </a:lnTo>
                  <a:lnTo>
                    <a:pt x="471992" y="1857398"/>
                  </a:lnTo>
                  <a:lnTo>
                    <a:pt x="445770" y="1883112"/>
                  </a:lnTo>
                  <a:lnTo>
                    <a:pt x="419548" y="1909103"/>
                  </a:lnTo>
                  <a:lnTo>
                    <a:pt x="393326" y="1935346"/>
                  </a:lnTo>
                  <a:lnTo>
                    <a:pt x="367105" y="1961816"/>
                  </a:lnTo>
                  <a:lnTo>
                    <a:pt x="340883" y="1988491"/>
                  </a:lnTo>
                  <a:lnTo>
                    <a:pt x="314661" y="2015352"/>
                  </a:lnTo>
                  <a:lnTo>
                    <a:pt x="288439" y="2042381"/>
                  </a:lnTo>
                  <a:lnTo>
                    <a:pt x="262217" y="2069562"/>
                  </a:lnTo>
                  <a:lnTo>
                    <a:pt x="235996" y="2096879"/>
                  </a:lnTo>
                  <a:lnTo>
                    <a:pt x="209774" y="2124322"/>
                  </a:lnTo>
                  <a:lnTo>
                    <a:pt x="183552" y="2151878"/>
                  </a:lnTo>
                  <a:lnTo>
                    <a:pt x="157330" y="2179536"/>
                  </a:lnTo>
                  <a:lnTo>
                    <a:pt x="131108" y="2207288"/>
                  </a:lnTo>
                  <a:lnTo>
                    <a:pt x="104887" y="2235126"/>
                  </a:lnTo>
                  <a:lnTo>
                    <a:pt x="78665" y="2263041"/>
                  </a:lnTo>
                  <a:lnTo>
                    <a:pt x="52443" y="2291029"/>
                  </a:lnTo>
                  <a:lnTo>
                    <a:pt x="26221" y="2319081"/>
                  </a:lnTo>
                  <a:lnTo>
                    <a:pt x="0" y="2347194"/>
                  </a:lnTo>
                  <a:close/>
                </a:path>
              </a:pathLst>
            </a:custGeom>
            <a:solidFill>
              <a:schemeClr val="bg1">
                <a:lumMod val="65000"/>
                <a:alpha val="40000"/>
              </a:scheme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8" name="pl388"/>
            <p:cNvSpPr/>
            <p:nvPr/>
          </p:nvSpPr>
          <p:spPr>
            <a:xfrm>
              <a:off x="9617880" y="2355145"/>
              <a:ext cx="2071522" cy="1789485"/>
            </a:xfrm>
            <a:custGeom>
              <a:avLst/>
              <a:gdLst/>
              <a:ahLst/>
              <a:cxnLst/>
              <a:rect l="0" t="0" r="0" b="0"/>
              <a:pathLst>
                <a:path w="2071522" h="1789485">
                  <a:moveTo>
                    <a:pt x="0" y="1789485"/>
                  </a:moveTo>
                  <a:lnTo>
                    <a:pt x="26221" y="1776639"/>
                  </a:lnTo>
                  <a:lnTo>
                    <a:pt x="52443" y="1763733"/>
                  </a:lnTo>
                  <a:lnTo>
                    <a:pt x="78665" y="1750761"/>
                  </a:lnTo>
                  <a:lnTo>
                    <a:pt x="104887" y="1737717"/>
                  </a:lnTo>
                  <a:lnTo>
                    <a:pt x="131108" y="1724596"/>
                  </a:lnTo>
                  <a:lnTo>
                    <a:pt x="157330" y="1711389"/>
                  </a:lnTo>
                  <a:lnTo>
                    <a:pt x="183552" y="1698088"/>
                  </a:lnTo>
                  <a:lnTo>
                    <a:pt x="209774" y="1684684"/>
                  </a:lnTo>
                  <a:lnTo>
                    <a:pt x="235996" y="1671168"/>
                  </a:lnTo>
                  <a:lnTo>
                    <a:pt x="262217" y="1657526"/>
                  </a:lnTo>
                  <a:lnTo>
                    <a:pt x="288439" y="1643748"/>
                  </a:lnTo>
                  <a:lnTo>
                    <a:pt x="314661" y="1629817"/>
                  </a:lnTo>
                  <a:lnTo>
                    <a:pt x="340883" y="1615719"/>
                  </a:lnTo>
                  <a:lnTo>
                    <a:pt x="367105" y="1601435"/>
                  </a:lnTo>
                  <a:lnTo>
                    <a:pt x="393326" y="1586946"/>
                  </a:lnTo>
                  <a:lnTo>
                    <a:pt x="419548" y="1572230"/>
                  </a:lnTo>
                  <a:lnTo>
                    <a:pt x="445770" y="1557262"/>
                  </a:lnTo>
                  <a:lnTo>
                    <a:pt x="471992" y="1542017"/>
                  </a:lnTo>
                  <a:lnTo>
                    <a:pt x="498214" y="1526465"/>
                  </a:lnTo>
                  <a:lnTo>
                    <a:pt x="524435" y="1510576"/>
                  </a:lnTo>
                  <a:lnTo>
                    <a:pt x="550657" y="1494318"/>
                  </a:lnTo>
                  <a:lnTo>
                    <a:pt x="576879" y="1477658"/>
                  </a:lnTo>
                  <a:lnTo>
                    <a:pt x="603101" y="1460561"/>
                  </a:lnTo>
                  <a:lnTo>
                    <a:pt x="629323" y="1442995"/>
                  </a:lnTo>
                  <a:lnTo>
                    <a:pt x="655544" y="1424929"/>
                  </a:lnTo>
                  <a:lnTo>
                    <a:pt x="681766" y="1406334"/>
                  </a:lnTo>
                  <a:lnTo>
                    <a:pt x="707988" y="1387187"/>
                  </a:lnTo>
                  <a:lnTo>
                    <a:pt x="734210" y="1367471"/>
                  </a:lnTo>
                  <a:lnTo>
                    <a:pt x="760432" y="1347176"/>
                  </a:lnTo>
                  <a:lnTo>
                    <a:pt x="786653" y="1326299"/>
                  </a:lnTo>
                  <a:lnTo>
                    <a:pt x="812875" y="1304846"/>
                  </a:lnTo>
                  <a:lnTo>
                    <a:pt x="839097" y="1282829"/>
                  </a:lnTo>
                  <a:lnTo>
                    <a:pt x="865319" y="1260268"/>
                  </a:lnTo>
                  <a:lnTo>
                    <a:pt x="891541" y="1237188"/>
                  </a:lnTo>
                  <a:lnTo>
                    <a:pt x="917762" y="1213619"/>
                  </a:lnTo>
                  <a:lnTo>
                    <a:pt x="943984" y="1189593"/>
                  </a:lnTo>
                  <a:lnTo>
                    <a:pt x="970206" y="1165142"/>
                  </a:lnTo>
                  <a:lnTo>
                    <a:pt x="996428" y="1140302"/>
                  </a:lnTo>
                  <a:lnTo>
                    <a:pt x="1022650" y="1115105"/>
                  </a:lnTo>
                  <a:lnTo>
                    <a:pt x="1048871" y="1089582"/>
                  </a:lnTo>
                  <a:lnTo>
                    <a:pt x="1075093" y="1063763"/>
                  </a:lnTo>
                  <a:lnTo>
                    <a:pt x="1101315" y="1037677"/>
                  </a:lnTo>
                  <a:lnTo>
                    <a:pt x="1127537" y="1011348"/>
                  </a:lnTo>
                  <a:lnTo>
                    <a:pt x="1153759" y="984800"/>
                  </a:lnTo>
                  <a:lnTo>
                    <a:pt x="1179980" y="958055"/>
                  </a:lnTo>
                  <a:lnTo>
                    <a:pt x="1206202" y="931130"/>
                  </a:lnTo>
                  <a:lnTo>
                    <a:pt x="1232424" y="904044"/>
                  </a:lnTo>
                  <a:lnTo>
                    <a:pt x="1258646" y="876812"/>
                  </a:lnTo>
                  <a:lnTo>
                    <a:pt x="1284868" y="849447"/>
                  </a:lnTo>
                  <a:lnTo>
                    <a:pt x="1311089" y="821962"/>
                  </a:lnTo>
                  <a:lnTo>
                    <a:pt x="1337311" y="794367"/>
                  </a:lnTo>
                  <a:lnTo>
                    <a:pt x="1363533" y="766673"/>
                  </a:lnTo>
                  <a:lnTo>
                    <a:pt x="1389755" y="738889"/>
                  </a:lnTo>
                  <a:lnTo>
                    <a:pt x="1415977" y="711022"/>
                  </a:lnTo>
                  <a:lnTo>
                    <a:pt x="1442198" y="683079"/>
                  </a:lnTo>
                  <a:lnTo>
                    <a:pt x="1468420" y="655067"/>
                  </a:lnTo>
                  <a:lnTo>
                    <a:pt x="1494642" y="626992"/>
                  </a:lnTo>
                  <a:lnTo>
                    <a:pt x="1520864" y="598858"/>
                  </a:lnTo>
                  <a:lnTo>
                    <a:pt x="1547086" y="570671"/>
                  </a:lnTo>
                  <a:lnTo>
                    <a:pt x="1573307" y="542434"/>
                  </a:lnTo>
                  <a:lnTo>
                    <a:pt x="1599529" y="514151"/>
                  </a:lnTo>
                  <a:lnTo>
                    <a:pt x="1625751" y="485825"/>
                  </a:lnTo>
                  <a:lnTo>
                    <a:pt x="1651973" y="457461"/>
                  </a:lnTo>
                  <a:lnTo>
                    <a:pt x="1678195" y="429060"/>
                  </a:lnTo>
                  <a:lnTo>
                    <a:pt x="1704416" y="400625"/>
                  </a:lnTo>
                  <a:lnTo>
                    <a:pt x="1730638" y="372159"/>
                  </a:lnTo>
                  <a:lnTo>
                    <a:pt x="1756860" y="343663"/>
                  </a:lnTo>
                  <a:lnTo>
                    <a:pt x="1783082" y="315140"/>
                  </a:lnTo>
                  <a:lnTo>
                    <a:pt x="1809304" y="286591"/>
                  </a:lnTo>
                  <a:lnTo>
                    <a:pt x="1835525" y="258018"/>
                  </a:lnTo>
                  <a:lnTo>
                    <a:pt x="1861747" y="229423"/>
                  </a:lnTo>
                  <a:lnTo>
                    <a:pt x="1887969" y="200807"/>
                  </a:lnTo>
                  <a:lnTo>
                    <a:pt x="1914191" y="172171"/>
                  </a:lnTo>
                  <a:lnTo>
                    <a:pt x="1940413" y="143516"/>
                  </a:lnTo>
                  <a:lnTo>
                    <a:pt x="1966634" y="114844"/>
                  </a:lnTo>
                  <a:lnTo>
                    <a:pt x="1992856" y="86155"/>
                  </a:lnTo>
                  <a:lnTo>
                    <a:pt x="2019078" y="57451"/>
                  </a:lnTo>
                  <a:lnTo>
                    <a:pt x="2045300" y="28732"/>
                  </a:lnTo>
                  <a:lnTo>
                    <a:pt x="2071522" y="0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799" name="pl389"/>
            <p:cNvSpPr/>
            <p:nvPr/>
          </p:nvSpPr>
          <p:spPr>
            <a:xfrm>
              <a:off x="9617880" y="3256054"/>
              <a:ext cx="2071522" cy="1446286"/>
            </a:xfrm>
            <a:custGeom>
              <a:avLst/>
              <a:gdLst/>
              <a:ahLst/>
              <a:cxnLst/>
              <a:rect l="0" t="0" r="0" b="0"/>
              <a:pathLst>
                <a:path w="2071522" h="1446286">
                  <a:moveTo>
                    <a:pt x="2071522" y="0"/>
                  </a:moveTo>
                  <a:lnTo>
                    <a:pt x="2045300" y="12226"/>
                  </a:lnTo>
                  <a:lnTo>
                    <a:pt x="2019078" y="24466"/>
                  </a:lnTo>
                  <a:lnTo>
                    <a:pt x="1992856" y="36721"/>
                  </a:lnTo>
                  <a:lnTo>
                    <a:pt x="1966634" y="48992"/>
                  </a:lnTo>
                  <a:lnTo>
                    <a:pt x="1940413" y="61278"/>
                  </a:lnTo>
                  <a:lnTo>
                    <a:pt x="1914191" y="73583"/>
                  </a:lnTo>
                  <a:lnTo>
                    <a:pt x="1887969" y="85906"/>
                  </a:lnTo>
                  <a:lnTo>
                    <a:pt x="1861747" y="98249"/>
                  </a:lnTo>
                  <a:lnTo>
                    <a:pt x="1835525" y="110613"/>
                  </a:lnTo>
                  <a:lnTo>
                    <a:pt x="1809304" y="122999"/>
                  </a:lnTo>
                  <a:lnTo>
                    <a:pt x="1783082" y="135410"/>
                  </a:lnTo>
                  <a:lnTo>
                    <a:pt x="1756860" y="147846"/>
                  </a:lnTo>
                  <a:lnTo>
                    <a:pt x="1730638" y="160309"/>
                  </a:lnTo>
                  <a:lnTo>
                    <a:pt x="1704416" y="172802"/>
                  </a:lnTo>
                  <a:lnTo>
                    <a:pt x="1678195" y="185326"/>
                  </a:lnTo>
                  <a:lnTo>
                    <a:pt x="1651973" y="197884"/>
                  </a:lnTo>
                  <a:lnTo>
                    <a:pt x="1625751" y="210479"/>
                  </a:lnTo>
                  <a:lnTo>
                    <a:pt x="1599529" y="223113"/>
                  </a:lnTo>
                  <a:lnTo>
                    <a:pt x="1573307" y="235789"/>
                  </a:lnTo>
                  <a:lnTo>
                    <a:pt x="1547086" y="248511"/>
                  </a:lnTo>
                  <a:lnTo>
                    <a:pt x="1520864" y="261283"/>
                  </a:lnTo>
                  <a:lnTo>
                    <a:pt x="1494642" y="274108"/>
                  </a:lnTo>
                  <a:lnTo>
                    <a:pt x="1468420" y="286992"/>
                  </a:lnTo>
                  <a:lnTo>
                    <a:pt x="1442198" y="299939"/>
                  </a:lnTo>
                  <a:lnTo>
                    <a:pt x="1415977" y="312955"/>
                  </a:lnTo>
                  <a:lnTo>
                    <a:pt x="1389755" y="326048"/>
                  </a:lnTo>
                  <a:lnTo>
                    <a:pt x="1363533" y="339222"/>
                  </a:lnTo>
                  <a:lnTo>
                    <a:pt x="1337311" y="352488"/>
                  </a:lnTo>
                  <a:lnTo>
                    <a:pt x="1311089" y="365852"/>
                  </a:lnTo>
                  <a:lnTo>
                    <a:pt x="1284868" y="379326"/>
                  </a:lnTo>
                  <a:lnTo>
                    <a:pt x="1258646" y="392920"/>
                  </a:lnTo>
                  <a:lnTo>
                    <a:pt x="1232424" y="406647"/>
                  </a:lnTo>
                  <a:lnTo>
                    <a:pt x="1206202" y="420520"/>
                  </a:lnTo>
                  <a:lnTo>
                    <a:pt x="1179980" y="434555"/>
                  </a:lnTo>
                  <a:lnTo>
                    <a:pt x="1153759" y="448769"/>
                  </a:lnTo>
                  <a:lnTo>
                    <a:pt x="1127537" y="463180"/>
                  </a:lnTo>
                  <a:lnTo>
                    <a:pt x="1101315" y="477810"/>
                  </a:lnTo>
                  <a:lnTo>
                    <a:pt x="1075093" y="492683"/>
                  </a:lnTo>
                  <a:lnTo>
                    <a:pt x="1048871" y="507824"/>
                  </a:lnTo>
                  <a:lnTo>
                    <a:pt x="1022650" y="523260"/>
                  </a:lnTo>
                  <a:lnTo>
                    <a:pt x="996428" y="539021"/>
                  </a:lnTo>
                  <a:lnTo>
                    <a:pt x="970206" y="555140"/>
                  </a:lnTo>
                  <a:lnTo>
                    <a:pt x="943984" y="571649"/>
                  </a:lnTo>
                  <a:lnTo>
                    <a:pt x="917762" y="588582"/>
                  </a:lnTo>
                  <a:lnTo>
                    <a:pt x="891541" y="605972"/>
                  </a:lnTo>
                  <a:lnTo>
                    <a:pt x="865319" y="623852"/>
                  </a:lnTo>
                  <a:lnTo>
                    <a:pt x="839097" y="642250"/>
                  </a:lnTo>
                  <a:lnTo>
                    <a:pt x="812875" y="661192"/>
                  </a:lnTo>
                  <a:lnTo>
                    <a:pt x="786653" y="680698"/>
                  </a:lnTo>
                  <a:lnTo>
                    <a:pt x="760432" y="700780"/>
                  </a:lnTo>
                  <a:lnTo>
                    <a:pt x="734210" y="721444"/>
                  </a:lnTo>
                  <a:lnTo>
                    <a:pt x="707988" y="742687"/>
                  </a:lnTo>
                  <a:lnTo>
                    <a:pt x="681766" y="764499"/>
                  </a:lnTo>
                  <a:lnTo>
                    <a:pt x="655544" y="786864"/>
                  </a:lnTo>
                  <a:lnTo>
                    <a:pt x="629323" y="809756"/>
                  </a:lnTo>
                  <a:lnTo>
                    <a:pt x="603101" y="833150"/>
                  </a:lnTo>
                  <a:lnTo>
                    <a:pt x="576879" y="857012"/>
                  </a:lnTo>
                  <a:lnTo>
                    <a:pt x="550657" y="881311"/>
                  </a:lnTo>
                  <a:lnTo>
                    <a:pt x="524435" y="906012"/>
                  </a:lnTo>
                  <a:lnTo>
                    <a:pt x="498214" y="931083"/>
                  </a:lnTo>
                  <a:lnTo>
                    <a:pt x="471992" y="956490"/>
                  </a:lnTo>
                  <a:lnTo>
                    <a:pt x="445770" y="982203"/>
                  </a:lnTo>
                  <a:lnTo>
                    <a:pt x="419548" y="1008195"/>
                  </a:lnTo>
                  <a:lnTo>
                    <a:pt x="393326" y="1034437"/>
                  </a:lnTo>
                  <a:lnTo>
                    <a:pt x="367105" y="1060907"/>
                  </a:lnTo>
                  <a:lnTo>
                    <a:pt x="340883" y="1087583"/>
                  </a:lnTo>
                  <a:lnTo>
                    <a:pt x="314661" y="1114444"/>
                  </a:lnTo>
                  <a:lnTo>
                    <a:pt x="288439" y="1141472"/>
                  </a:lnTo>
                  <a:lnTo>
                    <a:pt x="262217" y="1168653"/>
                  </a:lnTo>
                  <a:lnTo>
                    <a:pt x="235996" y="1195971"/>
                  </a:lnTo>
                  <a:lnTo>
                    <a:pt x="209774" y="1223413"/>
                  </a:lnTo>
                  <a:lnTo>
                    <a:pt x="183552" y="1250969"/>
                  </a:lnTo>
                  <a:lnTo>
                    <a:pt x="157330" y="1278627"/>
                  </a:lnTo>
                  <a:lnTo>
                    <a:pt x="131108" y="1306379"/>
                  </a:lnTo>
                  <a:lnTo>
                    <a:pt x="104887" y="1334217"/>
                  </a:lnTo>
                  <a:lnTo>
                    <a:pt x="78665" y="1362133"/>
                  </a:lnTo>
                  <a:lnTo>
                    <a:pt x="52443" y="1390120"/>
                  </a:lnTo>
                  <a:lnTo>
                    <a:pt x="26221" y="1418173"/>
                  </a:lnTo>
                  <a:lnTo>
                    <a:pt x="0" y="1446286"/>
                  </a:lnTo>
                </a:path>
              </a:pathLst>
            </a:custGeom>
          </p:spPr>
          <p:txBody>
            <a:bodyPr/>
            <a:lstStyle/>
            <a:p>
              <a:endParaRPr/>
            </a:p>
          </p:txBody>
        </p:sp>
        <p:sp>
          <p:nvSpPr>
            <p:cNvPr id="4800" name="pl390"/>
            <p:cNvSpPr/>
            <p:nvPr/>
          </p:nvSpPr>
          <p:spPr>
            <a:xfrm>
              <a:off x="9617880" y="2805600"/>
              <a:ext cx="2071522" cy="1617885"/>
            </a:xfrm>
            <a:custGeom>
              <a:avLst/>
              <a:gdLst/>
              <a:ahLst/>
              <a:cxnLst/>
              <a:rect l="0" t="0" r="0" b="0"/>
              <a:pathLst>
                <a:path w="2071522" h="1617885">
                  <a:moveTo>
                    <a:pt x="0" y="1617885"/>
                  </a:moveTo>
                  <a:lnTo>
                    <a:pt x="26221" y="1597406"/>
                  </a:lnTo>
                  <a:lnTo>
                    <a:pt x="52443" y="1576926"/>
                  </a:lnTo>
                  <a:lnTo>
                    <a:pt x="78665" y="1556447"/>
                  </a:lnTo>
                  <a:lnTo>
                    <a:pt x="104887" y="1535967"/>
                  </a:lnTo>
                  <a:lnTo>
                    <a:pt x="131108" y="1515488"/>
                  </a:lnTo>
                  <a:lnTo>
                    <a:pt x="157330" y="1495008"/>
                  </a:lnTo>
                  <a:lnTo>
                    <a:pt x="183552" y="1474528"/>
                  </a:lnTo>
                  <a:lnTo>
                    <a:pt x="209774" y="1454049"/>
                  </a:lnTo>
                  <a:lnTo>
                    <a:pt x="235996" y="1433569"/>
                  </a:lnTo>
                  <a:lnTo>
                    <a:pt x="262217" y="1413090"/>
                  </a:lnTo>
                  <a:lnTo>
                    <a:pt x="288439" y="1392610"/>
                  </a:lnTo>
                  <a:lnTo>
                    <a:pt x="314661" y="1372131"/>
                  </a:lnTo>
                  <a:lnTo>
                    <a:pt x="340883" y="1351651"/>
                  </a:lnTo>
                  <a:lnTo>
                    <a:pt x="367105" y="1331171"/>
                  </a:lnTo>
                  <a:lnTo>
                    <a:pt x="393326" y="1310692"/>
                  </a:lnTo>
                  <a:lnTo>
                    <a:pt x="419548" y="1290212"/>
                  </a:lnTo>
                  <a:lnTo>
                    <a:pt x="445770" y="1269733"/>
                  </a:lnTo>
                  <a:lnTo>
                    <a:pt x="471992" y="1249253"/>
                  </a:lnTo>
                  <a:lnTo>
                    <a:pt x="498214" y="1228774"/>
                  </a:lnTo>
                  <a:lnTo>
                    <a:pt x="524435" y="1208294"/>
                  </a:lnTo>
                  <a:lnTo>
                    <a:pt x="550657" y="1187814"/>
                  </a:lnTo>
                  <a:lnTo>
                    <a:pt x="576879" y="1167335"/>
                  </a:lnTo>
                  <a:lnTo>
                    <a:pt x="603101" y="1146855"/>
                  </a:lnTo>
                  <a:lnTo>
                    <a:pt x="629323" y="1126376"/>
                  </a:lnTo>
                  <a:lnTo>
                    <a:pt x="655544" y="1105896"/>
                  </a:lnTo>
                  <a:lnTo>
                    <a:pt x="681766" y="1085417"/>
                  </a:lnTo>
                  <a:lnTo>
                    <a:pt x="707988" y="1064937"/>
                  </a:lnTo>
                  <a:lnTo>
                    <a:pt x="734210" y="1044457"/>
                  </a:lnTo>
                  <a:lnTo>
                    <a:pt x="760432" y="1023978"/>
                  </a:lnTo>
                  <a:lnTo>
                    <a:pt x="786653" y="1003498"/>
                  </a:lnTo>
                  <a:lnTo>
                    <a:pt x="812875" y="983019"/>
                  </a:lnTo>
                  <a:lnTo>
                    <a:pt x="839097" y="962539"/>
                  </a:lnTo>
                  <a:lnTo>
                    <a:pt x="865319" y="942060"/>
                  </a:lnTo>
                  <a:lnTo>
                    <a:pt x="891541" y="921580"/>
                  </a:lnTo>
                  <a:lnTo>
                    <a:pt x="917762" y="901100"/>
                  </a:lnTo>
                  <a:lnTo>
                    <a:pt x="943984" y="880621"/>
                  </a:lnTo>
                  <a:lnTo>
                    <a:pt x="970206" y="860141"/>
                  </a:lnTo>
                  <a:lnTo>
                    <a:pt x="996428" y="839662"/>
                  </a:lnTo>
                  <a:lnTo>
                    <a:pt x="1022650" y="819182"/>
                  </a:lnTo>
                  <a:lnTo>
                    <a:pt x="1048871" y="798703"/>
                  </a:lnTo>
                  <a:lnTo>
                    <a:pt x="1075093" y="778223"/>
                  </a:lnTo>
                  <a:lnTo>
                    <a:pt x="1101315" y="757744"/>
                  </a:lnTo>
                  <a:lnTo>
                    <a:pt x="1127537" y="737264"/>
                  </a:lnTo>
                  <a:lnTo>
                    <a:pt x="1153759" y="716784"/>
                  </a:lnTo>
                  <a:lnTo>
                    <a:pt x="1179980" y="696305"/>
                  </a:lnTo>
                  <a:lnTo>
                    <a:pt x="1206202" y="675825"/>
                  </a:lnTo>
                  <a:lnTo>
                    <a:pt x="1232424" y="655346"/>
                  </a:lnTo>
                  <a:lnTo>
                    <a:pt x="1258646" y="634866"/>
                  </a:lnTo>
                  <a:lnTo>
                    <a:pt x="1284868" y="614387"/>
                  </a:lnTo>
                  <a:lnTo>
                    <a:pt x="1311089" y="593907"/>
                  </a:lnTo>
                  <a:lnTo>
                    <a:pt x="1337311" y="573427"/>
                  </a:lnTo>
                  <a:lnTo>
                    <a:pt x="1363533" y="552948"/>
                  </a:lnTo>
                  <a:lnTo>
                    <a:pt x="1389755" y="532468"/>
                  </a:lnTo>
                  <a:lnTo>
                    <a:pt x="1415977" y="511989"/>
                  </a:lnTo>
                  <a:lnTo>
                    <a:pt x="1442198" y="491509"/>
                  </a:lnTo>
                  <a:lnTo>
                    <a:pt x="1468420" y="471030"/>
                  </a:lnTo>
                  <a:lnTo>
                    <a:pt x="1494642" y="450550"/>
                  </a:lnTo>
                  <a:lnTo>
                    <a:pt x="1520864" y="430070"/>
                  </a:lnTo>
                  <a:lnTo>
                    <a:pt x="1547086" y="409591"/>
                  </a:lnTo>
                  <a:lnTo>
                    <a:pt x="1573307" y="389111"/>
                  </a:lnTo>
                  <a:lnTo>
                    <a:pt x="1599529" y="368632"/>
                  </a:lnTo>
                  <a:lnTo>
                    <a:pt x="1625751" y="348152"/>
                  </a:lnTo>
                  <a:lnTo>
                    <a:pt x="1651973" y="327673"/>
                  </a:lnTo>
                  <a:lnTo>
                    <a:pt x="1678195" y="307193"/>
                  </a:lnTo>
                  <a:lnTo>
                    <a:pt x="1704416" y="286713"/>
                  </a:lnTo>
                  <a:lnTo>
                    <a:pt x="1730638" y="266234"/>
                  </a:lnTo>
                  <a:lnTo>
                    <a:pt x="1756860" y="245754"/>
                  </a:lnTo>
                  <a:lnTo>
                    <a:pt x="1783082" y="225275"/>
                  </a:lnTo>
                  <a:lnTo>
                    <a:pt x="1809304" y="204795"/>
                  </a:lnTo>
                  <a:lnTo>
                    <a:pt x="1835525" y="184316"/>
                  </a:lnTo>
                  <a:lnTo>
                    <a:pt x="1861747" y="163836"/>
                  </a:lnTo>
                  <a:lnTo>
                    <a:pt x="1887969" y="143356"/>
                  </a:lnTo>
                  <a:lnTo>
                    <a:pt x="1914191" y="122877"/>
                  </a:lnTo>
                  <a:lnTo>
                    <a:pt x="1940413" y="102397"/>
                  </a:lnTo>
                  <a:lnTo>
                    <a:pt x="1966634" y="81918"/>
                  </a:lnTo>
                  <a:lnTo>
                    <a:pt x="1992856" y="61438"/>
                  </a:lnTo>
                  <a:lnTo>
                    <a:pt x="2019078" y="40959"/>
                  </a:lnTo>
                  <a:lnTo>
                    <a:pt x="2045300" y="20479"/>
                  </a:lnTo>
                  <a:lnTo>
                    <a:pt x="2071522" y="0"/>
                  </a:lnTo>
                </a:path>
              </a:pathLst>
            </a:custGeom>
            <a:ln w="27101" cap="flat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1" name="rc391"/>
            <p:cNvSpPr/>
            <p:nvPr/>
          </p:nvSpPr>
          <p:spPr>
            <a:xfrm>
              <a:off x="9514304" y="374389"/>
              <a:ext cx="2278674" cy="5910956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2" name="tx392"/>
            <p:cNvSpPr/>
            <p:nvPr/>
          </p:nvSpPr>
          <p:spPr>
            <a:xfrm>
              <a:off x="9389519" y="5726458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803" name="tx393"/>
            <p:cNvSpPr/>
            <p:nvPr/>
          </p:nvSpPr>
          <p:spPr>
            <a:xfrm>
              <a:off x="9327363" y="447536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804" name="tx394"/>
            <p:cNvSpPr/>
            <p:nvPr/>
          </p:nvSpPr>
          <p:spPr>
            <a:xfrm>
              <a:off x="9327363" y="3225691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805" name="tx395"/>
            <p:cNvSpPr/>
            <p:nvPr/>
          </p:nvSpPr>
          <p:spPr>
            <a:xfrm>
              <a:off x="9327363" y="197601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806" name="tx396"/>
            <p:cNvSpPr/>
            <p:nvPr/>
          </p:nvSpPr>
          <p:spPr>
            <a:xfrm>
              <a:off x="9327363" y="72634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807" name="pl397"/>
            <p:cNvSpPr/>
            <p:nvPr/>
          </p:nvSpPr>
          <p:spPr>
            <a:xfrm>
              <a:off x="9479510" y="57667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8" name="pl398"/>
            <p:cNvSpPr/>
            <p:nvPr/>
          </p:nvSpPr>
          <p:spPr>
            <a:xfrm>
              <a:off x="9479510" y="45170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9" name="pl399"/>
            <p:cNvSpPr/>
            <p:nvPr/>
          </p:nvSpPr>
          <p:spPr>
            <a:xfrm>
              <a:off x="9479510" y="32673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0" name="pl400"/>
            <p:cNvSpPr/>
            <p:nvPr/>
          </p:nvSpPr>
          <p:spPr>
            <a:xfrm>
              <a:off x="9479510" y="20177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1" name="pl401"/>
            <p:cNvSpPr/>
            <p:nvPr/>
          </p:nvSpPr>
          <p:spPr>
            <a:xfrm>
              <a:off x="9479510" y="7680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2" name="pl402"/>
            <p:cNvSpPr/>
            <p:nvPr/>
          </p:nvSpPr>
          <p:spPr>
            <a:xfrm>
              <a:off x="9585513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3" name="pl403"/>
            <p:cNvSpPr/>
            <p:nvPr/>
          </p:nvSpPr>
          <p:spPr>
            <a:xfrm>
              <a:off x="10232863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4" name="pl404"/>
            <p:cNvSpPr/>
            <p:nvPr/>
          </p:nvSpPr>
          <p:spPr>
            <a:xfrm>
              <a:off x="10880214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5" name="pl405"/>
            <p:cNvSpPr/>
            <p:nvPr/>
          </p:nvSpPr>
          <p:spPr>
            <a:xfrm>
              <a:off x="11527565" y="6285345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6" name="tx406"/>
            <p:cNvSpPr/>
            <p:nvPr/>
          </p:nvSpPr>
          <p:spPr>
            <a:xfrm>
              <a:off x="9554435" y="634628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817" name="tx407"/>
            <p:cNvSpPr/>
            <p:nvPr/>
          </p:nvSpPr>
          <p:spPr>
            <a:xfrm>
              <a:off x="10170708" y="634628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818" name="tx408"/>
            <p:cNvSpPr/>
            <p:nvPr/>
          </p:nvSpPr>
          <p:spPr>
            <a:xfrm>
              <a:off x="10818058" y="634628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819" name="tx409"/>
            <p:cNvSpPr/>
            <p:nvPr/>
          </p:nvSpPr>
          <p:spPr>
            <a:xfrm>
              <a:off x="11465409" y="634628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820" name="tx410"/>
            <p:cNvSpPr/>
            <p:nvPr/>
          </p:nvSpPr>
          <p:spPr>
            <a:xfrm>
              <a:off x="9865646" y="6482947"/>
              <a:ext cx="1575990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number.of.EXPERIMENT</a:t>
              </a:r>
            </a:p>
          </p:txBody>
        </p:sp>
        <p:sp>
          <p:nvSpPr>
            <p:cNvPr id="4821" name="tx411"/>
            <p:cNvSpPr/>
            <p:nvPr/>
          </p:nvSpPr>
          <p:spPr>
            <a:xfrm rot="-5400000">
              <a:off x="8644682" y="3278161"/>
              <a:ext cx="1133561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Final.GESP.Score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Klydžia, Rokas (TSVIL)</dc:creator>
  <cp:lastModifiedBy>Kim, Jina</cp:lastModifiedBy>
  <cp:revision>8</cp:revision>
  <dcterms:created xsi:type="dcterms:W3CDTF">2021-08-02T07:11:18Z</dcterms:created>
  <dcterms:modified xsi:type="dcterms:W3CDTF">2023-05-02T21:00:31Z</dcterms:modified>
</cp:coreProperties>
</file>