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26789" y="1669789"/>
              <a:ext cx="4045210" cy="4386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78564" y="1739378"/>
              <a:ext cx="3523846" cy="39172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78564" y="5168198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78564" y="4068994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78564" y="2969791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78564" y="1870588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899910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204036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508162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12288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116414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78564" y="4618596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78564" y="3519393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78564" y="2420190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247847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551973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856099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160225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464351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693784" y="3092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814040" y="3152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668527" y="3619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618742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721227" y="3168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810343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762362" y="2929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456326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643352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177346" y="280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845549" y="2657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759333" y="276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2697658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609662" y="30755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624592" y="2489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2648780" y="2372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2633209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2654307" y="283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2676142" y="24323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2642581" y="2796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167094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2811078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705669" y="3326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2776261" y="2603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2728190" y="28792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2650574" y="2766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2490853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2478023" y="284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2923778" y="2886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2643502" y="2499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2654307" y="2858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2744031" y="287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2809726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617046" y="2716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2185309" y="3094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878293" y="25871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2930896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2890167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2654307" y="2886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2696655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82534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3067470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1400667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3163571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267810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818230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2730389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2287819" y="2303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551896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3559575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2561073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186755" y="35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2886668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2811545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160244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026380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40376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3361934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2778522" y="3099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3289176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2870845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645300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2731169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057460" y="365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284488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2212538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2913090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138053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2801721" y="28792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086880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160961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292395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2899908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323137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3023967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3296437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3354120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2735885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234589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55531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015303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3226002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409124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15092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3465800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604375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370741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2757697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123780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2371320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2900085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3519127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2684553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2882807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04678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3761954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314807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928430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2893664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2818793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094731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475751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091998" y="3109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057381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862801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2455478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2985173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17097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188412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295692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148179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177809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2544791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300742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204135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2701945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164331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022695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153600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333390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508737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2944026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2636372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2679131" y="4020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2553764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2981944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015778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201971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211914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3185971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2890279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29552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283871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3336333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2964703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2683502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824696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122361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2925717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315173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3336829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282904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264945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321360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3203337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3218326" y="3511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3084430" y="482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2962178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3266843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2672320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302769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3372794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3218540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747554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2548258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284300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3130604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2908179" y="4894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2972622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2681433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2799122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282155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289137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2762297" y="360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044465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2922534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2746112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3135703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3283585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668570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2965271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2659511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2736301" y="356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223242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3260550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2772406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2559531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310123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2813935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3995360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335610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3568536" y="5295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3175745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64517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2811548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3519931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2939425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2734781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2820593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3087519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3678865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123901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3452513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3180901" y="53099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318611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3071016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3570199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3281821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3180011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2965604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87755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265247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2751855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372186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3348891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261197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3180792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288004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2829398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2874007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3224115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2800298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2591549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2992923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3687011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2991072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3129151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2956192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2239939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3147187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2821403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2889806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343005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310927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295530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124438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3225861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3173143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2765014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3228743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3010024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4290243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2182227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318207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2522588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040582" y="4838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109202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305952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2885502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2987703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3554953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340248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3778688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2371856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2701903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2939560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3501556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3239214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2614931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2953008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2956879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2699460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3719848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332034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3127691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3222404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2505986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2994162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2912597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3411630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2784113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2979698" y="24323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2777183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2704865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288764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3410391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494471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290721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333587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365603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3114643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1739617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1753503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2454472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3099334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3158504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2999406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327531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3064494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276543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2873506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3000966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3163806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2786907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3385189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3077321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399469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093234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3101036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3274336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2805647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2778679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3094868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2973246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3145440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2487778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355593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286760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289015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3339773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3381376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3072316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3139200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329550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2947232" y="4003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2997274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3375865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2943464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3026031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278400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2919361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3062368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869520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297415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11485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325393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2672385" y="2659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3418153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3207277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3134818" y="306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248046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178157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3218582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303087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174319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324949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3043849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348846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3020829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061912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2811987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2970769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287860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3269873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2837985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294763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290006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613475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239478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302341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377326" y="3586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129302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2706563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855144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191742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2624648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2822373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2213147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2431053" y="37249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2447322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2642737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3182759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281396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3310090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015408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3204088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013866" y="3633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2605192" y="1899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310978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3455222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2613839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3013115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3174798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320460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3116878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2040982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2889305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2285367" y="2352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2535101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2530497" y="2296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2847401" y="2659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2636235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2414999" y="2334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2877268" y="26900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3239296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314275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324523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3025829" y="27702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3147697" y="3168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2523282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2915904" y="3983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2513530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2597702" y="2118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2821828" y="2194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207958" y="22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1788978" y="20809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2394001" y="20499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2629056" y="2362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2911087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371386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2948573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283728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2992771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305490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2810944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063648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2527071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2918299" y="26645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2807386" y="2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2930896" y="2642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2924609" y="2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2681329" y="2489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2292893" y="2796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2469101" y="2851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2731567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2547103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3394970" y="3179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2381404" y="306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2416963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3291070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3600793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2673319" y="283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2930258" y="3124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2811078" y="287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2733795" y="2858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2648780" y="2509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2648780" y="2318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2714817" y="2347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2595331" y="2393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2654307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2654307" y="2676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2731247" y="2362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297175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2945997" y="3129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2904110" y="2754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2904110" y="2736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2542997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3135204" y="3551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2095225" y="2023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2391170" y="2007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2387765" y="20809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1838685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2150215" y="2132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2181651" y="22587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294429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2601755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3164248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2239908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1182310" y="2701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1261950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246694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3387905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091630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2702296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2592059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2646659" y="2774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3129088" y="404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3332721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2535018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2300006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2388644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2858543" y="2334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1999666" y="2118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2058733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2300784" y="2242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159834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2739657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2942980" y="27468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2818792" y="2362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2803148" y="287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2676483" y="29199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2342191" y="2267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2648844" y="2352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2757179" y="2347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2197577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3175115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2805090" y="2276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2679065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3062650" y="21842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652434" y="2242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2766048" y="2858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2866736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2648449" y="21861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2438904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2834303" y="20597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1866173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2223643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334599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3316890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2818869" y="277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3188166" y="2743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3178991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2948082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2611072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2019889" y="2393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2912871" y="3114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2122720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2991411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2939212" y="3598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2800452" y="27468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2559815" y="3146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2883276" y="3967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2397883" y="2851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2978532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1900823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2832667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2992724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2590326" y="270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03626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3021249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2650019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2824678" y="2310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032424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2481500" y="2382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2535361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2753535" y="27326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054581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1787437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1720563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313668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3043648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2753989" y="2509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2655148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2907236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2737712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2878902" y="396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3600026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2318819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2976102" y="444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3078556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2342388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3183251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2365155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2731244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3242613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2669779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3249033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2763518" y="2202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2577214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3069936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2920831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3014612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3140814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3001053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3351099" y="29199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2838534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2368614" y="2766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2292692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3113956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57384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2928434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2760045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3444781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2845774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2274521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2368906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2443405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2996203" y="3574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2767820" y="4834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2432857" y="2447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2601513" y="2314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2437162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3138729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2586365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2578595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2915255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2666121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3086703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3404198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2767307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174772" y="2633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3214527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3004770" y="2695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2708947" y="2653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2904110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2324542" y="20151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2854981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2754506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2945309" y="2388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2926822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2191225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2741709" y="2239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2724957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2989161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2976865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1957597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2465996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2745857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269326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2663733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287823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2997466" y="4106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3351376" y="43987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2449400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2968401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3023744" y="3653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2648752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349984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2751039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290464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2886669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3087333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2364589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3114141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1988906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2974609" y="270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2737362" y="2698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2886942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2980334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1723978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3183759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2991059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2654064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2949356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2878688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2996956" y="3676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3127943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1999505" y="3141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2977695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2424786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2602051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2482076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1987180" y="356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2968250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3047052" y="3326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2846642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3235379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2378646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2405654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3359820" y="3043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2410255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2954718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2977217" y="2372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2650447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166801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2776454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2005548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02125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3114521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2501001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3067946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115806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2871079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2778900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2508548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2998263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296610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2728893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3025223" y="352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020338" y="2949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3161497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2828718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229667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3209837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425611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2902099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3228350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3230316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2914448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3002943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2773932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3147622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2580365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2466785" y="2276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2840547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2545487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2629900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2368708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2227637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2575604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2812816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3332776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3412004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247110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2268761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3057160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3104609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3138564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2929519" y="5333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2229449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2774606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3029946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3224595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2284567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3019495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2639601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2353333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292406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2906050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353243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2710349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3259625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3004103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3946887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2896488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289740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3131224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2860934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139920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2710779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2680307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2366455" y="2603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2665450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2119871" y="3645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2337585" y="3556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3053768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3102581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2943586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2587412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2300368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3417220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014236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3063205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2542042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12073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149814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2589117" y="2322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289691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3066279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2407256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3010433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239567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3109504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2407135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2193728" y="3106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2991240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2611953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108621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1979307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282636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308669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3051884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3392338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2989733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240305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2455951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3610086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2954972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3110741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2670627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3267573" y="439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2666034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2634602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3121323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3158609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2575766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2854715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276894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2652281" y="3304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924349" y="4851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317796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2710840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2792406" y="3061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3002215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001941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2559541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2935559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3320503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3160791" y="3580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2902082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3253246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2845856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287803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287803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3692259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2755767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2846738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2611953" y="350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2611953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2886542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2355727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2301949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3720375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305749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2939993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2861640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028087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2980606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261195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3125368" y="2902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2472988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332050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2150216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2527857" y="2509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2666913" y="313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2645453" y="2817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005328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2861784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089830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2818539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2880181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280840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438058" y="365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2710484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2614803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3007717" y="2949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2920926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2941055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138459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2843068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2255374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2618379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2158922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3007510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3104193" y="359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3128020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292358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3103402" y="400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2933673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2617167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1926650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2422082" y="3273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2372323" y="4003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3302874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3034680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3199685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2987104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2563026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258084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2786741" y="3586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3423842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2550370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2546098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097243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3024071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259958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2714435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242268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2431790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2793005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2640551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3636484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2948241" y="3507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3458270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2293699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2612791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3225955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2733503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3127380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2561961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2480301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2395485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3517697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3104983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3322403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3417590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2702471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3126888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2846810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3254623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249566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2962032" y="4106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2011002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245531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2760183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314102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2257340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2300368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2319360" y="4055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2707162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297292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2740346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2771263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3121239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3080848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2958710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3211411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3679945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2934670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3232095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3208341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3052778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3078736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2863227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314326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2788942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293951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2480996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2734817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3399039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2927166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2438216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286587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2668955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3073046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2684066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2913983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3113697" y="3304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259698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3167662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2847786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2760626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2429245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2608997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3199684" y="31018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2668835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3130832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2591923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2575170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3002665" y="31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3018600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2929515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2539911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2881552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2947164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2621110" y="3201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2608892" y="3159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3549724" y="350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3316968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326976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3390393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3161779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295199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3187702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3940455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2995036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3171528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2746159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2818963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3071623" y="2352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3123735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2261498" y="2399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2429486" y="2283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247433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316450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3237881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270899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2411350" y="3551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2484519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2876025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3098160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2674785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243621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2581691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2985496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3257333" y="4501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3345627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311286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2984986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1905383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276070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2716859" y="3043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2941230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3560992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3214943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2578449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2998320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2846665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2355674" y="3121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2713834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2172846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2778519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3086400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2964316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2877561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2982086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3009175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3050021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3323400" y="5305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2625820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2589049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305401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3096181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3042097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2795494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3429027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3076556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3091802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3292117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2393918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3143627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2631778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2739317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3283819" y="5267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2655196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2934702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3559828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2960484" y="4501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275926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2864034" y="2447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3277312" y="3143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3137417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2869143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2867579" y="2796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2992460" y="3676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2448497" y="2480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2946438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2901092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2516641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2797128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3240282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3186866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2804646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2960076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2414325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3050663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3186709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2150545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2151161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3276037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3256242" y="5328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311222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3227001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3276038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2967549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2739320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3459502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3160030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3477532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291259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3178513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2986080" y="3094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2899110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2997704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2881864" y="2239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2839263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2598043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3366241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3078087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3347960" y="526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3037346" y="396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3329477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2446704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2591246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2471990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2608077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277521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262458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3047064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2334974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289923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2814367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2879354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2587268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3170149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2607430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2898382" y="409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2939893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263975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1053"/>
            <p:cNvSpPr/>
            <p:nvPr/>
          </p:nvSpPr>
          <p:spPr>
            <a:xfrm>
              <a:off x="2384743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1054"/>
            <p:cNvSpPr/>
            <p:nvPr/>
          </p:nvSpPr>
          <p:spPr>
            <a:xfrm>
              <a:off x="3133694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55"/>
            <p:cNvSpPr/>
            <p:nvPr/>
          </p:nvSpPr>
          <p:spPr>
            <a:xfrm>
              <a:off x="2710057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56"/>
            <p:cNvSpPr/>
            <p:nvPr/>
          </p:nvSpPr>
          <p:spPr>
            <a:xfrm>
              <a:off x="2928170" y="2520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7"/>
            <p:cNvSpPr/>
            <p:nvPr/>
          </p:nvSpPr>
          <p:spPr>
            <a:xfrm>
              <a:off x="3062637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8"/>
            <p:cNvSpPr/>
            <p:nvPr/>
          </p:nvSpPr>
          <p:spPr>
            <a:xfrm>
              <a:off x="2339476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9"/>
            <p:cNvSpPr/>
            <p:nvPr/>
          </p:nvSpPr>
          <p:spPr>
            <a:xfrm>
              <a:off x="2680198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60"/>
            <p:cNvSpPr/>
            <p:nvPr/>
          </p:nvSpPr>
          <p:spPr>
            <a:xfrm>
              <a:off x="2385600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61"/>
            <p:cNvSpPr/>
            <p:nvPr/>
          </p:nvSpPr>
          <p:spPr>
            <a:xfrm>
              <a:off x="3103966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62"/>
            <p:cNvSpPr/>
            <p:nvPr/>
          </p:nvSpPr>
          <p:spPr>
            <a:xfrm>
              <a:off x="2612672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63"/>
            <p:cNvSpPr/>
            <p:nvPr/>
          </p:nvSpPr>
          <p:spPr>
            <a:xfrm>
              <a:off x="2730612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64"/>
            <p:cNvSpPr/>
            <p:nvPr/>
          </p:nvSpPr>
          <p:spPr>
            <a:xfrm>
              <a:off x="2598594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65"/>
            <p:cNvSpPr/>
            <p:nvPr/>
          </p:nvSpPr>
          <p:spPr>
            <a:xfrm>
              <a:off x="2760286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66"/>
            <p:cNvSpPr/>
            <p:nvPr/>
          </p:nvSpPr>
          <p:spPr>
            <a:xfrm>
              <a:off x="3323269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7"/>
            <p:cNvSpPr/>
            <p:nvPr/>
          </p:nvSpPr>
          <p:spPr>
            <a:xfrm>
              <a:off x="2749139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8"/>
            <p:cNvSpPr/>
            <p:nvPr/>
          </p:nvSpPr>
          <p:spPr>
            <a:xfrm>
              <a:off x="2881559" y="2713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69"/>
            <p:cNvSpPr/>
            <p:nvPr/>
          </p:nvSpPr>
          <p:spPr>
            <a:xfrm>
              <a:off x="254308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70"/>
            <p:cNvSpPr/>
            <p:nvPr/>
          </p:nvSpPr>
          <p:spPr>
            <a:xfrm>
              <a:off x="2504363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71"/>
            <p:cNvSpPr/>
            <p:nvPr/>
          </p:nvSpPr>
          <p:spPr>
            <a:xfrm>
              <a:off x="2589921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2"/>
            <p:cNvSpPr/>
            <p:nvPr/>
          </p:nvSpPr>
          <p:spPr>
            <a:xfrm>
              <a:off x="273435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73"/>
            <p:cNvSpPr/>
            <p:nvPr/>
          </p:nvSpPr>
          <p:spPr>
            <a:xfrm>
              <a:off x="2963663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74"/>
            <p:cNvSpPr/>
            <p:nvPr/>
          </p:nvSpPr>
          <p:spPr>
            <a:xfrm>
              <a:off x="2525140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75"/>
            <p:cNvSpPr/>
            <p:nvPr/>
          </p:nvSpPr>
          <p:spPr>
            <a:xfrm>
              <a:off x="323828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76"/>
            <p:cNvSpPr/>
            <p:nvPr/>
          </p:nvSpPr>
          <p:spPr>
            <a:xfrm>
              <a:off x="2756429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7"/>
            <p:cNvSpPr/>
            <p:nvPr/>
          </p:nvSpPr>
          <p:spPr>
            <a:xfrm>
              <a:off x="3457081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8"/>
            <p:cNvSpPr/>
            <p:nvPr/>
          </p:nvSpPr>
          <p:spPr>
            <a:xfrm>
              <a:off x="3014994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9"/>
            <p:cNvSpPr/>
            <p:nvPr/>
          </p:nvSpPr>
          <p:spPr>
            <a:xfrm>
              <a:off x="265558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80"/>
            <p:cNvSpPr/>
            <p:nvPr/>
          </p:nvSpPr>
          <p:spPr>
            <a:xfrm>
              <a:off x="2979024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81"/>
            <p:cNvSpPr/>
            <p:nvPr/>
          </p:nvSpPr>
          <p:spPr>
            <a:xfrm>
              <a:off x="2747674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82"/>
            <p:cNvSpPr/>
            <p:nvPr/>
          </p:nvSpPr>
          <p:spPr>
            <a:xfrm>
              <a:off x="3191682" y="35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83"/>
            <p:cNvSpPr/>
            <p:nvPr/>
          </p:nvSpPr>
          <p:spPr>
            <a:xfrm>
              <a:off x="2749353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84"/>
            <p:cNvSpPr/>
            <p:nvPr/>
          </p:nvSpPr>
          <p:spPr>
            <a:xfrm>
              <a:off x="2775247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85"/>
            <p:cNvSpPr/>
            <p:nvPr/>
          </p:nvSpPr>
          <p:spPr>
            <a:xfrm>
              <a:off x="3267914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86"/>
            <p:cNvSpPr/>
            <p:nvPr/>
          </p:nvSpPr>
          <p:spPr>
            <a:xfrm>
              <a:off x="2659227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7"/>
            <p:cNvSpPr/>
            <p:nvPr/>
          </p:nvSpPr>
          <p:spPr>
            <a:xfrm>
              <a:off x="2916225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8"/>
            <p:cNvSpPr/>
            <p:nvPr/>
          </p:nvSpPr>
          <p:spPr>
            <a:xfrm>
              <a:off x="2945326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9"/>
            <p:cNvSpPr/>
            <p:nvPr/>
          </p:nvSpPr>
          <p:spPr>
            <a:xfrm>
              <a:off x="3035159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90"/>
            <p:cNvSpPr/>
            <p:nvPr/>
          </p:nvSpPr>
          <p:spPr>
            <a:xfrm>
              <a:off x="2705969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91"/>
            <p:cNvSpPr/>
            <p:nvPr/>
          </p:nvSpPr>
          <p:spPr>
            <a:xfrm>
              <a:off x="2975416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92"/>
            <p:cNvSpPr/>
            <p:nvPr/>
          </p:nvSpPr>
          <p:spPr>
            <a:xfrm>
              <a:off x="3491311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93"/>
            <p:cNvSpPr/>
            <p:nvPr/>
          </p:nvSpPr>
          <p:spPr>
            <a:xfrm>
              <a:off x="3386326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94"/>
            <p:cNvSpPr/>
            <p:nvPr/>
          </p:nvSpPr>
          <p:spPr>
            <a:xfrm>
              <a:off x="2696366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95"/>
            <p:cNvSpPr/>
            <p:nvPr/>
          </p:nvSpPr>
          <p:spPr>
            <a:xfrm>
              <a:off x="3135577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096"/>
            <p:cNvSpPr/>
            <p:nvPr/>
          </p:nvSpPr>
          <p:spPr>
            <a:xfrm>
              <a:off x="300172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097"/>
            <p:cNvSpPr/>
            <p:nvPr/>
          </p:nvSpPr>
          <p:spPr>
            <a:xfrm>
              <a:off x="3080335" y="4400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098"/>
            <p:cNvSpPr/>
            <p:nvPr/>
          </p:nvSpPr>
          <p:spPr>
            <a:xfrm>
              <a:off x="2688225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099"/>
            <p:cNvSpPr/>
            <p:nvPr/>
          </p:nvSpPr>
          <p:spPr>
            <a:xfrm>
              <a:off x="2503439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100"/>
            <p:cNvSpPr/>
            <p:nvPr/>
          </p:nvSpPr>
          <p:spPr>
            <a:xfrm>
              <a:off x="2896500" y="40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101"/>
            <p:cNvSpPr/>
            <p:nvPr/>
          </p:nvSpPr>
          <p:spPr>
            <a:xfrm>
              <a:off x="3119375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102"/>
            <p:cNvSpPr/>
            <p:nvPr/>
          </p:nvSpPr>
          <p:spPr>
            <a:xfrm>
              <a:off x="3929080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103"/>
            <p:cNvSpPr/>
            <p:nvPr/>
          </p:nvSpPr>
          <p:spPr>
            <a:xfrm>
              <a:off x="2420446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104"/>
            <p:cNvSpPr/>
            <p:nvPr/>
          </p:nvSpPr>
          <p:spPr>
            <a:xfrm>
              <a:off x="346668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105"/>
            <p:cNvSpPr/>
            <p:nvPr/>
          </p:nvSpPr>
          <p:spPr>
            <a:xfrm>
              <a:off x="3084831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106"/>
            <p:cNvSpPr/>
            <p:nvPr/>
          </p:nvSpPr>
          <p:spPr>
            <a:xfrm>
              <a:off x="2805858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107"/>
            <p:cNvSpPr/>
            <p:nvPr/>
          </p:nvSpPr>
          <p:spPr>
            <a:xfrm>
              <a:off x="2585720" y="3368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108"/>
            <p:cNvSpPr/>
            <p:nvPr/>
          </p:nvSpPr>
          <p:spPr>
            <a:xfrm>
              <a:off x="2523883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109"/>
            <p:cNvSpPr/>
            <p:nvPr/>
          </p:nvSpPr>
          <p:spPr>
            <a:xfrm>
              <a:off x="423324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110"/>
            <p:cNvSpPr/>
            <p:nvPr/>
          </p:nvSpPr>
          <p:spPr>
            <a:xfrm>
              <a:off x="2803877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111"/>
            <p:cNvSpPr/>
            <p:nvPr/>
          </p:nvSpPr>
          <p:spPr>
            <a:xfrm>
              <a:off x="2892925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112"/>
            <p:cNvSpPr/>
            <p:nvPr/>
          </p:nvSpPr>
          <p:spPr>
            <a:xfrm>
              <a:off x="2826574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113"/>
            <p:cNvSpPr/>
            <p:nvPr/>
          </p:nvSpPr>
          <p:spPr>
            <a:xfrm>
              <a:off x="317287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114"/>
            <p:cNvSpPr/>
            <p:nvPr/>
          </p:nvSpPr>
          <p:spPr>
            <a:xfrm>
              <a:off x="3145587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115"/>
            <p:cNvSpPr/>
            <p:nvPr/>
          </p:nvSpPr>
          <p:spPr>
            <a:xfrm>
              <a:off x="3397715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116"/>
            <p:cNvSpPr/>
            <p:nvPr/>
          </p:nvSpPr>
          <p:spPr>
            <a:xfrm>
              <a:off x="1987500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7"/>
            <p:cNvSpPr/>
            <p:nvPr/>
          </p:nvSpPr>
          <p:spPr>
            <a:xfrm>
              <a:off x="3108093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8"/>
            <p:cNvSpPr/>
            <p:nvPr/>
          </p:nvSpPr>
          <p:spPr>
            <a:xfrm>
              <a:off x="2406919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9"/>
            <p:cNvSpPr/>
            <p:nvPr/>
          </p:nvSpPr>
          <p:spPr>
            <a:xfrm>
              <a:off x="3011284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20"/>
            <p:cNvSpPr/>
            <p:nvPr/>
          </p:nvSpPr>
          <p:spPr>
            <a:xfrm>
              <a:off x="3203030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21"/>
            <p:cNvSpPr/>
            <p:nvPr/>
          </p:nvSpPr>
          <p:spPr>
            <a:xfrm>
              <a:off x="2441853" y="3653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22"/>
            <p:cNvSpPr/>
            <p:nvPr/>
          </p:nvSpPr>
          <p:spPr>
            <a:xfrm>
              <a:off x="2648721" y="37249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23"/>
            <p:cNvSpPr/>
            <p:nvPr/>
          </p:nvSpPr>
          <p:spPr>
            <a:xfrm>
              <a:off x="3222061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24"/>
            <p:cNvSpPr/>
            <p:nvPr/>
          </p:nvSpPr>
          <p:spPr>
            <a:xfrm>
              <a:off x="2880645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25"/>
            <p:cNvSpPr/>
            <p:nvPr/>
          </p:nvSpPr>
          <p:spPr>
            <a:xfrm>
              <a:off x="2931085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26"/>
            <p:cNvSpPr/>
            <p:nvPr/>
          </p:nvSpPr>
          <p:spPr>
            <a:xfrm>
              <a:off x="2931626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7"/>
            <p:cNvSpPr/>
            <p:nvPr/>
          </p:nvSpPr>
          <p:spPr>
            <a:xfrm>
              <a:off x="3058202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8"/>
            <p:cNvSpPr/>
            <p:nvPr/>
          </p:nvSpPr>
          <p:spPr>
            <a:xfrm>
              <a:off x="3103641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9"/>
            <p:cNvSpPr/>
            <p:nvPr/>
          </p:nvSpPr>
          <p:spPr>
            <a:xfrm>
              <a:off x="278307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30"/>
            <p:cNvSpPr/>
            <p:nvPr/>
          </p:nvSpPr>
          <p:spPr>
            <a:xfrm>
              <a:off x="3350669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31"/>
            <p:cNvSpPr/>
            <p:nvPr/>
          </p:nvSpPr>
          <p:spPr>
            <a:xfrm>
              <a:off x="3570955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32"/>
            <p:cNvSpPr/>
            <p:nvPr/>
          </p:nvSpPr>
          <p:spPr>
            <a:xfrm>
              <a:off x="2549853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33"/>
            <p:cNvSpPr/>
            <p:nvPr/>
          </p:nvSpPr>
          <p:spPr>
            <a:xfrm>
              <a:off x="2846958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34"/>
            <p:cNvSpPr/>
            <p:nvPr/>
          </p:nvSpPr>
          <p:spPr>
            <a:xfrm>
              <a:off x="2983599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35"/>
            <p:cNvSpPr/>
            <p:nvPr/>
          </p:nvSpPr>
          <p:spPr>
            <a:xfrm>
              <a:off x="2387506" y="3507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36"/>
            <p:cNvSpPr/>
            <p:nvPr/>
          </p:nvSpPr>
          <p:spPr>
            <a:xfrm>
              <a:off x="2440341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7"/>
            <p:cNvSpPr/>
            <p:nvPr/>
          </p:nvSpPr>
          <p:spPr>
            <a:xfrm>
              <a:off x="3076188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8"/>
            <p:cNvSpPr/>
            <p:nvPr/>
          </p:nvSpPr>
          <p:spPr>
            <a:xfrm>
              <a:off x="2285151" y="39860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9"/>
            <p:cNvSpPr/>
            <p:nvPr/>
          </p:nvSpPr>
          <p:spPr>
            <a:xfrm>
              <a:off x="3167345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40"/>
            <p:cNvSpPr/>
            <p:nvPr/>
          </p:nvSpPr>
          <p:spPr>
            <a:xfrm>
              <a:off x="3250176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41"/>
            <p:cNvSpPr/>
            <p:nvPr/>
          </p:nvSpPr>
          <p:spPr>
            <a:xfrm>
              <a:off x="3355967" y="52933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42"/>
            <p:cNvSpPr/>
            <p:nvPr/>
          </p:nvSpPr>
          <p:spPr>
            <a:xfrm>
              <a:off x="2481909" y="3104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43"/>
            <p:cNvSpPr/>
            <p:nvPr/>
          </p:nvSpPr>
          <p:spPr>
            <a:xfrm>
              <a:off x="3103029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44"/>
            <p:cNvSpPr/>
            <p:nvPr/>
          </p:nvSpPr>
          <p:spPr>
            <a:xfrm>
              <a:off x="307658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45"/>
            <p:cNvSpPr/>
            <p:nvPr/>
          </p:nvSpPr>
          <p:spPr>
            <a:xfrm>
              <a:off x="2788396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46"/>
            <p:cNvSpPr/>
            <p:nvPr/>
          </p:nvSpPr>
          <p:spPr>
            <a:xfrm>
              <a:off x="318419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7"/>
            <p:cNvSpPr/>
            <p:nvPr/>
          </p:nvSpPr>
          <p:spPr>
            <a:xfrm>
              <a:off x="3236863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8"/>
            <p:cNvSpPr/>
            <p:nvPr/>
          </p:nvSpPr>
          <p:spPr>
            <a:xfrm>
              <a:off x="3340658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9"/>
            <p:cNvSpPr/>
            <p:nvPr/>
          </p:nvSpPr>
          <p:spPr>
            <a:xfrm>
              <a:off x="2734631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50"/>
            <p:cNvSpPr/>
            <p:nvPr/>
          </p:nvSpPr>
          <p:spPr>
            <a:xfrm>
              <a:off x="2892521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151"/>
            <p:cNvSpPr/>
            <p:nvPr/>
          </p:nvSpPr>
          <p:spPr>
            <a:xfrm>
              <a:off x="2778362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52"/>
            <p:cNvSpPr/>
            <p:nvPr/>
          </p:nvSpPr>
          <p:spPr>
            <a:xfrm>
              <a:off x="334569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3141120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3305209" y="32099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2946753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3080405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3289741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3027274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294180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3089748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300039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2102287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2937505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3177704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65"/>
            <p:cNvSpPr/>
            <p:nvPr/>
          </p:nvSpPr>
          <p:spPr>
            <a:xfrm>
              <a:off x="2365981" y="3129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66"/>
            <p:cNvSpPr/>
            <p:nvPr/>
          </p:nvSpPr>
          <p:spPr>
            <a:xfrm>
              <a:off x="3114084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7"/>
            <p:cNvSpPr/>
            <p:nvPr/>
          </p:nvSpPr>
          <p:spPr>
            <a:xfrm>
              <a:off x="2867420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1168"/>
            <p:cNvSpPr/>
            <p:nvPr/>
          </p:nvSpPr>
          <p:spPr>
            <a:xfrm>
              <a:off x="2773508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1169"/>
            <p:cNvSpPr/>
            <p:nvPr/>
          </p:nvSpPr>
          <p:spPr>
            <a:xfrm>
              <a:off x="3101930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70"/>
            <p:cNvSpPr/>
            <p:nvPr/>
          </p:nvSpPr>
          <p:spPr>
            <a:xfrm>
              <a:off x="3180358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71"/>
            <p:cNvSpPr/>
            <p:nvPr/>
          </p:nvSpPr>
          <p:spPr>
            <a:xfrm>
              <a:off x="2296944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72"/>
            <p:cNvSpPr/>
            <p:nvPr/>
          </p:nvSpPr>
          <p:spPr>
            <a:xfrm>
              <a:off x="2717674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73"/>
            <p:cNvSpPr/>
            <p:nvPr/>
          </p:nvSpPr>
          <p:spPr>
            <a:xfrm>
              <a:off x="3196305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74"/>
            <p:cNvSpPr/>
            <p:nvPr/>
          </p:nvSpPr>
          <p:spPr>
            <a:xfrm>
              <a:off x="2642314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75"/>
            <p:cNvSpPr/>
            <p:nvPr/>
          </p:nvSpPr>
          <p:spPr>
            <a:xfrm>
              <a:off x="2854562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76"/>
            <p:cNvSpPr/>
            <p:nvPr/>
          </p:nvSpPr>
          <p:spPr>
            <a:xfrm>
              <a:off x="2574383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7"/>
            <p:cNvSpPr/>
            <p:nvPr/>
          </p:nvSpPr>
          <p:spPr>
            <a:xfrm>
              <a:off x="2601436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8"/>
            <p:cNvSpPr/>
            <p:nvPr/>
          </p:nvSpPr>
          <p:spPr>
            <a:xfrm>
              <a:off x="268346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9"/>
            <p:cNvSpPr/>
            <p:nvPr/>
          </p:nvSpPr>
          <p:spPr>
            <a:xfrm>
              <a:off x="2746422" y="24548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80"/>
            <p:cNvSpPr/>
            <p:nvPr/>
          </p:nvSpPr>
          <p:spPr>
            <a:xfrm>
              <a:off x="2616887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81"/>
            <p:cNvSpPr/>
            <p:nvPr/>
          </p:nvSpPr>
          <p:spPr>
            <a:xfrm>
              <a:off x="2571133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82"/>
            <p:cNvSpPr/>
            <p:nvPr/>
          </p:nvSpPr>
          <p:spPr>
            <a:xfrm>
              <a:off x="3087304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83"/>
            <p:cNvSpPr/>
            <p:nvPr/>
          </p:nvSpPr>
          <p:spPr>
            <a:xfrm>
              <a:off x="2937223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84"/>
            <p:cNvSpPr/>
            <p:nvPr/>
          </p:nvSpPr>
          <p:spPr>
            <a:xfrm>
              <a:off x="2359857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85"/>
            <p:cNvSpPr/>
            <p:nvPr/>
          </p:nvSpPr>
          <p:spPr>
            <a:xfrm>
              <a:off x="2547835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86"/>
            <p:cNvSpPr/>
            <p:nvPr/>
          </p:nvSpPr>
          <p:spPr>
            <a:xfrm>
              <a:off x="3030675" y="352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7"/>
            <p:cNvSpPr/>
            <p:nvPr/>
          </p:nvSpPr>
          <p:spPr>
            <a:xfrm>
              <a:off x="2470015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8"/>
            <p:cNvSpPr/>
            <p:nvPr/>
          </p:nvSpPr>
          <p:spPr>
            <a:xfrm>
              <a:off x="2923206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9"/>
            <p:cNvSpPr/>
            <p:nvPr/>
          </p:nvSpPr>
          <p:spPr>
            <a:xfrm>
              <a:off x="3212146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1190"/>
            <p:cNvSpPr/>
            <p:nvPr/>
          </p:nvSpPr>
          <p:spPr>
            <a:xfrm>
              <a:off x="3421174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1191"/>
            <p:cNvSpPr/>
            <p:nvPr/>
          </p:nvSpPr>
          <p:spPr>
            <a:xfrm>
              <a:off x="2719754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1192"/>
            <p:cNvSpPr/>
            <p:nvPr/>
          </p:nvSpPr>
          <p:spPr>
            <a:xfrm>
              <a:off x="2783529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1193"/>
            <p:cNvSpPr/>
            <p:nvPr/>
          </p:nvSpPr>
          <p:spPr>
            <a:xfrm>
              <a:off x="3067383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1194"/>
            <p:cNvSpPr/>
            <p:nvPr/>
          </p:nvSpPr>
          <p:spPr>
            <a:xfrm>
              <a:off x="2597319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1195"/>
            <p:cNvSpPr/>
            <p:nvPr/>
          </p:nvSpPr>
          <p:spPr>
            <a:xfrm>
              <a:off x="2978767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1196"/>
            <p:cNvSpPr/>
            <p:nvPr/>
          </p:nvSpPr>
          <p:spPr>
            <a:xfrm>
              <a:off x="3229208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1197"/>
            <p:cNvSpPr/>
            <p:nvPr/>
          </p:nvSpPr>
          <p:spPr>
            <a:xfrm>
              <a:off x="2598784" y="2439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t1198"/>
            <p:cNvSpPr/>
            <p:nvPr/>
          </p:nvSpPr>
          <p:spPr>
            <a:xfrm>
              <a:off x="2820773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t1199"/>
            <p:cNvSpPr/>
            <p:nvPr/>
          </p:nvSpPr>
          <p:spPr>
            <a:xfrm>
              <a:off x="2614671" y="2627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t1200"/>
            <p:cNvSpPr/>
            <p:nvPr/>
          </p:nvSpPr>
          <p:spPr>
            <a:xfrm>
              <a:off x="3238674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t1201"/>
            <p:cNvSpPr/>
            <p:nvPr/>
          </p:nvSpPr>
          <p:spPr>
            <a:xfrm>
              <a:off x="2411882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t1202"/>
            <p:cNvSpPr/>
            <p:nvPr/>
          </p:nvSpPr>
          <p:spPr>
            <a:xfrm>
              <a:off x="2673560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t1203"/>
            <p:cNvSpPr/>
            <p:nvPr/>
          </p:nvSpPr>
          <p:spPr>
            <a:xfrm>
              <a:off x="2983095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t1204"/>
            <p:cNvSpPr/>
            <p:nvPr/>
          </p:nvSpPr>
          <p:spPr>
            <a:xfrm>
              <a:off x="2997342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t1205"/>
            <p:cNvSpPr/>
            <p:nvPr/>
          </p:nvSpPr>
          <p:spPr>
            <a:xfrm>
              <a:off x="2865387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t1206"/>
            <p:cNvSpPr/>
            <p:nvPr/>
          </p:nvSpPr>
          <p:spPr>
            <a:xfrm>
              <a:off x="3422093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t1207"/>
            <p:cNvSpPr/>
            <p:nvPr/>
          </p:nvSpPr>
          <p:spPr>
            <a:xfrm>
              <a:off x="3031207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t1208"/>
            <p:cNvSpPr/>
            <p:nvPr/>
          </p:nvSpPr>
          <p:spPr>
            <a:xfrm>
              <a:off x="333002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t1209"/>
            <p:cNvSpPr/>
            <p:nvPr/>
          </p:nvSpPr>
          <p:spPr>
            <a:xfrm>
              <a:off x="2595905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t1210"/>
            <p:cNvSpPr/>
            <p:nvPr/>
          </p:nvSpPr>
          <p:spPr>
            <a:xfrm>
              <a:off x="336318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t1211"/>
            <p:cNvSpPr/>
            <p:nvPr/>
          </p:nvSpPr>
          <p:spPr>
            <a:xfrm>
              <a:off x="2769549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t1212"/>
            <p:cNvSpPr/>
            <p:nvPr/>
          </p:nvSpPr>
          <p:spPr>
            <a:xfrm>
              <a:off x="245970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t1213"/>
            <p:cNvSpPr/>
            <p:nvPr/>
          </p:nvSpPr>
          <p:spPr>
            <a:xfrm>
              <a:off x="3126093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t1214"/>
            <p:cNvSpPr/>
            <p:nvPr/>
          </p:nvSpPr>
          <p:spPr>
            <a:xfrm>
              <a:off x="2944618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t1215"/>
            <p:cNvSpPr/>
            <p:nvPr/>
          </p:nvSpPr>
          <p:spPr>
            <a:xfrm>
              <a:off x="2443512" y="2339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t1216"/>
            <p:cNvSpPr/>
            <p:nvPr/>
          </p:nvSpPr>
          <p:spPr>
            <a:xfrm>
              <a:off x="3323839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t1217"/>
            <p:cNvSpPr/>
            <p:nvPr/>
          </p:nvSpPr>
          <p:spPr>
            <a:xfrm>
              <a:off x="3345218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t1218"/>
            <p:cNvSpPr/>
            <p:nvPr/>
          </p:nvSpPr>
          <p:spPr>
            <a:xfrm>
              <a:off x="2979509" y="276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t1219"/>
            <p:cNvSpPr/>
            <p:nvPr/>
          </p:nvSpPr>
          <p:spPr>
            <a:xfrm>
              <a:off x="2730128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t1220"/>
            <p:cNvSpPr/>
            <p:nvPr/>
          </p:nvSpPr>
          <p:spPr>
            <a:xfrm>
              <a:off x="3139111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t1221"/>
            <p:cNvSpPr/>
            <p:nvPr/>
          </p:nvSpPr>
          <p:spPr>
            <a:xfrm>
              <a:off x="3101244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t1222"/>
            <p:cNvSpPr/>
            <p:nvPr/>
          </p:nvSpPr>
          <p:spPr>
            <a:xfrm>
              <a:off x="2385707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t1223"/>
            <p:cNvSpPr/>
            <p:nvPr/>
          </p:nvSpPr>
          <p:spPr>
            <a:xfrm>
              <a:off x="2655541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t1224"/>
            <p:cNvSpPr/>
            <p:nvPr/>
          </p:nvSpPr>
          <p:spPr>
            <a:xfrm>
              <a:off x="316771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t1225"/>
            <p:cNvSpPr/>
            <p:nvPr/>
          </p:nvSpPr>
          <p:spPr>
            <a:xfrm>
              <a:off x="2817241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t1226"/>
            <p:cNvSpPr/>
            <p:nvPr/>
          </p:nvSpPr>
          <p:spPr>
            <a:xfrm>
              <a:off x="3072462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t1227"/>
            <p:cNvSpPr/>
            <p:nvPr/>
          </p:nvSpPr>
          <p:spPr>
            <a:xfrm>
              <a:off x="2400521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t1228"/>
            <p:cNvSpPr/>
            <p:nvPr/>
          </p:nvSpPr>
          <p:spPr>
            <a:xfrm>
              <a:off x="2972802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t1229"/>
            <p:cNvSpPr/>
            <p:nvPr/>
          </p:nvSpPr>
          <p:spPr>
            <a:xfrm>
              <a:off x="2420902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t1230"/>
            <p:cNvSpPr/>
            <p:nvPr/>
          </p:nvSpPr>
          <p:spPr>
            <a:xfrm>
              <a:off x="2996942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t1231"/>
            <p:cNvSpPr/>
            <p:nvPr/>
          </p:nvSpPr>
          <p:spPr>
            <a:xfrm>
              <a:off x="2813820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t1232"/>
            <p:cNvSpPr/>
            <p:nvPr/>
          </p:nvSpPr>
          <p:spPr>
            <a:xfrm>
              <a:off x="2949367" y="4058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t1233"/>
            <p:cNvSpPr/>
            <p:nvPr/>
          </p:nvSpPr>
          <p:spPr>
            <a:xfrm>
              <a:off x="3236904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t1234"/>
            <p:cNvSpPr/>
            <p:nvPr/>
          </p:nvSpPr>
          <p:spPr>
            <a:xfrm>
              <a:off x="2832865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t1235"/>
            <p:cNvSpPr/>
            <p:nvPr/>
          </p:nvSpPr>
          <p:spPr>
            <a:xfrm>
              <a:off x="2596451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t1236"/>
            <p:cNvSpPr/>
            <p:nvPr/>
          </p:nvSpPr>
          <p:spPr>
            <a:xfrm>
              <a:off x="2408849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t1237"/>
            <p:cNvSpPr/>
            <p:nvPr/>
          </p:nvSpPr>
          <p:spPr>
            <a:xfrm>
              <a:off x="2719073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t1238"/>
            <p:cNvSpPr/>
            <p:nvPr/>
          </p:nvSpPr>
          <p:spPr>
            <a:xfrm>
              <a:off x="289844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2940680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3051079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3049528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3248437" y="534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316308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2883296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3042115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294779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2724401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269103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9"/>
            <p:cNvSpPr/>
            <p:nvPr/>
          </p:nvSpPr>
          <p:spPr>
            <a:xfrm>
              <a:off x="2978861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50"/>
            <p:cNvSpPr/>
            <p:nvPr/>
          </p:nvSpPr>
          <p:spPr>
            <a:xfrm>
              <a:off x="3366805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2673305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3726358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330690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2908418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2971636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3256897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3462507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2846131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3433810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3594664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3272639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3790260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3305200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3182819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2844408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3228346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7"/>
            <p:cNvSpPr/>
            <p:nvPr/>
          </p:nvSpPr>
          <p:spPr>
            <a:xfrm>
              <a:off x="3157143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8"/>
            <p:cNvSpPr/>
            <p:nvPr/>
          </p:nvSpPr>
          <p:spPr>
            <a:xfrm>
              <a:off x="2706963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3232090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334718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3494675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3310942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3109330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3035763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298566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2897296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276782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3065926" y="2648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267445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3082614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3277921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2946289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292522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3030337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264144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2892651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3477418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8"/>
            <p:cNvSpPr/>
            <p:nvPr/>
          </p:nvSpPr>
          <p:spPr>
            <a:xfrm>
              <a:off x="2936821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9"/>
            <p:cNvSpPr/>
            <p:nvPr/>
          </p:nvSpPr>
          <p:spPr>
            <a:xfrm>
              <a:off x="3508911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3290560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2734228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2476080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2573244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2705284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2566261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2627614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3000982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8"/>
            <p:cNvSpPr/>
            <p:nvPr/>
          </p:nvSpPr>
          <p:spPr>
            <a:xfrm>
              <a:off x="3328987" y="439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9"/>
            <p:cNvSpPr/>
            <p:nvPr/>
          </p:nvSpPr>
          <p:spPr>
            <a:xfrm>
              <a:off x="3403158" y="5425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2632508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2954604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346043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3045870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2849615" y="409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2750393" y="4020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2708506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3115297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3106850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3106850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2982390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314792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2899279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2868761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3568503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2893948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2897701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3050067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2571283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3142219" y="4077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267872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3244003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22"/>
            <p:cNvSpPr/>
            <p:nvPr/>
          </p:nvSpPr>
          <p:spPr>
            <a:xfrm>
              <a:off x="320438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23"/>
            <p:cNvSpPr/>
            <p:nvPr/>
          </p:nvSpPr>
          <p:spPr>
            <a:xfrm>
              <a:off x="3028517" y="5370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24"/>
            <p:cNvSpPr/>
            <p:nvPr/>
          </p:nvSpPr>
          <p:spPr>
            <a:xfrm>
              <a:off x="2496301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25"/>
            <p:cNvSpPr/>
            <p:nvPr/>
          </p:nvSpPr>
          <p:spPr>
            <a:xfrm>
              <a:off x="304741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26"/>
            <p:cNvSpPr/>
            <p:nvPr/>
          </p:nvSpPr>
          <p:spPr>
            <a:xfrm>
              <a:off x="2777483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7"/>
            <p:cNvSpPr/>
            <p:nvPr/>
          </p:nvSpPr>
          <p:spPr>
            <a:xfrm>
              <a:off x="2781776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8"/>
            <p:cNvSpPr/>
            <p:nvPr/>
          </p:nvSpPr>
          <p:spPr>
            <a:xfrm>
              <a:off x="2815784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9"/>
            <p:cNvSpPr/>
            <p:nvPr/>
          </p:nvSpPr>
          <p:spPr>
            <a:xfrm>
              <a:off x="3201111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30"/>
            <p:cNvSpPr/>
            <p:nvPr/>
          </p:nvSpPr>
          <p:spPr>
            <a:xfrm>
              <a:off x="300757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31"/>
            <p:cNvSpPr/>
            <p:nvPr/>
          </p:nvSpPr>
          <p:spPr>
            <a:xfrm>
              <a:off x="246451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32"/>
            <p:cNvSpPr/>
            <p:nvPr/>
          </p:nvSpPr>
          <p:spPr>
            <a:xfrm>
              <a:off x="2824227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33"/>
            <p:cNvSpPr/>
            <p:nvPr/>
          </p:nvSpPr>
          <p:spPr>
            <a:xfrm>
              <a:off x="284959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34"/>
            <p:cNvSpPr/>
            <p:nvPr/>
          </p:nvSpPr>
          <p:spPr>
            <a:xfrm>
              <a:off x="2453595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35"/>
            <p:cNvSpPr/>
            <p:nvPr/>
          </p:nvSpPr>
          <p:spPr>
            <a:xfrm>
              <a:off x="3173282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36"/>
            <p:cNvSpPr/>
            <p:nvPr/>
          </p:nvSpPr>
          <p:spPr>
            <a:xfrm>
              <a:off x="244611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7"/>
            <p:cNvSpPr/>
            <p:nvPr/>
          </p:nvSpPr>
          <p:spPr>
            <a:xfrm>
              <a:off x="2965999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8"/>
            <p:cNvSpPr/>
            <p:nvPr/>
          </p:nvSpPr>
          <p:spPr>
            <a:xfrm>
              <a:off x="3180224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1339"/>
            <p:cNvSpPr/>
            <p:nvPr/>
          </p:nvSpPr>
          <p:spPr>
            <a:xfrm>
              <a:off x="2785915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1340"/>
            <p:cNvSpPr/>
            <p:nvPr/>
          </p:nvSpPr>
          <p:spPr>
            <a:xfrm>
              <a:off x="3128478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41"/>
            <p:cNvSpPr/>
            <p:nvPr/>
          </p:nvSpPr>
          <p:spPr>
            <a:xfrm>
              <a:off x="2951522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42"/>
            <p:cNvSpPr/>
            <p:nvPr/>
          </p:nvSpPr>
          <p:spPr>
            <a:xfrm>
              <a:off x="2877786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43"/>
            <p:cNvSpPr/>
            <p:nvPr/>
          </p:nvSpPr>
          <p:spPr>
            <a:xfrm>
              <a:off x="3318496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44"/>
            <p:cNvSpPr/>
            <p:nvPr/>
          </p:nvSpPr>
          <p:spPr>
            <a:xfrm>
              <a:off x="2634549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2682548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2689033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7"/>
            <p:cNvSpPr/>
            <p:nvPr/>
          </p:nvSpPr>
          <p:spPr>
            <a:xfrm>
              <a:off x="286266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8"/>
            <p:cNvSpPr/>
            <p:nvPr/>
          </p:nvSpPr>
          <p:spPr>
            <a:xfrm>
              <a:off x="2624436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3207947" y="4824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2879076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313020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319380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2643648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375051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316723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2837737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3193676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2788587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297758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3074052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311671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3136304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2990265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345456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2849874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66"/>
            <p:cNvSpPr/>
            <p:nvPr/>
          </p:nvSpPr>
          <p:spPr>
            <a:xfrm>
              <a:off x="3130074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7"/>
            <p:cNvSpPr/>
            <p:nvPr/>
          </p:nvSpPr>
          <p:spPr>
            <a:xfrm>
              <a:off x="2575787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3316029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2891358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3096530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3074774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2860430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2817701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287285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3098993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3054582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2485203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254766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2456770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259228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2541044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2423400" y="404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313067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3075733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2705985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290547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2858207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3019422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3005630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90"/>
            <p:cNvSpPr/>
            <p:nvPr/>
          </p:nvSpPr>
          <p:spPr>
            <a:xfrm>
              <a:off x="3138952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91"/>
            <p:cNvSpPr/>
            <p:nvPr/>
          </p:nvSpPr>
          <p:spPr>
            <a:xfrm>
              <a:off x="3133434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3063326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2682952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3243317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2602335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96"/>
            <p:cNvSpPr/>
            <p:nvPr/>
          </p:nvSpPr>
          <p:spPr>
            <a:xfrm>
              <a:off x="2951789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7"/>
            <p:cNvSpPr/>
            <p:nvPr/>
          </p:nvSpPr>
          <p:spPr>
            <a:xfrm>
              <a:off x="2507218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8"/>
            <p:cNvSpPr/>
            <p:nvPr/>
          </p:nvSpPr>
          <p:spPr>
            <a:xfrm>
              <a:off x="2909434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9"/>
            <p:cNvSpPr/>
            <p:nvPr/>
          </p:nvSpPr>
          <p:spPr>
            <a:xfrm>
              <a:off x="3362595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400"/>
            <p:cNvSpPr/>
            <p:nvPr/>
          </p:nvSpPr>
          <p:spPr>
            <a:xfrm>
              <a:off x="2547161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401"/>
            <p:cNvSpPr/>
            <p:nvPr/>
          </p:nvSpPr>
          <p:spPr>
            <a:xfrm>
              <a:off x="2579231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402"/>
            <p:cNvSpPr/>
            <p:nvPr/>
          </p:nvSpPr>
          <p:spPr>
            <a:xfrm>
              <a:off x="2734109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403"/>
            <p:cNvSpPr/>
            <p:nvPr/>
          </p:nvSpPr>
          <p:spPr>
            <a:xfrm>
              <a:off x="3282098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404"/>
            <p:cNvSpPr/>
            <p:nvPr/>
          </p:nvSpPr>
          <p:spPr>
            <a:xfrm>
              <a:off x="3313749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405"/>
            <p:cNvSpPr/>
            <p:nvPr/>
          </p:nvSpPr>
          <p:spPr>
            <a:xfrm>
              <a:off x="2877974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406"/>
            <p:cNvSpPr/>
            <p:nvPr/>
          </p:nvSpPr>
          <p:spPr>
            <a:xfrm>
              <a:off x="2849351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326430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2980876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3280603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3510741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3068555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2943404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315899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3308840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3514638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331995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2677749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2865728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2705374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2566426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2961090" y="5282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3091927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315108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2589082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248096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2841851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2298070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3295464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2988938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257911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2879957" y="3227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2629542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3173646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2152190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2909891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2815101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2056119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2836610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2904640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3122412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41"/>
            <p:cNvSpPr/>
            <p:nvPr/>
          </p:nvSpPr>
          <p:spPr>
            <a:xfrm>
              <a:off x="3309461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42"/>
            <p:cNvSpPr/>
            <p:nvPr/>
          </p:nvSpPr>
          <p:spPr>
            <a:xfrm>
              <a:off x="2989769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43"/>
            <p:cNvSpPr/>
            <p:nvPr/>
          </p:nvSpPr>
          <p:spPr>
            <a:xfrm>
              <a:off x="298937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44"/>
            <p:cNvSpPr/>
            <p:nvPr/>
          </p:nvSpPr>
          <p:spPr>
            <a:xfrm>
              <a:off x="2966370" y="395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45"/>
            <p:cNvSpPr/>
            <p:nvPr/>
          </p:nvSpPr>
          <p:spPr>
            <a:xfrm>
              <a:off x="3615173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46"/>
            <p:cNvSpPr/>
            <p:nvPr/>
          </p:nvSpPr>
          <p:spPr>
            <a:xfrm>
              <a:off x="3004677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7"/>
            <p:cNvSpPr/>
            <p:nvPr/>
          </p:nvSpPr>
          <p:spPr>
            <a:xfrm>
              <a:off x="3519558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8"/>
            <p:cNvSpPr/>
            <p:nvPr/>
          </p:nvSpPr>
          <p:spPr>
            <a:xfrm>
              <a:off x="3069002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9"/>
            <p:cNvSpPr/>
            <p:nvPr/>
          </p:nvSpPr>
          <p:spPr>
            <a:xfrm>
              <a:off x="2780077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50"/>
            <p:cNvSpPr/>
            <p:nvPr/>
          </p:nvSpPr>
          <p:spPr>
            <a:xfrm>
              <a:off x="3072555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51"/>
            <p:cNvSpPr/>
            <p:nvPr/>
          </p:nvSpPr>
          <p:spPr>
            <a:xfrm>
              <a:off x="2963471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52"/>
            <p:cNvSpPr/>
            <p:nvPr/>
          </p:nvSpPr>
          <p:spPr>
            <a:xfrm>
              <a:off x="3259253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53"/>
            <p:cNvSpPr/>
            <p:nvPr/>
          </p:nvSpPr>
          <p:spPr>
            <a:xfrm>
              <a:off x="2759259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54"/>
            <p:cNvSpPr/>
            <p:nvPr/>
          </p:nvSpPr>
          <p:spPr>
            <a:xfrm>
              <a:off x="2577559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55"/>
            <p:cNvSpPr/>
            <p:nvPr/>
          </p:nvSpPr>
          <p:spPr>
            <a:xfrm>
              <a:off x="2674047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56"/>
            <p:cNvSpPr/>
            <p:nvPr/>
          </p:nvSpPr>
          <p:spPr>
            <a:xfrm>
              <a:off x="3256561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7"/>
            <p:cNvSpPr/>
            <p:nvPr/>
          </p:nvSpPr>
          <p:spPr>
            <a:xfrm>
              <a:off x="3683465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58"/>
            <p:cNvSpPr/>
            <p:nvPr/>
          </p:nvSpPr>
          <p:spPr>
            <a:xfrm>
              <a:off x="3377385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59"/>
            <p:cNvSpPr/>
            <p:nvPr/>
          </p:nvSpPr>
          <p:spPr>
            <a:xfrm>
              <a:off x="3147141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60"/>
            <p:cNvSpPr/>
            <p:nvPr/>
          </p:nvSpPr>
          <p:spPr>
            <a:xfrm>
              <a:off x="2683475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61"/>
            <p:cNvSpPr/>
            <p:nvPr/>
          </p:nvSpPr>
          <p:spPr>
            <a:xfrm>
              <a:off x="2582786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462"/>
            <p:cNvSpPr/>
            <p:nvPr/>
          </p:nvSpPr>
          <p:spPr>
            <a:xfrm>
              <a:off x="2980830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463"/>
            <p:cNvSpPr/>
            <p:nvPr/>
          </p:nvSpPr>
          <p:spPr>
            <a:xfrm>
              <a:off x="3142225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464"/>
            <p:cNvSpPr/>
            <p:nvPr/>
          </p:nvSpPr>
          <p:spPr>
            <a:xfrm>
              <a:off x="3191786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t1465"/>
            <p:cNvSpPr/>
            <p:nvPr/>
          </p:nvSpPr>
          <p:spPr>
            <a:xfrm>
              <a:off x="3340917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t1466"/>
            <p:cNvSpPr/>
            <p:nvPr/>
          </p:nvSpPr>
          <p:spPr>
            <a:xfrm>
              <a:off x="3364645" y="4407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467"/>
            <p:cNvSpPr/>
            <p:nvPr/>
          </p:nvSpPr>
          <p:spPr>
            <a:xfrm>
              <a:off x="3062256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468"/>
            <p:cNvSpPr/>
            <p:nvPr/>
          </p:nvSpPr>
          <p:spPr>
            <a:xfrm>
              <a:off x="2702936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469"/>
            <p:cNvSpPr/>
            <p:nvPr/>
          </p:nvSpPr>
          <p:spPr>
            <a:xfrm>
              <a:off x="2558380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470"/>
            <p:cNvSpPr/>
            <p:nvPr/>
          </p:nvSpPr>
          <p:spPr>
            <a:xfrm>
              <a:off x="2468628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471"/>
            <p:cNvSpPr/>
            <p:nvPr/>
          </p:nvSpPr>
          <p:spPr>
            <a:xfrm>
              <a:off x="2597013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472"/>
            <p:cNvSpPr/>
            <p:nvPr/>
          </p:nvSpPr>
          <p:spPr>
            <a:xfrm>
              <a:off x="3228630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473"/>
            <p:cNvSpPr/>
            <p:nvPr/>
          </p:nvSpPr>
          <p:spPr>
            <a:xfrm>
              <a:off x="2802300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474"/>
            <p:cNvSpPr/>
            <p:nvPr/>
          </p:nvSpPr>
          <p:spPr>
            <a:xfrm>
              <a:off x="3197526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475"/>
            <p:cNvSpPr/>
            <p:nvPr/>
          </p:nvSpPr>
          <p:spPr>
            <a:xfrm>
              <a:off x="3379382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476"/>
            <p:cNvSpPr/>
            <p:nvPr/>
          </p:nvSpPr>
          <p:spPr>
            <a:xfrm>
              <a:off x="3155878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477"/>
            <p:cNvSpPr/>
            <p:nvPr/>
          </p:nvSpPr>
          <p:spPr>
            <a:xfrm>
              <a:off x="269314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478"/>
            <p:cNvSpPr/>
            <p:nvPr/>
          </p:nvSpPr>
          <p:spPr>
            <a:xfrm>
              <a:off x="2762726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479"/>
            <p:cNvSpPr/>
            <p:nvPr/>
          </p:nvSpPr>
          <p:spPr>
            <a:xfrm>
              <a:off x="2955445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480"/>
            <p:cNvSpPr/>
            <p:nvPr/>
          </p:nvSpPr>
          <p:spPr>
            <a:xfrm>
              <a:off x="2661983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481"/>
            <p:cNvSpPr/>
            <p:nvPr/>
          </p:nvSpPr>
          <p:spPr>
            <a:xfrm>
              <a:off x="271501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482"/>
            <p:cNvSpPr/>
            <p:nvPr/>
          </p:nvSpPr>
          <p:spPr>
            <a:xfrm>
              <a:off x="2992790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483"/>
            <p:cNvSpPr/>
            <p:nvPr/>
          </p:nvSpPr>
          <p:spPr>
            <a:xfrm>
              <a:off x="2918935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484"/>
            <p:cNvSpPr/>
            <p:nvPr/>
          </p:nvSpPr>
          <p:spPr>
            <a:xfrm>
              <a:off x="3044868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485"/>
            <p:cNvSpPr/>
            <p:nvPr/>
          </p:nvSpPr>
          <p:spPr>
            <a:xfrm>
              <a:off x="2823551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486"/>
            <p:cNvSpPr/>
            <p:nvPr/>
          </p:nvSpPr>
          <p:spPr>
            <a:xfrm>
              <a:off x="310216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487"/>
            <p:cNvSpPr/>
            <p:nvPr/>
          </p:nvSpPr>
          <p:spPr>
            <a:xfrm>
              <a:off x="332437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488"/>
            <p:cNvSpPr/>
            <p:nvPr/>
          </p:nvSpPr>
          <p:spPr>
            <a:xfrm>
              <a:off x="2836934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489"/>
            <p:cNvSpPr/>
            <p:nvPr/>
          </p:nvSpPr>
          <p:spPr>
            <a:xfrm>
              <a:off x="307763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490"/>
            <p:cNvSpPr/>
            <p:nvPr/>
          </p:nvSpPr>
          <p:spPr>
            <a:xfrm>
              <a:off x="2694558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491"/>
            <p:cNvSpPr/>
            <p:nvPr/>
          </p:nvSpPr>
          <p:spPr>
            <a:xfrm>
              <a:off x="2263127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492"/>
            <p:cNvSpPr/>
            <p:nvPr/>
          </p:nvSpPr>
          <p:spPr>
            <a:xfrm>
              <a:off x="350988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493"/>
            <p:cNvSpPr/>
            <p:nvPr/>
          </p:nvSpPr>
          <p:spPr>
            <a:xfrm>
              <a:off x="2414631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494"/>
            <p:cNvSpPr/>
            <p:nvPr/>
          </p:nvSpPr>
          <p:spPr>
            <a:xfrm>
              <a:off x="2761036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495"/>
            <p:cNvSpPr/>
            <p:nvPr/>
          </p:nvSpPr>
          <p:spPr>
            <a:xfrm>
              <a:off x="2359107" y="3598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496"/>
            <p:cNvSpPr/>
            <p:nvPr/>
          </p:nvSpPr>
          <p:spPr>
            <a:xfrm>
              <a:off x="2365271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497"/>
            <p:cNvSpPr/>
            <p:nvPr/>
          </p:nvSpPr>
          <p:spPr>
            <a:xfrm>
              <a:off x="269816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498"/>
            <p:cNvSpPr/>
            <p:nvPr/>
          </p:nvSpPr>
          <p:spPr>
            <a:xfrm>
              <a:off x="3113120" y="5280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499"/>
            <p:cNvSpPr/>
            <p:nvPr/>
          </p:nvSpPr>
          <p:spPr>
            <a:xfrm>
              <a:off x="2890288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500"/>
            <p:cNvSpPr/>
            <p:nvPr/>
          </p:nvSpPr>
          <p:spPr>
            <a:xfrm>
              <a:off x="2466529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501"/>
            <p:cNvSpPr/>
            <p:nvPr/>
          </p:nvSpPr>
          <p:spPr>
            <a:xfrm>
              <a:off x="2413346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502"/>
            <p:cNvSpPr/>
            <p:nvPr/>
          </p:nvSpPr>
          <p:spPr>
            <a:xfrm>
              <a:off x="242997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503"/>
            <p:cNvSpPr/>
            <p:nvPr/>
          </p:nvSpPr>
          <p:spPr>
            <a:xfrm>
              <a:off x="2618174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504"/>
            <p:cNvSpPr/>
            <p:nvPr/>
          </p:nvSpPr>
          <p:spPr>
            <a:xfrm>
              <a:off x="3012607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505"/>
            <p:cNvSpPr/>
            <p:nvPr/>
          </p:nvSpPr>
          <p:spPr>
            <a:xfrm>
              <a:off x="3543618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506"/>
            <p:cNvSpPr/>
            <p:nvPr/>
          </p:nvSpPr>
          <p:spPr>
            <a:xfrm>
              <a:off x="2215721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507"/>
            <p:cNvSpPr/>
            <p:nvPr/>
          </p:nvSpPr>
          <p:spPr>
            <a:xfrm>
              <a:off x="269370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8"/>
            <p:cNvSpPr/>
            <p:nvPr/>
          </p:nvSpPr>
          <p:spPr>
            <a:xfrm>
              <a:off x="2240932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9"/>
            <p:cNvSpPr/>
            <p:nvPr/>
          </p:nvSpPr>
          <p:spPr>
            <a:xfrm>
              <a:off x="2823952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10"/>
            <p:cNvSpPr/>
            <p:nvPr/>
          </p:nvSpPr>
          <p:spPr>
            <a:xfrm>
              <a:off x="3492846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11"/>
            <p:cNvSpPr/>
            <p:nvPr/>
          </p:nvSpPr>
          <p:spPr>
            <a:xfrm>
              <a:off x="3085467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12"/>
            <p:cNvSpPr/>
            <p:nvPr/>
          </p:nvSpPr>
          <p:spPr>
            <a:xfrm>
              <a:off x="2435184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13"/>
            <p:cNvSpPr/>
            <p:nvPr/>
          </p:nvSpPr>
          <p:spPr>
            <a:xfrm>
              <a:off x="2641147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14"/>
            <p:cNvSpPr/>
            <p:nvPr/>
          </p:nvSpPr>
          <p:spPr>
            <a:xfrm>
              <a:off x="2643496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15"/>
            <p:cNvSpPr/>
            <p:nvPr/>
          </p:nvSpPr>
          <p:spPr>
            <a:xfrm>
              <a:off x="2590156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16"/>
            <p:cNvSpPr/>
            <p:nvPr/>
          </p:nvSpPr>
          <p:spPr>
            <a:xfrm>
              <a:off x="298061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7"/>
            <p:cNvSpPr/>
            <p:nvPr/>
          </p:nvSpPr>
          <p:spPr>
            <a:xfrm>
              <a:off x="2880948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8"/>
            <p:cNvSpPr/>
            <p:nvPr/>
          </p:nvSpPr>
          <p:spPr>
            <a:xfrm>
              <a:off x="288729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9"/>
            <p:cNvSpPr/>
            <p:nvPr/>
          </p:nvSpPr>
          <p:spPr>
            <a:xfrm>
              <a:off x="246372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20"/>
            <p:cNvSpPr/>
            <p:nvPr/>
          </p:nvSpPr>
          <p:spPr>
            <a:xfrm>
              <a:off x="3108241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1521"/>
            <p:cNvSpPr/>
            <p:nvPr/>
          </p:nvSpPr>
          <p:spPr>
            <a:xfrm>
              <a:off x="2507105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1522"/>
            <p:cNvSpPr/>
            <p:nvPr/>
          </p:nvSpPr>
          <p:spPr>
            <a:xfrm>
              <a:off x="278424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1523"/>
            <p:cNvSpPr/>
            <p:nvPr/>
          </p:nvSpPr>
          <p:spPr>
            <a:xfrm>
              <a:off x="242812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1524"/>
            <p:cNvSpPr/>
            <p:nvPr/>
          </p:nvSpPr>
          <p:spPr>
            <a:xfrm>
              <a:off x="3093181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1525"/>
            <p:cNvSpPr/>
            <p:nvPr/>
          </p:nvSpPr>
          <p:spPr>
            <a:xfrm>
              <a:off x="232465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1526"/>
            <p:cNvSpPr/>
            <p:nvPr/>
          </p:nvSpPr>
          <p:spPr>
            <a:xfrm>
              <a:off x="3027563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1527"/>
            <p:cNvSpPr/>
            <p:nvPr/>
          </p:nvSpPr>
          <p:spPr>
            <a:xfrm>
              <a:off x="2775231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1528"/>
            <p:cNvSpPr/>
            <p:nvPr/>
          </p:nvSpPr>
          <p:spPr>
            <a:xfrm>
              <a:off x="329474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1529"/>
            <p:cNvSpPr/>
            <p:nvPr/>
          </p:nvSpPr>
          <p:spPr>
            <a:xfrm>
              <a:off x="3187892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1530"/>
            <p:cNvSpPr/>
            <p:nvPr/>
          </p:nvSpPr>
          <p:spPr>
            <a:xfrm>
              <a:off x="2382187" y="29199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t1531"/>
            <p:cNvSpPr/>
            <p:nvPr/>
          </p:nvSpPr>
          <p:spPr>
            <a:xfrm>
              <a:off x="3174463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t1532"/>
            <p:cNvSpPr/>
            <p:nvPr/>
          </p:nvSpPr>
          <p:spPr>
            <a:xfrm>
              <a:off x="2811400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t1533"/>
            <p:cNvSpPr/>
            <p:nvPr/>
          </p:nvSpPr>
          <p:spPr>
            <a:xfrm>
              <a:off x="2734757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1534"/>
            <p:cNvSpPr/>
            <p:nvPr/>
          </p:nvSpPr>
          <p:spPr>
            <a:xfrm>
              <a:off x="2633780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1535"/>
            <p:cNvSpPr/>
            <p:nvPr/>
          </p:nvSpPr>
          <p:spPr>
            <a:xfrm>
              <a:off x="2445741" y="400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1536"/>
            <p:cNvSpPr/>
            <p:nvPr/>
          </p:nvSpPr>
          <p:spPr>
            <a:xfrm>
              <a:off x="2446518" y="3580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1537"/>
            <p:cNvSpPr/>
            <p:nvPr/>
          </p:nvSpPr>
          <p:spPr>
            <a:xfrm>
              <a:off x="2647187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1538"/>
            <p:cNvSpPr/>
            <p:nvPr/>
          </p:nvSpPr>
          <p:spPr>
            <a:xfrm>
              <a:off x="2473324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1539"/>
            <p:cNvSpPr/>
            <p:nvPr/>
          </p:nvSpPr>
          <p:spPr>
            <a:xfrm>
              <a:off x="2459702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1540"/>
            <p:cNvSpPr/>
            <p:nvPr/>
          </p:nvSpPr>
          <p:spPr>
            <a:xfrm>
              <a:off x="3438665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1541"/>
            <p:cNvSpPr/>
            <p:nvPr/>
          </p:nvSpPr>
          <p:spPr>
            <a:xfrm>
              <a:off x="264536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1542"/>
            <p:cNvSpPr/>
            <p:nvPr/>
          </p:nvSpPr>
          <p:spPr>
            <a:xfrm>
              <a:off x="266569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1543"/>
            <p:cNvSpPr/>
            <p:nvPr/>
          </p:nvSpPr>
          <p:spPr>
            <a:xfrm>
              <a:off x="2554078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1544"/>
            <p:cNvSpPr/>
            <p:nvPr/>
          </p:nvSpPr>
          <p:spPr>
            <a:xfrm>
              <a:off x="244254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1545"/>
            <p:cNvSpPr/>
            <p:nvPr/>
          </p:nvSpPr>
          <p:spPr>
            <a:xfrm>
              <a:off x="2371271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1546"/>
            <p:cNvSpPr/>
            <p:nvPr/>
          </p:nvSpPr>
          <p:spPr>
            <a:xfrm>
              <a:off x="2369282" y="35369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1547"/>
            <p:cNvSpPr/>
            <p:nvPr/>
          </p:nvSpPr>
          <p:spPr>
            <a:xfrm>
              <a:off x="2650094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1548"/>
            <p:cNvSpPr/>
            <p:nvPr/>
          </p:nvSpPr>
          <p:spPr>
            <a:xfrm>
              <a:off x="2532254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1549"/>
            <p:cNvSpPr/>
            <p:nvPr/>
          </p:nvSpPr>
          <p:spPr>
            <a:xfrm>
              <a:off x="2743573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1550"/>
            <p:cNvSpPr/>
            <p:nvPr/>
          </p:nvSpPr>
          <p:spPr>
            <a:xfrm>
              <a:off x="2466826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1551"/>
            <p:cNvSpPr/>
            <p:nvPr/>
          </p:nvSpPr>
          <p:spPr>
            <a:xfrm>
              <a:off x="2841251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1552"/>
            <p:cNvSpPr/>
            <p:nvPr/>
          </p:nvSpPr>
          <p:spPr>
            <a:xfrm>
              <a:off x="2979901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1553"/>
            <p:cNvSpPr/>
            <p:nvPr/>
          </p:nvSpPr>
          <p:spPr>
            <a:xfrm>
              <a:off x="2693077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1554"/>
            <p:cNvSpPr/>
            <p:nvPr/>
          </p:nvSpPr>
          <p:spPr>
            <a:xfrm>
              <a:off x="2943395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1555"/>
            <p:cNvSpPr/>
            <p:nvPr/>
          </p:nvSpPr>
          <p:spPr>
            <a:xfrm>
              <a:off x="2741099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1556"/>
            <p:cNvSpPr/>
            <p:nvPr/>
          </p:nvSpPr>
          <p:spPr>
            <a:xfrm>
              <a:off x="2952912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t1557"/>
            <p:cNvSpPr/>
            <p:nvPr/>
          </p:nvSpPr>
          <p:spPr>
            <a:xfrm>
              <a:off x="3022558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t1558"/>
            <p:cNvSpPr/>
            <p:nvPr/>
          </p:nvSpPr>
          <p:spPr>
            <a:xfrm>
              <a:off x="2929158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1559"/>
            <p:cNvSpPr/>
            <p:nvPr/>
          </p:nvSpPr>
          <p:spPr>
            <a:xfrm>
              <a:off x="2709944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1560"/>
            <p:cNvSpPr/>
            <p:nvPr/>
          </p:nvSpPr>
          <p:spPr>
            <a:xfrm>
              <a:off x="2566638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1561"/>
            <p:cNvSpPr/>
            <p:nvPr/>
          </p:nvSpPr>
          <p:spPr>
            <a:xfrm>
              <a:off x="2833171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t1562"/>
            <p:cNvSpPr/>
            <p:nvPr/>
          </p:nvSpPr>
          <p:spPr>
            <a:xfrm>
              <a:off x="3154776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t1563"/>
            <p:cNvSpPr/>
            <p:nvPr/>
          </p:nvSpPr>
          <p:spPr>
            <a:xfrm>
              <a:off x="2471578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t1564"/>
            <p:cNvSpPr/>
            <p:nvPr/>
          </p:nvSpPr>
          <p:spPr>
            <a:xfrm>
              <a:off x="2946636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t1565"/>
            <p:cNvSpPr/>
            <p:nvPr/>
          </p:nvSpPr>
          <p:spPr>
            <a:xfrm>
              <a:off x="2608625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t1566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t1567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t1568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t1569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t1570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t1571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t1572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t1573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t1574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t1575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t1576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t1577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t1578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t1579"/>
            <p:cNvSpPr/>
            <p:nvPr/>
          </p:nvSpPr>
          <p:spPr>
            <a:xfrm>
              <a:off x="168158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t1580"/>
            <p:cNvSpPr/>
            <p:nvPr/>
          </p:nvSpPr>
          <p:spPr>
            <a:xfrm>
              <a:off x="2151754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t1581"/>
            <p:cNvSpPr/>
            <p:nvPr/>
          </p:nvSpPr>
          <p:spPr>
            <a:xfrm>
              <a:off x="2118545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t1582"/>
            <p:cNvSpPr/>
            <p:nvPr/>
          </p:nvSpPr>
          <p:spPr>
            <a:xfrm>
              <a:off x="270964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t1583"/>
            <p:cNvSpPr/>
            <p:nvPr/>
          </p:nvSpPr>
          <p:spPr>
            <a:xfrm>
              <a:off x="2959345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t1584"/>
            <p:cNvSpPr/>
            <p:nvPr/>
          </p:nvSpPr>
          <p:spPr>
            <a:xfrm>
              <a:off x="2646465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t1585"/>
            <p:cNvSpPr/>
            <p:nvPr/>
          </p:nvSpPr>
          <p:spPr>
            <a:xfrm>
              <a:off x="2764774" y="444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t1586"/>
            <p:cNvSpPr/>
            <p:nvPr/>
          </p:nvSpPr>
          <p:spPr>
            <a:xfrm>
              <a:off x="2222393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t1587"/>
            <p:cNvSpPr/>
            <p:nvPr/>
          </p:nvSpPr>
          <p:spPr>
            <a:xfrm>
              <a:off x="2260544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t1588"/>
            <p:cNvSpPr/>
            <p:nvPr/>
          </p:nvSpPr>
          <p:spPr>
            <a:xfrm>
              <a:off x="2453495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t1589"/>
            <p:cNvSpPr/>
            <p:nvPr/>
          </p:nvSpPr>
          <p:spPr>
            <a:xfrm>
              <a:off x="2627757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t1590"/>
            <p:cNvSpPr/>
            <p:nvPr/>
          </p:nvSpPr>
          <p:spPr>
            <a:xfrm>
              <a:off x="2535077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t1591"/>
            <p:cNvSpPr/>
            <p:nvPr/>
          </p:nvSpPr>
          <p:spPr>
            <a:xfrm>
              <a:off x="2911575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t1592"/>
            <p:cNvSpPr/>
            <p:nvPr/>
          </p:nvSpPr>
          <p:spPr>
            <a:xfrm>
              <a:off x="1989839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t1593"/>
            <p:cNvSpPr/>
            <p:nvPr/>
          </p:nvSpPr>
          <p:spPr>
            <a:xfrm>
              <a:off x="3026895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t1594"/>
            <p:cNvSpPr/>
            <p:nvPr/>
          </p:nvSpPr>
          <p:spPr>
            <a:xfrm>
              <a:off x="2052896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t1595"/>
            <p:cNvSpPr/>
            <p:nvPr/>
          </p:nvSpPr>
          <p:spPr>
            <a:xfrm>
              <a:off x="3271416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t1596"/>
            <p:cNvSpPr/>
            <p:nvPr/>
          </p:nvSpPr>
          <p:spPr>
            <a:xfrm>
              <a:off x="3046063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t1597"/>
            <p:cNvSpPr/>
            <p:nvPr/>
          </p:nvSpPr>
          <p:spPr>
            <a:xfrm>
              <a:off x="2379023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t1598"/>
            <p:cNvSpPr/>
            <p:nvPr/>
          </p:nvSpPr>
          <p:spPr>
            <a:xfrm>
              <a:off x="2770064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t1599"/>
            <p:cNvSpPr/>
            <p:nvPr/>
          </p:nvSpPr>
          <p:spPr>
            <a:xfrm>
              <a:off x="2373736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t1600"/>
            <p:cNvSpPr/>
            <p:nvPr/>
          </p:nvSpPr>
          <p:spPr>
            <a:xfrm>
              <a:off x="2287088" y="327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t1601"/>
            <p:cNvSpPr/>
            <p:nvPr/>
          </p:nvSpPr>
          <p:spPr>
            <a:xfrm>
              <a:off x="2486310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t1602"/>
            <p:cNvSpPr/>
            <p:nvPr/>
          </p:nvSpPr>
          <p:spPr>
            <a:xfrm>
              <a:off x="2870675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t1603"/>
            <p:cNvSpPr/>
            <p:nvPr/>
          </p:nvSpPr>
          <p:spPr>
            <a:xfrm>
              <a:off x="3062176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t1604"/>
            <p:cNvSpPr/>
            <p:nvPr/>
          </p:nvSpPr>
          <p:spPr>
            <a:xfrm>
              <a:off x="303359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t1605"/>
            <p:cNvSpPr/>
            <p:nvPr/>
          </p:nvSpPr>
          <p:spPr>
            <a:xfrm>
              <a:off x="300366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t1606"/>
            <p:cNvSpPr/>
            <p:nvPr/>
          </p:nvSpPr>
          <p:spPr>
            <a:xfrm>
              <a:off x="3212753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t1607"/>
            <p:cNvSpPr/>
            <p:nvPr/>
          </p:nvSpPr>
          <p:spPr>
            <a:xfrm>
              <a:off x="2906457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t1608"/>
            <p:cNvSpPr/>
            <p:nvPr/>
          </p:nvSpPr>
          <p:spPr>
            <a:xfrm>
              <a:off x="2729800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t1609"/>
            <p:cNvSpPr/>
            <p:nvPr/>
          </p:nvSpPr>
          <p:spPr>
            <a:xfrm>
              <a:off x="3058268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t1610"/>
            <p:cNvSpPr/>
            <p:nvPr/>
          </p:nvSpPr>
          <p:spPr>
            <a:xfrm>
              <a:off x="1740409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t1611"/>
            <p:cNvSpPr/>
            <p:nvPr/>
          </p:nvSpPr>
          <p:spPr>
            <a:xfrm>
              <a:off x="1315886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t1612"/>
            <p:cNvSpPr/>
            <p:nvPr/>
          </p:nvSpPr>
          <p:spPr>
            <a:xfrm>
              <a:off x="1768970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t1613"/>
            <p:cNvSpPr/>
            <p:nvPr/>
          </p:nvSpPr>
          <p:spPr>
            <a:xfrm>
              <a:off x="2888069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t1614"/>
            <p:cNvSpPr/>
            <p:nvPr/>
          </p:nvSpPr>
          <p:spPr>
            <a:xfrm>
              <a:off x="1120688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t1615"/>
            <p:cNvSpPr/>
            <p:nvPr/>
          </p:nvSpPr>
          <p:spPr>
            <a:xfrm>
              <a:off x="1163924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t1616"/>
            <p:cNvSpPr/>
            <p:nvPr/>
          </p:nvSpPr>
          <p:spPr>
            <a:xfrm>
              <a:off x="1163924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t1617"/>
            <p:cNvSpPr/>
            <p:nvPr/>
          </p:nvSpPr>
          <p:spPr>
            <a:xfrm>
              <a:off x="3169992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t1618"/>
            <p:cNvSpPr/>
            <p:nvPr/>
          </p:nvSpPr>
          <p:spPr>
            <a:xfrm>
              <a:off x="2954487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t1619"/>
            <p:cNvSpPr/>
            <p:nvPr/>
          </p:nvSpPr>
          <p:spPr>
            <a:xfrm>
              <a:off x="3253000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t1620"/>
            <p:cNvSpPr/>
            <p:nvPr/>
          </p:nvSpPr>
          <p:spPr>
            <a:xfrm>
              <a:off x="3187542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t1621"/>
            <p:cNvSpPr/>
            <p:nvPr/>
          </p:nvSpPr>
          <p:spPr>
            <a:xfrm>
              <a:off x="2480984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t1622"/>
            <p:cNvSpPr/>
            <p:nvPr/>
          </p:nvSpPr>
          <p:spPr>
            <a:xfrm>
              <a:off x="2559531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t1623"/>
            <p:cNvSpPr/>
            <p:nvPr/>
          </p:nvSpPr>
          <p:spPr>
            <a:xfrm>
              <a:off x="2625297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t1624"/>
            <p:cNvSpPr/>
            <p:nvPr/>
          </p:nvSpPr>
          <p:spPr>
            <a:xfrm>
              <a:off x="2743793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t1625"/>
            <p:cNvSpPr/>
            <p:nvPr/>
          </p:nvSpPr>
          <p:spPr>
            <a:xfrm>
              <a:off x="328845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t1626"/>
            <p:cNvSpPr/>
            <p:nvPr/>
          </p:nvSpPr>
          <p:spPr>
            <a:xfrm>
              <a:off x="2644267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t1627"/>
            <p:cNvSpPr/>
            <p:nvPr/>
          </p:nvSpPr>
          <p:spPr>
            <a:xfrm>
              <a:off x="3297397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t1628"/>
            <p:cNvSpPr/>
            <p:nvPr/>
          </p:nvSpPr>
          <p:spPr>
            <a:xfrm>
              <a:off x="3817672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t1629"/>
            <p:cNvSpPr/>
            <p:nvPr/>
          </p:nvSpPr>
          <p:spPr>
            <a:xfrm>
              <a:off x="3141297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t1630"/>
            <p:cNvSpPr/>
            <p:nvPr/>
          </p:nvSpPr>
          <p:spPr>
            <a:xfrm>
              <a:off x="3074634" y="284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t1631"/>
            <p:cNvSpPr/>
            <p:nvPr/>
          </p:nvSpPr>
          <p:spPr>
            <a:xfrm>
              <a:off x="3230984" y="3162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t1632"/>
            <p:cNvSpPr/>
            <p:nvPr/>
          </p:nvSpPr>
          <p:spPr>
            <a:xfrm>
              <a:off x="316060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t1633"/>
            <p:cNvSpPr/>
            <p:nvPr/>
          </p:nvSpPr>
          <p:spPr>
            <a:xfrm>
              <a:off x="3294854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t1634"/>
            <p:cNvSpPr/>
            <p:nvPr/>
          </p:nvSpPr>
          <p:spPr>
            <a:xfrm>
              <a:off x="3559689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t1635"/>
            <p:cNvSpPr/>
            <p:nvPr/>
          </p:nvSpPr>
          <p:spPr>
            <a:xfrm>
              <a:off x="3342903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t1636"/>
            <p:cNvSpPr/>
            <p:nvPr/>
          </p:nvSpPr>
          <p:spPr>
            <a:xfrm>
              <a:off x="2697425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t1637"/>
            <p:cNvSpPr/>
            <p:nvPr/>
          </p:nvSpPr>
          <p:spPr>
            <a:xfrm>
              <a:off x="2731325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t1638"/>
            <p:cNvSpPr/>
            <p:nvPr/>
          </p:nvSpPr>
          <p:spPr>
            <a:xfrm>
              <a:off x="3406884" y="2766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t1639"/>
            <p:cNvSpPr/>
            <p:nvPr/>
          </p:nvSpPr>
          <p:spPr>
            <a:xfrm>
              <a:off x="2960448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t1640"/>
            <p:cNvSpPr/>
            <p:nvPr/>
          </p:nvSpPr>
          <p:spPr>
            <a:xfrm>
              <a:off x="2656106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t1641"/>
            <p:cNvSpPr/>
            <p:nvPr/>
          </p:nvSpPr>
          <p:spPr>
            <a:xfrm>
              <a:off x="2567632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t1642"/>
            <p:cNvSpPr/>
            <p:nvPr/>
          </p:nvSpPr>
          <p:spPr>
            <a:xfrm>
              <a:off x="2735985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t1643"/>
            <p:cNvSpPr/>
            <p:nvPr/>
          </p:nvSpPr>
          <p:spPr>
            <a:xfrm>
              <a:off x="264373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t1644"/>
            <p:cNvSpPr/>
            <p:nvPr/>
          </p:nvSpPr>
          <p:spPr>
            <a:xfrm>
              <a:off x="3335108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t1645"/>
            <p:cNvSpPr/>
            <p:nvPr/>
          </p:nvSpPr>
          <p:spPr>
            <a:xfrm>
              <a:off x="2827436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t1646"/>
            <p:cNvSpPr/>
            <p:nvPr/>
          </p:nvSpPr>
          <p:spPr>
            <a:xfrm>
              <a:off x="2715211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t1647"/>
            <p:cNvSpPr/>
            <p:nvPr/>
          </p:nvSpPr>
          <p:spPr>
            <a:xfrm>
              <a:off x="3658282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t1648"/>
            <p:cNvSpPr/>
            <p:nvPr/>
          </p:nvSpPr>
          <p:spPr>
            <a:xfrm>
              <a:off x="2716927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t1649"/>
            <p:cNvSpPr/>
            <p:nvPr/>
          </p:nvSpPr>
          <p:spPr>
            <a:xfrm>
              <a:off x="2899716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t1650"/>
            <p:cNvSpPr/>
            <p:nvPr/>
          </p:nvSpPr>
          <p:spPr>
            <a:xfrm>
              <a:off x="2913359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t1651"/>
            <p:cNvSpPr/>
            <p:nvPr/>
          </p:nvSpPr>
          <p:spPr>
            <a:xfrm>
              <a:off x="299222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t1652"/>
            <p:cNvSpPr/>
            <p:nvPr/>
          </p:nvSpPr>
          <p:spPr>
            <a:xfrm>
              <a:off x="302079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t1653"/>
            <p:cNvSpPr/>
            <p:nvPr/>
          </p:nvSpPr>
          <p:spPr>
            <a:xfrm>
              <a:off x="3402438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t1654"/>
            <p:cNvSpPr/>
            <p:nvPr/>
          </p:nvSpPr>
          <p:spPr>
            <a:xfrm>
              <a:off x="2864895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t1655"/>
            <p:cNvSpPr/>
            <p:nvPr/>
          </p:nvSpPr>
          <p:spPr>
            <a:xfrm>
              <a:off x="3109889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t1656"/>
            <p:cNvSpPr/>
            <p:nvPr/>
          </p:nvSpPr>
          <p:spPr>
            <a:xfrm>
              <a:off x="269355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t1657"/>
            <p:cNvSpPr/>
            <p:nvPr/>
          </p:nvSpPr>
          <p:spPr>
            <a:xfrm>
              <a:off x="2647968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t1658"/>
            <p:cNvSpPr/>
            <p:nvPr/>
          </p:nvSpPr>
          <p:spPr>
            <a:xfrm>
              <a:off x="2133736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t1659"/>
            <p:cNvSpPr/>
            <p:nvPr/>
          </p:nvSpPr>
          <p:spPr>
            <a:xfrm>
              <a:off x="307152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t1660"/>
            <p:cNvSpPr/>
            <p:nvPr/>
          </p:nvSpPr>
          <p:spPr>
            <a:xfrm>
              <a:off x="2960517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t1661"/>
            <p:cNvSpPr/>
            <p:nvPr/>
          </p:nvSpPr>
          <p:spPr>
            <a:xfrm>
              <a:off x="2339453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t1662"/>
            <p:cNvSpPr/>
            <p:nvPr/>
          </p:nvSpPr>
          <p:spPr>
            <a:xfrm>
              <a:off x="3102824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t1663"/>
            <p:cNvSpPr/>
            <p:nvPr/>
          </p:nvSpPr>
          <p:spPr>
            <a:xfrm>
              <a:off x="2979780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t1664"/>
            <p:cNvSpPr/>
            <p:nvPr/>
          </p:nvSpPr>
          <p:spPr>
            <a:xfrm>
              <a:off x="3095818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t1665"/>
            <p:cNvSpPr/>
            <p:nvPr/>
          </p:nvSpPr>
          <p:spPr>
            <a:xfrm>
              <a:off x="3144924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t1666"/>
            <p:cNvSpPr/>
            <p:nvPr/>
          </p:nvSpPr>
          <p:spPr>
            <a:xfrm>
              <a:off x="2396273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t1667"/>
            <p:cNvSpPr/>
            <p:nvPr/>
          </p:nvSpPr>
          <p:spPr>
            <a:xfrm>
              <a:off x="2775487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t1668"/>
            <p:cNvSpPr/>
            <p:nvPr/>
          </p:nvSpPr>
          <p:spPr>
            <a:xfrm>
              <a:off x="2664868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t1669"/>
            <p:cNvSpPr/>
            <p:nvPr/>
          </p:nvSpPr>
          <p:spPr>
            <a:xfrm>
              <a:off x="312701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t1670"/>
            <p:cNvSpPr/>
            <p:nvPr/>
          </p:nvSpPr>
          <p:spPr>
            <a:xfrm>
              <a:off x="2947729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t1671"/>
            <p:cNvSpPr/>
            <p:nvPr/>
          </p:nvSpPr>
          <p:spPr>
            <a:xfrm>
              <a:off x="2717683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t1672"/>
            <p:cNvSpPr/>
            <p:nvPr/>
          </p:nvSpPr>
          <p:spPr>
            <a:xfrm>
              <a:off x="342809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t1673"/>
            <p:cNvSpPr/>
            <p:nvPr/>
          </p:nvSpPr>
          <p:spPr>
            <a:xfrm>
              <a:off x="2956113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t1674"/>
            <p:cNvSpPr/>
            <p:nvPr/>
          </p:nvSpPr>
          <p:spPr>
            <a:xfrm>
              <a:off x="3370534" y="532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t1675"/>
            <p:cNvSpPr/>
            <p:nvPr/>
          </p:nvSpPr>
          <p:spPr>
            <a:xfrm>
              <a:off x="344321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t1676"/>
            <p:cNvSpPr/>
            <p:nvPr/>
          </p:nvSpPr>
          <p:spPr>
            <a:xfrm>
              <a:off x="323569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t1677"/>
            <p:cNvSpPr/>
            <p:nvPr/>
          </p:nvSpPr>
          <p:spPr>
            <a:xfrm>
              <a:off x="3666205" y="53576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t1678"/>
            <p:cNvSpPr/>
            <p:nvPr/>
          </p:nvSpPr>
          <p:spPr>
            <a:xfrm>
              <a:off x="2892864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t1679"/>
            <p:cNvSpPr/>
            <p:nvPr/>
          </p:nvSpPr>
          <p:spPr>
            <a:xfrm>
              <a:off x="3048727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t1680"/>
            <p:cNvSpPr/>
            <p:nvPr/>
          </p:nvSpPr>
          <p:spPr>
            <a:xfrm>
              <a:off x="258339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t1681"/>
            <p:cNvSpPr/>
            <p:nvPr/>
          </p:nvSpPr>
          <p:spPr>
            <a:xfrm>
              <a:off x="2843571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t1682"/>
            <p:cNvSpPr/>
            <p:nvPr/>
          </p:nvSpPr>
          <p:spPr>
            <a:xfrm>
              <a:off x="2845186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t1683"/>
            <p:cNvSpPr/>
            <p:nvPr/>
          </p:nvSpPr>
          <p:spPr>
            <a:xfrm>
              <a:off x="3172445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t1684"/>
            <p:cNvSpPr/>
            <p:nvPr/>
          </p:nvSpPr>
          <p:spPr>
            <a:xfrm>
              <a:off x="3110930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t1685"/>
            <p:cNvSpPr/>
            <p:nvPr/>
          </p:nvSpPr>
          <p:spPr>
            <a:xfrm>
              <a:off x="2709888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t1686"/>
            <p:cNvSpPr/>
            <p:nvPr/>
          </p:nvSpPr>
          <p:spPr>
            <a:xfrm>
              <a:off x="3042695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t1687"/>
            <p:cNvSpPr/>
            <p:nvPr/>
          </p:nvSpPr>
          <p:spPr>
            <a:xfrm>
              <a:off x="355031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t1688"/>
            <p:cNvSpPr/>
            <p:nvPr/>
          </p:nvSpPr>
          <p:spPr>
            <a:xfrm>
              <a:off x="2809835" y="284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t1689"/>
            <p:cNvSpPr/>
            <p:nvPr/>
          </p:nvSpPr>
          <p:spPr>
            <a:xfrm>
              <a:off x="3509470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t1690"/>
            <p:cNvSpPr/>
            <p:nvPr/>
          </p:nvSpPr>
          <p:spPr>
            <a:xfrm>
              <a:off x="3035583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t1691"/>
            <p:cNvSpPr/>
            <p:nvPr/>
          </p:nvSpPr>
          <p:spPr>
            <a:xfrm>
              <a:off x="3143725" y="3633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t1692"/>
            <p:cNvSpPr/>
            <p:nvPr/>
          </p:nvSpPr>
          <p:spPr>
            <a:xfrm>
              <a:off x="337033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t1693"/>
            <p:cNvSpPr/>
            <p:nvPr/>
          </p:nvSpPr>
          <p:spPr>
            <a:xfrm>
              <a:off x="2436311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t1694"/>
            <p:cNvSpPr/>
            <p:nvPr/>
          </p:nvSpPr>
          <p:spPr>
            <a:xfrm>
              <a:off x="3179562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t1695"/>
            <p:cNvSpPr/>
            <p:nvPr/>
          </p:nvSpPr>
          <p:spPr>
            <a:xfrm>
              <a:off x="2999714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t1696"/>
            <p:cNvSpPr/>
            <p:nvPr/>
          </p:nvSpPr>
          <p:spPr>
            <a:xfrm>
              <a:off x="3089436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t1697"/>
            <p:cNvSpPr/>
            <p:nvPr/>
          </p:nvSpPr>
          <p:spPr>
            <a:xfrm>
              <a:off x="3013915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t1698"/>
            <p:cNvSpPr/>
            <p:nvPr/>
          </p:nvSpPr>
          <p:spPr>
            <a:xfrm>
              <a:off x="2649929" y="3156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t1699"/>
            <p:cNvSpPr/>
            <p:nvPr/>
          </p:nvSpPr>
          <p:spPr>
            <a:xfrm>
              <a:off x="3244774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t1700"/>
            <p:cNvSpPr/>
            <p:nvPr/>
          </p:nvSpPr>
          <p:spPr>
            <a:xfrm>
              <a:off x="3302354" y="26358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t1701"/>
            <p:cNvSpPr/>
            <p:nvPr/>
          </p:nvSpPr>
          <p:spPr>
            <a:xfrm>
              <a:off x="2886218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t1702"/>
            <p:cNvSpPr/>
            <p:nvPr/>
          </p:nvSpPr>
          <p:spPr>
            <a:xfrm>
              <a:off x="3048004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t1703"/>
            <p:cNvSpPr/>
            <p:nvPr/>
          </p:nvSpPr>
          <p:spPr>
            <a:xfrm>
              <a:off x="2343758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t1704"/>
            <p:cNvSpPr/>
            <p:nvPr/>
          </p:nvSpPr>
          <p:spPr>
            <a:xfrm>
              <a:off x="2623400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t1705"/>
            <p:cNvSpPr/>
            <p:nvPr/>
          </p:nvSpPr>
          <p:spPr>
            <a:xfrm>
              <a:off x="310065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t1706"/>
            <p:cNvSpPr/>
            <p:nvPr/>
          </p:nvSpPr>
          <p:spPr>
            <a:xfrm>
              <a:off x="3280580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t1707"/>
            <p:cNvSpPr/>
            <p:nvPr/>
          </p:nvSpPr>
          <p:spPr>
            <a:xfrm>
              <a:off x="2623149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t1708"/>
            <p:cNvSpPr/>
            <p:nvPr/>
          </p:nvSpPr>
          <p:spPr>
            <a:xfrm>
              <a:off x="1832383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t1709"/>
            <p:cNvSpPr/>
            <p:nvPr/>
          </p:nvSpPr>
          <p:spPr>
            <a:xfrm>
              <a:off x="3161532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t1710"/>
            <p:cNvSpPr/>
            <p:nvPr/>
          </p:nvSpPr>
          <p:spPr>
            <a:xfrm>
              <a:off x="3161219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t1711"/>
            <p:cNvSpPr/>
            <p:nvPr/>
          </p:nvSpPr>
          <p:spPr>
            <a:xfrm>
              <a:off x="3161930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t1712"/>
            <p:cNvSpPr/>
            <p:nvPr/>
          </p:nvSpPr>
          <p:spPr>
            <a:xfrm>
              <a:off x="2303889" y="263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t1713"/>
            <p:cNvSpPr/>
            <p:nvPr/>
          </p:nvSpPr>
          <p:spPr>
            <a:xfrm>
              <a:off x="3188968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t1714"/>
            <p:cNvSpPr/>
            <p:nvPr/>
          </p:nvSpPr>
          <p:spPr>
            <a:xfrm>
              <a:off x="3186824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t1715"/>
            <p:cNvSpPr/>
            <p:nvPr/>
          </p:nvSpPr>
          <p:spPr>
            <a:xfrm>
              <a:off x="3294408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t1716"/>
            <p:cNvSpPr/>
            <p:nvPr/>
          </p:nvSpPr>
          <p:spPr>
            <a:xfrm>
              <a:off x="3202859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t1717"/>
            <p:cNvSpPr/>
            <p:nvPr/>
          </p:nvSpPr>
          <p:spPr>
            <a:xfrm>
              <a:off x="2700692" y="4834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t1718"/>
            <p:cNvSpPr/>
            <p:nvPr/>
          </p:nvSpPr>
          <p:spPr>
            <a:xfrm>
              <a:off x="3221344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t1719"/>
            <p:cNvSpPr/>
            <p:nvPr/>
          </p:nvSpPr>
          <p:spPr>
            <a:xfrm>
              <a:off x="3100724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t1720"/>
            <p:cNvSpPr/>
            <p:nvPr/>
          </p:nvSpPr>
          <p:spPr>
            <a:xfrm>
              <a:off x="312519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t1721"/>
            <p:cNvSpPr/>
            <p:nvPr/>
          </p:nvSpPr>
          <p:spPr>
            <a:xfrm>
              <a:off x="272887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t1722"/>
            <p:cNvSpPr/>
            <p:nvPr/>
          </p:nvSpPr>
          <p:spPr>
            <a:xfrm>
              <a:off x="2617082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t1723"/>
            <p:cNvSpPr/>
            <p:nvPr/>
          </p:nvSpPr>
          <p:spPr>
            <a:xfrm>
              <a:off x="2282551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t1724"/>
            <p:cNvSpPr/>
            <p:nvPr/>
          </p:nvSpPr>
          <p:spPr>
            <a:xfrm>
              <a:off x="251130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t1725"/>
            <p:cNvSpPr/>
            <p:nvPr/>
          </p:nvSpPr>
          <p:spPr>
            <a:xfrm>
              <a:off x="3004337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t1726"/>
            <p:cNvSpPr/>
            <p:nvPr/>
          </p:nvSpPr>
          <p:spPr>
            <a:xfrm>
              <a:off x="3192463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t1727"/>
            <p:cNvSpPr/>
            <p:nvPr/>
          </p:nvSpPr>
          <p:spPr>
            <a:xfrm>
              <a:off x="3288399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t1728"/>
            <p:cNvSpPr/>
            <p:nvPr/>
          </p:nvSpPr>
          <p:spPr>
            <a:xfrm>
              <a:off x="3958980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t1729"/>
            <p:cNvSpPr/>
            <p:nvPr/>
          </p:nvSpPr>
          <p:spPr>
            <a:xfrm>
              <a:off x="3473996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t1730"/>
            <p:cNvSpPr/>
            <p:nvPr/>
          </p:nvSpPr>
          <p:spPr>
            <a:xfrm>
              <a:off x="2652545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t1731"/>
            <p:cNvSpPr/>
            <p:nvPr/>
          </p:nvSpPr>
          <p:spPr>
            <a:xfrm>
              <a:off x="260197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t1732"/>
            <p:cNvSpPr/>
            <p:nvPr/>
          </p:nvSpPr>
          <p:spPr>
            <a:xfrm>
              <a:off x="2826013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t1733"/>
            <p:cNvSpPr/>
            <p:nvPr/>
          </p:nvSpPr>
          <p:spPr>
            <a:xfrm>
              <a:off x="3023187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t1734"/>
            <p:cNvSpPr/>
            <p:nvPr/>
          </p:nvSpPr>
          <p:spPr>
            <a:xfrm>
              <a:off x="2932844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t1735"/>
            <p:cNvSpPr/>
            <p:nvPr/>
          </p:nvSpPr>
          <p:spPr>
            <a:xfrm>
              <a:off x="2963240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t1736"/>
            <p:cNvSpPr/>
            <p:nvPr/>
          </p:nvSpPr>
          <p:spPr>
            <a:xfrm>
              <a:off x="3247338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t1737"/>
            <p:cNvSpPr/>
            <p:nvPr/>
          </p:nvSpPr>
          <p:spPr>
            <a:xfrm>
              <a:off x="3150352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t1738"/>
            <p:cNvSpPr/>
            <p:nvPr/>
          </p:nvSpPr>
          <p:spPr>
            <a:xfrm>
              <a:off x="3148647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t1739"/>
            <p:cNvSpPr/>
            <p:nvPr/>
          </p:nvSpPr>
          <p:spPr>
            <a:xfrm>
              <a:off x="2529305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t1740"/>
            <p:cNvSpPr/>
            <p:nvPr/>
          </p:nvSpPr>
          <p:spPr>
            <a:xfrm>
              <a:off x="2815095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t1741"/>
            <p:cNvSpPr/>
            <p:nvPr/>
          </p:nvSpPr>
          <p:spPr>
            <a:xfrm>
              <a:off x="3045693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t1742"/>
            <p:cNvSpPr/>
            <p:nvPr/>
          </p:nvSpPr>
          <p:spPr>
            <a:xfrm>
              <a:off x="2332664" y="2687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t1743"/>
            <p:cNvSpPr/>
            <p:nvPr/>
          </p:nvSpPr>
          <p:spPr>
            <a:xfrm>
              <a:off x="2885232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t1744"/>
            <p:cNvSpPr/>
            <p:nvPr/>
          </p:nvSpPr>
          <p:spPr>
            <a:xfrm>
              <a:off x="3170666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t1745"/>
            <p:cNvSpPr/>
            <p:nvPr/>
          </p:nvSpPr>
          <p:spPr>
            <a:xfrm>
              <a:off x="2609206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t1746"/>
            <p:cNvSpPr/>
            <p:nvPr/>
          </p:nvSpPr>
          <p:spPr>
            <a:xfrm>
              <a:off x="3172304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t1747"/>
            <p:cNvSpPr/>
            <p:nvPr/>
          </p:nvSpPr>
          <p:spPr>
            <a:xfrm>
              <a:off x="3016527" y="360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t1748"/>
            <p:cNvSpPr/>
            <p:nvPr/>
          </p:nvSpPr>
          <p:spPr>
            <a:xfrm>
              <a:off x="2910379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t1749"/>
            <p:cNvSpPr/>
            <p:nvPr/>
          </p:nvSpPr>
          <p:spPr>
            <a:xfrm>
              <a:off x="292191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t1750"/>
            <p:cNvSpPr/>
            <p:nvPr/>
          </p:nvSpPr>
          <p:spPr>
            <a:xfrm>
              <a:off x="275493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t1751"/>
            <p:cNvSpPr/>
            <p:nvPr/>
          </p:nvSpPr>
          <p:spPr>
            <a:xfrm>
              <a:off x="2930352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t1752"/>
            <p:cNvSpPr/>
            <p:nvPr/>
          </p:nvSpPr>
          <p:spPr>
            <a:xfrm>
              <a:off x="296376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t1753"/>
            <p:cNvSpPr/>
            <p:nvPr/>
          </p:nvSpPr>
          <p:spPr>
            <a:xfrm>
              <a:off x="3907879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t1754"/>
            <p:cNvSpPr/>
            <p:nvPr/>
          </p:nvSpPr>
          <p:spPr>
            <a:xfrm>
              <a:off x="2637664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t1755"/>
            <p:cNvSpPr/>
            <p:nvPr/>
          </p:nvSpPr>
          <p:spPr>
            <a:xfrm>
              <a:off x="2721137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t1756"/>
            <p:cNvSpPr/>
            <p:nvPr/>
          </p:nvSpPr>
          <p:spPr>
            <a:xfrm>
              <a:off x="2965814" y="4069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t1757"/>
            <p:cNvSpPr/>
            <p:nvPr/>
          </p:nvSpPr>
          <p:spPr>
            <a:xfrm>
              <a:off x="3132107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t1758"/>
            <p:cNvSpPr/>
            <p:nvPr/>
          </p:nvSpPr>
          <p:spPr>
            <a:xfrm>
              <a:off x="3159416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t1759"/>
            <p:cNvSpPr/>
            <p:nvPr/>
          </p:nvSpPr>
          <p:spPr>
            <a:xfrm>
              <a:off x="2727193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t1760"/>
            <p:cNvSpPr/>
            <p:nvPr/>
          </p:nvSpPr>
          <p:spPr>
            <a:xfrm>
              <a:off x="2964798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t1761"/>
            <p:cNvSpPr/>
            <p:nvPr/>
          </p:nvSpPr>
          <p:spPr>
            <a:xfrm>
              <a:off x="2915675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t1762"/>
            <p:cNvSpPr/>
            <p:nvPr/>
          </p:nvSpPr>
          <p:spPr>
            <a:xfrm>
              <a:off x="3369059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t1763"/>
            <p:cNvSpPr/>
            <p:nvPr/>
          </p:nvSpPr>
          <p:spPr>
            <a:xfrm>
              <a:off x="2934809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t1764"/>
            <p:cNvSpPr/>
            <p:nvPr/>
          </p:nvSpPr>
          <p:spPr>
            <a:xfrm>
              <a:off x="327060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t1765"/>
            <p:cNvSpPr/>
            <p:nvPr/>
          </p:nvSpPr>
          <p:spPr>
            <a:xfrm>
              <a:off x="3027453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t1766"/>
            <p:cNvSpPr/>
            <p:nvPr/>
          </p:nvSpPr>
          <p:spPr>
            <a:xfrm>
              <a:off x="301622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t1767"/>
            <p:cNvSpPr/>
            <p:nvPr/>
          </p:nvSpPr>
          <p:spPr>
            <a:xfrm>
              <a:off x="3238253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t1768"/>
            <p:cNvSpPr/>
            <p:nvPr/>
          </p:nvSpPr>
          <p:spPr>
            <a:xfrm>
              <a:off x="3182075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t1769"/>
            <p:cNvSpPr/>
            <p:nvPr/>
          </p:nvSpPr>
          <p:spPr>
            <a:xfrm>
              <a:off x="3342234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t1770"/>
            <p:cNvSpPr/>
            <p:nvPr/>
          </p:nvSpPr>
          <p:spPr>
            <a:xfrm>
              <a:off x="2870537" y="3214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t1771"/>
            <p:cNvSpPr/>
            <p:nvPr/>
          </p:nvSpPr>
          <p:spPr>
            <a:xfrm>
              <a:off x="2899185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t1772"/>
            <p:cNvSpPr/>
            <p:nvPr/>
          </p:nvSpPr>
          <p:spPr>
            <a:xfrm>
              <a:off x="3441710" y="3583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t1773"/>
            <p:cNvSpPr/>
            <p:nvPr/>
          </p:nvSpPr>
          <p:spPr>
            <a:xfrm>
              <a:off x="3120469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t1774"/>
            <p:cNvSpPr/>
            <p:nvPr/>
          </p:nvSpPr>
          <p:spPr>
            <a:xfrm>
              <a:off x="330426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t1775"/>
            <p:cNvSpPr/>
            <p:nvPr/>
          </p:nvSpPr>
          <p:spPr>
            <a:xfrm>
              <a:off x="2785064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t1776"/>
            <p:cNvSpPr/>
            <p:nvPr/>
          </p:nvSpPr>
          <p:spPr>
            <a:xfrm>
              <a:off x="2702495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t1777"/>
            <p:cNvSpPr/>
            <p:nvPr/>
          </p:nvSpPr>
          <p:spPr>
            <a:xfrm>
              <a:off x="284217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t1778"/>
            <p:cNvSpPr/>
            <p:nvPr/>
          </p:nvSpPr>
          <p:spPr>
            <a:xfrm>
              <a:off x="3009432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1779"/>
            <p:cNvSpPr/>
            <p:nvPr/>
          </p:nvSpPr>
          <p:spPr>
            <a:xfrm>
              <a:off x="3181430" y="31381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1780"/>
            <p:cNvSpPr/>
            <p:nvPr/>
          </p:nvSpPr>
          <p:spPr>
            <a:xfrm>
              <a:off x="3175085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1781"/>
            <p:cNvSpPr/>
            <p:nvPr/>
          </p:nvSpPr>
          <p:spPr>
            <a:xfrm>
              <a:off x="2051426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1782"/>
            <p:cNvSpPr/>
            <p:nvPr/>
          </p:nvSpPr>
          <p:spPr>
            <a:xfrm>
              <a:off x="313794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1783"/>
            <p:cNvSpPr/>
            <p:nvPr/>
          </p:nvSpPr>
          <p:spPr>
            <a:xfrm>
              <a:off x="3034553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1784"/>
            <p:cNvSpPr/>
            <p:nvPr/>
          </p:nvSpPr>
          <p:spPr>
            <a:xfrm>
              <a:off x="3106136" y="4443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1785"/>
            <p:cNvSpPr/>
            <p:nvPr/>
          </p:nvSpPr>
          <p:spPr>
            <a:xfrm>
              <a:off x="3227568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1786"/>
            <p:cNvSpPr/>
            <p:nvPr/>
          </p:nvSpPr>
          <p:spPr>
            <a:xfrm>
              <a:off x="2980972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1787"/>
            <p:cNvSpPr/>
            <p:nvPr/>
          </p:nvSpPr>
          <p:spPr>
            <a:xfrm>
              <a:off x="3089350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1788"/>
            <p:cNvSpPr/>
            <p:nvPr/>
          </p:nvSpPr>
          <p:spPr>
            <a:xfrm>
              <a:off x="319804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1789"/>
            <p:cNvSpPr/>
            <p:nvPr/>
          </p:nvSpPr>
          <p:spPr>
            <a:xfrm>
              <a:off x="2973530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1790"/>
            <p:cNvSpPr/>
            <p:nvPr/>
          </p:nvSpPr>
          <p:spPr>
            <a:xfrm>
              <a:off x="2899537" y="3201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1791"/>
            <p:cNvSpPr/>
            <p:nvPr/>
          </p:nvSpPr>
          <p:spPr>
            <a:xfrm>
              <a:off x="2814239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t1792"/>
            <p:cNvSpPr/>
            <p:nvPr/>
          </p:nvSpPr>
          <p:spPr>
            <a:xfrm>
              <a:off x="2716319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t1793"/>
            <p:cNvSpPr/>
            <p:nvPr/>
          </p:nvSpPr>
          <p:spPr>
            <a:xfrm>
              <a:off x="282712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1794"/>
            <p:cNvSpPr/>
            <p:nvPr/>
          </p:nvSpPr>
          <p:spPr>
            <a:xfrm>
              <a:off x="3229564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1795"/>
            <p:cNvSpPr/>
            <p:nvPr/>
          </p:nvSpPr>
          <p:spPr>
            <a:xfrm>
              <a:off x="2797012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1796"/>
            <p:cNvSpPr/>
            <p:nvPr/>
          </p:nvSpPr>
          <p:spPr>
            <a:xfrm>
              <a:off x="2554867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1797"/>
            <p:cNvSpPr/>
            <p:nvPr/>
          </p:nvSpPr>
          <p:spPr>
            <a:xfrm>
              <a:off x="3120776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1798"/>
            <p:cNvSpPr/>
            <p:nvPr/>
          </p:nvSpPr>
          <p:spPr>
            <a:xfrm>
              <a:off x="2797471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1799"/>
            <p:cNvSpPr/>
            <p:nvPr/>
          </p:nvSpPr>
          <p:spPr>
            <a:xfrm>
              <a:off x="2779167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1800"/>
            <p:cNvSpPr/>
            <p:nvPr/>
          </p:nvSpPr>
          <p:spPr>
            <a:xfrm>
              <a:off x="3032468" y="3368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1801"/>
            <p:cNvSpPr/>
            <p:nvPr/>
          </p:nvSpPr>
          <p:spPr>
            <a:xfrm>
              <a:off x="3403946" y="4077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1802"/>
            <p:cNvSpPr/>
            <p:nvPr/>
          </p:nvSpPr>
          <p:spPr>
            <a:xfrm>
              <a:off x="4049876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1803"/>
            <p:cNvSpPr/>
            <p:nvPr/>
          </p:nvSpPr>
          <p:spPr>
            <a:xfrm>
              <a:off x="2817327" y="360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1804"/>
            <p:cNvSpPr/>
            <p:nvPr/>
          </p:nvSpPr>
          <p:spPr>
            <a:xfrm>
              <a:off x="3224256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1805"/>
            <p:cNvSpPr/>
            <p:nvPr/>
          </p:nvSpPr>
          <p:spPr>
            <a:xfrm>
              <a:off x="2886092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1806"/>
            <p:cNvSpPr/>
            <p:nvPr/>
          </p:nvSpPr>
          <p:spPr>
            <a:xfrm>
              <a:off x="260536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1807"/>
            <p:cNvSpPr/>
            <p:nvPr/>
          </p:nvSpPr>
          <p:spPr>
            <a:xfrm>
              <a:off x="2793051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1808"/>
            <p:cNvSpPr/>
            <p:nvPr/>
          </p:nvSpPr>
          <p:spPr>
            <a:xfrm>
              <a:off x="299681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1809"/>
            <p:cNvSpPr/>
            <p:nvPr/>
          </p:nvSpPr>
          <p:spPr>
            <a:xfrm>
              <a:off x="3216018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1810"/>
            <p:cNvSpPr/>
            <p:nvPr/>
          </p:nvSpPr>
          <p:spPr>
            <a:xfrm>
              <a:off x="2711886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1811"/>
            <p:cNvSpPr/>
            <p:nvPr/>
          </p:nvSpPr>
          <p:spPr>
            <a:xfrm>
              <a:off x="2875225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t1812"/>
            <p:cNvSpPr/>
            <p:nvPr/>
          </p:nvSpPr>
          <p:spPr>
            <a:xfrm>
              <a:off x="298112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t1813"/>
            <p:cNvSpPr/>
            <p:nvPr/>
          </p:nvSpPr>
          <p:spPr>
            <a:xfrm>
              <a:off x="2810941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t1814"/>
            <p:cNvSpPr/>
            <p:nvPr/>
          </p:nvSpPr>
          <p:spPr>
            <a:xfrm>
              <a:off x="2682454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t1815"/>
            <p:cNvSpPr/>
            <p:nvPr/>
          </p:nvSpPr>
          <p:spPr>
            <a:xfrm>
              <a:off x="3240600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t1816"/>
            <p:cNvSpPr/>
            <p:nvPr/>
          </p:nvSpPr>
          <p:spPr>
            <a:xfrm>
              <a:off x="374818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t1817"/>
            <p:cNvSpPr/>
            <p:nvPr/>
          </p:nvSpPr>
          <p:spPr>
            <a:xfrm>
              <a:off x="323660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t1818"/>
            <p:cNvSpPr/>
            <p:nvPr/>
          </p:nvSpPr>
          <p:spPr>
            <a:xfrm>
              <a:off x="3840146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t1819"/>
            <p:cNvSpPr/>
            <p:nvPr/>
          </p:nvSpPr>
          <p:spPr>
            <a:xfrm>
              <a:off x="3338529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t1820"/>
            <p:cNvSpPr/>
            <p:nvPr/>
          </p:nvSpPr>
          <p:spPr>
            <a:xfrm>
              <a:off x="3445759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t1821"/>
            <p:cNvSpPr/>
            <p:nvPr/>
          </p:nvSpPr>
          <p:spPr>
            <a:xfrm>
              <a:off x="3132128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t1822"/>
            <p:cNvSpPr/>
            <p:nvPr/>
          </p:nvSpPr>
          <p:spPr>
            <a:xfrm>
              <a:off x="2897445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t1823"/>
            <p:cNvSpPr/>
            <p:nvPr/>
          </p:nvSpPr>
          <p:spPr>
            <a:xfrm>
              <a:off x="3278817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t1824"/>
            <p:cNvSpPr/>
            <p:nvPr/>
          </p:nvSpPr>
          <p:spPr>
            <a:xfrm>
              <a:off x="3118259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t1825"/>
            <p:cNvSpPr/>
            <p:nvPr/>
          </p:nvSpPr>
          <p:spPr>
            <a:xfrm>
              <a:off x="1766612" y="3523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t1826"/>
            <p:cNvSpPr/>
            <p:nvPr/>
          </p:nvSpPr>
          <p:spPr>
            <a:xfrm>
              <a:off x="317850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t1827"/>
            <p:cNvSpPr/>
            <p:nvPr/>
          </p:nvSpPr>
          <p:spPr>
            <a:xfrm>
              <a:off x="2963362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t1828"/>
            <p:cNvSpPr/>
            <p:nvPr/>
          </p:nvSpPr>
          <p:spPr>
            <a:xfrm>
              <a:off x="3001040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t1829"/>
            <p:cNvSpPr/>
            <p:nvPr/>
          </p:nvSpPr>
          <p:spPr>
            <a:xfrm>
              <a:off x="3188242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t1830"/>
            <p:cNvSpPr/>
            <p:nvPr/>
          </p:nvSpPr>
          <p:spPr>
            <a:xfrm>
              <a:off x="296582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t1831"/>
            <p:cNvSpPr/>
            <p:nvPr/>
          </p:nvSpPr>
          <p:spPr>
            <a:xfrm>
              <a:off x="2952230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t1832"/>
            <p:cNvSpPr/>
            <p:nvPr/>
          </p:nvSpPr>
          <p:spPr>
            <a:xfrm>
              <a:off x="3496613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t1833"/>
            <p:cNvSpPr/>
            <p:nvPr/>
          </p:nvSpPr>
          <p:spPr>
            <a:xfrm>
              <a:off x="2930244" y="4035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t1834"/>
            <p:cNvSpPr/>
            <p:nvPr/>
          </p:nvSpPr>
          <p:spPr>
            <a:xfrm>
              <a:off x="3532952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t1835"/>
            <p:cNvSpPr/>
            <p:nvPr/>
          </p:nvSpPr>
          <p:spPr>
            <a:xfrm>
              <a:off x="2973256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t1836"/>
            <p:cNvSpPr/>
            <p:nvPr/>
          </p:nvSpPr>
          <p:spPr>
            <a:xfrm>
              <a:off x="2837634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t1837"/>
            <p:cNvSpPr/>
            <p:nvPr/>
          </p:nvSpPr>
          <p:spPr>
            <a:xfrm>
              <a:off x="3214900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t1838"/>
            <p:cNvSpPr/>
            <p:nvPr/>
          </p:nvSpPr>
          <p:spPr>
            <a:xfrm>
              <a:off x="3265563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t1839"/>
            <p:cNvSpPr/>
            <p:nvPr/>
          </p:nvSpPr>
          <p:spPr>
            <a:xfrm>
              <a:off x="348195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t1840"/>
            <p:cNvSpPr/>
            <p:nvPr/>
          </p:nvSpPr>
          <p:spPr>
            <a:xfrm>
              <a:off x="344644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t1841"/>
            <p:cNvSpPr/>
            <p:nvPr/>
          </p:nvSpPr>
          <p:spPr>
            <a:xfrm>
              <a:off x="3290403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t1842"/>
            <p:cNvSpPr/>
            <p:nvPr/>
          </p:nvSpPr>
          <p:spPr>
            <a:xfrm>
              <a:off x="2961037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t1843"/>
            <p:cNvSpPr/>
            <p:nvPr/>
          </p:nvSpPr>
          <p:spPr>
            <a:xfrm>
              <a:off x="3192263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t1844"/>
            <p:cNvSpPr/>
            <p:nvPr/>
          </p:nvSpPr>
          <p:spPr>
            <a:xfrm>
              <a:off x="3115334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t1845"/>
            <p:cNvSpPr/>
            <p:nvPr/>
          </p:nvSpPr>
          <p:spPr>
            <a:xfrm>
              <a:off x="3048818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t1846"/>
            <p:cNvSpPr/>
            <p:nvPr/>
          </p:nvSpPr>
          <p:spPr>
            <a:xfrm>
              <a:off x="3049238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t1847"/>
            <p:cNvSpPr/>
            <p:nvPr/>
          </p:nvSpPr>
          <p:spPr>
            <a:xfrm>
              <a:off x="3116731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t1848"/>
            <p:cNvSpPr/>
            <p:nvPr/>
          </p:nvSpPr>
          <p:spPr>
            <a:xfrm>
              <a:off x="2814148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t1849"/>
            <p:cNvSpPr/>
            <p:nvPr/>
          </p:nvSpPr>
          <p:spPr>
            <a:xfrm>
              <a:off x="2564790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t1850"/>
            <p:cNvSpPr/>
            <p:nvPr/>
          </p:nvSpPr>
          <p:spPr>
            <a:xfrm>
              <a:off x="3339358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t1851"/>
            <p:cNvSpPr/>
            <p:nvPr/>
          </p:nvSpPr>
          <p:spPr>
            <a:xfrm>
              <a:off x="305089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t1852"/>
            <p:cNvSpPr/>
            <p:nvPr/>
          </p:nvSpPr>
          <p:spPr>
            <a:xfrm>
              <a:off x="3176180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t1853"/>
            <p:cNvSpPr/>
            <p:nvPr/>
          </p:nvSpPr>
          <p:spPr>
            <a:xfrm>
              <a:off x="3196137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t1854"/>
            <p:cNvSpPr/>
            <p:nvPr/>
          </p:nvSpPr>
          <p:spPr>
            <a:xfrm>
              <a:off x="3204620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t1855"/>
            <p:cNvSpPr/>
            <p:nvPr/>
          </p:nvSpPr>
          <p:spPr>
            <a:xfrm>
              <a:off x="3484597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t1856"/>
            <p:cNvSpPr/>
            <p:nvPr/>
          </p:nvSpPr>
          <p:spPr>
            <a:xfrm>
              <a:off x="3022870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t1857"/>
            <p:cNvSpPr/>
            <p:nvPr/>
          </p:nvSpPr>
          <p:spPr>
            <a:xfrm>
              <a:off x="2819328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t1858"/>
            <p:cNvSpPr/>
            <p:nvPr/>
          </p:nvSpPr>
          <p:spPr>
            <a:xfrm>
              <a:off x="2771894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t1859"/>
            <p:cNvSpPr/>
            <p:nvPr/>
          </p:nvSpPr>
          <p:spPr>
            <a:xfrm>
              <a:off x="2818138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t1860"/>
            <p:cNvSpPr/>
            <p:nvPr/>
          </p:nvSpPr>
          <p:spPr>
            <a:xfrm>
              <a:off x="3054630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t1861"/>
            <p:cNvSpPr/>
            <p:nvPr/>
          </p:nvSpPr>
          <p:spPr>
            <a:xfrm>
              <a:off x="2715752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t1862"/>
            <p:cNvSpPr/>
            <p:nvPr/>
          </p:nvSpPr>
          <p:spPr>
            <a:xfrm>
              <a:off x="3367964" y="3534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t1863"/>
            <p:cNvSpPr/>
            <p:nvPr/>
          </p:nvSpPr>
          <p:spPr>
            <a:xfrm>
              <a:off x="3136016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t1864"/>
            <p:cNvSpPr/>
            <p:nvPr/>
          </p:nvSpPr>
          <p:spPr>
            <a:xfrm>
              <a:off x="3663299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t1865"/>
            <p:cNvSpPr/>
            <p:nvPr/>
          </p:nvSpPr>
          <p:spPr>
            <a:xfrm>
              <a:off x="262008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t1866"/>
            <p:cNvSpPr/>
            <p:nvPr/>
          </p:nvSpPr>
          <p:spPr>
            <a:xfrm>
              <a:off x="3151599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t1867"/>
            <p:cNvSpPr/>
            <p:nvPr/>
          </p:nvSpPr>
          <p:spPr>
            <a:xfrm>
              <a:off x="2829207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t1868"/>
            <p:cNvSpPr/>
            <p:nvPr/>
          </p:nvSpPr>
          <p:spPr>
            <a:xfrm>
              <a:off x="299893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t1869"/>
            <p:cNvSpPr/>
            <p:nvPr/>
          </p:nvSpPr>
          <p:spPr>
            <a:xfrm>
              <a:off x="2519955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t1870"/>
            <p:cNvSpPr/>
            <p:nvPr/>
          </p:nvSpPr>
          <p:spPr>
            <a:xfrm>
              <a:off x="2881765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t1871"/>
            <p:cNvSpPr/>
            <p:nvPr/>
          </p:nvSpPr>
          <p:spPr>
            <a:xfrm>
              <a:off x="2491635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t1872"/>
            <p:cNvSpPr/>
            <p:nvPr/>
          </p:nvSpPr>
          <p:spPr>
            <a:xfrm>
              <a:off x="271778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t1873"/>
            <p:cNvSpPr/>
            <p:nvPr/>
          </p:nvSpPr>
          <p:spPr>
            <a:xfrm>
              <a:off x="2980053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t1874"/>
            <p:cNvSpPr/>
            <p:nvPr/>
          </p:nvSpPr>
          <p:spPr>
            <a:xfrm>
              <a:off x="2337186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t1875"/>
            <p:cNvSpPr/>
            <p:nvPr/>
          </p:nvSpPr>
          <p:spPr>
            <a:xfrm>
              <a:off x="3190619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t1876"/>
            <p:cNvSpPr/>
            <p:nvPr/>
          </p:nvSpPr>
          <p:spPr>
            <a:xfrm>
              <a:off x="2926696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t1877"/>
            <p:cNvSpPr/>
            <p:nvPr/>
          </p:nvSpPr>
          <p:spPr>
            <a:xfrm>
              <a:off x="3203029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t1878"/>
            <p:cNvSpPr/>
            <p:nvPr/>
          </p:nvSpPr>
          <p:spPr>
            <a:xfrm>
              <a:off x="3173177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t1879"/>
            <p:cNvSpPr/>
            <p:nvPr/>
          </p:nvSpPr>
          <p:spPr>
            <a:xfrm>
              <a:off x="2553136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t1880"/>
            <p:cNvSpPr/>
            <p:nvPr/>
          </p:nvSpPr>
          <p:spPr>
            <a:xfrm>
              <a:off x="3133021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t1881"/>
            <p:cNvSpPr/>
            <p:nvPr/>
          </p:nvSpPr>
          <p:spPr>
            <a:xfrm>
              <a:off x="2332526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t1882"/>
            <p:cNvSpPr/>
            <p:nvPr/>
          </p:nvSpPr>
          <p:spPr>
            <a:xfrm>
              <a:off x="3084378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t1883"/>
            <p:cNvSpPr/>
            <p:nvPr/>
          </p:nvSpPr>
          <p:spPr>
            <a:xfrm>
              <a:off x="3006901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t1884"/>
            <p:cNvSpPr/>
            <p:nvPr/>
          </p:nvSpPr>
          <p:spPr>
            <a:xfrm>
              <a:off x="2355528" y="3691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t1885"/>
            <p:cNvSpPr/>
            <p:nvPr/>
          </p:nvSpPr>
          <p:spPr>
            <a:xfrm>
              <a:off x="3169657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t1886"/>
            <p:cNvSpPr/>
            <p:nvPr/>
          </p:nvSpPr>
          <p:spPr>
            <a:xfrm>
              <a:off x="301282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t1887"/>
            <p:cNvSpPr/>
            <p:nvPr/>
          </p:nvSpPr>
          <p:spPr>
            <a:xfrm>
              <a:off x="3151796" y="4089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t1888"/>
            <p:cNvSpPr/>
            <p:nvPr/>
          </p:nvSpPr>
          <p:spPr>
            <a:xfrm>
              <a:off x="2867689" y="277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t1889"/>
            <p:cNvSpPr/>
            <p:nvPr/>
          </p:nvSpPr>
          <p:spPr>
            <a:xfrm>
              <a:off x="2454472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t1890"/>
            <p:cNvSpPr/>
            <p:nvPr/>
          </p:nvSpPr>
          <p:spPr>
            <a:xfrm>
              <a:off x="3421985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t1891"/>
            <p:cNvSpPr/>
            <p:nvPr/>
          </p:nvSpPr>
          <p:spPr>
            <a:xfrm>
              <a:off x="3248402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t1892"/>
            <p:cNvSpPr/>
            <p:nvPr/>
          </p:nvSpPr>
          <p:spPr>
            <a:xfrm>
              <a:off x="3321988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t1893"/>
            <p:cNvSpPr/>
            <p:nvPr/>
          </p:nvSpPr>
          <p:spPr>
            <a:xfrm>
              <a:off x="3131339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t1894"/>
            <p:cNvSpPr/>
            <p:nvPr/>
          </p:nvSpPr>
          <p:spPr>
            <a:xfrm>
              <a:off x="3154845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t1895"/>
            <p:cNvSpPr/>
            <p:nvPr/>
          </p:nvSpPr>
          <p:spPr>
            <a:xfrm>
              <a:off x="2755556" y="2286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t1896"/>
            <p:cNvSpPr/>
            <p:nvPr/>
          </p:nvSpPr>
          <p:spPr>
            <a:xfrm>
              <a:off x="3224256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t1897"/>
            <p:cNvSpPr/>
            <p:nvPr/>
          </p:nvSpPr>
          <p:spPr>
            <a:xfrm>
              <a:off x="2979725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t1898"/>
            <p:cNvSpPr/>
            <p:nvPr/>
          </p:nvSpPr>
          <p:spPr>
            <a:xfrm>
              <a:off x="3086860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t1899"/>
            <p:cNvSpPr/>
            <p:nvPr/>
          </p:nvSpPr>
          <p:spPr>
            <a:xfrm>
              <a:off x="3228533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t1900"/>
            <p:cNvSpPr/>
            <p:nvPr/>
          </p:nvSpPr>
          <p:spPr>
            <a:xfrm>
              <a:off x="345942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t1901"/>
            <p:cNvSpPr/>
            <p:nvPr/>
          </p:nvSpPr>
          <p:spPr>
            <a:xfrm>
              <a:off x="2764053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t1902"/>
            <p:cNvSpPr/>
            <p:nvPr/>
          </p:nvSpPr>
          <p:spPr>
            <a:xfrm>
              <a:off x="3162119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t1903"/>
            <p:cNvSpPr/>
            <p:nvPr/>
          </p:nvSpPr>
          <p:spPr>
            <a:xfrm>
              <a:off x="221421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t1904"/>
            <p:cNvSpPr/>
            <p:nvPr/>
          </p:nvSpPr>
          <p:spPr>
            <a:xfrm>
              <a:off x="3267151" y="3509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t1905"/>
            <p:cNvSpPr/>
            <p:nvPr/>
          </p:nvSpPr>
          <p:spPr>
            <a:xfrm>
              <a:off x="3097645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t1906"/>
            <p:cNvSpPr/>
            <p:nvPr/>
          </p:nvSpPr>
          <p:spPr>
            <a:xfrm>
              <a:off x="323189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t1907"/>
            <p:cNvSpPr/>
            <p:nvPr/>
          </p:nvSpPr>
          <p:spPr>
            <a:xfrm>
              <a:off x="3010698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t1908"/>
            <p:cNvSpPr/>
            <p:nvPr/>
          </p:nvSpPr>
          <p:spPr>
            <a:xfrm>
              <a:off x="2742322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t1909"/>
            <p:cNvSpPr/>
            <p:nvPr/>
          </p:nvSpPr>
          <p:spPr>
            <a:xfrm>
              <a:off x="267546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t1910"/>
            <p:cNvSpPr/>
            <p:nvPr/>
          </p:nvSpPr>
          <p:spPr>
            <a:xfrm>
              <a:off x="322475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t1911"/>
            <p:cNvSpPr/>
            <p:nvPr/>
          </p:nvSpPr>
          <p:spPr>
            <a:xfrm>
              <a:off x="3322992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t1912"/>
            <p:cNvSpPr/>
            <p:nvPr/>
          </p:nvSpPr>
          <p:spPr>
            <a:xfrm>
              <a:off x="3275325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t1913"/>
            <p:cNvSpPr/>
            <p:nvPr/>
          </p:nvSpPr>
          <p:spPr>
            <a:xfrm>
              <a:off x="2416383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t1914"/>
            <p:cNvSpPr/>
            <p:nvPr/>
          </p:nvSpPr>
          <p:spPr>
            <a:xfrm>
              <a:off x="330439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t1915"/>
            <p:cNvSpPr/>
            <p:nvPr/>
          </p:nvSpPr>
          <p:spPr>
            <a:xfrm>
              <a:off x="270859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t1916"/>
            <p:cNvSpPr/>
            <p:nvPr/>
          </p:nvSpPr>
          <p:spPr>
            <a:xfrm>
              <a:off x="2662223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t1917"/>
            <p:cNvSpPr/>
            <p:nvPr/>
          </p:nvSpPr>
          <p:spPr>
            <a:xfrm>
              <a:off x="3451303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t1918"/>
            <p:cNvSpPr/>
            <p:nvPr/>
          </p:nvSpPr>
          <p:spPr>
            <a:xfrm>
              <a:off x="2567828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t1919"/>
            <p:cNvSpPr/>
            <p:nvPr/>
          </p:nvSpPr>
          <p:spPr>
            <a:xfrm>
              <a:off x="3173184" y="53482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t1920"/>
            <p:cNvSpPr/>
            <p:nvPr/>
          </p:nvSpPr>
          <p:spPr>
            <a:xfrm>
              <a:off x="291931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t1921"/>
            <p:cNvSpPr/>
            <p:nvPr/>
          </p:nvSpPr>
          <p:spPr>
            <a:xfrm>
              <a:off x="2878246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t1922"/>
            <p:cNvSpPr/>
            <p:nvPr/>
          </p:nvSpPr>
          <p:spPr>
            <a:xfrm>
              <a:off x="3151635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t1923"/>
            <p:cNvSpPr/>
            <p:nvPr/>
          </p:nvSpPr>
          <p:spPr>
            <a:xfrm>
              <a:off x="2802259" y="3141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t1924"/>
            <p:cNvSpPr/>
            <p:nvPr/>
          </p:nvSpPr>
          <p:spPr>
            <a:xfrm>
              <a:off x="3602413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t1925"/>
            <p:cNvSpPr/>
            <p:nvPr/>
          </p:nvSpPr>
          <p:spPr>
            <a:xfrm>
              <a:off x="3404169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t1926"/>
            <p:cNvSpPr/>
            <p:nvPr/>
          </p:nvSpPr>
          <p:spPr>
            <a:xfrm>
              <a:off x="3269034" y="53075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1927"/>
            <p:cNvSpPr/>
            <p:nvPr/>
          </p:nvSpPr>
          <p:spPr>
            <a:xfrm>
              <a:off x="3029763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1928"/>
            <p:cNvSpPr/>
            <p:nvPr/>
          </p:nvSpPr>
          <p:spPr>
            <a:xfrm>
              <a:off x="2881351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1929"/>
            <p:cNvSpPr/>
            <p:nvPr/>
          </p:nvSpPr>
          <p:spPr>
            <a:xfrm>
              <a:off x="2602234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1930"/>
            <p:cNvSpPr/>
            <p:nvPr/>
          </p:nvSpPr>
          <p:spPr>
            <a:xfrm>
              <a:off x="2751678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1931"/>
            <p:cNvSpPr/>
            <p:nvPr/>
          </p:nvSpPr>
          <p:spPr>
            <a:xfrm>
              <a:off x="328444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1932"/>
            <p:cNvSpPr/>
            <p:nvPr/>
          </p:nvSpPr>
          <p:spPr>
            <a:xfrm>
              <a:off x="3201606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1933"/>
            <p:cNvSpPr/>
            <p:nvPr/>
          </p:nvSpPr>
          <p:spPr>
            <a:xfrm>
              <a:off x="2935952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1934"/>
            <p:cNvSpPr/>
            <p:nvPr/>
          </p:nvSpPr>
          <p:spPr>
            <a:xfrm>
              <a:off x="2669273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1935"/>
            <p:cNvSpPr/>
            <p:nvPr/>
          </p:nvSpPr>
          <p:spPr>
            <a:xfrm>
              <a:off x="325703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1936"/>
            <p:cNvSpPr/>
            <p:nvPr/>
          </p:nvSpPr>
          <p:spPr>
            <a:xfrm>
              <a:off x="2884177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1937"/>
            <p:cNvSpPr/>
            <p:nvPr/>
          </p:nvSpPr>
          <p:spPr>
            <a:xfrm>
              <a:off x="2673122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1938"/>
            <p:cNvSpPr/>
            <p:nvPr/>
          </p:nvSpPr>
          <p:spPr>
            <a:xfrm>
              <a:off x="2473248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1939"/>
            <p:cNvSpPr/>
            <p:nvPr/>
          </p:nvSpPr>
          <p:spPr>
            <a:xfrm>
              <a:off x="3437969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1940"/>
            <p:cNvSpPr/>
            <p:nvPr/>
          </p:nvSpPr>
          <p:spPr>
            <a:xfrm>
              <a:off x="2491407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1941"/>
            <p:cNvSpPr/>
            <p:nvPr/>
          </p:nvSpPr>
          <p:spPr>
            <a:xfrm>
              <a:off x="3521026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1942"/>
            <p:cNvSpPr/>
            <p:nvPr/>
          </p:nvSpPr>
          <p:spPr>
            <a:xfrm>
              <a:off x="3263198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1943"/>
            <p:cNvSpPr/>
            <p:nvPr/>
          </p:nvSpPr>
          <p:spPr>
            <a:xfrm>
              <a:off x="3254400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1944"/>
            <p:cNvSpPr/>
            <p:nvPr/>
          </p:nvSpPr>
          <p:spPr>
            <a:xfrm>
              <a:off x="2454472" y="3218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1945"/>
            <p:cNvSpPr/>
            <p:nvPr/>
          </p:nvSpPr>
          <p:spPr>
            <a:xfrm>
              <a:off x="2946616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t1946"/>
            <p:cNvSpPr/>
            <p:nvPr/>
          </p:nvSpPr>
          <p:spPr>
            <a:xfrm>
              <a:off x="2502508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t1947"/>
            <p:cNvSpPr/>
            <p:nvPr/>
          </p:nvSpPr>
          <p:spPr>
            <a:xfrm>
              <a:off x="2495390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1948"/>
            <p:cNvSpPr/>
            <p:nvPr/>
          </p:nvSpPr>
          <p:spPr>
            <a:xfrm>
              <a:off x="2803160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1949"/>
            <p:cNvSpPr/>
            <p:nvPr/>
          </p:nvSpPr>
          <p:spPr>
            <a:xfrm>
              <a:off x="2807139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1950"/>
            <p:cNvSpPr/>
            <p:nvPr/>
          </p:nvSpPr>
          <p:spPr>
            <a:xfrm>
              <a:off x="2805677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1951"/>
            <p:cNvSpPr/>
            <p:nvPr/>
          </p:nvSpPr>
          <p:spPr>
            <a:xfrm>
              <a:off x="3074090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1952"/>
            <p:cNvSpPr/>
            <p:nvPr/>
          </p:nvSpPr>
          <p:spPr>
            <a:xfrm>
              <a:off x="3075689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1953"/>
            <p:cNvSpPr/>
            <p:nvPr/>
          </p:nvSpPr>
          <p:spPr>
            <a:xfrm>
              <a:off x="3613273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1954"/>
            <p:cNvSpPr/>
            <p:nvPr/>
          </p:nvSpPr>
          <p:spPr>
            <a:xfrm>
              <a:off x="3419468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1955"/>
            <p:cNvSpPr/>
            <p:nvPr/>
          </p:nvSpPr>
          <p:spPr>
            <a:xfrm>
              <a:off x="3415681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1956"/>
            <p:cNvSpPr/>
            <p:nvPr/>
          </p:nvSpPr>
          <p:spPr>
            <a:xfrm>
              <a:off x="3279950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1957"/>
            <p:cNvSpPr/>
            <p:nvPr/>
          </p:nvSpPr>
          <p:spPr>
            <a:xfrm>
              <a:off x="286384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1958"/>
            <p:cNvSpPr/>
            <p:nvPr/>
          </p:nvSpPr>
          <p:spPr>
            <a:xfrm>
              <a:off x="3192127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1959"/>
            <p:cNvSpPr/>
            <p:nvPr/>
          </p:nvSpPr>
          <p:spPr>
            <a:xfrm>
              <a:off x="2789030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1960"/>
            <p:cNvSpPr/>
            <p:nvPr/>
          </p:nvSpPr>
          <p:spPr>
            <a:xfrm>
              <a:off x="2770346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1961"/>
            <p:cNvSpPr/>
            <p:nvPr/>
          </p:nvSpPr>
          <p:spPr>
            <a:xfrm>
              <a:off x="2906444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1962"/>
            <p:cNvSpPr/>
            <p:nvPr/>
          </p:nvSpPr>
          <p:spPr>
            <a:xfrm>
              <a:off x="2856295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1963"/>
            <p:cNvSpPr/>
            <p:nvPr/>
          </p:nvSpPr>
          <p:spPr>
            <a:xfrm>
              <a:off x="3241149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1964"/>
            <p:cNvSpPr/>
            <p:nvPr/>
          </p:nvSpPr>
          <p:spPr>
            <a:xfrm>
              <a:off x="327596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1965"/>
            <p:cNvSpPr/>
            <p:nvPr/>
          </p:nvSpPr>
          <p:spPr>
            <a:xfrm>
              <a:off x="3266092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1966"/>
            <p:cNvSpPr/>
            <p:nvPr/>
          </p:nvSpPr>
          <p:spPr>
            <a:xfrm>
              <a:off x="303703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1967"/>
            <p:cNvSpPr/>
            <p:nvPr/>
          </p:nvSpPr>
          <p:spPr>
            <a:xfrm>
              <a:off x="2973003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1968"/>
            <p:cNvSpPr/>
            <p:nvPr/>
          </p:nvSpPr>
          <p:spPr>
            <a:xfrm>
              <a:off x="2926230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1969"/>
            <p:cNvSpPr/>
            <p:nvPr/>
          </p:nvSpPr>
          <p:spPr>
            <a:xfrm>
              <a:off x="298497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t1970"/>
            <p:cNvSpPr/>
            <p:nvPr/>
          </p:nvSpPr>
          <p:spPr>
            <a:xfrm>
              <a:off x="2982032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t1971"/>
            <p:cNvSpPr/>
            <p:nvPr/>
          </p:nvSpPr>
          <p:spPr>
            <a:xfrm>
              <a:off x="2978745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1972"/>
            <p:cNvSpPr/>
            <p:nvPr/>
          </p:nvSpPr>
          <p:spPr>
            <a:xfrm>
              <a:off x="3072870" y="4407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1973"/>
            <p:cNvSpPr/>
            <p:nvPr/>
          </p:nvSpPr>
          <p:spPr>
            <a:xfrm>
              <a:off x="2923941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1974"/>
            <p:cNvSpPr/>
            <p:nvPr/>
          </p:nvSpPr>
          <p:spPr>
            <a:xfrm>
              <a:off x="3199649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t1975"/>
            <p:cNvSpPr/>
            <p:nvPr/>
          </p:nvSpPr>
          <p:spPr>
            <a:xfrm>
              <a:off x="3046307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t1976"/>
            <p:cNvSpPr/>
            <p:nvPr/>
          </p:nvSpPr>
          <p:spPr>
            <a:xfrm>
              <a:off x="2545976" y="3079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t1977"/>
            <p:cNvSpPr/>
            <p:nvPr/>
          </p:nvSpPr>
          <p:spPr>
            <a:xfrm>
              <a:off x="3333847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t1978"/>
            <p:cNvSpPr/>
            <p:nvPr/>
          </p:nvSpPr>
          <p:spPr>
            <a:xfrm>
              <a:off x="3295102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t1979"/>
            <p:cNvSpPr/>
            <p:nvPr/>
          </p:nvSpPr>
          <p:spPr>
            <a:xfrm>
              <a:off x="2702591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t1980"/>
            <p:cNvSpPr/>
            <p:nvPr/>
          </p:nvSpPr>
          <p:spPr>
            <a:xfrm>
              <a:off x="294025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t1981"/>
            <p:cNvSpPr/>
            <p:nvPr/>
          </p:nvSpPr>
          <p:spPr>
            <a:xfrm>
              <a:off x="336183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t1982"/>
            <p:cNvSpPr/>
            <p:nvPr/>
          </p:nvSpPr>
          <p:spPr>
            <a:xfrm>
              <a:off x="3007223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t1983"/>
            <p:cNvSpPr/>
            <p:nvPr/>
          </p:nvSpPr>
          <p:spPr>
            <a:xfrm>
              <a:off x="3441248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t1984"/>
            <p:cNvSpPr/>
            <p:nvPr/>
          </p:nvSpPr>
          <p:spPr>
            <a:xfrm>
              <a:off x="2894613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t1985"/>
            <p:cNvSpPr/>
            <p:nvPr/>
          </p:nvSpPr>
          <p:spPr>
            <a:xfrm>
              <a:off x="2829250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t1986"/>
            <p:cNvSpPr/>
            <p:nvPr/>
          </p:nvSpPr>
          <p:spPr>
            <a:xfrm>
              <a:off x="2902060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t1987"/>
            <p:cNvSpPr/>
            <p:nvPr/>
          </p:nvSpPr>
          <p:spPr>
            <a:xfrm>
              <a:off x="3031026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t1988"/>
            <p:cNvSpPr/>
            <p:nvPr/>
          </p:nvSpPr>
          <p:spPr>
            <a:xfrm>
              <a:off x="3077938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t1989"/>
            <p:cNvSpPr/>
            <p:nvPr/>
          </p:nvSpPr>
          <p:spPr>
            <a:xfrm>
              <a:off x="3136144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t1990"/>
            <p:cNvSpPr/>
            <p:nvPr/>
          </p:nvSpPr>
          <p:spPr>
            <a:xfrm>
              <a:off x="3871771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t1991"/>
            <p:cNvSpPr/>
            <p:nvPr/>
          </p:nvSpPr>
          <p:spPr>
            <a:xfrm>
              <a:off x="2754960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t1992"/>
            <p:cNvSpPr/>
            <p:nvPr/>
          </p:nvSpPr>
          <p:spPr>
            <a:xfrm>
              <a:off x="3090345" y="2648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t1993"/>
            <p:cNvSpPr/>
            <p:nvPr/>
          </p:nvSpPr>
          <p:spPr>
            <a:xfrm>
              <a:off x="2833919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t1994"/>
            <p:cNvSpPr/>
            <p:nvPr/>
          </p:nvSpPr>
          <p:spPr>
            <a:xfrm>
              <a:off x="2822285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t1995"/>
            <p:cNvSpPr/>
            <p:nvPr/>
          </p:nvSpPr>
          <p:spPr>
            <a:xfrm>
              <a:off x="289396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t1996"/>
            <p:cNvSpPr/>
            <p:nvPr/>
          </p:nvSpPr>
          <p:spPr>
            <a:xfrm>
              <a:off x="3215948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t1997"/>
            <p:cNvSpPr/>
            <p:nvPr/>
          </p:nvSpPr>
          <p:spPr>
            <a:xfrm>
              <a:off x="2597405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t1998"/>
            <p:cNvSpPr/>
            <p:nvPr/>
          </p:nvSpPr>
          <p:spPr>
            <a:xfrm>
              <a:off x="327726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t1999"/>
            <p:cNvSpPr/>
            <p:nvPr/>
          </p:nvSpPr>
          <p:spPr>
            <a:xfrm>
              <a:off x="3225972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t2000"/>
            <p:cNvSpPr/>
            <p:nvPr/>
          </p:nvSpPr>
          <p:spPr>
            <a:xfrm>
              <a:off x="3031174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t2001"/>
            <p:cNvSpPr/>
            <p:nvPr/>
          </p:nvSpPr>
          <p:spPr>
            <a:xfrm>
              <a:off x="3387695" y="5291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t2002"/>
            <p:cNvSpPr/>
            <p:nvPr/>
          </p:nvSpPr>
          <p:spPr>
            <a:xfrm>
              <a:off x="2791583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t2003"/>
            <p:cNvSpPr/>
            <p:nvPr/>
          </p:nvSpPr>
          <p:spPr>
            <a:xfrm>
              <a:off x="3077699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t2004"/>
            <p:cNvSpPr/>
            <p:nvPr/>
          </p:nvSpPr>
          <p:spPr>
            <a:xfrm>
              <a:off x="3284396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t2005"/>
            <p:cNvSpPr/>
            <p:nvPr/>
          </p:nvSpPr>
          <p:spPr>
            <a:xfrm>
              <a:off x="2959160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t2006"/>
            <p:cNvSpPr/>
            <p:nvPr/>
          </p:nvSpPr>
          <p:spPr>
            <a:xfrm>
              <a:off x="351156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t2007"/>
            <p:cNvSpPr/>
            <p:nvPr/>
          </p:nvSpPr>
          <p:spPr>
            <a:xfrm>
              <a:off x="2863728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t2008"/>
            <p:cNvSpPr/>
            <p:nvPr/>
          </p:nvSpPr>
          <p:spPr>
            <a:xfrm>
              <a:off x="3157533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t2009"/>
            <p:cNvSpPr/>
            <p:nvPr/>
          </p:nvSpPr>
          <p:spPr>
            <a:xfrm>
              <a:off x="3067777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t2010"/>
            <p:cNvSpPr/>
            <p:nvPr/>
          </p:nvSpPr>
          <p:spPr>
            <a:xfrm>
              <a:off x="3116148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t2011"/>
            <p:cNvSpPr/>
            <p:nvPr/>
          </p:nvSpPr>
          <p:spPr>
            <a:xfrm>
              <a:off x="283034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t2012"/>
            <p:cNvSpPr/>
            <p:nvPr/>
          </p:nvSpPr>
          <p:spPr>
            <a:xfrm>
              <a:off x="2656486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t2013"/>
            <p:cNvSpPr/>
            <p:nvPr/>
          </p:nvSpPr>
          <p:spPr>
            <a:xfrm>
              <a:off x="315217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t2014"/>
            <p:cNvSpPr/>
            <p:nvPr/>
          </p:nvSpPr>
          <p:spPr>
            <a:xfrm>
              <a:off x="2621787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t2015"/>
            <p:cNvSpPr/>
            <p:nvPr/>
          </p:nvSpPr>
          <p:spPr>
            <a:xfrm>
              <a:off x="4165144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t2016"/>
            <p:cNvSpPr/>
            <p:nvPr/>
          </p:nvSpPr>
          <p:spPr>
            <a:xfrm>
              <a:off x="3136547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t2017"/>
            <p:cNvSpPr/>
            <p:nvPr/>
          </p:nvSpPr>
          <p:spPr>
            <a:xfrm>
              <a:off x="2570016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t2018"/>
            <p:cNvSpPr/>
            <p:nvPr/>
          </p:nvSpPr>
          <p:spPr>
            <a:xfrm>
              <a:off x="331155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t2019"/>
            <p:cNvSpPr/>
            <p:nvPr/>
          </p:nvSpPr>
          <p:spPr>
            <a:xfrm>
              <a:off x="3416611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t2020"/>
            <p:cNvSpPr/>
            <p:nvPr/>
          </p:nvSpPr>
          <p:spPr>
            <a:xfrm>
              <a:off x="2869840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t2021"/>
            <p:cNvSpPr/>
            <p:nvPr/>
          </p:nvSpPr>
          <p:spPr>
            <a:xfrm>
              <a:off x="3473925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t2022"/>
            <p:cNvSpPr/>
            <p:nvPr/>
          </p:nvSpPr>
          <p:spPr>
            <a:xfrm>
              <a:off x="3518732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t2023"/>
            <p:cNvSpPr/>
            <p:nvPr/>
          </p:nvSpPr>
          <p:spPr>
            <a:xfrm>
              <a:off x="2152721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t2024"/>
            <p:cNvSpPr/>
            <p:nvPr/>
          </p:nvSpPr>
          <p:spPr>
            <a:xfrm>
              <a:off x="3156327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t2025"/>
            <p:cNvSpPr/>
            <p:nvPr/>
          </p:nvSpPr>
          <p:spPr>
            <a:xfrm>
              <a:off x="2822296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t2026"/>
            <p:cNvSpPr/>
            <p:nvPr/>
          </p:nvSpPr>
          <p:spPr>
            <a:xfrm>
              <a:off x="344834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t2027"/>
            <p:cNvSpPr/>
            <p:nvPr/>
          </p:nvSpPr>
          <p:spPr>
            <a:xfrm>
              <a:off x="3097698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t2028"/>
            <p:cNvSpPr/>
            <p:nvPr/>
          </p:nvSpPr>
          <p:spPr>
            <a:xfrm>
              <a:off x="3147196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t2029"/>
            <p:cNvSpPr/>
            <p:nvPr/>
          </p:nvSpPr>
          <p:spPr>
            <a:xfrm>
              <a:off x="3543550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t2030"/>
            <p:cNvSpPr/>
            <p:nvPr/>
          </p:nvSpPr>
          <p:spPr>
            <a:xfrm>
              <a:off x="3441061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t2031"/>
            <p:cNvSpPr/>
            <p:nvPr/>
          </p:nvSpPr>
          <p:spPr>
            <a:xfrm>
              <a:off x="3264752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t2032"/>
            <p:cNvSpPr/>
            <p:nvPr/>
          </p:nvSpPr>
          <p:spPr>
            <a:xfrm>
              <a:off x="3259456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t2033"/>
            <p:cNvSpPr/>
            <p:nvPr/>
          </p:nvSpPr>
          <p:spPr>
            <a:xfrm>
              <a:off x="3425878" y="486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t2034"/>
            <p:cNvSpPr/>
            <p:nvPr/>
          </p:nvSpPr>
          <p:spPr>
            <a:xfrm>
              <a:off x="2232275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t2035"/>
            <p:cNvSpPr/>
            <p:nvPr/>
          </p:nvSpPr>
          <p:spPr>
            <a:xfrm>
              <a:off x="3056163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t2036"/>
            <p:cNvSpPr/>
            <p:nvPr/>
          </p:nvSpPr>
          <p:spPr>
            <a:xfrm>
              <a:off x="3410487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t2037"/>
            <p:cNvSpPr/>
            <p:nvPr/>
          </p:nvSpPr>
          <p:spPr>
            <a:xfrm>
              <a:off x="1499510" y="3097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t2038"/>
            <p:cNvSpPr/>
            <p:nvPr/>
          </p:nvSpPr>
          <p:spPr>
            <a:xfrm>
              <a:off x="3389460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t2039"/>
            <p:cNvSpPr/>
            <p:nvPr/>
          </p:nvSpPr>
          <p:spPr>
            <a:xfrm>
              <a:off x="2974124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t2040"/>
            <p:cNvSpPr/>
            <p:nvPr/>
          </p:nvSpPr>
          <p:spPr>
            <a:xfrm>
              <a:off x="3177582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t2041"/>
            <p:cNvSpPr/>
            <p:nvPr/>
          </p:nvSpPr>
          <p:spPr>
            <a:xfrm>
              <a:off x="3566297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t2042"/>
            <p:cNvSpPr/>
            <p:nvPr/>
          </p:nvSpPr>
          <p:spPr>
            <a:xfrm>
              <a:off x="3025054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t2043"/>
            <p:cNvSpPr/>
            <p:nvPr/>
          </p:nvSpPr>
          <p:spPr>
            <a:xfrm>
              <a:off x="3505629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t2044"/>
            <p:cNvSpPr/>
            <p:nvPr/>
          </p:nvSpPr>
          <p:spPr>
            <a:xfrm>
              <a:off x="3181942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t2045"/>
            <p:cNvSpPr/>
            <p:nvPr/>
          </p:nvSpPr>
          <p:spPr>
            <a:xfrm>
              <a:off x="3016546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t2046"/>
            <p:cNvSpPr/>
            <p:nvPr/>
          </p:nvSpPr>
          <p:spPr>
            <a:xfrm>
              <a:off x="2894381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t2047"/>
            <p:cNvSpPr/>
            <p:nvPr/>
          </p:nvSpPr>
          <p:spPr>
            <a:xfrm>
              <a:off x="398573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t2048"/>
            <p:cNvSpPr/>
            <p:nvPr/>
          </p:nvSpPr>
          <p:spPr>
            <a:xfrm>
              <a:off x="3439835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t2049"/>
            <p:cNvSpPr/>
            <p:nvPr/>
          </p:nvSpPr>
          <p:spPr>
            <a:xfrm>
              <a:off x="2992069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t2050"/>
            <p:cNvSpPr/>
            <p:nvPr/>
          </p:nvSpPr>
          <p:spPr>
            <a:xfrm>
              <a:off x="3109752" y="527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t2051"/>
            <p:cNvSpPr/>
            <p:nvPr/>
          </p:nvSpPr>
          <p:spPr>
            <a:xfrm>
              <a:off x="2809614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t2052"/>
            <p:cNvSpPr/>
            <p:nvPr/>
          </p:nvSpPr>
          <p:spPr>
            <a:xfrm>
              <a:off x="3474234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t2053"/>
            <p:cNvSpPr/>
            <p:nvPr/>
          </p:nvSpPr>
          <p:spPr>
            <a:xfrm>
              <a:off x="309193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t2054"/>
            <p:cNvSpPr/>
            <p:nvPr/>
          </p:nvSpPr>
          <p:spPr>
            <a:xfrm>
              <a:off x="3655862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t2055"/>
            <p:cNvSpPr/>
            <p:nvPr/>
          </p:nvSpPr>
          <p:spPr>
            <a:xfrm>
              <a:off x="360618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t2056"/>
            <p:cNvSpPr/>
            <p:nvPr/>
          </p:nvSpPr>
          <p:spPr>
            <a:xfrm>
              <a:off x="3006966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t2057"/>
            <p:cNvSpPr/>
            <p:nvPr/>
          </p:nvSpPr>
          <p:spPr>
            <a:xfrm>
              <a:off x="2837086" y="528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t2058"/>
            <p:cNvSpPr/>
            <p:nvPr/>
          </p:nvSpPr>
          <p:spPr>
            <a:xfrm>
              <a:off x="3048012" y="5377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t2059"/>
            <p:cNvSpPr/>
            <p:nvPr/>
          </p:nvSpPr>
          <p:spPr>
            <a:xfrm>
              <a:off x="329881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t2060"/>
            <p:cNvSpPr/>
            <p:nvPr/>
          </p:nvSpPr>
          <p:spPr>
            <a:xfrm>
              <a:off x="3036492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t2061"/>
            <p:cNvSpPr/>
            <p:nvPr/>
          </p:nvSpPr>
          <p:spPr>
            <a:xfrm>
              <a:off x="2810554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t2062"/>
            <p:cNvSpPr/>
            <p:nvPr/>
          </p:nvSpPr>
          <p:spPr>
            <a:xfrm>
              <a:off x="310753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t2063"/>
            <p:cNvSpPr/>
            <p:nvPr/>
          </p:nvSpPr>
          <p:spPr>
            <a:xfrm>
              <a:off x="2991645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t2064"/>
            <p:cNvSpPr/>
            <p:nvPr/>
          </p:nvSpPr>
          <p:spPr>
            <a:xfrm>
              <a:off x="3208900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t2065"/>
            <p:cNvSpPr/>
            <p:nvPr/>
          </p:nvSpPr>
          <p:spPr>
            <a:xfrm>
              <a:off x="2664621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t2066"/>
            <p:cNvSpPr/>
            <p:nvPr/>
          </p:nvSpPr>
          <p:spPr>
            <a:xfrm>
              <a:off x="3002636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t2067"/>
            <p:cNvSpPr/>
            <p:nvPr/>
          </p:nvSpPr>
          <p:spPr>
            <a:xfrm>
              <a:off x="2977385" y="2929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t2068"/>
            <p:cNvSpPr/>
            <p:nvPr/>
          </p:nvSpPr>
          <p:spPr>
            <a:xfrm>
              <a:off x="3185946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t2069"/>
            <p:cNvSpPr/>
            <p:nvPr/>
          </p:nvSpPr>
          <p:spPr>
            <a:xfrm>
              <a:off x="379570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t2070"/>
            <p:cNvSpPr/>
            <p:nvPr/>
          </p:nvSpPr>
          <p:spPr>
            <a:xfrm>
              <a:off x="3207430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t2071"/>
            <p:cNvSpPr/>
            <p:nvPr/>
          </p:nvSpPr>
          <p:spPr>
            <a:xfrm>
              <a:off x="308299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t2072"/>
            <p:cNvSpPr/>
            <p:nvPr/>
          </p:nvSpPr>
          <p:spPr>
            <a:xfrm>
              <a:off x="2945097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t2073"/>
            <p:cNvSpPr/>
            <p:nvPr/>
          </p:nvSpPr>
          <p:spPr>
            <a:xfrm>
              <a:off x="2959890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t2074"/>
            <p:cNvSpPr/>
            <p:nvPr/>
          </p:nvSpPr>
          <p:spPr>
            <a:xfrm>
              <a:off x="2734543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t2075"/>
            <p:cNvSpPr/>
            <p:nvPr/>
          </p:nvSpPr>
          <p:spPr>
            <a:xfrm>
              <a:off x="3198953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t2076"/>
            <p:cNvSpPr/>
            <p:nvPr/>
          </p:nvSpPr>
          <p:spPr>
            <a:xfrm>
              <a:off x="3002392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t2077"/>
            <p:cNvSpPr/>
            <p:nvPr/>
          </p:nvSpPr>
          <p:spPr>
            <a:xfrm>
              <a:off x="3094095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t2078"/>
            <p:cNvSpPr/>
            <p:nvPr/>
          </p:nvSpPr>
          <p:spPr>
            <a:xfrm>
              <a:off x="3375010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t2079"/>
            <p:cNvSpPr/>
            <p:nvPr/>
          </p:nvSpPr>
          <p:spPr>
            <a:xfrm>
              <a:off x="3079769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t2080"/>
            <p:cNvSpPr/>
            <p:nvPr/>
          </p:nvSpPr>
          <p:spPr>
            <a:xfrm>
              <a:off x="3166611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t2081"/>
            <p:cNvSpPr/>
            <p:nvPr/>
          </p:nvSpPr>
          <p:spPr>
            <a:xfrm>
              <a:off x="286642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t2082"/>
            <p:cNvSpPr/>
            <p:nvPr/>
          </p:nvSpPr>
          <p:spPr>
            <a:xfrm>
              <a:off x="3290643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t2083"/>
            <p:cNvSpPr/>
            <p:nvPr/>
          </p:nvSpPr>
          <p:spPr>
            <a:xfrm>
              <a:off x="3525860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t2084"/>
            <p:cNvSpPr/>
            <p:nvPr/>
          </p:nvSpPr>
          <p:spPr>
            <a:xfrm>
              <a:off x="254258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t2085"/>
            <p:cNvSpPr/>
            <p:nvPr/>
          </p:nvSpPr>
          <p:spPr>
            <a:xfrm>
              <a:off x="2947100" y="5267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t2086"/>
            <p:cNvSpPr/>
            <p:nvPr/>
          </p:nvSpPr>
          <p:spPr>
            <a:xfrm>
              <a:off x="3234349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t2087"/>
            <p:cNvSpPr/>
            <p:nvPr/>
          </p:nvSpPr>
          <p:spPr>
            <a:xfrm>
              <a:off x="301473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t2088"/>
            <p:cNvSpPr/>
            <p:nvPr/>
          </p:nvSpPr>
          <p:spPr>
            <a:xfrm>
              <a:off x="338465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t2089"/>
            <p:cNvSpPr/>
            <p:nvPr/>
          </p:nvSpPr>
          <p:spPr>
            <a:xfrm>
              <a:off x="3050619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t2090"/>
            <p:cNvSpPr/>
            <p:nvPr/>
          </p:nvSpPr>
          <p:spPr>
            <a:xfrm>
              <a:off x="3245646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t2091"/>
            <p:cNvSpPr/>
            <p:nvPr/>
          </p:nvSpPr>
          <p:spPr>
            <a:xfrm>
              <a:off x="2491322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t2092"/>
            <p:cNvSpPr/>
            <p:nvPr/>
          </p:nvSpPr>
          <p:spPr>
            <a:xfrm>
              <a:off x="3172231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t2093"/>
            <p:cNvSpPr/>
            <p:nvPr/>
          </p:nvSpPr>
          <p:spPr>
            <a:xfrm>
              <a:off x="3759196" y="3523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t2094"/>
            <p:cNvSpPr/>
            <p:nvPr/>
          </p:nvSpPr>
          <p:spPr>
            <a:xfrm>
              <a:off x="3754678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t2095"/>
            <p:cNvSpPr/>
            <p:nvPr/>
          </p:nvSpPr>
          <p:spPr>
            <a:xfrm>
              <a:off x="3204875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t2096"/>
            <p:cNvSpPr/>
            <p:nvPr/>
          </p:nvSpPr>
          <p:spPr>
            <a:xfrm>
              <a:off x="3299517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t2097"/>
            <p:cNvSpPr/>
            <p:nvPr/>
          </p:nvSpPr>
          <p:spPr>
            <a:xfrm>
              <a:off x="2033778" y="527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t2098"/>
            <p:cNvSpPr/>
            <p:nvPr/>
          </p:nvSpPr>
          <p:spPr>
            <a:xfrm>
              <a:off x="3166032" y="3124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t2099"/>
            <p:cNvSpPr/>
            <p:nvPr/>
          </p:nvSpPr>
          <p:spPr>
            <a:xfrm>
              <a:off x="3597893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t2100"/>
            <p:cNvSpPr/>
            <p:nvPr/>
          </p:nvSpPr>
          <p:spPr>
            <a:xfrm>
              <a:off x="2863738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t2101"/>
            <p:cNvSpPr/>
            <p:nvPr/>
          </p:nvSpPr>
          <p:spPr>
            <a:xfrm>
              <a:off x="289406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t2102"/>
            <p:cNvSpPr/>
            <p:nvPr/>
          </p:nvSpPr>
          <p:spPr>
            <a:xfrm>
              <a:off x="2992978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t2103"/>
            <p:cNvSpPr/>
            <p:nvPr/>
          </p:nvSpPr>
          <p:spPr>
            <a:xfrm>
              <a:off x="3216029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t2104"/>
            <p:cNvSpPr/>
            <p:nvPr/>
          </p:nvSpPr>
          <p:spPr>
            <a:xfrm>
              <a:off x="3326221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t2105"/>
            <p:cNvSpPr/>
            <p:nvPr/>
          </p:nvSpPr>
          <p:spPr>
            <a:xfrm>
              <a:off x="2908015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t2106"/>
            <p:cNvSpPr/>
            <p:nvPr/>
          </p:nvSpPr>
          <p:spPr>
            <a:xfrm>
              <a:off x="3107899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t2107"/>
            <p:cNvSpPr/>
            <p:nvPr/>
          </p:nvSpPr>
          <p:spPr>
            <a:xfrm>
              <a:off x="3370496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t2108"/>
            <p:cNvSpPr/>
            <p:nvPr/>
          </p:nvSpPr>
          <p:spPr>
            <a:xfrm>
              <a:off x="3422399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t2109"/>
            <p:cNvSpPr/>
            <p:nvPr/>
          </p:nvSpPr>
          <p:spPr>
            <a:xfrm>
              <a:off x="3712149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t2110"/>
            <p:cNvSpPr/>
            <p:nvPr/>
          </p:nvSpPr>
          <p:spPr>
            <a:xfrm>
              <a:off x="3101873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t2111"/>
            <p:cNvSpPr/>
            <p:nvPr/>
          </p:nvSpPr>
          <p:spPr>
            <a:xfrm>
              <a:off x="3040064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t2112"/>
            <p:cNvSpPr/>
            <p:nvPr/>
          </p:nvSpPr>
          <p:spPr>
            <a:xfrm>
              <a:off x="3235269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t2113"/>
            <p:cNvSpPr/>
            <p:nvPr/>
          </p:nvSpPr>
          <p:spPr>
            <a:xfrm>
              <a:off x="2683306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t2114"/>
            <p:cNvSpPr/>
            <p:nvPr/>
          </p:nvSpPr>
          <p:spPr>
            <a:xfrm>
              <a:off x="302083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t2115"/>
            <p:cNvSpPr/>
            <p:nvPr/>
          </p:nvSpPr>
          <p:spPr>
            <a:xfrm>
              <a:off x="2845058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t2116"/>
            <p:cNvSpPr/>
            <p:nvPr/>
          </p:nvSpPr>
          <p:spPr>
            <a:xfrm>
              <a:off x="2816583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t2117"/>
            <p:cNvSpPr/>
            <p:nvPr/>
          </p:nvSpPr>
          <p:spPr>
            <a:xfrm>
              <a:off x="278102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t2118"/>
            <p:cNvSpPr/>
            <p:nvPr/>
          </p:nvSpPr>
          <p:spPr>
            <a:xfrm>
              <a:off x="3209350" y="5320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t2119"/>
            <p:cNvSpPr/>
            <p:nvPr/>
          </p:nvSpPr>
          <p:spPr>
            <a:xfrm>
              <a:off x="3205358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t2120"/>
            <p:cNvSpPr/>
            <p:nvPr/>
          </p:nvSpPr>
          <p:spPr>
            <a:xfrm>
              <a:off x="328758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t2121"/>
            <p:cNvSpPr/>
            <p:nvPr/>
          </p:nvSpPr>
          <p:spPr>
            <a:xfrm>
              <a:off x="3064004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t2122"/>
            <p:cNvSpPr/>
            <p:nvPr/>
          </p:nvSpPr>
          <p:spPr>
            <a:xfrm>
              <a:off x="2597153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t2123"/>
            <p:cNvSpPr/>
            <p:nvPr/>
          </p:nvSpPr>
          <p:spPr>
            <a:xfrm>
              <a:off x="3289103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t2124"/>
            <p:cNvSpPr/>
            <p:nvPr/>
          </p:nvSpPr>
          <p:spPr>
            <a:xfrm>
              <a:off x="3247146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t2125"/>
            <p:cNvSpPr/>
            <p:nvPr/>
          </p:nvSpPr>
          <p:spPr>
            <a:xfrm>
              <a:off x="2634096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t2126"/>
            <p:cNvSpPr/>
            <p:nvPr/>
          </p:nvSpPr>
          <p:spPr>
            <a:xfrm>
              <a:off x="3294746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t2127"/>
            <p:cNvSpPr/>
            <p:nvPr/>
          </p:nvSpPr>
          <p:spPr>
            <a:xfrm>
              <a:off x="3858848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t2128"/>
            <p:cNvSpPr/>
            <p:nvPr/>
          </p:nvSpPr>
          <p:spPr>
            <a:xfrm>
              <a:off x="3049234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t2129"/>
            <p:cNvSpPr/>
            <p:nvPr/>
          </p:nvSpPr>
          <p:spPr>
            <a:xfrm>
              <a:off x="2898955" y="43987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t2130"/>
            <p:cNvSpPr/>
            <p:nvPr/>
          </p:nvSpPr>
          <p:spPr>
            <a:xfrm>
              <a:off x="343597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t2131"/>
            <p:cNvSpPr/>
            <p:nvPr/>
          </p:nvSpPr>
          <p:spPr>
            <a:xfrm>
              <a:off x="3023892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t2132"/>
            <p:cNvSpPr/>
            <p:nvPr/>
          </p:nvSpPr>
          <p:spPr>
            <a:xfrm>
              <a:off x="2563843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t2133"/>
            <p:cNvSpPr/>
            <p:nvPr/>
          </p:nvSpPr>
          <p:spPr>
            <a:xfrm>
              <a:off x="2984083" y="3175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t2134"/>
            <p:cNvSpPr/>
            <p:nvPr/>
          </p:nvSpPr>
          <p:spPr>
            <a:xfrm>
              <a:off x="3034557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t2135"/>
            <p:cNvSpPr/>
            <p:nvPr/>
          </p:nvSpPr>
          <p:spPr>
            <a:xfrm>
              <a:off x="3716973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t2136"/>
            <p:cNvSpPr/>
            <p:nvPr/>
          </p:nvSpPr>
          <p:spPr>
            <a:xfrm>
              <a:off x="3463117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t2137"/>
            <p:cNvSpPr/>
            <p:nvPr/>
          </p:nvSpPr>
          <p:spPr>
            <a:xfrm>
              <a:off x="3061685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t2138"/>
            <p:cNvSpPr/>
            <p:nvPr/>
          </p:nvSpPr>
          <p:spPr>
            <a:xfrm>
              <a:off x="3794344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t2139"/>
            <p:cNvSpPr/>
            <p:nvPr/>
          </p:nvSpPr>
          <p:spPr>
            <a:xfrm>
              <a:off x="3458638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t2140"/>
            <p:cNvSpPr/>
            <p:nvPr/>
          </p:nvSpPr>
          <p:spPr>
            <a:xfrm>
              <a:off x="3274599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t2141"/>
            <p:cNvSpPr/>
            <p:nvPr/>
          </p:nvSpPr>
          <p:spPr>
            <a:xfrm>
              <a:off x="3768196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t2142"/>
            <p:cNvSpPr/>
            <p:nvPr/>
          </p:nvSpPr>
          <p:spPr>
            <a:xfrm>
              <a:off x="3113529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t2143"/>
            <p:cNvSpPr/>
            <p:nvPr/>
          </p:nvSpPr>
          <p:spPr>
            <a:xfrm>
              <a:off x="3285842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t2144"/>
            <p:cNvSpPr/>
            <p:nvPr/>
          </p:nvSpPr>
          <p:spPr>
            <a:xfrm>
              <a:off x="3582701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t2145"/>
            <p:cNvSpPr/>
            <p:nvPr/>
          </p:nvSpPr>
          <p:spPr>
            <a:xfrm>
              <a:off x="3808530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t2146"/>
            <p:cNvSpPr/>
            <p:nvPr/>
          </p:nvSpPr>
          <p:spPr>
            <a:xfrm>
              <a:off x="2852496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t2147"/>
            <p:cNvSpPr/>
            <p:nvPr/>
          </p:nvSpPr>
          <p:spPr>
            <a:xfrm>
              <a:off x="3004553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t2148"/>
            <p:cNvSpPr/>
            <p:nvPr/>
          </p:nvSpPr>
          <p:spPr>
            <a:xfrm>
              <a:off x="2748739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t2149"/>
            <p:cNvSpPr/>
            <p:nvPr/>
          </p:nvSpPr>
          <p:spPr>
            <a:xfrm>
              <a:off x="3032260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t2150"/>
            <p:cNvSpPr/>
            <p:nvPr/>
          </p:nvSpPr>
          <p:spPr>
            <a:xfrm>
              <a:off x="3363007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t2151"/>
            <p:cNvSpPr/>
            <p:nvPr/>
          </p:nvSpPr>
          <p:spPr>
            <a:xfrm>
              <a:off x="316019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t2152"/>
            <p:cNvSpPr/>
            <p:nvPr/>
          </p:nvSpPr>
          <p:spPr>
            <a:xfrm>
              <a:off x="313595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t2153"/>
            <p:cNvSpPr/>
            <p:nvPr/>
          </p:nvSpPr>
          <p:spPr>
            <a:xfrm>
              <a:off x="2818580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t2154"/>
            <p:cNvSpPr/>
            <p:nvPr/>
          </p:nvSpPr>
          <p:spPr>
            <a:xfrm>
              <a:off x="3097038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t2155"/>
            <p:cNvSpPr/>
            <p:nvPr/>
          </p:nvSpPr>
          <p:spPr>
            <a:xfrm>
              <a:off x="3742393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t2156"/>
            <p:cNvSpPr/>
            <p:nvPr/>
          </p:nvSpPr>
          <p:spPr>
            <a:xfrm>
              <a:off x="2443198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t2157"/>
            <p:cNvSpPr/>
            <p:nvPr/>
          </p:nvSpPr>
          <p:spPr>
            <a:xfrm>
              <a:off x="2927180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t2158"/>
            <p:cNvSpPr/>
            <p:nvPr/>
          </p:nvSpPr>
          <p:spPr>
            <a:xfrm>
              <a:off x="3406603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t2159"/>
            <p:cNvSpPr/>
            <p:nvPr/>
          </p:nvSpPr>
          <p:spPr>
            <a:xfrm>
              <a:off x="3459468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t2160"/>
            <p:cNvSpPr/>
            <p:nvPr/>
          </p:nvSpPr>
          <p:spPr>
            <a:xfrm>
              <a:off x="3123870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t2161"/>
            <p:cNvSpPr/>
            <p:nvPr/>
          </p:nvSpPr>
          <p:spPr>
            <a:xfrm>
              <a:off x="3138052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t2162"/>
            <p:cNvSpPr/>
            <p:nvPr/>
          </p:nvSpPr>
          <p:spPr>
            <a:xfrm>
              <a:off x="3242400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t2163"/>
            <p:cNvSpPr/>
            <p:nvPr/>
          </p:nvSpPr>
          <p:spPr>
            <a:xfrm>
              <a:off x="3233865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t2164"/>
            <p:cNvSpPr/>
            <p:nvPr/>
          </p:nvSpPr>
          <p:spPr>
            <a:xfrm>
              <a:off x="3041456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t2165"/>
            <p:cNvSpPr/>
            <p:nvPr/>
          </p:nvSpPr>
          <p:spPr>
            <a:xfrm>
              <a:off x="3622550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t2166"/>
            <p:cNvSpPr/>
            <p:nvPr/>
          </p:nvSpPr>
          <p:spPr>
            <a:xfrm>
              <a:off x="3647002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t2167"/>
            <p:cNvSpPr/>
            <p:nvPr/>
          </p:nvSpPr>
          <p:spPr>
            <a:xfrm>
              <a:off x="3341046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t2168"/>
            <p:cNvSpPr/>
            <p:nvPr/>
          </p:nvSpPr>
          <p:spPr>
            <a:xfrm>
              <a:off x="297975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t2169"/>
            <p:cNvSpPr/>
            <p:nvPr/>
          </p:nvSpPr>
          <p:spPr>
            <a:xfrm>
              <a:off x="3286376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t2170"/>
            <p:cNvSpPr/>
            <p:nvPr/>
          </p:nvSpPr>
          <p:spPr>
            <a:xfrm>
              <a:off x="3117072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t2171"/>
            <p:cNvSpPr/>
            <p:nvPr/>
          </p:nvSpPr>
          <p:spPr>
            <a:xfrm>
              <a:off x="3124360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t2172"/>
            <p:cNvSpPr/>
            <p:nvPr/>
          </p:nvSpPr>
          <p:spPr>
            <a:xfrm>
              <a:off x="3399525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t2173"/>
            <p:cNvSpPr/>
            <p:nvPr/>
          </p:nvSpPr>
          <p:spPr>
            <a:xfrm>
              <a:off x="2755628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t2174"/>
            <p:cNvSpPr/>
            <p:nvPr/>
          </p:nvSpPr>
          <p:spPr>
            <a:xfrm>
              <a:off x="3062730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t2175"/>
            <p:cNvSpPr/>
            <p:nvPr/>
          </p:nvSpPr>
          <p:spPr>
            <a:xfrm>
              <a:off x="2808729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t2176"/>
            <p:cNvSpPr/>
            <p:nvPr/>
          </p:nvSpPr>
          <p:spPr>
            <a:xfrm>
              <a:off x="3010055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t2177"/>
            <p:cNvSpPr/>
            <p:nvPr/>
          </p:nvSpPr>
          <p:spPr>
            <a:xfrm>
              <a:off x="3482708" y="5320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t2178"/>
            <p:cNvSpPr/>
            <p:nvPr/>
          </p:nvSpPr>
          <p:spPr>
            <a:xfrm>
              <a:off x="3082157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t2179"/>
            <p:cNvSpPr/>
            <p:nvPr/>
          </p:nvSpPr>
          <p:spPr>
            <a:xfrm>
              <a:off x="284427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t2180"/>
            <p:cNvSpPr/>
            <p:nvPr/>
          </p:nvSpPr>
          <p:spPr>
            <a:xfrm>
              <a:off x="3259478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t2181"/>
            <p:cNvSpPr/>
            <p:nvPr/>
          </p:nvSpPr>
          <p:spPr>
            <a:xfrm>
              <a:off x="2983364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t2182"/>
            <p:cNvSpPr/>
            <p:nvPr/>
          </p:nvSpPr>
          <p:spPr>
            <a:xfrm>
              <a:off x="2589865" y="3569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t2183"/>
            <p:cNvSpPr/>
            <p:nvPr/>
          </p:nvSpPr>
          <p:spPr>
            <a:xfrm>
              <a:off x="3308118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t2184"/>
            <p:cNvSpPr/>
            <p:nvPr/>
          </p:nvSpPr>
          <p:spPr>
            <a:xfrm>
              <a:off x="355956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t2185"/>
            <p:cNvSpPr/>
            <p:nvPr/>
          </p:nvSpPr>
          <p:spPr>
            <a:xfrm>
              <a:off x="2432985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t2186"/>
            <p:cNvSpPr/>
            <p:nvPr/>
          </p:nvSpPr>
          <p:spPr>
            <a:xfrm>
              <a:off x="3242291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t2187"/>
            <p:cNvSpPr/>
            <p:nvPr/>
          </p:nvSpPr>
          <p:spPr>
            <a:xfrm>
              <a:off x="3294541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t2188"/>
            <p:cNvSpPr/>
            <p:nvPr/>
          </p:nvSpPr>
          <p:spPr>
            <a:xfrm>
              <a:off x="243683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t2189"/>
            <p:cNvSpPr/>
            <p:nvPr/>
          </p:nvSpPr>
          <p:spPr>
            <a:xfrm>
              <a:off x="3424570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t2190"/>
            <p:cNvSpPr/>
            <p:nvPr/>
          </p:nvSpPr>
          <p:spPr>
            <a:xfrm>
              <a:off x="3106559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t2191"/>
            <p:cNvSpPr/>
            <p:nvPr/>
          </p:nvSpPr>
          <p:spPr>
            <a:xfrm>
              <a:off x="312868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t2192"/>
            <p:cNvSpPr/>
            <p:nvPr/>
          </p:nvSpPr>
          <p:spPr>
            <a:xfrm>
              <a:off x="3321993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t2193"/>
            <p:cNvSpPr/>
            <p:nvPr/>
          </p:nvSpPr>
          <p:spPr>
            <a:xfrm>
              <a:off x="311859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t2194"/>
            <p:cNvSpPr/>
            <p:nvPr/>
          </p:nvSpPr>
          <p:spPr>
            <a:xfrm>
              <a:off x="3269341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t2195"/>
            <p:cNvSpPr/>
            <p:nvPr/>
          </p:nvSpPr>
          <p:spPr>
            <a:xfrm>
              <a:off x="3309633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t2196"/>
            <p:cNvSpPr/>
            <p:nvPr/>
          </p:nvSpPr>
          <p:spPr>
            <a:xfrm>
              <a:off x="3373890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t2197"/>
            <p:cNvSpPr/>
            <p:nvPr/>
          </p:nvSpPr>
          <p:spPr>
            <a:xfrm>
              <a:off x="2691224" y="3227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t2198"/>
            <p:cNvSpPr/>
            <p:nvPr/>
          </p:nvSpPr>
          <p:spPr>
            <a:xfrm>
              <a:off x="3103610" y="40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t2199"/>
            <p:cNvSpPr/>
            <p:nvPr/>
          </p:nvSpPr>
          <p:spPr>
            <a:xfrm>
              <a:off x="2827057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t2200"/>
            <p:cNvSpPr/>
            <p:nvPr/>
          </p:nvSpPr>
          <p:spPr>
            <a:xfrm>
              <a:off x="3345349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t2201"/>
            <p:cNvSpPr/>
            <p:nvPr/>
          </p:nvSpPr>
          <p:spPr>
            <a:xfrm>
              <a:off x="3039011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t2202"/>
            <p:cNvSpPr/>
            <p:nvPr/>
          </p:nvSpPr>
          <p:spPr>
            <a:xfrm>
              <a:off x="324568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t2203"/>
            <p:cNvSpPr/>
            <p:nvPr/>
          </p:nvSpPr>
          <p:spPr>
            <a:xfrm>
              <a:off x="3102156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t2204"/>
            <p:cNvSpPr/>
            <p:nvPr/>
          </p:nvSpPr>
          <p:spPr>
            <a:xfrm>
              <a:off x="3490815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t2205"/>
            <p:cNvSpPr/>
            <p:nvPr/>
          </p:nvSpPr>
          <p:spPr>
            <a:xfrm>
              <a:off x="3015199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t2206"/>
            <p:cNvSpPr/>
            <p:nvPr/>
          </p:nvSpPr>
          <p:spPr>
            <a:xfrm>
              <a:off x="3293556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t2207"/>
            <p:cNvSpPr/>
            <p:nvPr/>
          </p:nvSpPr>
          <p:spPr>
            <a:xfrm>
              <a:off x="3290099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t2208"/>
            <p:cNvSpPr/>
            <p:nvPr/>
          </p:nvSpPr>
          <p:spPr>
            <a:xfrm>
              <a:off x="3400895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t2209"/>
            <p:cNvSpPr/>
            <p:nvPr/>
          </p:nvSpPr>
          <p:spPr>
            <a:xfrm>
              <a:off x="3509840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t2210"/>
            <p:cNvSpPr/>
            <p:nvPr/>
          </p:nvSpPr>
          <p:spPr>
            <a:xfrm>
              <a:off x="3387730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t2211"/>
            <p:cNvSpPr/>
            <p:nvPr/>
          </p:nvSpPr>
          <p:spPr>
            <a:xfrm>
              <a:off x="3146338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t2212"/>
            <p:cNvSpPr/>
            <p:nvPr/>
          </p:nvSpPr>
          <p:spPr>
            <a:xfrm>
              <a:off x="3339370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t2213"/>
            <p:cNvSpPr/>
            <p:nvPr/>
          </p:nvSpPr>
          <p:spPr>
            <a:xfrm>
              <a:off x="2991317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t2214"/>
            <p:cNvSpPr/>
            <p:nvPr/>
          </p:nvSpPr>
          <p:spPr>
            <a:xfrm>
              <a:off x="318267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t2215"/>
            <p:cNvSpPr/>
            <p:nvPr/>
          </p:nvSpPr>
          <p:spPr>
            <a:xfrm>
              <a:off x="2871459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t2216"/>
            <p:cNvSpPr/>
            <p:nvPr/>
          </p:nvSpPr>
          <p:spPr>
            <a:xfrm>
              <a:off x="3347924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t2217"/>
            <p:cNvSpPr/>
            <p:nvPr/>
          </p:nvSpPr>
          <p:spPr>
            <a:xfrm>
              <a:off x="2983090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t2218"/>
            <p:cNvSpPr/>
            <p:nvPr/>
          </p:nvSpPr>
          <p:spPr>
            <a:xfrm>
              <a:off x="321345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t2219"/>
            <p:cNvSpPr/>
            <p:nvPr/>
          </p:nvSpPr>
          <p:spPr>
            <a:xfrm>
              <a:off x="2518509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t2220"/>
            <p:cNvSpPr/>
            <p:nvPr/>
          </p:nvSpPr>
          <p:spPr>
            <a:xfrm>
              <a:off x="318317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t2221"/>
            <p:cNvSpPr/>
            <p:nvPr/>
          </p:nvSpPr>
          <p:spPr>
            <a:xfrm>
              <a:off x="315226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t2222"/>
            <p:cNvSpPr/>
            <p:nvPr/>
          </p:nvSpPr>
          <p:spPr>
            <a:xfrm>
              <a:off x="3294195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t2223"/>
            <p:cNvSpPr/>
            <p:nvPr/>
          </p:nvSpPr>
          <p:spPr>
            <a:xfrm>
              <a:off x="3532338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t2224"/>
            <p:cNvSpPr/>
            <p:nvPr/>
          </p:nvSpPr>
          <p:spPr>
            <a:xfrm>
              <a:off x="3008813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t2225"/>
            <p:cNvSpPr/>
            <p:nvPr/>
          </p:nvSpPr>
          <p:spPr>
            <a:xfrm>
              <a:off x="3204042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t2226"/>
            <p:cNvSpPr/>
            <p:nvPr/>
          </p:nvSpPr>
          <p:spPr>
            <a:xfrm>
              <a:off x="3391653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t2227"/>
            <p:cNvSpPr/>
            <p:nvPr/>
          </p:nvSpPr>
          <p:spPr>
            <a:xfrm>
              <a:off x="2930326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t2228"/>
            <p:cNvSpPr/>
            <p:nvPr/>
          </p:nvSpPr>
          <p:spPr>
            <a:xfrm>
              <a:off x="2958203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t2229"/>
            <p:cNvSpPr/>
            <p:nvPr/>
          </p:nvSpPr>
          <p:spPr>
            <a:xfrm>
              <a:off x="3495470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t2230"/>
            <p:cNvSpPr/>
            <p:nvPr/>
          </p:nvSpPr>
          <p:spPr>
            <a:xfrm>
              <a:off x="2797572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t2231"/>
            <p:cNvSpPr/>
            <p:nvPr/>
          </p:nvSpPr>
          <p:spPr>
            <a:xfrm>
              <a:off x="2882111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t2232"/>
            <p:cNvSpPr/>
            <p:nvPr/>
          </p:nvSpPr>
          <p:spPr>
            <a:xfrm>
              <a:off x="3354518" y="53482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t2233"/>
            <p:cNvSpPr/>
            <p:nvPr/>
          </p:nvSpPr>
          <p:spPr>
            <a:xfrm>
              <a:off x="2466611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t2234"/>
            <p:cNvSpPr/>
            <p:nvPr/>
          </p:nvSpPr>
          <p:spPr>
            <a:xfrm>
              <a:off x="322563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t2235"/>
            <p:cNvSpPr/>
            <p:nvPr/>
          </p:nvSpPr>
          <p:spPr>
            <a:xfrm>
              <a:off x="3115912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t2236"/>
            <p:cNvSpPr/>
            <p:nvPr/>
          </p:nvSpPr>
          <p:spPr>
            <a:xfrm>
              <a:off x="295722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t2237"/>
            <p:cNvSpPr/>
            <p:nvPr/>
          </p:nvSpPr>
          <p:spPr>
            <a:xfrm>
              <a:off x="3145006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t2238"/>
            <p:cNvSpPr/>
            <p:nvPr/>
          </p:nvSpPr>
          <p:spPr>
            <a:xfrm>
              <a:off x="3343380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t2239"/>
            <p:cNvSpPr/>
            <p:nvPr/>
          </p:nvSpPr>
          <p:spPr>
            <a:xfrm>
              <a:off x="3036709" y="5315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t2240"/>
            <p:cNvSpPr/>
            <p:nvPr/>
          </p:nvSpPr>
          <p:spPr>
            <a:xfrm>
              <a:off x="3008985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t2241"/>
            <p:cNvSpPr/>
            <p:nvPr/>
          </p:nvSpPr>
          <p:spPr>
            <a:xfrm>
              <a:off x="2841840" y="482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t2242"/>
            <p:cNvSpPr/>
            <p:nvPr/>
          </p:nvSpPr>
          <p:spPr>
            <a:xfrm>
              <a:off x="2941771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t2243"/>
            <p:cNvSpPr/>
            <p:nvPr/>
          </p:nvSpPr>
          <p:spPr>
            <a:xfrm>
              <a:off x="2951611" y="3626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t2244"/>
            <p:cNvSpPr/>
            <p:nvPr/>
          </p:nvSpPr>
          <p:spPr>
            <a:xfrm>
              <a:off x="2833782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t2245"/>
            <p:cNvSpPr/>
            <p:nvPr/>
          </p:nvSpPr>
          <p:spPr>
            <a:xfrm>
              <a:off x="3132197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t2246"/>
            <p:cNvSpPr/>
            <p:nvPr/>
          </p:nvSpPr>
          <p:spPr>
            <a:xfrm>
              <a:off x="274571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t2247"/>
            <p:cNvSpPr/>
            <p:nvPr/>
          </p:nvSpPr>
          <p:spPr>
            <a:xfrm>
              <a:off x="3196383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t2248"/>
            <p:cNvSpPr/>
            <p:nvPr/>
          </p:nvSpPr>
          <p:spPr>
            <a:xfrm>
              <a:off x="2966212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t2249"/>
            <p:cNvSpPr/>
            <p:nvPr/>
          </p:nvSpPr>
          <p:spPr>
            <a:xfrm>
              <a:off x="3783336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t2250"/>
            <p:cNvSpPr/>
            <p:nvPr/>
          </p:nvSpPr>
          <p:spPr>
            <a:xfrm>
              <a:off x="3092886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t2251"/>
            <p:cNvSpPr/>
            <p:nvPr/>
          </p:nvSpPr>
          <p:spPr>
            <a:xfrm>
              <a:off x="2777803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t2252"/>
            <p:cNvSpPr/>
            <p:nvPr/>
          </p:nvSpPr>
          <p:spPr>
            <a:xfrm>
              <a:off x="3062712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t2253"/>
            <p:cNvSpPr/>
            <p:nvPr/>
          </p:nvSpPr>
          <p:spPr>
            <a:xfrm>
              <a:off x="3384084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t2254"/>
            <p:cNvSpPr/>
            <p:nvPr/>
          </p:nvSpPr>
          <p:spPr>
            <a:xfrm>
              <a:off x="2761232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t2255"/>
            <p:cNvSpPr/>
            <p:nvPr/>
          </p:nvSpPr>
          <p:spPr>
            <a:xfrm>
              <a:off x="3014021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t2256"/>
            <p:cNvSpPr/>
            <p:nvPr/>
          </p:nvSpPr>
          <p:spPr>
            <a:xfrm>
              <a:off x="3170583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t2257"/>
            <p:cNvSpPr/>
            <p:nvPr/>
          </p:nvSpPr>
          <p:spPr>
            <a:xfrm>
              <a:off x="298175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t2258"/>
            <p:cNvSpPr/>
            <p:nvPr/>
          </p:nvSpPr>
          <p:spPr>
            <a:xfrm>
              <a:off x="342424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t2259"/>
            <p:cNvSpPr/>
            <p:nvPr/>
          </p:nvSpPr>
          <p:spPr>
            <a:xfrm>
              <a:off x="3291552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t2260"/>
            <p:cNvSpPr/>
            <p:nvPr/>
          </p:nvSpPr>
          <p:spPr>
            <a:xfrm>
              <a:off x="3609697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t2261"/>
            <p:cNvSpPr/>
            <p:nvPr/>
          </p:nvSpPr>
          <p:spPr>
            <a:xfrm>
              <a:off x="2982183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t2262"/>
            <p:cNvSpPr/>
            <p:nvPr/>
          </p:nvSpPr>
          <p:spPr>
            <a:xfrm>
              <a:off x="3377236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t2263"/>
            <p:cNvSpPr/>
            <p:nvPr/>
          </p:nvSpPr>
          <p:spPr>
            <a:xfrm>
              <a:off x="3685805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t2264"/>
            <p:cNvSpPr/>
            <p:nvPr/>
          </p:nvSpPr>
          <p:spPr>
            <a:xfrm>
              <a:off x="2868075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t2265"/>
            <p:cNvSpPr/>
            <p:nvPr/>
          </p:nvSpPr>
          <p:spPr>
            <a:xfrm>
              <a:off x="3443308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t2266"/>
            <p:cNvSpPr/>
            <p:nvPr/>
          </p:nvSpPr>
          <p:spPr>
            <a:xfrm>
              <a:off x="3104005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t2267"/>
            <p:cNvSpPr/>
            <p:nvPr/>
          </p:nvSpPr>
          <p:spPr>
            <a:xfrm>
              <a:off x="3114174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t2268"/>
            <p:cNvSpPr/>
            <p:nvPr/>
          </p:nvSpPr>
          <p:spPr>
            <a:xfrm>
              <a:off x="2773975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t2269"/>
            <p:cNvSpPr/>
            <p:nvPr/>
          </p:nvSpPr>
          <p:spPr>
            <a:xfrm>
              <a:off x="276383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t2270"/>
            <p:cNvSpPr/>
            <p:nvPr/>
          </p:nvSpPr>
          <p:spPr>
            <a:xfrm>
              <a:off x="3314455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t2271"/>
            <p:cNvSpPr/>
            <p:nvPr/>
          </p:nvSpPr>
          <p:spPr>
            <a:xfrm>
              <a:off x="3067383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t2272"/>
            <p:cNvSpPr/>
            <p:nvPr/>
          </p:nvSpPr>
          <p:spPr>
            <a:xfrm>
              <a:off x="3136841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t2273"/>
            <p:cNvSpPr/>
            <p:nvPr/>
          </p:nvSpPr>
          <p:spPr>
            <a:xfrm>
              <a:off x="4324185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t2274"/>
            <p:cNvSpPr/>
            <p:nvPr/>
          </p:nvSpPr>
          <p:spPr>
            <a:xfrm>
              <a:off x="3254803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t2275"/>
            <p:cNvSpPr/>
            <p:nvPr/>
          </p:nvSpPr>
          <p:spPr>
            <a:xfrm>
              <a:off x="3174322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t2276"/>
            <p:cNvSpPr/>
            <p:nvPr/>
          </p:nvSpPr>
          <p:spPr>
            <a:xfrm>
              <a:off x="3361130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t2277"/>
            <p:cNvSpPr/>
            <p:nvPr/>
          </p:nvSpPr>
          <p:spPr>
            <a:xfrm>
              <a:off x="295963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t2278"/>
            <p:cNvSpPr/>
            <p:nvPr/>
          </p:nvSpPr>
          <p:spPr>
            <a:xfrm>
              <a:off x="3015815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t2279"/>
            <p:cNvSpPr/>
            <p:nvPr/>
          </p:nvSpPr>
          <p:spPr>
            <a:xfrm>
              <a:off x="3182553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t2280"/>
            <p:cNvSpPr/>
            <p:nvPr/>
          </p:nvSpPr>
          <p:spPr>
            <a:xfrm>
              <a:off x="2909428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t2281"/>
            <p:cNvSpPr/>
            <p:nvPr/>
          </p:nvSpPr>
          <p:spPr>
            <a:xfrm>
              <a:off x="293091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t2282"/>
            <p:cNvSpPr/>
            <p:nvPr/>
          </p:nvSpPr>
          <p:spPr>
            <a:xfrm>
              <a:off x="3213775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t2283"/>
            <p:cNvSpPr/>
            <p:nvPr/>
          </p:nvSpPr>
          <p:spPr>
            <a:xfrm>
              <a:off x="2206643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t2284"/>
            <p:cNvSpPr/>
            <p:nvPr/>
          </p:nvSpPr>
          <p:spPr>
            <a:xfrm>
              <a:off x="3039797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t2285"/>
            <p:cNvSpPr/>
            <p:nvPr/>
          </p:nvSpPr>
          <p:spPr>
            <a:xfrm>
              <a:off x="2909952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t2286"/>
            <p:cNvSpPr/>
            <p:nvPr/>
          </p:nvSpPr>
          <p:spPr>
            <a:xfrm>
              <a:off x="2939105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t2287"/>
            <p:cNvSpPr/>
            <p:nvPr/>
          </p:nvSpPr>
          <p:spPr>
            <a:xfrm>
              <a:off x="2929833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t2288"/>
            <p:cNvSpPr/>
            <p:nvPr/>
          </p:nvSpPr>
          <p:spPr>
            <a:xfrm>
              <a:off x="3252752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t2289"/>
            <p:cNvSpPr/>
            <p:nvPr/>
          </p:nvSpPr>
          <p:spPr>
            <a:xfrm>
              <a:off x="291726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t2290"/>
            <p:cNvSpPr/>
            <p:nvPr/>
          </p:nvSpPr>
          <p:spPr>
            <a:xfrm>
              <a:off x="2927556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t2291"/>
            <p:cNvSpPr/>
            <p:nvPr/>
          </p:nvSpPr>
          <p:spPr>
            <a:xfrm>
              <a:off x="3064679" y="4058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t2292"/>
            <p:cNvSpPr/>
            <p:nvPr/>
          </p:nvSpPr>
          <p:spPr>
            <a:xfrm>
              <a:off x="3199685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t2293"/>
            <p:cNvSpPr/>
            <p:nvPr/>
          </p:nvSpPr>
          <p:spPr>
            <a:xfrm>
              <a:off x="3046702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t2294"/>
            <p:cNvSpPr/>
            <p:nvPr/>
          </p:nvSpPr>
          <p:spPr>
            <a:xfrm>
              <a:off x="3323234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t2295"/>
            <p:cNvSpPr/>
            <p:nvPr/>
          </p:nvSpPr>
          <p:spPr>
            <a:xfrm>
              <a:off x="3074066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t2296"/>
            <p:cNvSpPr/>
            <p:nvPr/>
          </p:nvSpPr>
          <p:spPr>
            <a:xfrm>
              <a:off x="3682567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t2297"/>
            <p:cNvSpPr/>
            <p:nvPr/>
          </p:nvSpPr>
          <p:spPr>
            <a:xfrm>
              <a:off x="3185533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t2298"/>
            <p:cNvSpPr/>
            <p:nvPr/>
          </p:nvSpPr>
          <p:spPr>
            <a:xfrm>
              <a:off x="3354531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t2299"/>
            <p:cNvSpPr/>
            <p:nvPr/>
          </p:nvSpPr>
          <p:spPr>
            <a:xfrm>
              <a:off x="2980745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t2300"/>
            <p:cNvSpPr/>
            <p:nvPr/>
          </p:nvSpPr>
          <p:spPr>
            <a:xfrm>
              <a:off x="3188247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t2301"/>
            <p:cNvSpPr/>
            <p:nvPr/>
          </p:nvSpPr>
          <p:spPr>
            <a:xfrm>
              <a:off x="2816925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pt2302"/>
            <p:cNvSpPr/>
            <p:nvPr/>
          </p:nvSpPr>
          <p:spPr>
            <a:xfrm>
              <a:off x="3499774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pt2303"/>
            <p:cNvSpPr/>
            <p:nvPr/>
          </p:nvSpPr>
          <p:spPr>
            <a:xfrm>
              <a:off x="3259244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t2304"/>
            <p:cNvSpPr/>
            <p:nvPr/>
          </p:nvSpPr>
          <p:spPr>
            <a:xfrm>
              <a:off x="2952908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t2305"/>
            <p:cNvSpPr/>
            <p:nvPr/>
          </p:nvSpPr>
          <p:spPr>
            <a:xfrm>
              <a:off x="321759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t2306"/>
            <p:cNvSpPr/>
            <p:nvPr/>
          </p:nvSpPr>
          <p:spPr>
            <a:xfrm>
              <a:off x="2757741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t2307"/>
            <p:cNvSpPr/>
            <p:nvPr/>
          </p:nvSpPr>
          <p:spPr>
            <a:xfrm>
              <a:off x="3365263" y="528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t2308"/>
            <p:cNvSpPr/>
            <p:nvPr/>
          </p:nvSpPr>
          <p:spPr>
            <a:xfrm>
              <a:off x="3347298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t2309"/>
            <p:cNvSpPr/>
            <p:nvPr/>
          </p:nvSpPr>
          <p:spPr>
            <a:xfrm>
              <a:off x="325603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t2310"/>
            <p:cNvSpPr/>
            <p:nvPr/>
          </p:nvSpPr>
          <p:spPr>
            <a:xfrm>
              <a:off x="2779019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t2311"/>
            <p:cNvSpPr/>
            <p:nvPr/>
          </p:nvSpPr>
          <p:spPr>
            <a:xfrm>
              <a:off x="3573745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t2312"/>
            <p:cNvSpPr/>
            <p:nvPr/>
          </p:nvSpPr>
          <p:spPr>
            <a:xfrm>
              <a:off x="304013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t2313"/>
            <p:cNvSpPr/>
            <p:nvPr/>
          </p:nvSpPr>
          <p:spPr>
            <a:xfrm>
              <a:off x="335798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t2314"/>
            <p:cNvSpPr/>
            <p:nvPr/>
          </p:nvSpPr>
          <p:spPr>
            <a:xfrm>
              <a:off x="2872219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t2315"/>
            <p:cNvSpPr/>
            <p:nvPr/>
          </p:nvSpPr>
          <p:spPr>
            <a:xfrm>
              <a:off x="3366945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t2316"/>
            <p:cNvSpPr/>
            <p:nvPr/>
          </p:nvSpPr>
          <p:spPr>
            <a:xfrm>
              <a:off x="324090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t2317"/>
            <p:cNvSpPr/>
            <p:nvPr/>
          </p:nvSpPr>
          <p:spPr>
            <a:xfrm>
              <a:off x="3776016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t2318"/>
            <p:cNvSpPr/>
            <p:nvPr/>
          </p:nvSpPr>
          <p:spPr>
            <a:xfrm>
              <a:off x="2941457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t2319"/>
            <p:cNvSpPr/>
            <p:nvPr/>
          </p:nvSpPr>
          <p:spPr>
            <a:xfrm>
              <a:off x="322034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t2320"/>
            <p:cNvSpPr/>
            <p:nvPr/>
          </p:nvSpPr>
          <p:spPr>
            <a:xfrm>
              <a:off x="304442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t2321"/>
            <p:cNvSpPr/>
            <p:nvPr/>
          </p:nvSpPr>
          <p:spPr>
            <a:xfrm>
              <a:off x="3254329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t2322"/>
            <p:cNvSpPr/>
            <p:nvPr/>
          </p:nvSpPr>
          <p:spPr>
            <a:xfrm>
              <a:off x="2882642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t2323"/>
            <p:cNvSpPr/>
            <p:nvPr/>
          </p:nvSpPr>
          <p:spPr>
            <a:xfrm>
              <a:off x="2753325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t2324"/>
            <p:cNvSpPr/>
            <p:nvPr/>
          </p:nvSpPr>
          <p:spPr>
            <a:xfrm>
              <a:off x="3163398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t2325"/>
            <p:cNvSpPr/>
            <p:nvPr/>
          </p:nvSpPr>
          <p:spPr>
            <a:xfrm>
              <a:off x="390224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t2326"/>
            <p:cNvSpPr/>
            <p:nvPr/>
          </p:nvSpPr>
          <p:spPr>
            <a:xfrm>
              <a:off x="3535845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t2327"/>
            <p:cNvSpPr/>
            <p:nvPr/>
          </p:nvSpPr>
          <p:spPr>
            <a:xfrm>
              <a:off x="3116564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t2328"/>
            <p:cNvSpPr/>
            <p:nvPr/>
          </p:nvSpPr>
          <p:spPr>
            <a:xfrm>
              <a:off x="3144985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t2329"/>
            <p:cNvSpPr/>
            <p:nvPr/>
          </p:nvSpPr>
          <p:spPr>
            <a:xfrm>
              <a:off x="2571031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t2330"/>
            <p:cNvSpPr/>
            <p:nvPr/>
          </p:nvSpPr>
          <p:spPr>
            <a:xfrm>
              <a:off x="2885272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t2331"/>
            <p:cNvSpPr/>
            <p:nvPr/>
          </p:nvSpPr>
          <p:spPr>
            <a:xfrm>
              <a:off x="3009769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t2332"/>
            <p:cNvSpPr/>
            <p:nvPr/>
          </p:nvSpPr>
          <p:spPr>
            <a:xfrm>
              <a:off x="2824930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t2333"/>
            <p:cNvSpPr/>
            <p:nvPr/>
          </p:nvSpPr>
          <p:spPr>
            <a:xfrm>
              <a:off x="3163154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t2334"/>
            <p:cNvSpPr/>
            <p:nvPr/>
          </p:nvSpPr>
          <p:spPr>
            <a:xfrm>
              <a:off x="3303826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t2335"/>
            <p:cNvSpPr/>
            <p:nvPr/>
          </p:nvSpPr>
          <p:spPr>
            <a:xfrm>
              <a:off x="3286871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t2336"/>
            <p:cNvSpPr/>
            <p:nvPr/>
          </p:nvSpPr>
          <p:spPr>
            <a:xfrm>
              <a:off x="3517308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t2337"/>
            <p:cNvSpPr/>
            <p:nvPr/>
          </p:nvSpPr>
          <p:spPr>
            <a:xfrm>
              <a:off x="281751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t2338"/>
            <p:cNvSpPr/>
            <p:nvPr/>
          </p:nvSpPr>
          <p:spPr>
            <a:xfrm>
              <a:off x="3275762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t2339"/>
            <p:cNvSpPr/>
            <p:nvPr/>
          </p:nvSpPr>
          <p:spPr>
            <a:xfrm>
              <a:off x="306889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t2340"/>
            <p:cNvSpPr/>
            <p:nvPr/>
          </p:nvSpPr>
          <p:spPr>
            <a:xfrm>
              <a:off x="3414813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t2341"/>
            <p:cNvSpPr/>
            <p:nvPr/>
          </p:nvSpPr>
          <p:spPr>
            <a:xfrm>
              <a:off x="3041819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t2342"/>
            <p:cNvSpPr/>
            <p:nvPr/>
          </p:nvSpPr>
          <p:spPr>
            <a:xfrm>
              <a:off x="3161175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t2343"/>
            <p:cNvSpPr/>
            <p:nvPr/>
          </p:nvSpPr>
          <p:spPr>
            <a:xfrm>
              <a:off x="3171107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t2344"/>
            <p:cNvSpPr/>
            <p:nvPr/>
          </p:nvSpPr>
          <p:spPr>
            <a:xfrm>
              <a:off x="2956473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t2345"/>
            <p:cNvSpPr/>
            <p:nvPr/>
          </p:nvSpPr>
          <p:spPr>
            <a:xfrm>
              <a:off x="2957176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t2346"/>
            <p:cNvSpPr/>
            <p:nvPr/>
          </p:nvSpPr>
          <p:spPr>
            <a:xfrm>
              <a:off x="2900258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t2347"/>
            <p:cNvSpPr/>
            <p:nvPr/>
          </p:nvSpPr>
          <p:spPr>
            <a:xfrm>
              <a:off x="3705628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t2348"/>
            <p:cNvSpPr/>
            <p:nvPr/>
          </p:nvSpPr>
          <p:spPr>
            <a:xfrm>
              <a:off x="3372972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t2349"/>
            <p:cNvSpPr/>
            <p:nvPr/>
          </p:nvSpPr>
          <p:spPr>
            <a:xfrm>
              <a:off x="3233022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t2350"/>
            <p:cNvSpPr/>
            <p:nvPr/>
          </p:nvSpPr>
          <p:spPr>
            <a:xfrm>
              <a:off x="3439721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t2351"/>
            <p:cNvSpPr/>
            <p:nvPr/>
          </p:nvSpPr>
          <p:spPr>
            <a:xfrm>
              <a:off x="3600358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t2352"/>
            <p:cNvSpPr/>
            <p:nvPr/>
          </p:nvSpPr>
          <p:spPr>
            <a:xfrm>
              <a:off x="3037648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t2353"/>
            <p:cNvSpPr/>
            <p:nvPr/>
          </p:nvSpPr>
          <p:spPr>
            <a:xfrm>
              <a:off x="3010025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t2354"/>
            <p:cNvSpPr/>
            <p:nvPr/>
          </p:nvSpPr>
          <p:spPr>
            <a:xfrm>
              <a:off x="3018809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t2355"/>
            <p:cNvSpPr/>
            <p:nvPr/>
          </p:nvSpPr>
          <p:spPr>
            <a:xfrm>
              <a:off x="329121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t2356"/>
            <p:cNvSpPr/>
            <p:nvPr/>
          </p:nvSpPr>
          <p:spPr>
            <a:xfrm>
              <a:off x="4188782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t2357"/>
            <p:cNvSpPr/>
            <p:nvPr/>
          </p:nvSpPr>
          <p:spPr>
            <a:xfrm>
              <a:off x="3331589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t2358"/>
            <p:cNvSpPr/>
            <p:nvPr/>
          </p:nvSpPr>
          <p:spPr>
            <a:xfrm>
              <a:off x="315903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t2359"/>
            <p:cNvSpPr/>
            <p:nvPr/>
          </p:nvSpPr>
          <p:spPr>
            <a:xfrm>
              <a:off x="278546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t2360"/>
            <p:cNvSpPr/>
            <p:nvPr/>
          </p:nvSpPr>
          <p:spPr>
            <a:xfrm>
              <a:off x="3101707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t2361"/>
            <p:cNvSpPr/>
            <p:nvPr/>
          </p:nvSpPr>
          <p:spPr>
            <a:xfrm>
              <a:off x="3165952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t2362"/>
            <p:cNvSpPr/>
            <p:nvPr/>
          </p:nvSpPr>
          <p:spPr>
            <a:xfrm>
              <a:off x="3444055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t2363"/>
            <p:cNvSpPr/>
            <p:nvPr/>
          </p:nvSpPr>
          <p:spPr>
            <a:xfrm>
              <a:off x="3245875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t2364"/>
            <p:cNvSpPr/>
            <p:nvPr/>
          </p:nvSpPr>
          <p:spPr>
            <a:xfrm>
              <a:off x="3086374" y="2208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t2365"/>
            <p:cNvSpPr/>
            <p:nvPr/>
          </p:nvSpPr>
          <p:spPr>
            <a:xfrm>
              <a:off x="2978133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t2366"/>
            <p:cNvSpPr/>
            <p:nvPr/>
          </p:nvSpPr>
          <p:spPr>
            <a:xfrm>
              <a:off x="3011880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t2367"/>
            <p:cNvSpPr/>
            <p:nvPr/>
          </p:nvSpPr>
          <p:spPr>
            <a:xfrm>
              <a:off x="346758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t2368"/>
            <p:cNvSpPr/>
            <p:nvPr/>
          </p:nvSpPr>
          <p:spPr>
            <a:xfrm>
              <a:off x="2675275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t2369"/>
            <p:cNvSpPr/>
            <p:nvPr/>
          </p:nvSpPr>
          <p:spPr>
            <a:xfrm>
              <a:off x="300193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t2370"/>
            <p:cNvSpPr/>
            <p:nvPr/>
          </p:nvSpPr>
          <p:spPr>
            <a:xfrm>
              <a:off x="3026691" y="3583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t2371"/>
            <p:cNvSpPr/>
            <p:nvPr/>
          </p:nvSpPr>
          <p:spPr>
            <a:xfrm>
              <a:off x="3170755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t2372"/>
            <p:cNvSpPr/>
            <p:nvPr/>
          </p:nvSpPr>
          <p:spPr>
            <a:xfrm>
              <a:off x="3106261" y="5320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t2373"/>
            <p:cNvSpPr/>
            <p:nvPr/>
          </p:nvSpPr>
          <p:spPr>
            <a:xfrm>
              <a:off x="3327044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t2374"/>
            <p:cNvSpPr/>
            <p:nvPr/>
          </p:nvSpPr>
          <p:spPr>
            <a:xfrm>
              <a:off x="3372954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t2375"/>
            <p:cNvSpPr/>
            <p:nvPr/>
          </p:nvSpPr>
          <p:spPr>
            <a:xfrm>
              <a:off x="2976187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t2376"/>
            <p:cNvSpPr/>
            <p:nvPr/>
          </p:nvSpPr>
          <p:spPr>
            <a:xfrm>
              <a:off x="322463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t2377"/>
            <p:cNvSpPr/>
            <p:nvPr/>
          </p:nvSpPr>
          <p:spPr>
            <a:xfrm>
              <a:off x="2858398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t2378"/>
            <p:cNvSpPr/>
            <p:nvPr/>
          </p:nvSpPr>
          <p:spPr>
            <a:xfrm>
              <a:off x="3304916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t2379"/>
            <p:cNvSpPr/>
            <p:nvPr/>
          </p:nvSpPr>
          <p:spPr>
            <a:xfrm>
              <a:off x="3069701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t2380"/>
            <p:cNvSpPr/>
            <p:nvPr/>
          </p:nvSpPr>
          <p:spPr>
            <a:xfrm>
              <a:off x="2677512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t2381"/>
            <p:cNvSpPr/>
            <p:nvPr/>
          </p:nvSpPr>
          <p:spPr>
            <a:xfrm>
              <a:off x="2962349" y="39743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t2382"/>
            <p:cNvSpPr/>
            <p:nvPr/>
          </p:nvSpPr>
          <p:spPr>
            <a:xfrm>
              <a:off x="2948497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t2383"/>
            <p:cNvSpPr/>
            <p:nvPr/>
          </p:nvSpPr>
          <p:spPr>
            <a:xfrm>
              <a:off x="3297855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t2384"/>
            <p:cNvSpPr/>
            <p:nvPr/>
          </p:nvSpPr>
          <p:spPr>
            <a:xfrm>
              <a:off x="2717712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t2385"/>
            <p:cNvSpPr/>
            <p:nvPr/>
          </p:nvSpPr>
          <p:spPr>
            <a:xfrm>
              <a:off x="341589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t2386"/>
            <p:cNvSpPr/>
            <p:nvPr/>
          </p:nvSpPr>
          <p:spPr>
            <a:xfrm>
              <a:off x="2945333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t2387"/>
            <p:cNvSpPr/>
            <p:nvPr/>
          </p:nvSpPr>
          <p:spPr>
            <a:xfrm>
              <a:off x="3108864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t2388"/>
            <p:cNvSpPr/>
            <p:nvPr/>
          </p:nvSpPr>
          <p:spPr>
            <a:xfrm>
              <a:off x="296396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t2389"/>
            <p:cNvSpPr/>
            <p:nvPr/>
          </p:nvSpPr>
          <p:spPr>
            <a:xfrm>
              <a:off x="2545434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t2390"/>
            <p:cNvSpPr/>
            <p:nvPr/>
          </p:nvSpPr>
          <p:spPr>
            <a:xfrm>
              <a:off x="298825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t2391"/>
            <p:cNvSpPr/>
            <p:nvPr/>
          </p:nvSpPr>
          <p:spPr>
            <a:xfrm>
              <a:off x="3260968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t2392"/>
            <p:cNvSpPr/>
            <p:nvPr/>
          </p:nvSpPr>
          <p:spPr>
            <a:xfrm>
              <a:off x="3099541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t2393"/>
            <p:cNvSpPr/>
            <p:nvPr/>
          </p:nvSpPr>
          <p:spPr>
            <a:xfrm>
              <a:off x="3214665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t2394"/>
            <p:cNvSpPr/>
            <p:nvPr/>
          </p:nvSpPr>
          <p:spPr>
            <a:xfrm>
              <a:off x="3137322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t2395"/>
            <p:cNvSpPr/>
            <p:nvPr/>
          </p:nvSpPr>
          <p:spPr>
            <a:xfrm>
              <a:off x="3222915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t2396"/>
            <p:cNvSpPr/>
            <p:nvPr/>
          </p:nvSpPr>
          <p:spPr>
            <a:xfrm>
              <a:off x="3271161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t2397"/>
            <p:cNvSpPr/>
            <p:nvPr/>
          </p:nvSpPr>
          <p:spPr>
            <a:xfrm>
              <a:off x="2920297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t2398"/>
            <p:cNvSpPr/>
            <p:nvPr/>
          </p:nvSpPr>
          <p:spPr>
            <a:xfrm>
              <a:off x="3342622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t2399"/>
            <p:cNvSpPr/>
            <p:nvPr/>
          </p:nvSpPr>
          <p:spPr>
            <a:xfrm>
              <a:off x="291061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t2400"/>
            <p:cNvSpPr/>
            <p:nvPr/>
          </p:nvSpPr>
          <p:spPr>
            <a:xfrm>
              <a:off x="318870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t2401"/>
            <p:cNvSpPr/>
            <p:nvPr/>
          </p:nvSpPr>
          <p:spPr>
            <a:xfrm>
              <a:off x="3063847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t2402"/>
            <p:cNvSpPr/>
            <p:nvPr/>
          </p:nvSpPr>
          <p:spPr>
            <a:xfrm>
              <a:off x="2823429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t2403"/>
            <p:cNvSpPr/>
            <p:nvPr/>
          </p:nvSpPr>
          <p:spPr>
            <a:xfrm>
              <a:off x="3227079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t2404"/>
            <p:cNvSpPr/>
            <p:nvPr/>
          </p:nvSpPr>
          <p:spPr>
            <a:xfrm>
              <a:off x="3650507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pt2405"/>
            <p:cNvSpPr/>
            <p:nvPr/>
          </p:nvSpPr>
          <p:spPr>
            <a:xfrm>
              <a:off x="3128586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pt2406"/>
            <p:cNvSpPr/>
            <p:nvPr/>
          </p:nvSpPr>
          <p:spPr>
            <a:xfrm>
              <a:off x="3019990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pt2407"/>
            <p:cNvSpPr/>
            <p:nvPr/>
          </p:nvSpPr>
          <p:spPr>
            <a:xfrm>
              <a:off x="2942391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pt2408"/>
            <p:cNvSpPr/>
            <p:nvPr/>
          </p:nvSpPr>
          <p:spPr>
            <a:xfrm>
              <a:off x="2574930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pt2409"/>
            <p:cNvSpPr/>
            <p:nvPr/>
          </p:nvSpPr>
          <p:spPr>
            <a:xfrm>
              <a:off x="2997561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pt2410"/>
            <p:cNvSpPr/>
            <p:nvPr/>
          </p:nvSpPr>
          <p:spPr>
            <a:xfrm>
              <a:off x="2700796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t2411"/>
            <p:cNvSpPr/>
            <p:nvPr/>
          </p:nvSpPr>
          <p:spPr>
            <a:xfrm>
              <a:off x="3335867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t2412"/>
            <p:cNvSpPr/>
            <p:nvPr/>
          </p:nvSpPr>
          <p:spPr>
            <a:xfrm>
              <a:off x="3340139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t2413"/>
            <p:cNvSpPr/>
            <p:nvPr/>
          </p:nvSpPr>
          <p:spPr>
            <a:xfrm>
              <a:off x="3473002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pt2414"/>
            <p:cNvSpPr/>
            <p:nvPr/>
          </p:nvSpPr>
          <p:spPr>
            <a:xfrm>
              <a:off x="3299780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pt2415"/>
            <p:cNvSpPr/>
            <p:nvPr/>
          </p:nvSpPr>
          <p:spPr>
            <a:xfrm>
              <a:off x="2917699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pt2416"/>
            <p:cNvSpPr/>
            <p:nvPr/>
          </p:nvSpPr>
          <p:spPr>
            <a:xfrm>
              <a:off x="1706552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pt2417"/>
            <p:cNvSpPr/>
            <p:nvPr/>
          </p:nvSpPr>
          <p:spPr>
            <a:xfrm>
              <a:off x="3303003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pt2418"/>
            <p:cNvSpPr/>
            <p:nvPr/>
          </p:nvSpPr>
          <p:spPr>
            <a:xfrm>
              <a:off x="3248297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t2419"/>
            <p:cNvSpPr/>
            <p:nvPr/>
          </p:nvSpPr>
          <p:spPr>
            <a:xfrm>
              <a:off x="3612465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t2420"/>
            <p:cNvSpPr/>
            <p:nvPr/>
          </p:nvSpPr>
          <p:spPr>
            <a:xfrm>
              <a:off x="2686379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t2421"/>
            <p:cNvSpPr/>
            <p:nvPr/>
          </p:nvSpPr>
          <p:spPr>
            <a:xfrm>
              <a:off x="2978659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pt2422"/>
            <p:cNvSpPr/>
            <p:nvPr/>
          </p:nvSpPr>
          <p:spPr>
            <a:xfrm>
              <a:off x="3617722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pt2423"/>
            <p:cNvSpPr/>
            <p:nvPr/>
          </p:nvSpPr>
          <p:spPr>
            <a:xfrm>
              <a:off x="3488642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pt2424"/>
            <p:cNvSpPr/>
            <p:nvPr/>
          </p:nvSpPr>
          <p:spPr>
            <a:xfrm>
              <a:off x="3415377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pt2425"/>
            <p:cNvSpPr/>
            <p:nvPr/>
          </p:nvSpPr>
          <p:spPr>
            <a:xfrm>
              <a:off x="3016425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pt2426"/>
            <p:cNvSpPr/>
            <p:nvPr/>
          </p:nvSpPr>
          <p:spPr>
            <a:xfrm>
              <a:off x="2865067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pt2427"/>
            <p:cNvSpPr/>
            <p:nvPr/>
          </p:nvSpPr>
          <p:spPr>
            <a:xfrm>
              <a:off x="312111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pt2428"/>
            <p:cNvSpPr/>
            <p:nvPr/>
          </p:nvSpPr>
          <p:spPr>
            <a:xfrm>
              <a:off x="3104650" y="4443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pt2429"/>
            <p:cNvSpPr/>
            <p:nvPr/>
          </p:nvSpPr>
          <p:spPr>
            <a:xfrm>
              <a:off x="3200727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t2430"/>
            <p:cNvSpPr/>
            <p:nvPr/>
          </p:nvSpPr>
          <p:spPr>
            <a:xfrm>
              <a:off x="3642141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t2431"/>
            <p:cNvSpPr/>
            <p:nvPr/>
          </p:nvSpPr>
          <p:spPr>
            <a:xfrm>
              <a:off x="297243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t2432"/>
            <p:cNvSpPr/>
            <p:nvPr/>
          </p:nvSpPr>
          <p:spPr>
            <a:xfrm>
              <a:off x="2880943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t2433"/>
            <p:cNvSpPr/>
            <p:nvPr/>
          </p:nvSpPr>
          <p:spPr>
            <a:xfrm>
              <a:off x="320779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pt2434"/>
            <p:cNvSpPr/>
            <p:nvPr/>
          </p:nvSpPr>
          <p:spPr>
            <a:xfrm>
              <a:off x="3126244" y="5351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pt2435"/>
            <p:cNvSpPr/>
            <p:nvPr/>
          </p:nvSpPr>
          <p:spPr>
            <a:xfrm>
              <a:off x="3478740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pt2436"/>
            <p:cNvSpPr/>
            <p:nvPr/>
          </p:nvSpPr>
          <p:spPr>
            <a:xfrm>
              <a:off x="2788098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pt2437"/>
            <p:cNvSpPr/>
            <p:nvPr/>
          </p:nvSpPr>
          <p:spPr>
            <a:xfrm>
              <a:off x="1848043" y="3626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pt2438"/>
            <p:cNvSpPr/>
            <p:nvPr/>
          </p:nvSpPr>
          <p:spPr>
            <a:xfrm>
              <a:off x="3135037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pt2439"/>
            <p:cNvSpPr/>
            <p:nvPr/>
          </p:nvSpPr>
          <p:spPr>
            <a:xfrm>
              <a:off x="315735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pt2440"/>
            <p:cNvSpPr/>
            <p:nvPr/>
          </p:nvSpPr>
          <p:spPr>
            <a:xfrm>
              <a:off x="2884217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pt2441"/>
            <p:cNvSpPr/>
            <p:nvPr/>
          </p:nvSpPr>
          <p:spPr>
            <a:xfrm>
              <a:off x="330317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pt2442"/>
            <p:cNvSpPr/>
            <p:nvPr/>
          </p:nvSpPr>
          <p:spPr>
            <a:xfrm>
              <a:off x="3266606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pt2443"/>
            <p:cNvSpPr/>
            <p:nvPr/>
          </p:nvSpPr>
          <p:spPr>
            <a:xfrm>
              <a:off x="295278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pt2444"/>
            <p:cNvSpPr/>
            <p:nvPr/>
          </p:nvSpPr>
          <p:spPr>
            <a:xfrm>
              <a:off x="304254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pt2445"/>
            <p:cNvSpPr/>
            <p:nvPr/>
          </p:nvSpPr>
          <p:spPr>
            <a:xfrm>
              <a:off x="2991047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pt2446"/>
            <p:cNvSpPr/>
            <p:nvPr/>
          </p:nvSpPr>
          <p:spPr>
            <a:xfrm>
              <a:off x="3002751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pt2447"/>
            <p:cNvSpPr/>
            <p:nvPr/>
          </p:nvSpPr>
          <p:spPr>
            <a:xfrm>
              <a:off x="2970109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8" name="pt2448"/>
            <p:cNvSpPr/>
            <p:nvPr/>
          </p:nvSpPr>
          <p:spPr>
            <a:xfrm>
              <a:off x="332497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9" name="pt2449"/>
            <p:cNvSpPr/>
            <p:nvPr/>
          </p:nvSpPr>
          <p:spPr>
            <a:xfrm>
              <a:off x="3330377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pt2450"/>
            <p:cNvSpPr/>
            <p:nvPr/>
          </p:nvSpPr>
          <p:spPr>
            <a:xfrm>
              <a:off x="3517621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1" name="pt2451"/>
            <p:cNvSpPr/>
            <p:nvPr/>
          </p:nvSpPr>
          <p:spPr>
            <a:xfrm>
              <a:off x="2460708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2" name="pt2452"/>
            <p:cNvSpPr/>
            <p:nvPr/>
          </p:nvSpPr>
          <p:spPr>
            <a:xfrm>
              <a:off x="303691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pt2453"/>
            <p:cNvSpPr/>
            <p:nvPr/>
          </p:nvSpPr>
          <p:spPr>
            <a:xfrm>
              <a:off x="3007440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pt2454"/>
            <p:cNvSpPr/>
            <p:nvPr/>
          </p:nvSpPr>
          <p:spPr>
            <a:xfrm>
              <a:off x="327052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pt2455"/>
            <p:cNvSpPr/>
            <p:nvPr/>
          </p:nvSpPr>
          <p:spPr>
            <a:xfrm>
              <a:off x="3610962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pt2456"/>
            <p:cNvSpPr/>
            <p:nvPr/>
          </p:nvSpPr>
          <p:spPr>
            <a:xfrm>
              <a:off x="311602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pt2457"/>
            <p:cNvSpPr/>
            <p:nvPr/>
          </p:nvSpPr>
          <p:spPr>
            <a:xfrm>
              <a:off x="3194993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pt2458"/>
            <p:cNvSpPr/>
            <p:nvPr/>
          </p:nvSpPr>
          <p:spPr>
            <a:xfrm>
              <a:off x="3147532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pt2459"/>
            <p:cNvSpPr/>
            <p:nvPr/>
          </p:nvSpPr>
          <p:spPr>
            <a:xfrm>
              <a:off x="3194124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pt2460"/>
            <p:cNvSpPr/>
            <p:nvPr/>
          </p:nvSpPr>
          <p:spPr>
            <a:xfrm>
              <a:off x="2835161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pt2461"/>
            <p:cNvSpPr/>
            <p:nvPr/>
          </p:nvSpPr>
          <p:spPr>
            <a:xfrm>
              <a:off x="3485127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pt2462"/>
            <p:cNvSpPr/>
            <p:nvPr/>
          </p:nvSpPr>
          <p:spPr>
            <a:xfrm>
              <a:off x="3044923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pt2463"/>
            <p:cNvSpPr/>
            <p:nvPr/>
          </p:nvSpPr>
          <p:spPr>
            <a:xfrm>
              <a:off x="2944900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pt2464"/>
            <p:cNvSpPr/>
            <p:nvPr/>
          </p:nvSpPr>
          <p:spPr>
            <a:xfrm>
              <a:off x="2659992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pt2465"/>
            <p:cNvSpPr/>
            <p:nvPr/>
          </p:nvSpPr>
          <p:spPr>
            <a:xfrm>
              <a:off x="3082231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pt2466"/>
            <p:cNvSpPr/>
            <p:nvPr/>
          </p:nvSpPr>
          <p:spPr>
            <a:xfrm>
              <a:off x="3250246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pt2467"/>
            <p:cNvSpPr/>
            <p:nvPr/>
          </p:nvSpPr>
          <p:spPr>
            <a:xfrm>
              <a:off x="2854924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pt2468"/>
            <p:cNvSpPr/>
            <p:nvPr/>
          </p:nvSpPr>
          <p:spPr>
            <a:xfrm>
              <a:off x="332090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pt2469"/>
            <p:cNvSpPr/>
            <p:nvPr/>
          </p:nvSpPr>
          <p:spPr>
            <a:xfrm>
              <a:off x="2734512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pt2470"/>
            <p:cNvSpPr/>
            <p:nvPr/>
          </p:nvSpPr>
          <p:spPr>
            <a:xfrm>
              <a:off x="3561792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pt2471"/>
            <p:cNvSpPr/>
            <p:nvPr/>
          </p:nvSpPr>
          <p:spPr>
            <a:xfrm>
              <a:off x="3277823" y="396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pt2472"/>
            <p:cNvSpPr/>
            <p:nvPr/>
          </p:nvSpPr>
          <p:spPr>
            <a:xfrm>
              <a:off x="3149855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pt2473"/>
            <p:cNvSpPr/>
            <p:nvPr/>
          </p:nvSpPr>
          <p:spPr>
            <a:xfrm>
              <a:off x="2910810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pt2474"/>
            <p:cNvSpPr/>
            <p:nvPr/>
          </p:nvSpPr>
          <p:spPr>
            <a:xfrm>
              <a:off x="271942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pt2475"/>
            <p:cNvSpPr/>
            <p:nvPr/>
          </p:nvSpPr>
          <p:spPr>
            <a:xfrm>
              <a:off x="2783821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pt2476"/>
            <p:cNvSpPr/>
            <p:nvPr/>
          </p:nvSpPr>
          <p:spPr>
            <a:xfrm>
              <a:off x="3114328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pt2477"/>
            <p:cNvSpPr/>
            <p:nvPr/>
          </p:nvSpPr>
          <p:spPr>
            <a:xfrm>
              <a:off x="2624300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pt2478"/>
            <p:cNvSpPr/>
            <p:nvPr/>
          </p:nvSpPr>
          <p:spPr>
            <a:xfrm>
              <a:off x="3404254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pt2479"/>
            <p:cNvSpPr/>
            <p:nvPr/>
          </p:nvSpPr>
          <p:spPr>
            <a:xfrm>
              <a:off x="290099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pt2480"/>
            <p:cNvSpPr/>
            <p:nvPr/>
          </p:nvSpPr>
          <p:spPr>
            <a:xfrm>
              <a:off x="306957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pt2481"/>
            <p:cNvSpPr/>
            <p:nvPr/>
          </p:nvSpPr>
          <p:spPr>
            <a:xfrm>
              <a:off x="3141691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pt2482"/>
            <p:cNvSpPr/>
            <p:nvPr/>
          </p:nvSpPr>
          <p:spPr>
            <a:xfrm>
              <a:off x="3006686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pt2483"/>
            <p:cNvSpPr/>
            <p:nvPr/>
          </p:nvSpPr>
          <p:spPr>
            <a:xfrm>
              <a:off x="337532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pt2484"/>
            <p:cNvSpPr/>
            <p:nvPr/>
          </p:nvSpPr>
          <p:spPr>
            <a:xfrm>
              <a:off x="3294953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pt2485"/>
            <p:cNvSpPr/>
            <p:nvPr/>
          </p:nvSpPr>
          <p:spPr>
            <a:xfrm>
              <a:off x="3210238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pt2486"/>
            <p:cNvSpPr/>
            <p:nvPr/>
          </p:nvSpPr>
          <p:spPr>
            <a:xfrm>
              <a:off x="3286501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pt2487"/>
            <p:cNvSpPr/>
            <p:nvPr/>
          </p:nvSpPr>
          <p:spPr>
            <a:xfrm>
              <a:off x="3148001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pt2488"/>
            <p:cNvSpPr/>
            <p:nvPr/>
          </p:nvSpPr>
          <p:spPr>
            <a:xfrm>
              <a:off x="2941644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pt2489"/>
            <p:cNvSpPr/>
            <p:nvPr/>
          </p:nvSpPr>
          <p:spPr>
            <a:xfrm>
              <a:off x="392553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pt2490"/>
            <p:cNvSpPr/>
            <p:nvPr/>
          </p:nvSpPr>
          <p:spPr>
            <a:xfrm>
              <a:off x="3724043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pt2491"/>
            <p:cNvSpPr/>
            <p:nvPr/>
          </p:nvSpPr>
          <p:spPr>
            <a:xfrm>
              <a:off x="3696310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pt2492"/>
            <p:cNvSpPr/>
            <p:nvPr/>
          </p:nvSpPr>
          <p:spPr>
            <a:xfrm>
              <a:off x="2927512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pt2493"/>
            <p:cNvSpPr/>
            <p:nvPr/>
          </p:nvSpPr>
          <p:spPr>
            <a:xfrm>
              <a:off x="3187375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pt2494"/>
            <p:cNvSpPr/>
            <p:nvPr/>
          </p:nvSpPr>
          <p:spPr>
            <a:xfrm>
              <a:off x="3211391" y="394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pt2495"/>
            <p:cNvSpPr/>
            <p:nvPr/>
          </p:nvSpPr>
          <p:spPr>
            <a:xfrm>
              <a:off x="3018756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pt2496"/>
            <p:cNvSpPr/>
            <p:nvPr/>
          </p:nvSpPr>
          <p:spPr>
            <a:xfrm>
              <a:off x="3719206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pt2497"/>
            <p:cNvSpPr/>
            <p:nvPr/>
          </p:nvSpPr>
          <p:spPr>
            <a:xfrm>
              <a:off x="3196710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pt2498"/>
            <p:cNvSpPr/>
            <p:nvPr/>
          </p:nvSpPr>
          <p:spPr>
            <a:xfrm>
              <a:off x="3102630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pt2499"/>
            <p:cNvSpPr/>
            <p:nvPr/>
          </p:nvSpPr>
          <p:spPr>
            <a:xfrm>
              <a:off x="313157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0" name="pt2500"/>
            <p:cNvSpPr/>
            <p:nvPr/>
          </p:nvSpPr>
          <p:spPr>
            <a:xfrm>
              <a:off x="3245431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pt2501"/>
            <p:cNvSpPr/>
            <p:nvPr/>
          </p:nvSpPr>
          <p:spPr>
            <a:xfrm>
              <a:off x="3460938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pt2502"/>
            <p:cNvSpPr/>
            <p:nvPr/>
          </p:nvSpPr>
          <p:spPr>
            <a:xfrm>
              <a:off x="318999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pt2503"/>
            <p:cNvSpPr/>
            <p:nvPr/>
          </p:nvSpPr>
          <p:spPr>
            <a:xfrm>
              <a:off x="2897812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pt2504"/>
            <p:cNvSpPr/>
            <p:nvPr/>
          </p:nvSpPr>
          <p:spPr>
            <a:xfrm>
              <a:off x="334604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pt2505"/>
            <p:cNvSpPr/>
            <p:nvPr/>
          </p:nvSpPr>
          <p:spPr>
            <a:xfrm>
              <a:off x="2838540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pt2506"/>
            <p:cNvSpPr/>
            <p:nvPr/>
          </p:nvSpPr>
          <p:spPr>
            <a:xfrm>
              <a:off x="3284916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pt2507"/>
            <p:cNvSpPr/>
            <p:nvPr/>
          </p:nvSpPr>
          <p:spPr>
            <a:xfrm>
              <a:off x="3038977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pt2508"/>
            <p:cNvSpPr/>
            <p:nvPr/>
          </p:nvSpPr>
          <p:spPr>
            <a:xfrm>
              <a:off x="3402612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pt2509"/>
            <p:cNvSpPr/>
            <p:nvPr/>
          </p:nvSpPr>
          <p:spPr>
            <a:xfrm>
              <a:off x="310454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pt2510"/>
            <p:cNvSpPr/>
            <p:nvPr/>
          </p:nvSpPr>
          <p:spPr>
            <a:xfrm>
              <a:off x="3265515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pt2511"/>
            <p:cNvSpPr/>
            <p:nvPr/>
          </p:nvSpPr>
          <p:spPr>
            <a:xfrm>
              <a:off x="2829256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pt2512"/>
            <p:cNvSpPr/>
            <p:nvPr/>
          </p:nvSpPr>
          <p:spPr>
            <a:xfrm>
              <a:off x="2664864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pt2513"/>
            <p:cNvSpPr/>
            <p:nvPr/>
          </p:nvSpPr>
          <p:spPr>
            <a:xfrm>
              <a:off x="2839907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pt2514"/>
            <p:cNvSpPr/>
            <p:nvPr/>
          </p:nvSpPr>
          <p:spPr>
            <a:xfrm>
              <a:off x="3083311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5" name="pt2515"/>
            <p:cNvSpPr/>
            <p:nvPr/>
          </p:nvSpPr>
          <p:spPr>
            <a:xfrm>
              <a:off x="2926856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pt2516"/>
            <p:cNvSpPr/>
            <p:nvPr/>
          </p:nvSpPr>
          <p:spPr>
            <a:xfrm>
              <a:off x="2926856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pt2517"/>
            <p:cNvSpPr/>
            <p:nvPr/>
          </p:nvSpPr>
          <p:spPr>
            <a:xfrm>
              <a:off x="3063928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pt2518"/>
            <p:cNvSpPr/>
            <p:nvPr/>
          </p:nvSpPr>
          <p:spPr>
            <a:xfrm>
              <a:off x="2967886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pt2519"/>
            <p:cNvSpPr/>
            <p:nvPr/>
          </p:nvSpPr>
          <p:spPr>
            <a:xfrm>
              <a:off x="313174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pt2520"/>
            <p:cNvSpPr/>
            <p:nvPr/>
          </p:nvSpPr>
          <p:spPr>
            <a:xfrm>
              <a:off x="3061270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pt2521"/>
            <p:cNvSpPr/>
            <p:nvPr/>
          </p:nvSpPr>
          <p:spPr>
            <a:xfrm>
              <a:off x="3066928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pt2522"/>
            <p:cNvSpPr/>
            <p:nvPr/>
          </p:nvSpPr>
          <p:spPr>
            <a:xfrm>
              <a:off x="3742566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pt2523"/>
            <p:cNvSpPr/>
            <p:nvPr/>
          </p:nvSpPr>
          <p:spPr>
            <a:xfrm>
              <a:off x="4004468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pt2524"/>
            <p:cNvSpPr/>
            <p:nvPr/>
          </p:nvSpPr>
          <p:spPr>
            <a:xfrm>
              <a:off x="2901791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pt2525"/>
            <p:cNvSpPr/>
            <p:nvPr/>
          </p:nvSpPr>
          <p:spPr>
            <a:xfrm>
              <a:off x="3008262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pt2526"/>
            <p:cNvSpPr/>
            <p:nvPr/>
          </p:nvSpPr>
          <p:spPr>
            <a:xfrm>
              <a:off x="1989469" y="352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pt2527"/>
            <p:cNvSpPr/>
            <p:nvPr/>
          </p:nvSpPr>
          <p:spPr>
            <a:xfrm>
              <a:off x="2532752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pt2528"/>
            <p:cNvSpPr/>
            <p:nvPr/>
          </p:nvSpPr>
          <p:spPr>
            <a:xfrm>
              <a:off x="3010433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pt2529"/>
            <p:cNvSpPr/>
            <p:nvPr/>
          </p:nvSpPr>
          <p:spPr>
            <a:xfrm>
              <a:off x="2650452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pt2530"/>
            <p:cNvSpPr/>
            <p:nvPr/>
          </p:nvSpPr>
          <p:spPr>
            <a:xfrm>
              <a:off x="332222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pt2531"/>
            <p:cNvSpPr/>
            <p:nvPr/>
          </p:nvSpPr>
          <p:spPr>
            <a:xfrm>
              <a:off x="2873687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pt2532"/>
            <p:cNvSpPr/>
            <p:nvPr/>
          </p:nvSpPr>
          <p:spPr>
            <a:xfrm>
              <a:off x="3702871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pt2533"/>
            <p:cNvSpPr/>
            <p:nvPr/>
          </p:nvSpPr>
          <p:spPr>
            <a:xfrm>
              <a:off x="3393130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pt2534"/>
            <p:cNvSpPr/>
            <p:nvPr/>
          </p:nvSpPr>
          <p:spPr>
            <a:xfrm>
              <a:off x="3536547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pt2535"/>
            <p:cNvSpPr/>
            <p:nvPr/>
          </p:nvSpPr>
          <p:spPr>
            <a:xfrm>
              <a:off x="2808916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pt2536"/>
            <p:cNvSpPr/>
            <p:nvPr/>
          </p:nvSpPr>
          <p:spPr>
            <a:xfrm>
              <a:off x="3060219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pt2537"/>
            <p:cNvSpPr/>
            <p:nvPr/>
          </p:nvSpPr>
          <p:spPr>
            <a:xfrm>
              <a:off x="3519160" y="3534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pt2538"/>
            <p:cNvSpPr/>
            <p:nvPr/>
          </p:nvSpPr>
          <p:spPr>
            <a:xfrm>
              <a:off x="3017622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pt2539"/>
            <p:cNvSpPr/>
            <p:nvPr/>
          </p:nvSpPr>
          <p:spPr>
            <a:xfrm>
              <a:off x="350802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pt2540"/>
            <p:cNvSpPr/>
            <p:nvPr/>
          </p:nvSpPr>
          <p:spPr>
            <a:xfrm>
              <a:off x="2931966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pt2541"/>
            <p:cNvSpPr/>
            <p:nvPr/>
          </p:nvSpPr>
          <p:spPr>
            <a:xfrm>
              <a:off x="3421673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pt2542"/>
            <p:cNvSpPr/>
            <p:nvPr/>
          </p:nvSpPr>
          <p:spPr>
            <a:xfrm>
              <a:off x="3147397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pt2543"/>
            <p:cNvSpPr/>
            <p:nvPr/>
          </p:nvSpPr>
          <p:spPr>
            <a:xfrm>
              <a:off x="3140555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pt2544"/>
            <p:cNvSpPr/>
            <p:nvPr/>
          </p:nvSpPr>
          <p:spPr>
            <a:xfrm>
              <a:off x="271876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pt2545"/>
            <p:cNvSpPr/>
            <p:nvPr/>
          </p:nvSpPr>
          <p:spPr>
            <a:xfrm>
              <a:off x="3014962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pt2546"/>
            <p:cNvSpPr/>
            <p:nvPr/>
          </p:nvSpPr>
          <p:spPr>
            <a:xfrm>
              <a:off x="2984646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pt2547"/>
            <p:cNvSpPr/>
            <p:nvPr/>
          </p:nvSpPr>
          <p:spPr>
            <a:xfrm>
              <a:off x="3115987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pt2548"/>
            <p:cNvSpPr/>
            <p:nvPr/>
          </p:nvSpPr>
          <p:spPr>
            <a:xfrm>
              <a:off x="339353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pt2549"/>
            <p:cNvSpPr/>
            <p:nvPr/>
          </p:nvSpPr>
          <p:spPr>
            <a:xfrm>
              <a:off x="3093378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pt2550"/>
            <p:cNvSpPr/>
            <p:nvPr/>
          </p:nvSpPr>
          <p:spPr>
            <a:xfrm>
              <a:off x="3180530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pt2551"/>
            <p:cNvSpPr/>
            <p:nvPr/>
          </p:nvSpPr>
          <p:spPr>
            <a:xfrm>
              <a:off x="3064754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pt2552"/>
            <p:cNvSpPr/>
            <p:nvPr/>
          </p:nvSpPr>
          <p:spPr>
            <a:xfrm>
              <a:off x="2663620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pt2553"/>
            <p:cNvSpPr/>
            <p:nvPr/>
          </p:nvSpPr>
          <p:spPr>
            <a:xfrm>
              <a:off x="2855804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pt2554"/>
            <p:cNvSpPr/>
            <p:nvPr/>
          </p:nvSpPr>
          <p:spPr>
            <a:xfrm>
              <a:off x="2422585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pt2555"/>
            <p:cNvSpPr/>
            <p:nvPr/>
          </p:nvSpPr>
          <p:spPr>
            <a:xfrm>
              <a:off x="3064504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pt2556"/>
            <p:cNvSpPr/>
            <p:nvPr/>
          </p:nvSpPr>
          <p:spPr>
            <a:xfrm>
              <a:off x="3201878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pt2557"/>
            <p:cNvSpPr/>
            <p:nvPr/>
          </p:nvSpPr>
          <p:spPr>
            <a:xfrm>
              <a:off x="3081196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pt2558"/>
            <p:cNvSpPr/>
            <p:nvPr/>
          </p:nvSpPr>
          <p:spPr>
            <a:xfrm>
              <a:off x="2895310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pt2559"/>
            <p:cNvSpPr/>
            <p:nvPr/>
          </p:nvSpPr>
          <p:spPr>
            <a:xfrm>
              <a:off x="309060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pt2560"/>
            <p:cNvSpPr/>
            <p:nvPr/>
          </p:nvSpPr>
          <p:spPr>
            <a:xfrm>
              <a:off x="3000148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pt2561"/>
            <p:cNvSpPr/>
            <p:nvPr/>
          </p:nvSpPr>
          <p:spPr>
            <a:xfrm>
              <a:off x="2927158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pt2562"/>
            <p:cNvSpPr/>
            <p:nvPr/>
          </p:nvSpPr>
          <p:spPr>
            <a:xfrm>
              <a:off x="2455446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pt2563"/>
            <p:cNvSpPr/>
            <p:nvPr/>
          </p:nvSpPr>
          <p:spPr>
            <a:xfrm>
              <a:off x="2745574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pt2564"/>
            <p:cNvSpPr/>
            <p:nvPr/>
          </p:nvSpPr>
          <p:spPr>
            <a:xfrm>
              <a:off x="3057751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pt2565"/>
            <p:cNvSpPr/>
            <p:nvPr/>
          </p:nvSpPr>
          <p:spPr>
            <a:xfrm>
              <a:off x="3330928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pt2566"/>
            <p:cNvSpPr/>
            <p:nvPr/>
          </p:nvSpPr>
          <p:spPr>
            <a:xfrm>
              <a:off x="3122983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pt2567"/>
            <p:cNvSpPr/>
            <p:nvPr/>
          </p:nvSpPr>
          <p:spPr>
            <a:xfrm>
              <a:off x="3061267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pt2568"/>
            <p:cNvSpPr/>
            <p:nvPr/>
          </p:nvSpPr>
          <p:spPr>
            <a:xfrm>
              <a:off x="3209677" y="3175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pt2569"/>
            <p:cNvSpPr/>
            <p:nvPr/>
          </p:nvSpPr>
          <p:spPr>
            <a:xfrm>
              <a:off x="3116080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pt2570"/>
            <p:cNvSpPr/>
            <p:nvPr/>
          </p:nvSpPr>
          <p:spPr>
            <a:xfrm>
              <a:off x="2560812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pt2571"/>
            <p:cNvSpPr/>
            <p:nvPr/>
          </p:nvSpPr>
          <p:spPr>
            <a:xfrm>
              <a:off x="3068901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pt2572"/>
            <p:cNvSpPr/>
            <p:nvPr/>
          </p:nvSpPr>
          <p:spPr>
            <a:xfrm>
              <a:off x="2829793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pt2573"/>
            <p:cNvSpPr/>
            <p:nvPr/>
          </p:nvSpPr>
          <p:spPr>
            <a:xfrm>
              <a:off x="3548932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pt2574"/>
            <p:cNvSpPr/>
            <p:nvPr/>
          </p:nvSpPr>
          <p:spPr>
            <a:xfrm>
              <a:off x="3036051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pt2575"/>
            <p:cNvSpPr/>
            <p:nvPr/>
          </p:nvSpPr>
          <p:spPr>
            <a:xfrm>
              <a:off x="2877111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pt2576"/>
            <p:cNvSpPr/>
            <p:nvPr/>
          </p:nvSpPr>
          <p:spPr>
            <a:xfrm>
              <a:off x="2900826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pt2577"/>
            <p:cNvSpPr/>
            <p:nvPr/>
          </p:nvSpPr>
          <p:spPr>
            <a:xfrm>
              <a:off x="3436483" y="53309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pt2578"/>
            <p:cNvSpPr/>
            <p:nvPr/>
          </p:nvSpPr>
          <p:spPr>
            <a:xfrm>
              <a:off x="3509477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pt2579"/>
            <p:cNvSpPr/>
            <p:nvPr/>
          </p:nvSpPr>
          <p:spPr>
            <a:xfrm>
              <a:off x="3022246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pt2580"/>
            <p:cNvSpPr/>
            <p:nvPr/>
          </p:nvSpPr>
          <p:spPr>
            <a:xfrm>
              <a:off x="2807195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pt2581"/>
            <p:cNvSpPr/>
            <p:nvPr/>
          </p:nvSpPr>
          <p:spPr>
            <a:xfrm>
              <a:off x="2946636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pt2582"/>
            <p:cNvSpPr/>
            <p:nvPr/>
          </p:nvSpPr>
          <p:spPr>
            <a:xfrm>
              <a:off x="2839989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pt2583"/>
            <p:cNvSpPr/>
            <p:nvPr/>
          </p:nvSpPr>
          <p:spPr>
            <a:xfrm>
              <a:off x="2912668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pt2584"/>
            <p:cNvSpPr/>
            <p:nvPr/>
          </p:nvSpPr>
          <p:spPr>
            <a:xfrm>
              <a:off x="2630836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pt2585"/>
            <p:cNvSpPr/>
            <p:nvPr/>
          </p:nvSpPr>
          <p:spPr>
            <a:xfrm>
              <a:off x="3014246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pt2586"/>
            <p:cNvSpPr/>
            <p:nvPr/>
          </p:nvSpPr>
          <p:spPr>
            <a:xfrm>
              <a:off x="3667627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pt2587"/>
            <p:cNvSpPr/>
            <p:nvPr/>
          </p:nvSpPr>
          <p:spPr>
            <a:xfrm>
              <a:off x="3052872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pt2588"/>
            <p:cNvSpPr/>
            <p:nvPr/>
          </p:nvSpPr>
          <p:spPr>
            <a:xfrm>
              <a:off x="3015728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pt2589"/>
            <p:cNvSpPr/>
            <p:nvPr/>
          </p:nvSpPr>
          <p:spPr>
            <a:xfrm>
              <a:off x="3263922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pt2590"/>
            <p:cNvSpPr/>
            <p:nvPr/>
          </p:nvSpPr>
          <p:spPr>
            <a:xfrm>
              <a:off x="3035108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pt2591"/>
            <p:cNvSpPr/>
            <p:nvPr/>
          </p:nvSpPr>
          <p:spPr>
            <a:xfrm>
              <a:off x="3172669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pt2592"/>
            <p:cNvSpPr/>
            <p:nvPr/>
          </p:nvSpPr>
          <p:spPr>
            <a:xfrm>
              <a:off x="3006783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pt2593"/>
            <p:cNvSpPr/>
            <p:nvPr/>
          </p:nvSpPr>
          <p:spPr>
            <a:xfrm>
              <a:off x="2400496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pt2594"/>
            <p:cNvSpPr/>
            <p:nvPr/>
          </p:nvSpPr>
          <p:spPr>
            <a:xfrm>
              <a:off x="2664286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pt2595"/>
            <p:cNvSpPr/>
            <p:nvPr/>
          </p:nvSpPr>
          <p:spPr>
            <a:xfrm>
              <a:off x="3235966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pt2596"/>
            <p:cNvSpPr/>
            <p:nvPr/>
          </p:nvSpPr>
          <p:spPr>
            <a:xfrm>
              <a:off x="3238212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pt2597"/>
            <p:cNvSpPr/>
            <p:nvPr/>
          </p:nvSpPr>
          <p:spPr>
            <a:xfrm>
              <a:off x="322771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pt2598"/>
            <p:cNvSpPr/>
            <p:nvPr/>
          </p:nvSpPr>
          <p:spPr>
            <a:xfrm>
              <a:off x="3140023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pt2599"/>
            <p:cNvSpPr/>
            <p:nvPr/>
          </p:nvSpPr>
          <p:spPr>
            <a:xfrm>
              <a:off x="2628889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pt2600"/>
            <p:cNvSpPr/>
            <p:nvPr/>
          </p:nvSpPr>
          <p:spPr>
            <a:xfrm>
              <a:off x="2838863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pt2601"/>
            <p:cNvSpPr/>
            <p:nvPr/>
          </p:nvSpPr>
          <p:spPr>
            <a:xfrm>
              <a:off x="2745320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pt2602"/>
            <p:cNvSpPr/>
            <p:nvPr/>
          </p:nvSpPr>
          <p:spPr>
            <a:xfrm>
              <a:off x="2679548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pt2603"/>
            <p:cNvSpPr/>
            <p:nvPr/>
          </p:nvSpPr>
          <p:spPr>
            <a:xfrm>
              <a:off x="3402302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pt2604"/>
            <p:cNvSpPr/>
            <p:nvPr/>
          </p:nvSpPr>
          <p:spPr>
            <a:xfrm>
              <a:off x="295059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pt2605"/>
            <p:cNvSpPr/>
            <p:nvPr/>
          </p:nvSpPr>
          <p:spPr>
            <a:xfrm>
              <a:off x="302336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pt2606"/>
            <p:cNvSpPr/>
            <p:nvPr/>
          </p:nvSpPr>
          <p:spPr>
            <a:xfrm>
              <a:off x="3116366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pt2607"/>
            <p:cNvSpPr/>
            <p:nvPr/>
          </p:nvSpPr>
          <p:spPr>
            <a:xfrm>
              <a:off x="272893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pt2608"/>
            <p:cNvSpPr/>
            <p:nvPr/>
          </p:nvSpPr>
          <p:spPr>
            <a:xfrm>
              <a:off x="2490276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pt2609"/>
            <p:cNvSpPr/>
            <p:nvPr/>
          </p:nvSpPr>
          <p:spPr>
            <a:xfrm>
              <a:off x="2988652" y="4931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pt2610"/>
            <p:cNvSpPr/>
            <p:nvPr/>
          </p:nvSpPr>
          <p:spPr>
            <a:xfrm>
              <a:off x="3314400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pt2611"/>
            <p:cNvSpPr/>
            <p:nvPr/>
          </p:nvSpPr>
          <p:spPr>
            <a:xfrm>
              <a:off x="3151599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2" name="pt2612"/>
            <p:cNvSpPr/>
            <p:nvPr/>
          </p:nvSpPr>
          <p:spPr>
            <a:xfrm>
              <a:off x="3059091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pt2613"/>
            <p:cNvSpPr/>
            <p:nvPr/>
          </p:nvSpPr>
          <p:spPr>
            <a:xfrm>
              <a:off x="3150833" y="527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pt2614"/>
            <p:cNvSpPr/>
            <p:nvPr/>
          </p:nvSpPr>
          <p:spPr>
            <a:xfrm>
              <a:off x="3474847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pt2615"/>
            <p:cNvSpPr/>
            <p:nvPr/>
          </p:nvSpPr>
          <p:spPr>
            <a:xfrm>
              <a:off x="314498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pt2616"/>
            <p:cNvSpPr/>
            <p:nvPr/>
          </p:nvSpPr>
          <p:spPr>
            <a:xfrm>
              <a:off x="3204965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pt2617"/>
            <p:cNvSpPr/>
            <p:nvPr/>
          </p:nvSpPr>
          <p:spPr>
            <a:xfrm>
              <a:off x="3275107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pt2618"/>
            <p:cNvSpPr/>
            <p:nvPr/>
          </p:nvSpPr>
          <p:spPr>
            <a:xfrm>
              <a:off x="3108313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pt2619"/>
            <p:cNvSpPr/>
            <p:nvPr/>
          </p:nvSpPr>
          <p:spPr>
            <a:xfrm>
              <a:off x="3585311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pt2620"/>
            <p:cNvSpPr/>
            <p:nvPr/>
          </p:nvSpPr>
          <p:spPr>
            <a:xfrm>
              <a:off x="3049056" y="395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1" name="pt2621"/>
            <p:cNvSpPr/>
            <p:nvPr/>
          </p:nvSpPr>
          <p:spPr>
            <a:xfrm>
              <a:off x="3679884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2" name="pt2622"/>
            <p:cNvSpPr/>
            <p:nvPr/>
          </p:nvSpPr>
          <p:spPr>
            <a:xfrm>
              <a:off x="3157429" y="3509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pt2623"/>
            <p:cNvSpPr/>
            <p:nvPr/>
          </p:nvSpPr>
          <p:spPr>
            <a:xfrm>
              <a:off x="3034431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pt2624"/>
            <p:cNvSpPr/>
            <p:nvPr/>
          </p:nvSpPr>
          <p:spPr>
            <a:xfrm>
              <a:off x="1808387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pt2625"/>
            <p:cNvSpPr/>
            <p:nvPr/>
          </p:nvSpPr>
          <p:spPr>
            <a:xfrm>
              <a:off x="2863128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pt2626"/>
            <p:cNvSpPr/>
            <p:nvPr/>
          </p:nvSpPr>
          <p:spPr>
            <a:xfrm>
              <a:off x="2981194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pt2627"/>
            <p:cNvSpPr/>
            <p:nvPr/>
          </p:nvSpPr>
          <p:spPr>
            <a:xfrm>
              <a:off x="3250732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pt2628"/>
            <p:cNvSpPr/>
            <p:nvPr/>
          </p:nvSpPr>
          <p:spPr>
            <a:xfrm>
              <a:off x="2953099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pt2629"/>
            <p:cNvSpPr/>
            <p:nvPr/>
          </p:nvSpPr>
          <p:spPr>
            <a:xfrm>
              <a:off x="3357152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pt2630"/>
            <p:cNvSpPr/>
            <p:nvPr/>
          </p:nvSpPr>
          <p:spPr>
            <a:xfrm>
              <a:off x="3094989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pt2631"/>
            <p:cNvSpPr/>
            <p:nvPr/>
          </p:nvSpPr>
          <p:spPr>
            <a:xfrm>
              <a:off x="3171719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pt2632"/>
            <p:cNvSpPr/>
            <p:nvPr/>
          </p:nvSpPr>
          <p:spPr>
            <a:xfrm>
              <a:off x="312119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pt2633"/>
            <p:cNvSpPr/>
            <p:nvPr/>
          </p:nvSpPr>
          <p:spPr>
            <a:xfrm>
              <a:off x="2734341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pt2634"/>
            <p:cNvSpPr/>
            <p:nvPr/>
          </p:nvSpPr>
          <p:spPr>
            <a:xfrm>
              <a:off x="2992467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pt2635"/>
            <p:cNvSpPr/>
            <p:nvPr/>
          </p:nvSpPr>
          <p:spPr>
            <a:xfrm>
              <a:off x="321232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pt2636"/>
            <p:cNvSpPr/>
            <p:nvPr/>
          </p:nvSpPr>
          <p:spPr>
            <a:xfrm>
              <a:off x="3106965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pt2637"/>
            <p:cNvSpPr/>
            <p:nvPr/>
          </p:nvSpPr>
          <p:spPr>
            <a:xfrm>
              <a:off x="277011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pt2638"/>
            <p:cNvSpPr/>
            <p:nvPr/>
          </p:nvSpPr>
          <p:spPr>
            <a:xfrm>
              <a:off x="3299904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pt2639"/>
            <p:cNvSpPr/>
            <p:nvPr/>
          </p:nvSpPr>
          <p:spPr>
            <a:xfrm>
              <a:off x="303714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pt2640"/>
            <p:cNvSpPr/>
            <p:nvPr/>
          </p:nvSpPr>
          <p:spPr>
            <a:xfrm>
              <a:off x="2787352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pt2641"/>
            <p:cNvSpPr/>
            <p:nvPr/>
          </p:nvSpPr>
          <p:spPr>
            <a:xfrm>
              <a:off x="2657248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pt2642"/>
            <p:cNvSpPr/>
            <p:nvPr/>
          </p:nvSpPr>
          <p:spPr>
            <a:xfrm>
              <a:off x="275320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pt2643"/>
            <p:cNvSpPr/>
            <p:nvPr/>
          </p:nvSpPr>
          <p:spPr>
            <a:xfrm>
              <a:off x="2753830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pt2644"/>
            <p:cNvSpPr/>
            <p:nvPr/>
          </p:nvSpPr>
          <p:spPr>
            <a:xfrm>
              <a:off x="3497507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pt2645"/>
            <p:cNvSpPr/>
            <p:nvPr/>
          </p:nvSpPr>
          <p:spPr>
            <a:xfrm>
              <a:off x="2863408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pt2646"/>
            <p:cNvSpPr/>
            <p:nvPr/>
          </p:nvSpPr>
          <p:spPr>
            <a:xfrm>
              <a:off x="3085563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pt2647"/>
            <p:cNvSpPr/>
            <p:nvPr/>
          </p:nvSpPr>
          <p:spPr>
            <a:xfrm>
              <a:off x="307621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pt2648"/>
            <p:cNvSpPr/>
            <p:nvPr/>
          </p:nvSpPr>
          <p:spPr>
            <a:xfrm>
              <a:off x="2835482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pt2649"/>
            <p:cNvSpPr/>
            <p:nvPr/>
          </p:nvSpPr>
          <p:spPr>
            <a:xfrm>
              <a:off x="2986441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pt2650"/>
            <p:cNvSpPr/>
            <p:nvPr/>
          </p:nvSpPr>
          <p:spPr>
            <a:xfrm>
              <a:off x="3128773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pt2651"/>
            <p:cNvSpPr/>
            <p:nvPr/>
          </p:nvSpPr>
          <p:spPr>
            <a:xfrm>
              <a:off x="3607954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pt2652"/>
            <p:cNvSpPr/>
            <p:nvPr/>
          </p:nvSpPr>
          <p:spPr>
            <a:xfrm>
              <a:off x="3109807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pt2653"/>
            <p:cNvSpPr/>
            <p:nvPr/>
          </p:nvSpPr>
          <p:spPr>
            <a:xfrm>
              <a:off x="2751947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pt2654"/>
            <p:cNvSpPr/>
            <p:nvPr/>
          </p:nvSpPr>
          <p:spPr>
            <a:xfrm>
              <a:off x="3679981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pt2655"/>
            <p:cNvSpPr/>
            <p:nvPr/>
          </p:nvSpPr>
          <p:spPr>
            <a:xfrm>
              <a:off x="3251155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pt2656"/>
            <p:cNvSpPr/>
            <p:nvPr/>
          </p:nvSpPr>
          <p:spPr>
            <a:xfrm>
              <a:off x="273173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pt2657"/>
            <p:cNvSpPr/>
            <p:nvPr/>
          </p:nvSpPr>
          <p:spPr>
            <a:xfrm>
              <a:off x="2664927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pt2658"/>
            <p:cNvSpPr/>
            <p:nvPr/>
          </p:nvSpPr>
          <p:spPr>
            <a:xfrm>
              <a:off x="3578058" y="5333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pt2659"/>
            <p:cNvSpPr/>
            <p:nvPr/>
          </p:nvSpPr>
          <p:spPr>
            <a:xfrm>
              <a:off x="3290767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pt2660"/>
            <p:cNvSpPr/>
            <p:nvPr/>
          </p:nvSpPr>
          <p:spPr>
            <a:xfrm>
              <a:off x="278124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pt2661"/>
            <p:cNvSpPr/>
            <p:nvPr/>
          </p:nvSpPr>
          <p:spPr>
            <a:xfrm>
              <a:off x="308521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pt2662"/>
            <p:cNvSpPr/>
            <p:nvPr/>
          </p:nvSpPr>
          <p:spPr>
            <a:xfrm>
              <a:off x="3261897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pt2663"/>
            <p:cNvSpPr/>
            <p:nvPr/>
          </p:nvSpPr>
          <p:spPr>
            <a:xfrm>
              <a:off x="323111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pt2664"/>
            <p:cNvSpPr/>
            <p:nvPr/>
          </p:nvSpPr>
          <p:spPr>
            <a:xfrm>
              <a:off x="3044316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pt2665"/>
            <p:cNvSpPr/>
            <p:nvPr/>
          </p:nvSpPr>
          <p:spPr>
            <a:xfrm>
              <a:off x="3019441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pt2666"/>
            <p:cNvSpPr/>
            <p:nvPr/>
          </p:nvSpPr>
          <p:spPr>
            <a:xfrm>
              <a:off x="2809040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pt2667"/>
            <p:cNvSpPr/>
            <p:nvPr/>
          </p:nvSpPr>
          <p:spPr>
            <a:xfrm>
              <a:off x="247054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pt2668"/>
            <p:cNvSpPr/>
            <p:nvPr/>
          </p:nvSpPr>
          <p:spPr>
            <a:xfrm>
              <a:off x="3360001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pt2669"/>
            <p:cNvSpPr/>
            <p:nvPr/>
          </p:nvSpPr>
          <p:spPr>
            <a:xfrm>
              <a:off x="2611817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pt2670"/>
            <p:cNvSpPr/>
            <p:nvPr/>
          </p:nvSpPr>
          <p:spPr>
            <a:xfrm>
              <a:off x="336963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pt2671"/>
            <p:cNvSpPr/>
            <p:nvPr/>
          </p:nvSpPr>
          <p:spPr>
            <a:xfrm>
              <a:off x="2857835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pt2672"/>
            <p:cNvSpPr/>
            <p:nvPr/>
          </p:nvSpPr>
          <p:spPr>
            <a:xfrm>
              <a:off x="3242950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pt2673"/>
            <p:cNvSpPr/>
            <p:nvPr/>
          </p:nvSpPr>
          <p:spPr>
            <a:xfrm>
              <a:off x="28650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pt2674"/>
            <p:cNvSpPr/>
            <p:nvPr/>
          </p:nvSpPr>
          <p:spPr>
            <a:xfrm>
              <a:off x="3153653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pt2675"/>
            <p:cNvSpPr/>
            <p:nvPr/>
          </p:nvSpPr>
          <p:spPr>
            <a:xfrm>
              <a:off x="3213829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6" name="pt2676"/>
            <p:cNvSpPr/>
            <p:nvPr/>
          </p:nvSpPr>
          <p:spPr>
            <a:xfrm>
              <a:off x="3154694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7" name="pt2677"/>
            <p:cNvSpPr/>
            <p:nvPr/>
          </p:nvSpPr>
          <p:spPr>
            <a:xfrm>
              <a:off x="3119536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8" name="pt2678"/>
            <p:cNvSpPr/>
            <p:nvPr/>
          </p:nvSpPr>
          <p:spPr>
            <a:xfrm>
              <a:off x="337040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9" name="pt2679"/>
            <p:cNvSpPr/>
            <p:nvPr/>
          </p:nvSpPr>
          <p:spPr>
            <a:xfrm>
              <a:off x="3359472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0" name="pt2680"/>
            <p:cNvSpPr/>
            <p:nvPr/>
          </p:nvSpPr>
          <p:spPr>
            <a:xfrm>
              <a:off x="3283762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1" name="pt2681"/>
            <p:cNvSpPr/>
            <p:nvPr/>
          </p:nvSpPr>
          <p:spPr>
            <a:xfrm>
              <a:off x="3263405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2" name="pt2682"/>
            <p:cNvSpPr/>
            <p:nvPr/>
          </p:nvSpPr>
          <p:spPr>
            <a:xfrm>
              <a:off x="3052748" y="486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pt2683"/>
            <p:cNvSpPr/>
            <p:nvPr/>
          </p:nvSpPr>
          <p:spPr>
            <a:xfrm>
              <a:off x="3290004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4" name="pt2684"/>
            <p:cNvSpPr/>
            <p:nvPr/>
          </p:nvSpPr>
          <p:spPr>
            <a:xfrm>
              <a:off x="3423778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5" name="pt2685"/>
            <p:cNvSpPr/>
            <p:nvPr/>
          </p:nvSpPr>
          <p:spPr>
            <a:xfrm>
              <a:off x="3007210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pt2686"/>
            <p:cNvSpPr/>
            <p:nvPr/>
          </p:nvSpPr>
          <p:spPr>
            <a:xfrm>
              <a:off x="3056384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7" name="pt2687"/>
            <p:cNvSpPr/>
            <p:nvPr/>
          </p:nvSpPr>
          <p:spPr>
            <a:xfrm>
              <a:off x="3546755" y="2817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8" name="pt2688"/>
            <p:cNvSpPr/>
            <p:nvPr/>
          </p:nvSpPr>
          <p:spPr>
            <a:xfrm>
              <a:off x="2855855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pt2689"/>
            <p:cNvSpPr/>
            <p:nvPr/>
          </p:nvSpPr>
          <p:spPr>
            <a:xfrm>
              <a:off x="3148648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0" name="pt2690"/>
            <p:cNvSpPr/>
            <p:nvPr/>
          </p:nvSpPr>
          <p:spPr>
            <a:xfrm>
              <a:off x="279818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1" name="pt2691"/>
            <p:cNvSpPr/>
            <p:nvPr/>
          </p:nvSpPr>
          <p:spPr>
            <a:xfrm>
              <a:off x="3119792" y="4840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pt2692"/>
            <p:cNvSpPr/>
            <p:nvPr/>
          </p:nvSpPr>
          <p:spPr>
            <a:xfrm>
              <a:off x="2845161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3" name="pt2693"/>
            <p:cNvSpPr/>
            <p:nvPr/>
          </p:nvSpPr>
          <p:spPr>
            <a:xfrm>
              <a:off x="317850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4" name="pt2694"/>
            <p:cNvSpPr/>
            <p:nvPr/>
          </p:nvSpPr>
          <p:spPr>
            <a:xfrm>
              <a:off x="2807106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pt2695"/>
            <p:cNvSpPr/>
            <p:nvPr/>
          </p:nvSpPr>
          <p:spPr>
            <a:xfrm>
              <a:off x="317566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6" name="pt2696"/>
            <p:cNvSpPr/>
            <p:nvPr/>
          </p:nvSpPr>
          <p:spPr>
            <a:xfrm>
              <a:off x="3009154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7" name="pt2697"/>
            <p:cNvSpPr/>
            <p:nvPr/>
          </p:nvSpPr>
          <p:spPr>
            <a:xfrm>
              <a:off x="3158520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pt2698"/>
            <p:cNvSpPr/>
            <p:nvPr/>
          </p:nvSpPr>
          <p:spPr>
            <a:xfrm>
              <a:off x="341263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9" name="pt2699"/>
            <p:cNvSpPr/>
            <p:nvPr/>
          </p:nvSpPr>
          <p:spPr>
            <a:xfrm>
              <a:off x="337410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0" name="pt2700"/>
            <p:cNvSpPr/>
            <p:nvPr/>
          </p:nvSpPr>
          <p:spPr>
            <a:xfrm>
              <a:off x="3266844" y="4851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1" name="pt2701"/>
            <p:cNvSpPr/>
            <p:nvPr/>
          </p:nvSpPr>
          <p:spPr>
            <a:xfrm>
              <a:off x="3187883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2" name="pt2702"/>
            <p:cNvSpPr/>
            <p:nvPr/>
          </p:nvSpPr>
          <p:spPr>
            <a:xfrm>
              <a:off x="3431266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3" name="pt2703"/>
            <p:cNvSpPr/>
            <p:nvPr/>
          </p:nvSpPr>
          <p:spPr>
            <a:xfrm>
              <a:off x="3036149" y="5295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pt2704"/>
            <p:cNvSpPr/>
            <p:nvPr/>
          </p:nvSpPr>
          <p:spPr>
            <a:xfrm>
              <a:off x="2828033" y="396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5" name="pt2705"/>
            <p:cNvSpPr/>
            <p:nvPr/>
          </p:nvSpPr>
          <p:spPr>
            <a:xfrm>
              <a:off x="3608803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pt2706"/>
            <p:cNvSpPr/>
            <p:nvPr/>
          </p:nvSpPr>
          <p:spPr>
            <a:xfrm>
              <a:off x="3061766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pt2707"/>
            <p:cNvSpPr/>
            <p:nvPr/>
          </p:nvSpPr>
          <p:spPr>
            <a:xfrm>
              <a:off x="2907091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pt2708"/>
            <p:cNvSpPr/>
            <p:nvPr/>
          </p:nvSpPr>
          <p:spPr>
            <a:xfrm>
              <a:off x="3302893" y="394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pt2709"/>
            <p:cNvSpPr/>
            <p:nvPr/>
          </p:nvSpPr>
          <p:spPr>
            <a:xfrm>
              <a:off x="2917005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pt2710"/>
            <p:cNvSpPr/>
            <p:nvPr/>
          </p:nvSpPr>
          <p:spPr>
            <a:xfrm>
              <a:off x="3298280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pt2711"/>
            <p:cNvSpPr/>
            <p:nvPr/>
          </p:nvSpPr>
          <p:spPr>
            <a:xfrm>
              <a:off x="2876306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pt2712"/>
            <p:cNvSpPr/>
            <p:nvPr/>
          </p:nvSpPr>
          <p:spPr>
            <a:xfrm>
              <a:off x="2539600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pt2713"/>
            <p:cNvSpPr/>
            <p:nvPr/>
          </p:nvSpPr>
          <p:spPr>
            <a:xfrm>
              <a:off x="300020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pt2714"/>
            <p:cNvSpPr/>
            <p:nvPr/>
          </p:nvSpPr>
          <p:spPr>
            <a:xfrm>
              <a:off x="2754899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pt2715"/>
            <p:cNvSpPr/>
            <p:nvPr/>
          </p:nvSpPr>
          <p:spPr>
            <a:xfrm>
              <a:off x="395039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pt2716"/>
            <p:cNvSpPr/>
            <p:nvPr/>
          </p:nvSpPr>
          <p:spPr>
            <a:xfrm>
              <a:off x="3042343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pt2717"/>
            <p:cNvSpPr/>
            <p:nvPr/>
          </p:nvSpPr>
          <p:spPr>
            <a:xfrm>
              <a:off x="3372873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pt2718"/>
            <p:cNvSpPr/>
            <p:nvPr/>
          </p:nvSpPr>
          <p:spPr>
            <a:xfrm>
              <a:off x="2842736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pt2719"/>
            <p:cNvSpPr/>
            <p:nvPr/>
          </p:nvSpPr>
          <p:spPr>
            <a:xfrm>
              <a:off x="3207113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pt2720"/>
            <p:cNvSpPr/>
            <p:nvPr/>
          </p:nvSpPr>
          <p:spPr>
            <a:xfrm>
              <a:off x="2738527" y="2766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pt2721"/>
            <p:cNvSpPr/>
            <p:nvPr/>
          </p:nvSpPr>
          <p:spPr>
            <a:xfrm>
              <a:off x="3009200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pt2722"/>
            <p:cNvSpPr/>
            <p:nvPr/>
          </p:nvSpPr>
          <p:spPr>
            <a:xfrm>
              <a:off x="3229718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pt2723"/>
            <p:cNvSpPr/>
            <p:nvPr/>
          </p:nvSpPr>
          <p:spPr>
            <a:xfrm>
              <a:off x="3232928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4" name="pt2724"/>
            <p:cNvSpPr/>
            <p:nvPr/>
          </p:nvSpPr>
          <p:spPr>
            <a:xfrm>
              <a:off x="304784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pt2725"/>
            <p:cNvSpPr/>
            <p:nvPr/>
          </p:nvSpPr>
          <p:spPr>
            <a:xfrm>
              <a:off x="3445842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pt2726"/>
            <p:cNvSpPr/>
            <p:nvPr/>
          </p:nvSpPr>
          <p:spPr>
            <a:xfrm>
              <a:off x="2985852" y="527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pt2727"/>
            <p:cNvSpPr/>
            <p:nvPr/>
          </p:nvSpPr>
          <p:spPr>
            <a:xfrm>
              <a:off x="3242397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pt2728"/>
            <p:cNvSpPr/>
            <p:nvPr/>
          </p:nvSpPr>
          <p:spPr>
            <a:xfrm>
              <a:off x="3372675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pt2729"/>
            <p:cNvSpPr/>
            <p:nvPr/>
          </p:nvSpPr>
          <p:spPr>
            <a:xfrm>
              <a:off x="2611953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pt2730"/>
            <p:cNvSpPr/>
            <p:nvPr/>
          </p:nvSpPr>
          <p:spPr>
            <a:xfrm>
              <a:off x="2611953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pt2731"/>
            <p:cNvSpPr/>
            <p:nvPr/>
          </p:nvSpPr>
          <p:spPr>
            <a:xfrm>
              <a:off x="3140127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pt2732"/>
            <p:cNvSpPr/>
            <p:nvPr/>
          </p:nvSpPr>
          <p:spPr>
            <a:xfrm>
              <a:off x="3097840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pt2733"/>
            <p:cNvSpPr/>
            <p:nvPr/>
          </p:nvSpPr>
          <p:spPr>
            <a:xfrm>
              <a:off x="3700589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pt2734"/>
            <p:cNvSpPr/>
            <p:nvPr/>
          </p:nvSpPr>
          <p:spPr>
            <a:xfrm>
              <a:off x="3441391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pt2735"/>
            <p:cNvSpPr/>
            <p:nvPr/>
          </p:nvSpPr>
          <p:spPr>
            <a:xfrm>
              <a:off x="2924566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pt2736"/>
            <p:cNvSpPr/>
            <p:nvPr/>
          </p:nvSpPr>
          <p:spPr>
            <a:xfrm>
              <a:off x="2922437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pt2737"/>
            <p:cNvSpPr/>
            <p:nvPr/>
          </p:nvSpPr>
          <p:spPr>
            <a:xfrm>
              <a:off x="290834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pt2738"/>
            <p:cNvSpPr/>
            <p:nvPr/>
          </p:nvSpPr>
          <p:spPr>
            <a:xfrm>
              <a:off x="337077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pt2739"/>
            <p:cNvSpPr/>
            <p:nvPr/>
          </p:nvSpPr>
          <p:spPr>
            <a:xfrm>
              <a:off x="3518683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0" name="pt2740"/>
            <p:cNvSpPr/>
            <p:nvPr/>
          </p:nvSpPr>
          <p:spPr>
            <a:xfrm>
              <a:off x="2843232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1" name="pt2741"/>
            <p:cNvSpPr/>
            <p:nvPr/>
          </p:nvSpPr>
          <p:spPr>
            <a:xfrm>
              <a:off x="3527079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2" name="pt2742"/>
            <p:cNvSpPr/>
            <p:nvPr/>
          </p:nvSpPr>
          <p:spPr>
            <a:xfrm>
              <a:off x="3004653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3" name="pt2743"/>
            <p:cNvSpPr/>
            <p:nvPr/>
          </p:nvSpPr>
          <p:spPr>
            <a:xfrm>
              <a:off x="3537567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4" name="pt2744"/>
            <p:cNvSpPr/>
            <p:nvPr/>
          </p:nvSpPr>
          <p:spPr>
            <a:xfrm>
              <a:off x="3132922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5" name="pt2745"/>
            <p:cNvSpPr/>
            <p:nvPr/>
          </p:nvSpPr>
          <p:spPr>
            <a:xfrm>
              <a:off x="2519766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6" name="pt2746"/>
            <p:cNvSpPr/>
            <p:nvPr/>
          </p:nvSpPr>
          <p:spPr>
            <a:xfrm>
              <a:off x="3522241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7" name="pt2747"/>
            <p:cNvSpPr/>
            <p:nvPr/>
          </p:nvSpPr>
          <p:spPr>
            <a:xfrm>
              <a:off x="3052053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8" name="pt2748"/>
            <p:cNvSpPr/>
            <p:nvPr/>
          </p:nvSpPr>
          <p:spPr>
            <a:xfrm>
              <a:off x="3044815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9" name="pt2749"/>
            <p:cNvSpPr/>
            <p:nvPr/>
          </p:nvSpPr>
          <p:spPr>
            <a:xfrm>
              <a:off x="3066924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0" name="pt2750"/>
            <p:cNvSpPr/>
            <p:nvPr/>
          </p:nvSpPr>
          <p:spPr>
            <a:xfrm>
              <a:off x="2778881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1" name="pt2751"/>
            <p:cNvSpPr/>
            <p:nvPr/>
          </p:nvSpPr>
          <p:spPr>
            <a:xfrm>
              <a:off x="3885648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2" name="pt2752"/>
            <p:cNvSpPr/>
            <p:nvPr/>
          </p:nvSpPr>
          <p:spPr>
            <a:xfrm>
              <a:off x="3090706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3" name="pt2753"/>
            <p:cNvSpPr/>
            <p:nvPr/>
          </p:nvSpPr>
          <p:spPr>
            <a:xfrm>
              <a:off x="3269921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4" name="pt2754"/>
            <p:cNvSpPr/>
            <p:nvPr/>
          </p:nvSpPr>
          <p:spPr>
            <a:xfrm>
              <a:off x="2606698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5" name="pt2755"/>
            <p:cNvSpPr/>
            <p:nvPr/>
          </p:nvSpPr>
          <p:spPr>
            <a:xfrm>
              <a:off x="3803331" y="306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6" name="pt2756"/>
            <p:cNvSpPr/>
            <p:nvPr/>
          </p:nvSpPr>
          <p:spPr>
            <a:xfrm>
              <a:off x="2931290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7" name="pt2757"/>
            <p:cNvSpPr/>
            <p:nvPr/>
          </p:nvSpPr>
          <p:spPr>
            <a:xfrm>
              <a:off x="3877883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8" name="pt2758"/>
            <p:cNvSpPr/>
            <p:nvPr/>
          </p:nvSpPr>
          <p:spPr>
            <a:xfrm>
              <a:off x="3405604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9" name="pt2759"/>
            <p:cNvSpPr/>
            <p:nvPr/>
          </p:nvSpPr>
          <p:spPr>
            <a:xfrm>
              <a:off x="2904617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0" name="pt2760"/>
            <p:cNvSpPr/>
            <p:nvPr/>
          </p:nvSpPr>
          <p:spPr>
            <a:xfrm>
              <a:off x="3167443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1" name="pt2761"/>
            <p:cNvSpPr/>
            <p:nvPr/>
          </p:nvSpPr>
          <p:spPr>
            <a:xfrm>
              <a:off x="3425687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2" name="pt2762"/>
            <p:cNvSpPr/>
            <p:nvPr/>
          </p:nvSpPr>
          <p:spPr>
            <a:xfrm>
              <a:off x="2565043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3" name="pt2763"/>
            <p:cNvSpPr/>
            <p:nvPr/>
          </p:nvSpPr>
          <p:spPr>
            <a:xfrm>
              <a:off x="313875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4" name="pt2764"/>
            <p:cNvSpPr/>
            <p:nvPr/>
          </p:nvSpPr>
          <p:spPr>
            <a:xfrm>
              <a:off x="3937548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5" name="pt2765"/>
            <p:cNvSpPr/>
            <p:nvPr/>
          </p:nvSpPr>
          <p:spPr>
            <a:xfrm>
              <a:off x="3286456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6" name="pt2766"/>
            <p:cNvSpPr/>
            <p:nvPr/>
          </p:nvSpPr>
          <p:spPr>
            <a:xfrm>
              <a:off x="3660903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7" name="pt2767"/>
            <p:cNvSpPr/>
            <p:nvPr/>
          </p:nvSpPr>
          <p:spPr>
            <a:xfrm>
              <a:off x="3104871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8" name="pt2768"/>
            <p:cNvSpPr/>
            <p:nvPr/>
          </p:nvSpPr>
          <p:spPr>
            <a:xfrm>
              <a:off x="2651211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9" name="pt2769"/>
            <p:cNvSpPr/>
            <p:nvPr/>
          </p:nvSpPr>
          <p:spPr>
            <a:xfrm>
              <a:off x="277180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0" name="pt2770"/>
            <p:cNvSpPr/>
            <p:nvPr/>
          </p:nvSpPr>
          <p:spPr>
            <a:xfrm>
              <a:off x="2699539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1" name="pt2771"/>
            <p:cNvSpPr/>
            <p:nvPr/>
          </p:nvSpPr>
          <p:spPr>
            <a:xfrm>
              <a:off x="3006514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2" name="pt2772"/>
            <p:cNvSpPr/>
            <p:nvPr/>
          </p:nvSpPr>
          <p:spPr>
            <a:xfrm>
              <a:off x="2638901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3" name="pt2773"/>
            <p:cNvSpPr/>
            <p:nvPr/>
          </p:nvSpPr>
          <p:spPr>
            <a:xfrm>
              <a:off x="311487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4" name="pt2774"/>
            <p:cNvSpPr/>
            <p:nvPr/>
          </p:nvSpPr>
          <p:spPr>
            <a:xfrm>
              <a:off x="305996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5" name="pt2775"/>
            <p:cNvSpPr/>
            <p:nvPr/>
          </p:nvSpPr>
          <p:spPr>
            <a:xfrm>
              <a:off x="2380398" y="3645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6" name="pt2776"/>
            <p:cNvSpPr/>
            <p:nvPr/>
          </p:nvSpPr>
          <p:spPr>
            <a:xfrm>
              <a:off x="2805743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7" name="pt2777"/>
            <p:cNvSpPr/>
            <p:nvPr/>
          </p:nvSpPr>
          <p:spPr>
            <a:xfrm>
              <a:off x="3252913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t2778"/>
            <p:cNvSpPr/>
            <p:nvPr/>
          </p:nvSpPr>
          <p:spPr>
            <a:xfrm>
              <a:off x="3310152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t2779"/>
            <p:cNvSpPr/>
            <p:nvPr/>
          </p:nvSpPr>
          <p:spPr>
            <a:xfrm>
              <a:off x="2984647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t2780"/>
            <p:cNvSpPr/>
            <p:nvPr/>
          </p:nvSpPr>
          <p:spPr>
            <a:xfrm>
              <a:off x="3874801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t2781"/>
            <p:cNvSpPr/>
            <p:nvPr/>
          </p:nvSpPr>
          <p:spPr>
            <a:xfrm>
              <a:off x="3182359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t2782"/>
            <p:cNvSpPr/>
            <p:nvPr/>
          </p:nvSpPr>
          <p:spPr>
            <a:xfrm>
              <a:off x="282130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t2783"/>
            <p:cNvSpPr/>
            <p:nvPr/>
          </p:nvSpPr>
          <p:spPr>
            <a:xfrm>
              <a:off x="305414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t2784"/>
            <p:cNvSpPr/>
            <p:nvPr/>
          </p:nvSpPr>
          <p:spPr>
            <a:xfrm>
              <a:off x="2885075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t2785"/>
            <p:cNvSpPr/>
            <p:nvPr/>
          </p:nvSpPr>
          <p:spPr>
            <a:xfrm>
              <a:off x="320138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t2786"/>
            <p:cNvSpPr/>
            <p:nvPr/>
          </p:nvSpPr>
          <p:spPr>
            <a:xfrm>
              <a:off x="2891938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t2787"/>
            <p:cNvSpPr/>
            <p:nvPr/>
          </p:nvSpPr>
          <p:spPr>
            <a:xfrm>
              <a:off x="2820408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t2788"/>
            <p:cNvSpPr/>
            <p:nvPr/>
          </p:nvSpPr>
          <p:spPr>
            <a:xfrm>
              <a:off x="2957417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t2789"/>
            <p:cNvSpPr/>
            <p:nvPr/>
          </p:nvSpPr>
          <p:spPr>
            <a:xfrm>
              <a:off x="314107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t2790"/>
            <p:cNvSpPr/>
            <p:nvPr/>
          </p:nvSpPr>
          <p:spPr>
            <a:xfrm>
              <a:off x="337603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t2791"/>
            <p:cNvSpPr/>
            <p:nvPr/>
          </p:nvSpPr>
          <p:spPr>
            <a:xfrm>
              <a:off x="278735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t2792"/>
            <p:cNvSpPr/>
            <p:nvPr/>
          </p:nvSpPr>
          <p:spPr>
            <a:xfrm>
              <a:off x="2990213" y="527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t2793"/>
            <p:cNvSpPr/>
            <p:nvPr/>
          </p:nvSpPr>
          <p:spPr>
            <a:xfrm>
              <a:off x="2867031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t2794"/>
            <p:cNvSpPr/>
            <p:nvPr/>
          </p:nvSpPr>
          <p:spPr>
            <a:xfrm>
              <a:off x="3196758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t2795"/>
            <p:cNvSpPr/>
            <p:nvPr/>
          </p:nvSpPr>
          <p:spPr>
            <a:xfrm>
              <a:off x="3298737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t2796"/>
            <p:cNvSpPr/>
            <p:nvPr/>
          </p:nvSpPr>
          <p:spPr>
            <a:xfrm>
              <a:off x="3334507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t2797"/>
            <p:cNvSpPr/>
            <p:nvPr/>
          </p:nvSpPr>
          <p:spPr>
            <a:xfrm>
              <a:off x="2743516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t2798"/>
            <p:cNvSpPr/>
            <p:nvPr/>
          </p:nvSpPr>
          <p:spPr>
            <a:xfrm>
              <a:off x="2935847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t2799"/>
            <p:cNvSpPr/>
            <p:nvPr/>
          </p:nvSpPr>
          <p:spPr>
            <a:xfrm>
              <a:off x="2862404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t2800"/>
            <p:cNvSpPr/>
            <p:nvPr/>
          </p:nvSpPr>
          <p:spPr>
            <a:xfrm>
              <a:off x="304126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t2801"/>
            <p:cNvSpPr/>
            <p:nvPr/>
          </p:nvSpPr>
          <p:spPr>
            <a:xfrm>
              <a:off x="3367766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t2802"/>
            <p:cNvSpPr/>
            <p:nvPr/>
          </p:nvSpPr>
          <p:spPr>
            <a:xfrm>
              <a:off x="340615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t2803"/>
            <p:cNvSpPr/>
            <p:nvPr/>
          </p:nvSpPr>
          <p:spPr>
            <a:xfrm>
              <a:off x="2609157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t2804"/>
            <p:cNvSpPr/>
            <p:nvPr/>
          </p:nvSpPr>
          <p:spPr>
            <a:xfrm>
              <a:off x="2627415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t2805"/>
            <p:cNvSpPr/>
            <p:nvPr/>
          </p:nvSpPr>
          <p:spPr>
            <a:xfrm>
              <a:off x="3198119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t2806"/>
            <p:cNvSpPr/>
            <p:nvPr/>
          </p:nvSpPr>
          <p:spPr>
            <a:xfrm>
              <a:off x="313926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t2807"/>
            <p:cNvSpPr/>
            <p:nvPr/>
          </p:nvSpPr>
          <p:spPr>
            <a:xfrm>
              <a:off x="3365316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t2808"/>
            <p:cNvSpPr/>
            <p:nvPr/>
          </p:nvSpPr>
          <p:spPr>
            <a:xfrm>
              <a:off x="2650903" y="4838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pt2809"/>
            <p:cNvSpPr/>
            <p:nvPr/>
          </p:nvSpPr>
          <p:spPr>
            <a:xfrm>
              <a:off x="2478208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0" name="pt2810"/>
            <p:cNvSpPr/>
            <p:nvPr/>
          </p:nvSpPr>
          <p:spPr>
            <a:xfrm>
              <a:off x="3630040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t2811"/>
            <p:cNvSpPr/>
            <p:nvPr/>
          </p:nvSpPr>
          <p:spPr>
            <a:xfrm>
              <a:off x="3230155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t2812"/>
            <p:cNvSpPr/>
            <p:nvPr/>
          </p:nvSpPr>
          <p:spPr>
            <a:xfrm>
              <a:off x="3310012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t2813"/>
            <p:cNvSpPr/>
            <p:nvPr/>
          </p:nvSpPr>
          <p:spPr>
            <a:xfrm>
              <a:off x="2714579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pt2814"/>
            <p:cNvSpPr/>
            <p:nvPr/>
          </p:nvSpPr>
          <p:spPr>
            <a:xfrm>
              <a:off x="2986576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pt2815"/>
            <p:cNvSpPr/>
            <p:nvPr/>
          </p:nvSpPr>
          <p:spPr>
            <a:xfrm>
              <a:off x="3075335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6" name="pt2816"/>
            <p:cNvSpPr/>
            <p:nvPr/>
          </p:nvSpPr>
          <p:spPr>
            <a:xfrm>
              <a:off x="2826820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t2817"/>
            <p:cNvSpPr/>
            <p:nvPr/>
          </p:nvSpPr>
          <p:spPr>
            <a:xfrm>
              <a:off x="2994925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t2818"/>
            <p:cNvSpPr/>
            <p:nvPr/>
          </p:nvSpPr>
          <p:spPr>
            <a:xfrm>
              <a:off x="3436313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t2819"/>
            <p:cNvSpPr/>
            <p:nvPr/>
          </p:nvSpPr>
          <p:spPr>
            <a:xfrm>
              <a:off x="307813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t2820"/>
            <p:cNvSpPr/>
            <p:nvPr/>
          </p:nvSpPr>
          <p:spPr>
            <a:xfrm>
              <a:off x="3209530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pt2821"/>
            <p:cNvSpPr/>
            <p:nvPr/>
          </p:nvSpPr>
          <p:spPr>
            <a:xfrm>
              <a:off x="2938227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pt2822"/>
            <p:cNvSpPr/>
            <p:nvPr/>
          </p:nvSpPr>
          <p:spPr>
            <a:xfrm>
              <a:off x="349982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pt2823"/>
            <p:cNvSpPr/>
            <p:nvPr/>
          </p:nvSpPr>
          <p:spPr>
            <a:xfrm>
              <a:off x="335748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4" name="pt2824"/>
            <p:cNvSpPr/>
            <p:nvPr/>
          </p:nvSpPr>
          <p:spPr>
            <a:xfrm>
              <a:off x="2869362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t2825"/>
            <p:cNvSpPr/>
            <p:nvPr/>
          </p:nvSpPr>
          <p:spPr>
            <a:xfrm>
              <a:off x="331853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t2826"/>
            <p:cNvSpPr/>
            <p:nvPr/>
          </p:nvSpPr>
          <p:spPr>
            <a:xfrm>
              <a:off x="3196817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t2827"/>
            <p:cNvSpPr/>
            <p:nvPr/>
          </p:nvSpPr>
          <p:spPr>
            <a:xfrm>
              <a:off x="3121466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t2828"/>
            <p:cNvSpPr/>
            <p:nvPr/>
          </p:nvSpPr>
          <p:spPr>
            <a:xfrm>
              <a:off x="3221647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t2829"/>
            <p:cNvSpPr/>
            <p:nvPr/>
          </p:nvSpPr>
          <p:spPr>
            <a:xfrm>
              <a:off x="3136978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t2830"/>
            <p:cNvSpPr/>
            <p:nvPr/>
          </p:nvSpPr>
          <p:spPr>
            <a:xfrm>
              <a:off x="3169994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pt2831"/>
            <p:cNvSpPr/>
            <p:nvPr/>
          </p:nvSpPr>
          <p:spPr>
            <a:xfrm>
              <a:off x="303789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pt2832"/>
            <p:cNvSpPr/>
            <p:nvPr/>
          </p:nvSpPr>
          <p:spPr>
            <a:xfrm>
              <a:off x="339747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pt2833"/>
            <p:cNvSpPr/>
            <p:nvPr/>
          </p:nvSpPr>
          <p:spPr>
            <a:xfrm>
              <a:off x="2894184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pt2834"/>
            <p:cNvSpPr/>
            <p:nvPr/>
          </p:nvSpPr>
          <p:spPr>
            <a:xfrm>
              <a:off x="2611953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pt2835"/>
            <p:cNvSpPr/>
            <p:nvPr/>
          </p:nvSpPr>
          <p:spPr>
            <a:xfrm>
              <a:off x="3013635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6" name="pt2836"/>
            <p:cNvSpPr/>
            <p:nvPr/>
          </p:nvSpPr>
          <p:spPr>
            <a:xfrm>
              <a:off x="3002005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t2837"/>
            <p:cNvSpPr/>
            <p:nvPr/>
          </p:nvSpPr>
          <p:spPr>
            <a:xfrm>
              <a:off x="3523102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t2838"/>
            <p:cNvSpPr/>
            <p:nvPr/>
          </p:nvSpPr>
          <p:spPr>
            <a:xfrm>
              <a:off x="2676844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t2839"/>
            <p:cNvSpPr/>
            <p:nvPr/>
          </p:nvSpPr>
          <p:spPr>
            <a:xfrm>
              <a:off x="2713140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t2840"/>
            <p:cNvSpPr/>
            <p:nvPr/>
          </p:nvSpPr>
          <p:spPr>
            <a:xfrm>
              <a:off x="2961495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t2841"/>
            <p:cNvSpPr/>
            <p:nvPr/>
          </p:nvSpPr>
          <p:spPr>
            <a:xfrm>
              <a:off x="3058013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pt2842"/>
            <p:cNvSpPr/>
            <p:nvPr/>
          </p:nvSpPr>
          <p:spPr>
            <a:xfrm>
              <a:off x="3563816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pt2843"/>
            <p:cNvSpPr/>
            <p:nvPr/>
          </p:nvSpPr>
          <p:spPr>
            <a:xfrm>
              <a:off x="302058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pt2844"/>
            <p:cNvSpPr/>
            <p:nvPr/>
          </p:nvSpPr>
          <p:spPr>
            <a:xfrm>
              <a:off x="2961748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pt2845"/>
            <p:cNvSpPr/>
            <p:nvPr/>
          </p:nvSpPr>
          <p:spPr>
            <a:xfrm>
              <a:off x="142897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6" name="pt2846"/>
            <p:cNvSpPr/>
            <p:nvPr/>
          </p:nvSpPr>
          <p:spPr>
            <a:xfrm>
              <a:off x="3102697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t2847"/>
            <p:cNvSpPr/>
            <p:nvPr/>
          </p:nvSpPr>
          <p:spPr>
            <a:xfrm>
              <a:off x="3530307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t2848"/>
            <p:cNvSpPr/>
            <p:nvPr/>
          </p:nvSpPr>
          <p:spPr>
            <a:xfrm>
              <a:off x="3219022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t2849"/>
            <p:cNvSpPr/>
            <p:nvPr/>
          </p:nvSpPr>
          <p:spPr>
            <a:xfrm>
              <a:off x="3027933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t2850"/>
            <p:cNvSpPr/>
            <p:nvPr/>
          </p:nvSpPr>
          <p:spPr>
            <a:xfrm>
              <a:off x="2765064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t2851"/>
            <p:cNvSpPr/>
            <p:nvPr/>
          </p:nvSpPr>
          <p:spPr>
            <a:xfrm>
              <a:off x="2960428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g2852"/>
            <p:cNvSpPr/>
            <p:nvPr/>
          </p:nvSpPr>
          <p:spPr>
            <a:xfrm>
              <a:off x="1138739" y="2990019"/>
              <a:ext cx="3203496" cy="2253853"/>
            </a:xfrm>
            <a:custGeom>
              <a:avLst/>
              <a:gdLst/>
              <a:ahLst/>
              <a:cxnLst/>
              <a:rect l="0" t="0" r="0" b="0"/>
              <a:pathLst>
                <a:path w="3203496" h="2253853">
                  <a:moveTo>
                    <a:pt x="0" y="0"/>
                  </a:moveTo>
                  <a:lnTo>
                    <a:pt x="40550" y="28397"/>
                  </a:lnTo>
                  <a:lnTo>
                    <a:pt x="81101" y="56793"/>
                  </a:lnTo>
                  <a:lnTo>
                    <a:pt x="121651" y="85186"/>
                  </a:lnTo>
                  <a:lnTo>
                    <a:pt x="162202" y="113575"/>
                  </a:lnTo>
                  <a:lnTo>
                    <a:pt x="202752" y="141962"/>
                  </a:lnTo>
                  <a:lnTo>
                    <a:pt x="243303" y="170346"/>
                  </a:lnTo>
                  <a:lnTo>
                    <a:pt x="283854" y="198726"/>
                  </a:lnTo>
                  <a:lnTo>
                    <a:pt x="324404" y="227102"/>
                  </a:lnTo>
                  <a:lnTo>
                    <a:pt x="364955" y="255474"/>
                  </a:lnTo>
                  <a:lnTo>
                    <a:pt x="405505" y="283842"/>
                  </a:lnTo>
                  <a:lnTo>
                    <a:pt x="446056" y="312205"/>
                  </a:lnTo>
                  <a:lnTo>
                    <a:pt x="486607" y="340563"/>
                  </a:lnTo>
                  <a:lnTo>
                    <a:pt x="527157" y="368915"/>
                  </a:lnTo>
                  <a:lnTo>
                    <a:pt x="567708" y="397261"/>
                  </a:lnTo>
                  <a:lnTo>
                    <a:pt x="608258" y="425600"/>
                  </a:lnTo>
                  <a:lnTo>
                    <a:pt x="648809" y="453933"/>
                  </a:lnTo>
                  <a:lnTo>
                    <a:pt x="689360" y="482257"/>
                  </a:lnTo>
                  <a:lnTo>
                    <a:pt x="729910" y="510572"/>
                  </a:lnTo>
                  <a:lnTo>
                    <a:pt x="770461" y="538878"/>
                  </a:lnTo>
                  <a:lnTo>
                    <a:pt x="811011" y="567173"/>
                  </a:lnTo>
                  <a:lnTo>
                    <a:pt x="851562" y="595457"/>
                  </a:lnTo>
                  <a:lnTo>
                    <a:pt x="892113" y="623727"/>
                  </a:lnTo>
                  <a:lnTo>
                    <a:pt x="932663" y="651983"/>
                  </a:lnTo>
                  <a:lnTo>
                    <a:pt x="973214" y="680222"/>
                  </a:lnTo>
                  <a:lnTo>
                    <a:pt x="1013764" y="708443"/>
                  </a:lnTo>
                  <a:lnTo>
                    <a:pt x="1054315" y="736643"/>
                  </a:lnTo>
                  <a:lnTo>
                    <a:pt x="1094866" y="764820"/>
                  </a:lnTo>
                  <a:lnTo>
                    <a:pt x="1135416" y="792970"/>
                  </a:lnTo>
                  <a:lnTo>
                    <a:pt x="1175967" y="821090"/>
                  </a:lnTo>
                  <a:lnTo>
                    <a:pt x="1216517" y="849174"/>
                  </a:lnTo>
                  <a:lnTo>
                    <a:pt x="1257068" y="877219"/>
                  </a:lnTo>
                  <a:lnTo>
                    <a:pt x="1297619" y="905217"/>
                  </a:lnTo>
                  <a:lnTo>
                    <a:pt x="1338169" y="933161"/>
                  </a:lnTo>
                  <a:lnTo>
                    <a:pt x="1378720" y="961043"/>
                  </a:lnTo>
                  <a:lnTo>
                    <a:pt x="1419270" y="988850"/>
                  </a:lnTo>
                  <a:lnTo>
                    <a:pt x="1459821" y="1016572"/>
                  </a:lnTo>
                  <a:lnTo>
                    <a:pt x="1500372" y="1044192"/>
                  </a:lnTo>
                  <a:lnTo>
                    <a:pt x="1540922" y="1071693"/>
                  </a:lnTo>
                  <a:lnTo>
                    <a:pt x="1581473" y="1099053"/>
                  </a:lnTo>
                  <a:lnTo>
                    <a:pt x="1622023" y="1126250"/>
                  </a:lnTo>
                  <a:lnTo>
                    <a:pt x="1662574" y="1153258"/>
                  </a:lnTo>
                  <a:lnTo>
                    <a:pt x="1703124" y="1180048"/>
                  </a:lnTo>
                  <a:lnTo>
                    <a:pt x="1743675" y="1206595"/>
                  </a:lnTo>
                  <a:lnTo>
                    <a:pt x="1784226" y="1232874"/>
                  </a:lnTo>
                  <a:lnTo>
                    <a:pt x="1824776" y="1258868"/>
                  </a:lnTo>
                  <a:lnTo>
                    <a:pt x="1865327" y="1284566"/>
                  </a:lnTo>
                  <a:lnTo>
                    <a:pt x="1905877" y="1309969"/>
                  </a:lnTo>
                  <a:lnTo>
                    <a:pt x="1946428" y="1335087"/>
                  </a:lnTo>
                  <a:lnTo>
                    <a:pt x="1986979" y="1359939"/>
                  </a:lnTo>
                  <a:lnTo>
                    <a:pt x="2027529" y="1384549"/>
                  </a:lnTo>
                  <a:lnTo>
                    <a:pt x="2068080" y="1408944"/>
                  </a:lnTo>
                  <a:lnTo>
                    <a:pt x="2108630" y="1433152"/>
                  </a:lnTo>
                  <a:lnTo>
                    <a:pt x="2149181" y="1457197"/>
                  </a:lnTo>
                  <a:lnTo>
                    <a:pt x="2189732" y="1481103"/>
                  </a:lnTo>
                  <a:lnTo>
                    <a:pt x="2230282" y="1504891"/>
                  </a:lnTo>
                  <a:lnTo>
                    <a:pt x="2270833" y="1528579"/>
                  </a:lnTo>
                  <a:lnTo>
                    <a:pt x="2311383" y="1552181"/>
                  </a:lnTo>
                  <a:lnTo>
                    <a:pt x="2351934" y="1575711"/>
                  </a:lnTo>
                  <a:lnTo>
                    <a:pt x="2392485" y="1599178"/>
                  </a:lnTo>
                  <a:lnTo>
                    <a:pt x="2433035" y="1622592"/>
                  </a:lnTo>
                  <a:lnTo>
                    <a:pt x="2473586" y="1645960"/>
                  </a:lnTo>
                  <a:lnTo>
                    <a:pt x="2514136" y="1669288"/>
                  </a:lnTo>
                  <a:lnTo>
                    <a:pt x="2554687" y="1692582"/>
                  </a:lnTo>
                  <a:lnTo>
                    <a:pt x="2595238" y="1715845"/>
                  </a:lnTo>
                  <a:lnTo>
                    <a:pt x="2635788" y="1739082"/>
                  </a:lnTo>
                  <a:lnTo>
                    <a:pt x="2676339" y="1762296"/>
                  </a:lnTo>
                  <a:lnTo>
                    <a:pt x="2716889" y="1785489"/>
                  </a:lnTo>
                  <a:lnTo>
                    <a:pt x="2757440" y="1808664"/>
                  </a:lnTo>
                  <a:lnTo>
                    <a:pt x="2797991" y="1831823"/>
                  </a:lnTo>
                  <a:lnTo>
                    <a:pt x="2838541" y="1854967"/>
                  </a:lnTo>
                  <a:lnTo>
                    <a:pt x="2879092" y="1878098"/>
                  </a:lnTo>
                  <a:lnTo>
                    <a:pt x="2919642" y="1901217"/>
                  </a:lnTo>
                  <a:lnTo>
                    <a:pt x="2960193" y="1924326"/>
                  </a:lnTo>
                  <a:lnTo>
                    <a:pt x="3000744" y="1947425"/>
                  </a:lnTo>
                  <a:lnTo>
                    <a:pt x="3041294" y="1970515"/>
                  </a:lnTo>
                  <a:lnTo>
                    <a:pt x="3081845" y="1993598"/>
                  </a:lnTo>
                  <a:lnTo>
                    <a:pt x="3122395" y="2016673"/>
                  </a:lnTo>
                  <a:lnTo>
                    <a:pt x="3162946" y="2039742"/>
                  </a:lnTo>
                  <a:lnTo>
                    <a:pt x="3203496" y="2062805"/>
                  </a:lnTo>
                  <a:lnTo>
                    <a:pt x="3203496" y="2253853"/>
                  </a:lnTo>
                  <a:lnTo>
                    <a:pt x="3162946" y="2225501"/>
                  </a:lnTo>
                  <a:lnTo>
                    <a:pt x="3122395" y="2197154"/>
                  </a:lnTo>
                  <a:lnTo>
                    <a:pt x="3081845" y="2168814"/>
                  </a:lnTo>
                  <a:lnTo>
                    <a:pt x="3041294" y="2140482"/>
                  </a:lnTo>
                  <a:lnTo>
                    <a:pt x="3000744" y="2112157"/>
                  </a:lnTo>
                  <a:lnTo>
                    <a:pt x="2960193" y="2083841"/>
                  </a:lnTo>
                  <a:lnTo>
                    <a:pt x="2919642" y="2055534"/>
                  </a:lnTo>
                  <a:lnTo>
                    <a:pt x="2879092" y="2027238"/>
                  </a:lnTo>
                  <a:lnTo>
                    <a:pt x="2838541" y="1998954"/>
                  </a:lnTo>
                  <a:lnTo>
                    <a:pt x="2797991" y="1970683"/>
                  </a:lnTo>
                  <a:lnTo>
                    <a:pt x="2757440" y="1942426"/>
                  </a:lnTo>
                  <a:lnTo>
                    <a:pt x="2716889" y="1914186"/>
                  </a:lnTo>
                  <a:lnTo>
                    <a:pt x="2676339" y="1885964"/>
                  </a:lnTo>
                  <a:lnTo>
                    <a:pt x="2635788" y="1857762"/>
                  </a:lnTo>
                  <a:lnTo>
                    <a:pt x="2595238" y="1829584"/>
                  </a:lnTo>
                  <a:lnTo>
                    <a:pt x="2554687" y="1801432"/>
                  </a:lnTo>
                  <a:lnTo>
                    <a:pt x="2514136" y="1773310"/>
                  </a:lnTo>
                  <a:lnTo>
                    <a:pt x="2473586" y="1745223"/>
                  </a:lnTo>
                  <a:lnTo>
                    <a:pt x="2433035" y="1717176"/>
                  </a:lnTo>
                  <a:lnTo>
                    <a:pt x="2392485" y="1689175"/>
                  </a:lnTo>
                  <a:lnTo>
                    <a:pt x="2351934" y="1661227"/>
                  </a:lnTo>
                  <a:lnTo>
                    <a:pt x="2311383" y="1633341"/>
                  </a:lnTo>
                  <a:lnTo>
                    <a:pt x="2270833" y="1605528"/>
                  </a:lnTo>
                  <a:lnTo>
                    <a:pt x="2230282" y="1577801"/>
                  </a:lnTo>
                  <a:lnTo>
                    <a:pt x="2189732" y="1550174"/>
                  </a:lnTo>
                  <a:lnTo>
                    <a:pt x="2149181" y="1522665"/>
                  </a:lnTo>
                  <a:lnTo>
                    <a:pt x="2108630" y="1495295"/>
                  </a:lnTo>
                  <a:lnTo>
                    <a:pt x="2068080" y="1468086"/>
                  </a:lnTo>
                  <a:lnTo>
                    <a:pt x="2027529" y="1441066"/>
                  </a:lnTo>
                  <a:lnTo>
                    <a:pt x="1986979" y="1414261"/>
                  </a:lnTo>
                  <a:lnTo>
                    <a:pt x="1946428" y="1387698"/>
                  </a:lnTo>
                  <a:lnTo>
                    <a:pt x="1905877" y="1361401"/>
                  </a:lnTo>
                  <a:lnTo>
                    <a:pt x="1865327" y="1335389"/>
                  </a:lnTo>
                  <a:lnTo>
                    <a:pt x="1824776" y="1309672"/>
                  </a:lnTo>
                  <a:lnTo>
                    <a:pt x="1784226" y="1284250"/>
                  </a:lnTo>
                  <a:lnTo>
                    <a:pt x="1743675" y="1259114"/>
                  </a:lnTo>
                  <a:lnTo>
                    <a:pt x="1703124" y="1234246"/>
                  </a:lnTo>
                  <a:lnTo>
                    <a:pt x="1662574" y="1209621"/>
                  </a:lnTo>
                  <a:lnTo>
                    <a:pt x="1622023" y="1185213"/>
                  </a:lnTo>
                  <a:lnTo>
                    <a:pt x="1581473" y="1160995"/>
                  </a:lnTo>
                  <a:lnTo>
                    <a:pt x="1540922" y="1136940"/>
                  </a:lnTo>
                  <a:lnTo>
                    <a:pt x="1500372" y="1113025"/>
                  </a:lnTo>
                  <a:lnTo>
                    <a:pt x="1459821" y="1089230"/>
                  </a:lnTo>
                  <a:lnTo>
                    <a:pt x="1419270" y="1065536"/>
                  </a:lnTo>
                  <a:lnTo>
                    <a:pt x="1378720" y="1041929"/>
                  </a:lnTo>
                  <a:lnTo>
                    <a:pt x="1338169" y="1018395"/>
                  </a:lnTo>
                  <a:lnTo>
                    <a:pt x="1297619" y="994924"/>
                  </a:lnTo>
                  <a:lnTo>
                    <a:pt x="1257068" y="971507"/>
                  </a:lnTo>
                  <a:lnTo>
                    <a:pt x="1216517" y="948136"/>
                  </a:lnTo>
                  <a:lnTo>
                    <a:pt x="1175967" y="924806"/>
                  </a:lnTo>
                  <a:lnTo>
                    <a:pt x="1135416" y="901510"/>
                  </a:lnTo>
                  <a:lnTo>
                    <a:pt x="1094866" y="878245"/>
                  </a:lnTo>
                  <a:lnTo>
                    <a:pt x="1054315" y="855006"/>
                  </a:lnTo>
                  <a:lnTo>
                    <a:pt x="1013764" y="831791"/>
                  </a:lnTo>
                  <a:lnTo>
                    <a:pt x="973214" y="808597"/>
                  </a:lnTo>
                  <a:lnTo>
                    <a:pt x="932663" y="785421"/>
                  </a:lnTo>
                  <a:lnTo>
                    <a:pt x="892113" y="762261"/>
                  </a:lnTo>
                  <a:lnTo>
                    <a:pt x="851562" y="739116"/>
                  </a:lnTo>
                  <a:lnTo>
                    <a:pt x="811011" y="715985"/>
                  </a:lnTo>
                  <a:lnTo>
                    <a:pt x="770461" y="692865"/>
                  </a:lnTo>
                  <a:lnTo>
                    <a:pt x="729910" y="669755"/>
                  </a:lnTo>
                  <a:lnTo>
                    <a:pt x="689360" y="646655"/>
                  </a:lnTo>
                  <a:lnTo>
                    <a:pt x="648809" y="623564"/>
                  </a:lnTo>
                  <a:lnTo>
                    <a:pt x="608258" y="600481"/>
                  </a:lnTo>
                  <a:lnTo>
                    <a:pt x="567708" y="577406"/>
                  </a:lnTo>
                  <a:lnTo>
                    <a:pt x="527157" y="554336"/>
                  </a:lnTo>
                  <a:lnTo>
                    <a:pt x="486607" y="531273"/>
                  </a:lnTo>
                  <a:lnTo>
                    <a:pt x="446056" y="508216"/>
                  </a:lnTo>
                  <a:lnTo>
                    <a:pt x="405505" y="485164"/>
                  </a:lnTo>
                  <a:lnTo>
                    <a:pt x="364955" y="462116"/>
                  </a:lnTo>
                  <a:lnTo>
                    <a:pt x="324404" y="439073"/>
                  </a:lnTo>
                  <a:lnTo>
                    <a:pt x="283854" y="416034"/>
                  </a:lnTo>
                  <a:lnTo>
                    <a:pt x="243303" y="392999"/>
                  </a:lnTo>
                  <a:lnTo>
                    <a:pt x="202752" y="369967"/>
                  </a:lnTo>
                  <a:lnTo>
                    <a:pt x="162202" y="346939"/>
                  </a:lnTo>
                  <a:lnTo>
                    <a:pt x="121651" y="323913"/>
                  </a:lnTo>
                  <a:lnTo>
                    <a:pt x="81101" y="300891"/>
                  </a:lnTo>
                  <a:lnTo>
                    <a:pt x="40550" y="277871"/>
                  </a:lnTo>
                  <a:lnTo>
                    <a:pt x="0" y="25485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3" name="pl2853"/>
            <p:cNvSpPr/>
            <p:nvPr/>
          </p:nvSpPr>
          <p:spPr>
            <a:xfrm>
              <a:off x="1138739" y="2990019"/>
              <a:ext cx="3203496" cy="2062805"/>
            </a:xfrm>
            <a:custGeom>
              <a:avLst/>
              <a:gdLst/>
              <a:ahLst/>
              <a:cxnLst/>
              <a:rect l="0" t="0" r="0" b="0"/>
              <a:pathLst>
                <a:path w="3203496" h="2062805">
                  <a:moveTo>
                    <a:pt x="0" y="0"/>
                  </a:moveTo>
                  <a:lnTo>
                    <a:pt x="40550" y="28397"/>
                  </a:lnTo>
                  <a:lnTo>
                    <a:pt x="81101" y="56793"/>
                  </a:lnTo>
                  <a:lnTo>
                    <a:pt x="121651" y="85186"/>
                  </a:lnTo>
                  <a:lnTo>
                    <a:pt x="162202" y="113575"/>
                  </a:lnTo>
                  <a:lnTo>
                    <a:pt x="202752" y="141962"/>
                  </a:lnTo>
                  <a:lnTo>
                    <a:pt x="243303" y="170346"/>
                  </a:lnTo>
                  <a:lnTo>
                    <a:pt x="283854" y="198726"/>
                  </a:lnTo>
                  <a:lnTo>
                    <a:pt x="324404" y="227102"/>
                  </a:lnTo>
                  <a:lnTo>
                    <a:pt x="364955" y="255474"/>
                  </a:lnTo>
                  <a:lnTo>
                    <a:pt x="405505" y="283842"/>
                  </a:lnTo>
                  <a:lnTo>
                    <a:pt x="446056" y="312205"/>
                  </a:lnTo>
                  <a:lnTo>
                    <a:pt x="486607" y="340563"/>
                  </a:lnTo>
                  <a:lnTo>
                    <a:pt x="527157" y="368915"/>
                  </a:lnTo>
                  <a:lnTo>
                    <a:pt x="567708" y="397261"/>
                  </a:lnTo>
                  <a:lnTo>
                    <a:pt x="608258" y="425600"/>
                  </a:lnTo>
                  <a:lnTo>
                    <a:pt x="648809" y="453933"/>
                  </a:lnTo>
                  <a:lnTo>
                    <a:pt x="689360" y="482257"/>
                  </a:lnTo>
                  <a:lnTo>
                    <a:pt x="729910" y="510572"/>
                  </a:lnTo>
                  <a:lnTo>
                    <a:pt x="770461" y="538878"/>
                  </a:lnTo>
                  <a:lnTo>
                    <a:pt x="811011" y="567173"/>
                  </a:lnTo>
                  <a:lnTo>
                    <a:pt x="851562" y="595457"/>
                  </a:lnTo>
                  <a:lnTo>
                    <a:pt x="892113" y="623727"/>
                  </a:lnTo>
                  <a:lnTo>
                    <a:pt x="932663" y="651983"/>
                  </a:lnTo>
                  <a:lnTo>
                    <a:pt x="973214" y="680222"/>
                  </a:lnTo>
                  <a:lnTo>
                    <a:pt x="1013764" y="708443"/>
                  </a:lnTo>
                  <a:lnTo>
                    <a:pt x="1054315" y="736643"/>
                  </a:lnTo>
                  <a:lnTo>
                    <a:pt x="1094866" y="764820"/>
                  </a:lnTo>
                  <a:lnTo>
                    <a:pt x="1135416" y="792970"/>
                  </a:lnTo>
                  <a:lnTo>
                    <a:pt x="1175967" y="821090"/>
                  </a:lnTo>
                  <a:lnTo>
                    <a:pt x="1216517" y="849174"/>
                  </a:lnTo>
                  <a:lnTo>
                    <a:pt x="1257068" y="877219"/>
                  </a:lnTo>
                  <a:lnTo>
                    <a:pt x="1297619" y="905217"/>
                  </a:lnTo>
                  <a:lnTo>
                    <a:pt x="1338169" y="933161"/>
                  </a:lnTo>
                  <a:lnTo>
                    <a:pt x="1378720" y="961043"/>
                  </a:lnTo>
                  <a:lnTo>
                    <a:pt x="1419270" y="988850"/>
                  </a:lnTo>
                  <a:lnTo>
                    <a:pt x="1459821" y="1016572"/>
                  </a:lnTo>
                  <a:lnTo>
                    <a:pt x="1500372" y="1044192"/>
                  </a:lnTo>
                  <a:lnTo>
                    <a:pt x="1540922" y="1071693"/>
                  </a:lnTo>
                  <a:lnTo>
                    <a:pt x="1581473" y="1099053"/>
                  </a:lnTo>
                  <a:lnTo>
                    <a:pt x="1622023" y="1126250"/>
                  </a:lnTo>
                  <a:lnTo>
                    <a:pt x="1662574" y="1153258"/>
                  </a:lnTo>
                  <a:lnTo>
                    <a:pt x="1703124" y="1180048"/>
                  </a:lnTo>
                  <a:lnTo>
                    <a:pt x="1743675" y="1206595"/>
                  </a:lnTo>
                  <a:lnTo>
                    <a:pt x="1784226" y="1232874"/>
                  </a:lnTo>
                  <a:lnTo>
                    <a:pt x="1824776" y="1258868"/>
                  </a:lnTo>
                  <a:lnTo>
                    <a:pt x="1865327" y="1284566"/>
                  </a:lnTo>
                  <a:lnTo>
                    <a:pt x="1905877" y="1309969"/>
                  </a:lnTo>
                  <a:lnTo>
                    <a:pt x="1946428" y="1335087"/>
                  </a:lnTo>
                  <a:lnTo>
                    <a:pt x="1986979" y="1359939"/>
                  </a:lnTo>
                  <a:lnTo>
                    <a:pt x="2027529" y="1384549"/>
                  </a:lnTo>
                  <a:lnTo>
                    <a:pt x="2068080" y="1408944"/>
                  </a:lnTo>
                  <a:lnTo>
                    <a:pt x="2108630" y="1433152"/>
                  </a:lnTo>
                  <a:lnTo>
                    <a:pt x="2149181" y="1457197"/>
                  </a:lnTo>
                  <a:lnTo>
                    <a:pt x="2189732" y="1481103"/>
                  </a:lnTo>
                  <a:lnTo>
                    <a:pt x="2230282" y="1504891"/>
                  </a:lnTo>
                  <a:lnTo>
                    <a:pt x="2270833" y="1528579"/>
                  </a:lnTo>
                  <a:lnTo>
                    <a:pt x="2311383" y="1552181"/>
                  </a:lnTo>
                  <a:lnTo>
                    <a:pt x="2351934" y="1575711"/>
                  </a:lnTo>
                  <a:lnTo>
                    <a:pt x="2392485" y="1599178"/>
                  </a:lnTo>
                  <a:lnTo>
                    <a:pt x="2433035" y="1622592"/>
                  </a:lnTo>
                  <a:lnTo>
                    <a:pt x="2473586" y="1645960"/>
                  </a:lnTo>
                  <a:lnTo>
                    <a:pt x="2514136" y="1669288"/>
                  </a:lnTo>
                  <a:lnTo>
                    <a:pt x="2554687" y="1692582"/>
                  </a:lnTo>
                  <a:lnTo>
                    <a:pt x="2595238" y="1715845"/>
                  </a:lnTo>
                  <a:lnTo>
                    <a:pt x="2635788" y="1739082"/>
                  </a:lnTo>
                  <a:lnTo>
                    <a:pt x="2676339" y="1762296"/>
                  </a:lnTo>
                  <a:lnTo>
                    <a:pt x="2716889" y="1785489"/>
                  </a:lnTo>
                  <a:lnTo>
                    <a:pt x="2757440" y="1808664"/>
                  </a:lnTo>
                  <a:lnTo>
                    <a:pt x="2797991" y="1831823"/>
                  </a:lnTo>
                  <a:lnTo>
                    <a:pt x="2838541" y="1854967"/>
                  </a:lnTo>
                  <a:lnTo>
                    <a:pt x="2879092" y="1878098"/>
                  </a:lnTo>
                  <a:lnTo>
                    <a:pt x="2919642" y="1901217"/>
                  </a:lnTo>
                  <a:lnTo>
                    <a:pt x="2960193" y="1924326"/>
                  </a:lnTo>
                  <a:lnTo>
                    <a:pt x="3000744" y="1947425"/>
                  </a:lnTo>
                  <a:lnTo>
                    <a:pt x="3041294" y="1970515"/>
                  </a:lnTo>
                  <a:lnTo>
                    <a:pt x="3081845" y="1993598"/>
                  </a:lnTo>
                  <a:lnTo>
                    <a:pt x="3122395" y="2016673"/>
                  </a:lnTo>
                  <a:lnTo>
                    <a:pt x="3162946" y="2039742"/>
                  </a:lnTo>
                  <a:lnTo>
                    <a:pt x="3203496" y="206280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54" name="pl2854"/>
            <p:cNvSpPr/>
            <p:nvPr/>
          </p:nvSpPr>
          <p:spPr>
            <a:xfrm>
              <a:off x="1138739" y="3244873"/>
              <a:ext cx="3203496" cy="1998999"/>
            </a:xfrm>
            <a:custGeom>
              <a:avLst/>
              <a:gdLst/>
              <a:ahLst/>
              <a:cxnLst/>
              <a:rect l="0" t="0" r="0" b="0"/>
              <a:pathLst>
                <a:path w="3203496" h="1998999">
                  <a:moveTo>
                    <a:pt x="3203496" y="1998999"/>
                  </a:moveTo>
                  <a:lnTo>
                    <a:pt x="3162946" y="1970647"/>
                  </a:lnTo>
                  <a:lnTo>
                    <a:pt x="3122395" y="1942300"/>
                  </a:lnTo>
                  <a:lnTo>
                    <a:pt x="3081845" y="1913960"/>
                  </a:lnTo>
                  <a:lnTo>
                    <a:pt x="3041294" y="1885628"/>
                  </a:lnTo>
                  <a:lnTo>
                    <a:pt x="3000744" y="1857303"/>
                  </a:lnTo>
                  <a:lnTo>
                    <a:pt x="2960193" y="1828987"/>
                  </a:lnTo>
                  <a:lnTo>
                    <a:pt x="2919642" y="1800680"/>
                  </a:lnTo>
                  <a:lnTo>
                    <a:pt x="2879092" y="1772384"/>
                  </a:lnTo>
                  <a:lnTo>
                    <a:pt x="2838541" y="1744100"/>
                  </a:lnTo>
                  <a:lnTo>
                    <a:pt x="2797991" y="1715829"/>
                  </a:lnTo>
                  <a:lnTo>
                    <a:pt x="2757440" y="1687572"/>
                  </a:lnTo>
                  <a:lnTo>
                    <a:pt x="2716889" y="1659332"/>
                  </a:lnTo>
                  <a:lnTo>
                    <a:pt x="2676339" y="1631110"/>
                  </a:lnTo>
                  <a:lnTo>
                    <a:pt x="2635788" y="1602908"/>
                  </a:lnTo>
                  <a:lnTo>
                    <a:pt x="2595238" y="1574730"/>
                  </a:lnTo>
                  <a:lnTo>
                    <a:pt x="2554687" y="1546578"/>
                  </a:lnTo>
                  <a:lnTo>
                    <a:pt x="2514136" y="1518456"/>
                  </a:lnTo>
                  <a:lnTo>
                    <a:pt x="2473586" y="1490369"/>
                  </a:lnTo>
                  <a:lnTo>
                    <a:pt x="2433035" y="1462322"/>
                  </a:lnTo>
                  <a:lnTo>
                    <a:pt x="2392485" y="1434321"/>
                  </a:lnTo>
                  <a:lnTo>
                    <a:pt x="2351934" y="1406373"/>
                  </a:lnTo>
                  <a:lnTo>
                    <a:pt x="2311383" y="1378487"/>
                  </a:lnTo>
                  <a:lnTo>
                    <a:pt x="2270833" y="1350674"/>
                  </a:lnTo>
                  <a:lnTo>
                    <a:pt x="2230282" y="1322947"/>
                  </a:lnTo>
                  <a:lnTo>
                    <a:pt x="2189732" y="1295320"/>
                  </a:lnTo>
                  <a:lnTo>
                    <a:pt x="2149181" y="1267811"/>
                  </a:lnTo>
                  <a:lnTo>
                    <a:pt x="2108630" y="1240441"/>
                  </a:lnTo>
                  <a:lnTo>
                    <a:pt x="2068080" y="1213233"/>
                  </a:lnTo>
                  <a:lnTo>
                    <a:pt x="2027529" y="1186212"/>
                  </a:lnTo>
                  <a:lnTo>
                    <a:pt x="1986979" y="1159407"/>
                  </a:lnTo>
                  <a:lnTo>
                    <a:pt x="1946428" y="1132844"/>
                  </a:lnTo>
                  <a:lnTo>
                    <a:pt x="1905877" y="1106547"/>
                  </a:lnTo>
                  <a:lnTo>
                    <a:pt x="1865327" y="1080535"/>
                  </a:lnTo>
                  <a:lnTo>
                    <a:pt x="1824776" y="1054818"/>
                  </a:lnTo>
                  <a:lnTo>
                    <a:pt x="1784226" y="1029396"/>
                  </a:lnTo>
                  <a:lnTo>
                    <a:pt x="1743675" y="1004260"/>
                  </a:lnTo>
                  <a:lnTo>
                    <a:pt x="1703124" y="979392"/>
                  </a:lnTo>
                  <a:lnTo>
                    <a:pt x="1662574" y="954767"/>
                  </a:lnTo>
                  <a:lnTo>
                    <a:pt x="1622023" y="930359"/>
                  </a:lnTo>
                  <a:lnTo>
                    <a:pt x="1581473" y="906141"/>
                  </a:lnTo>
                  <a:lnTo>
                    <a:pt x="1540922" y="882086"/>
                  </a:lnTo>
                  <a:lnTo>
                    <a:pt x="1500372" y="858172"/>
                  </a:lnTo>
                  <a:lnTo>
                    <a:pt x="1459821" y="834376"/>
                  </a:lnTo>
                  <a:lnTo>
                    <a:pt x="1419270" y="810683"/>
                  </a:lnTo>
                  <a:lnTo>
                    <a:pt x="1378720" y="787075"/>
                  </a:lnTo>
                  <a:lnTo>
                    <a:pt x="1338169" y="763541"/>
                  </a:lnTo>
                  <a:lnTo>
                    <a:pt x="1297619" y="740070"/>
                  </a:lnTo>
                  <a:lnTo>
                    <a:pt x="1257068" y="716653"/>
                  </a:lnTo>
                  <a:lnTo>
                    <a:pt x="1216517" y="693282"/>
                  </a:lnTo>
                  <a:lnTo>
                    <a:pt x="1175967" y="669952"/>
                  </a:lnTo>
                  <a:lnTo>
                    <a:pt x="1135416" y="646656"/>
                  </a:lnTo>
                  <a:lnTo>
                    <a:pt x="1094866" y="623391"/>
                  </a:lnTo>
                  <a:lnTo>
                    <a:pt x="1054315" y="600152"/>
                  </a:lnTo>
                  <a:lnTo>
                    <a:pt x="1013764" y="576937"/>
                  </a:lnTo>
                  <a:lnTo>
                    <a:pt x="973214" y="553743"/>
                  </a:lnTo>
                  <a:lnTo>
                    <a:pt x="932663" y="530567"/>
                  </a:lnTo>
                  <a:lnTo>
                    <a:pt x="892113" y="507407"/>
                  </a:lnTo>
                  <a:lnTo>
                    <a:pt x="851562" y="484263"/>
                  </a:lnTo>
                  <a:lnTo>
                    <a:pt x="811011" y="461131"/>
                  </a:lnTo>
                  <a:lnTo>
                    <a:pt x="770461" y="438011"/>
                  </a:lnTo>
                  <a:lnTo>
                    <a:pt x="729910" y="414901"/>
                  </a:lnTo>
                  <a:lnTo>
                    <a:pt x="689360" y="391801"/>
                  </a:lnTo>
                  <a:lnTo>
                    <a:pt x="648809" y="368710"/>
                  </a:lnTo>
                  <a:lnTo>
                    <a:pt x="608258" y="345627"/>
                  </a:lnTo>
                  <a:lnTo>
                    <a:pt x="567708" y="322552"/>
                  </a:lnTo>
                  <a:lnTo>
                    <a:pt x="527157" y="299482"/>
                  </a:lnTo>
                  <a:lnTo>
                    <a:pt x="486607" y="276419"/>
                  </a:lnTo>
                  <a:lnTo>
                    <a:pt x="446056" y="253362"/>
                  </a:lnTo>
                  <a:lnTo>
                    <a:pt x="405505" y="230310"/>
                  </a:lnTo>
                  <a:lnTo>
                    <a:pt x="364955" y="207262"/>
                  </a:lnTo>
                  <a:lnTo>
                    <a:pt x="324404" y="184219"/>
                  </a:lnTo>
                  <a:lnTo>
                    <a:pt x="283854" y="161180"/>
                  </a:lnTo>
                  <a:lnTo>
                    <a:pt x="243303" y="138145"/>
                  </a:lnTo>
                  <a:lnTo>
                    <a:pt x="202752" y="115113"/>
                  </a:lnTo>
                  <a:lnTo>
                    <a:pt x="162202" y="92085"/>
                  </a:lnTo>
                  <a:lnTo>
                    <a:pt x="121651" y="69059"/>
                  </a:lnTo>
                  <a:lnTo>
                    <a:pt x="81101" y="46037"/>
                  </a:lnTo>
                  <a:lnTo>
                    <a:pt x="40550" y="2301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55" name="pl2855"/>
            <p:cNvSpPr/>
            <p:nvPr/>
          </p:nvSpPr>
          <p:spPr>
            <a:xfrm>
              <a:off x="1138739" y="3117446"/>
              <a:ext cx="3203496" cy="2030902"/>
            </a:xfrm>
            <a:custGeom>
              <a:avLst/>
              <a:gdLst/>
              <a:ahLst/>
              <a:cxnLst/>
              <a:rect l="0" t="0" r="0" b="0"/>
              <a:pathLst>
                <a:path w="3203496" h="2030902">
                  <a:moveTo>
                    <a:pt x="0" y="0"/>
                  </a:moveTo>
                  <a:lnTo>
                    <a:pt x="40550" y="25707"/>
                  </a:lnTo>
                  <a:lnTo>
                    <a:pt x="81101" y="51415"/>
                  </a:lnTo>
                  <a:lnTo>
                    <a:pt x="121651" y="77122"/>
                  </a:lnTo>
                  <a:lnTo>
                    <a:pt x="162202" y="102830"/>
                  </a:lnTo>
                  <a:lnTo>
                    <a:pt x="202752" y="128538"/>
                  </a:lnTo>
                  <a:lnTo>
                    <a:pt x="243303" y="154245"/>
                  </a:lnTo>
                  <a:lnTo>
                    <a:pt x="283854" y="179953"/>
                  </a:lnTo>
                  <a:lnTo>
                    <a:pt x="324404" y="205661"/>
                  </a:lnTo>
                  <a:lnTo>
                    <a:pt x="364955" y="231368"/>
                  </a:lnTo>
                  <a:lnTo>
                    <a:pt x="405505" y="257076"/>
                  </a:lnTo>
                  <a:lnTo>
                    <a:pt x="446056" y="282783"/>
                  </a:lnTo>
                  <a:lnTo>
                    <a:pt x="486607" y="308491"/>
                  </a:lnTo>
                  <a:lnTo>
                    <a:pt x="527157" y="334199"/>
                  </a:lnTo>
                  <a:lnTo>
                    <a:pt x="567708" y="359906"/>
                  </a:lnTo>
                  <a:lnTo>
                    <a:pt x="608258" y="385614"/>
                  </a:lnTo>
                  <a:lnTo>
                    <a:pt x="648809" y="411322"/>
                  </a:lnTo>
                  <a:lnTo>
                    <a:pt x="689360" y="437029"/>
                  </a:lnTo>
                  <a:lnTo>
                    <a:pt x="729910" y="462737"/>
                  </a:lnTo>
                  <a:lnTo>
                    <a:pt x="770461" y="488444"/>
                  </a:lnTo>
                  <a:lnTo>
                    <a:pt x="811011" y="514152"/>
                  </a:lnTo>
                  <a:lnTo>
                    <a:pt x="851562" y="539860"/>
                  </a:lnTo>
                  <a:lnTo>
                    <a:pt x="892113" y="565567"/>
                  </a:lnTo>
                  <a:lnTo>
                    <a:pt x="932663" y="591275"/>
                  </a:lnTo>
                  <a:lnTo>
                    <a:pt x="973214" y="616983"/>
                  </a:lnTo>
                  <a:lnTo>
                    <a:pt x="1013764" y="642690"/>
                  </a:lnTo>
                  <a:lnTo>
                    <a:pt x="1054315" y="668398"/>
                  </a:lnTo>
                  <a:lnTo>
                    <a:pt x="1094866" y="694105"/>
                  </a:lnTo>
                  <a:lnTo>
                    <a:pt x="1135416" y="719813"/>
                  </a:lnTo>
                  <a:lnTo>
                    <a:pt x="1175967" y="745521"/>
                  </a:lnTo>
                  <a:lnTo>
                    <a:pt x="1216517" y="771228"/>
                  </a:lnTo>
                  <a:lnTo>
                    <a:pt x="1257068" y="796936"/>
                  </a:lnTo>
                  <a:lnTo>
                    <a:pt x="1297619" y="822644"/>
                  </a:lnTo>
                  <a:lnTo>
                    <a:pt x="1338169" y="848351"/>
                  </a:lnTo>
                  <a:lnTo>
                    <a:pt x="1378720" y="874059"/>
                  </a:lnTo>
                  <a:lnTo>
                    <a:pt x="1419270" y="899766"/>
                  </a:lnTo>
                  <a:lnTo>
                    <a:pt x="1459821" y="925474"/>
                  </a:lnTo>
                  <a:lnTo>
                    <a:pt x="1500372" y="951182"/>
                  </a:lnTo>
                  <a:lnTo>
                    <a:pt x="1540922" y="976889"/>
                  </a:lnTo>
                  <a:lnTo>
                    <a:pt x="1581473" y="1002597"/>
                  </a:lnTo>
                  <a:lnTo>
                    <a:pt x="1622023" y="1028305"/>
                  </a:lnTo>
                  <a:lnTo>
                    <a:pt x="1662574" y="1054012"/>
                  </a:lnTo>
                  <a:lnTo>
                    <a:pt x="1703124" y="1079720"/>
                  </a:lnTo>
                  <a:lnTo>
                    <a:pt x="1743675" y="1105427"/>
                  </a:lnTo>
                  <a:lnTo>
                    <a:pt x="1784226" y="1131135"/>
                  </a:lnTo>
                  <a:lnTo>
                    <a:pt x="1824776" y="1156843"/>
                  </a:lnTo>
                  <a:lnTo>
                    <a:pt x="1865327" y="1182550"/>
                  </a:lnTo>
                  <a:lnTo>
                    <a:pt x="1905877" y="1208258"/>
                  </a:lnTo>
                  <a:lnTo>
                    <a:pt x="1946428" y="1233966"/>
                  </a:lnTo>
                  <a:lnTo>
                    <a:pt x="1986979" y="1259673"/>
                  </a:lnTo>
                  <a:lnTo>
                    <a:pt x="2027529" y="1285381"/>
                  </a:lnTo>
                  <a:lnTo>
                    <a:pt x="2068080" y="1311088"/>
                  </a:lnTo>
                  <a:lnTo>
                    <a:pt x="2108630" y="1336796"/>
                  </a:lnTo>
                  <a:lnTo>
                    <a:pt x="2149181" y="1362504"/>
                  </a:lnTo>
                  <a:lnTo>
                    <a:pt x="2189732" y="1388211"/>
                  </a:lnTo>
                  <a:lnTo>
                    <a:pt x="2230282" y="1413919"/>
                  </a:lnTo>
                  <a:lnTo>
                    <a:pt x="2270833" y="1439627"/>
                  </a:lnTo>
                  <a:lnTo>
                    <a:pt x="2311383" y="1465334"/>
                  </a:lnTo>
                  <a:lnTo>
                    <a:pt x="2351934" y="1491042"/>
                  </a:lnTo>
                  <a:lnTo>
                    <a:pt x="2392485" y="1516750"/>
                  </a:lnTo>
                  <a:lnTo>
                    <a:pt x="2433035" y="1542457"/>
                  </a:lnTo>
                  <a:lnTo>
                    <a:pt x="2473586" y="1568165"/>
                  </a:lnTo>
                  <a:lnTo>
                    <a:pt x="2514136" y="1593872"/>
                  </a:lnTo>
                  <a:lnTo>
                    <a:pt x="2554687" y="1619580"/>
                  </a:lnTo>
                  <a:lnTo>
                    <a:pt x="2595238" y="1645288"/>
                  </a:lnTo>
                  <a:lnTo>
                    <a:pt x="2635788" y="1670995"/>
                  </a:lnTo>
                  <a:lnTo>
                    <a:pt x="2676339" y="1696703"/>
                  </a:lnTo>
                  <a:lnTo>
                    <a:pt x="2716889" y="1722411"/>
                  </a:lnTo>
                  <a:lnTo>
                    <a:pt x="2757440" y="1748118"/>
                  </a:lnTo>
                  <a:lnTo>
                    <a:pt x="2797991" y="1773826"/>
                  </a:lnTo>
                  <a:lnTo>
                    <a:pt x="2838541" y="1799533"/>
                  </a:lnTo>
                  <a:lnTo>
                    <a:pt x="2879092" y="1825241"/>
                  </a:lnTo>
                  <a:lnTo>
                    <a:pt x="2919642" y="1850949"/>
                  </a:lnTo>
                  <a:lnTo>
                    <a:pt x="2960193" y="1876656"/>
                  </a:lnTo>
                  <a:lnTo>
                    <a:pt x="3000744" y="1902364"/>
                  </a:lnTo>
                  <a:lnTo>
                    <a:pt x="3041294" y="1928072"/>
                  </a:lnTo>
                  <a:lnTo>
                    <a:pt x="3081845" y="1953779"/>
                  </a:lnTo>
                  <a:lnTo>
                    <a:pt x="3122395" y="1979487"/>
                  </a:lnTo>
                  <a:lnTo>
                    <a:pt x="3162946" y="2005194"/>
                  </a:lnTo>
                  <a:lnTo>
                    <a:pt x="3203496" y="2030902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rc2856"/>
            <p:cNvSpPr/>
            <p:nvPr/>
          </p:nvSpPr>
          <p:spPr>
            <a:xfrm>
              <a:off x="978564" y="1739378"/>
              <a:ext cx="3523846" cy="3917262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tx2857"/>
            <p:cNvSpPr/>
            <p:nvPr/>
          </p:nvSpPr>
          <p:spPr>
            <a:xfrm>
              <a:off x="760572" y="457690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858" name="tx2858"/>
            <p:cNvSpPr/>
            <p:nvPr/>
          </p:nvSpPr>
          <p:spPr>
            <a:xfrm>
              <a:off x="760572" y="347770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2859" name="tx2859"/>
            <p:cNvSpPr/>
            <p:nvPr/>
          </p:nvSpPr>
          <p:spPr>
            <a:xfrm>
              <a:off x="760572" y="2379862"/>
              <a:ext cx="15536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860" name="pl2860"/>
            <p:cNvSpPr/>
            <p:nvPr/>
          </p:nvSpPr>
          <p:spPr>
            <a:xfrm>
              <a:off x="943769" y="46185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1" name="pl2861"/>
            <p:cNvSpPr/>
            <p:nvPr/>
          </p:nvSpPr>
          <p:spPr>
            <a:xfrm>
              <a:off x="943769" y="35193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2" name="pl2862"/>
            <p:cNvSpPr/>
            <p:nvPr/>
          </p:nvSpPr>
          <p:spPr>
            <a:xfrm>
              <a:off x="943769" y="24201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pl2863"/>
            <p:cNvSpPr/>
            <p:nvPr/>
          </p:nvSpPr>
          <p:spPr>
            <a:xfrm>
              <a:off x="4247847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4" name="pl2864"/>
            <p:cNvSpPr/>
            <p:nvPr/>
          </p:nvSpPr>
          <p:spPr>
            <a:xfrm>
              <a:off x="3551973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5" name="pl2865"/>
            <p:cNvSpPr/>
            <p:nvPr/>
          </p:nvSpPr>
          <p:spPr>
            <a:xfrm>
              <a:off x="2856099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pl2866"/>
            <p:cNvSpPr/>
            <p:nvPr/>
          </p:nvSpPr>
          <p:spPr>
            <a:xfrm>
              <a:off x="2160225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7" name="pl2867"/>
            <p:cNvSpPr/>
            <p:nvPr/>
          </p:nvSpPr>
          <p:spPr>
            <a:xfrm>
              <a:off x="1464351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8" name="tx2868"/>
            <p:cNvSpPr/>
            <p:nvPr/>
          </p:nvSpPr>
          <p:spPr>
            <a:xfrm>
              <a:off x="4216769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69" name="tx2869"/>
            <p:cNvSpPr/>
            <p:nvPr/>
          </p:nvSpPr>
          <p:spPr>
            <a:xfrm>
              <a:off x="3520895" y="5720307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70" name="tx2870"/>
            <p:cNvSpPr/>
            <p:nvPr/>
          </p:nvSpPr>
          <p:spPr>
            <a:xfrm>
              <a:off x="2825021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71" name="tx2871"/>
            <p:cNvSpPr/>
            <p:nvPr/>
          </p:nvSpPr>
          <p:spPr>
            <a:xfrm>
              <a:off x="2129147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872" name="tx2872"/>
            <p:cNvSpPr/>
            <p:nvPr/>
          </p:nvSpPr>
          <p:spPr>
            <a:xfrm>
              <a:off x="1402195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873" name="tx2873"/>
            <p:cNvSpPr/>
            <p:nvPr/>
          </p:nvSpPr>
          <p:spPr>
            <a:xfrm>
              <a:off x="2293966" y="5826479"/>
              <a:ext cx="8930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log10(Median)</a:t>
              </a:r>
            </a:p>
          </p:txBody>
        </p:sp>
        <p:sp>
          <p:nvSpPr>
            <p:cNvPr id="2874" name="tx2874"/>
            <p:cNvSpPr/>
            <p:nvPr/>
          </p:nvSpPr>
          <p:spPr>
            <a:xfrm rot="-5400000">
              <a:off x="-196255" y="3632456"/>
              <a:ext cx="165416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log10(Concentration.ng.L.)</a:t>
              </a:r>
            </a:p>
          </p:txBody>
        </p:sp>
        <p:sp>
          <p:nvSpPr>
            <p:cNvPr id="2875" name="rc2875"/>
            <p:cNvSpPr/>
            <p:nvPr/>
          </p:nvSpPr>
          <p:spPr>
            <a:xfrm>
              <a:off x="4572000" y="1669789"/>
              <a:ext cx="4045210" cy="4386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6" name="rc2876"/>
            <p:cNvSpPr/>
            <p:nvPr/>
          </p:nvSpPr>
          <p:spPr>
            <a:xfrm>
              <a:off x="5023775" y="1739378"/>
              <a:ext cx="3523846" cy="39172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7" name="pl2877"/>
            <p:cNvSpPr/>
            <p:nvPr/>
          </p:nvSpPr>
          <p:spPr>
            <a:xfrm>
              <a:off x="5023775" y="5168198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pl2878"/>
            <p:cNvSpPr/>
            <p:nvPr/>
          </p:nvSpPr>
          <p:spPr>
            <a:xfrm>
              <a:off x="5023775" y="4068994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9" name="pl2879"/>
            <p:cNvSpPr/>
            <p:nvPr/>
          </p:nvSpPr>
          <p:spPr>
            <a:xfrm>
              <a:off x="5023775" y="2969791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0" name="pl2880"/>
            <p:cNvSpPr/>
            <p:nvPr/>
          </p:nvSpPr>
          <p:spPr>
            <a:xfrm>
              <a:off x="5023775" y="1870588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pl2881"/>
            <p:cNvSpPr/>
            <p:nvPr/>
          </p:nvSpPr>
          <p:spPr>
            <a:xfrm>
              <a:off x="5634441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2" name="pl2882"/>
            <p:cNvSpPr/>
            <p:nvPr/>
          </p:nvSpPr>
          <p:spPr>
            <a:xfrm>
              <a:off x="6635534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3" name="pl2883"/>
            <p:cNvSpPr/>
            <p:nvPr/>
          </p:nvSpPr>
          <p:spPr>
            <a:xfrm>
              <a:off x="7636627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pl2884"/>
            <p:cNvSpPr/>
            <p:nvPr/>
          </p:nvSpPr>
          <p:spPr>
            <a:xfrm>
              <a:off x="5023775" y="4618596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pl2885"/>
            <p:cNvSpPr/>
            <p:nvPr/>
          </p:nvSpPr>
          <p:spPr>
            <a:xfrm>
              <a:off x="5023775" y="3519393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pl2886"/>
            <p:cNvSpPr/>
            <p:nvPr/>
          </p:nvSpPr>
          <p:spPr>
            <a:xfrm>
              <a:off x="5023775" y="2420190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pl2887"/>
            <p:cNvSpPr/>
            <p:nvPr/>
          </p:nvSpPr>
          <p:spPr>
            <a:xfrm>
              <a:off x="5133895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pl2888"/>
            <p:cNvSpPr/>
            <p:nvPr/>
          </p:nvSpPr>
          <p:spPr>
            <a:xfrm>
              <a:off x="6134988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pl2889"/>
            <p:cNvSpPr/>
            <p:nvPr/>
          </p:nvSpPr>
          <p:spPr>
            <a:xfrm>
              <a:off x="7136081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pl2890"/>
            <p:cNvSpPr/>
            <p:nvPr/>
          </p:nvSpPr>
          <p:spPr>
            <a:xfrm>
              <a:off x="8137173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pt2891"/>
            <p:cNvSpPr/>
            <p:nvPr/>
          </p:nvSpPr>
          <p:spPr>
            <a:xfrm>
              <a:off x="5165899" y="3094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pt2892"/>
            <p:cNvSpPr/>
            <p:nvPr/>
          </p:nvSpPr>
          <p:spPr>
            <a:xfrm>
              <a:off x="681770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pt2893"/>
            <p:cNvSpPr/>
            <p:nvPr/>
          </p:nvSpPr>
          <p:spPr>
            <a:xfrm>
              <a:off x="5816609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4" name="pt2894"/>
            <p:cNvSpPr/>
            <p:nvPr/>
          </p:nvSpPr>
          <p:spPr>
            <a:xfrm>
              <a:off x="5666445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t2895"/>
            <p:cNvSpPr/>
            <p:nvPr/>
          </p:nvSpPr>
          <p:spPr>
            <a:xfrm>
              <a:off x="5566336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t2896"/>
            <p:cNvSpPr/>
            <p:nvPr/>
          </p:nvSpPr>
          <p:spPr>
            <a:xfrm>
              <a:off x="5966773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t2897"/>
            <p:cNvSpPr/>
            <p:nvPr/>
          </p:nvSpPr>
          <p:spPr>
            <a:xfrm>
              <a:off x="586666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t2898"/>
            <p:cNvSpPr/>
            <p:nvPr/>
          </p:nvSpPr>
          <p:spPr>
            <a:xfrm>
              <a:off x="5766555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pt2899"/>
            <p:cNvSpPr/>
            <p:nvPr/>
          </p:nvSpPr>
          <p:spPr>
            <a:xfrm>
              <a:off x="5716500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pt2900"/>
            <p:cNvSpPr/>
            <p:nvPr/>
          </p:nvSpPr>
          <p:spPr>
            <a:xfrm>
              <a:off x="5666445" y="2303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pt2901"/>
            <p:cNvSpPr/>
            <p:nvPr/>
          </p:nvSpPr>
          <p:spPr>
            <a:xfrm>
              <a:off x="5616391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2" name="pt2902"/>
            <p:cNvSpPr/>
            <p:nvPr/>
          </p:nvSpPr>
          <p:spPr>
            <a:xfrm>
              <a:off x="601682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t2903"/>
            <p:cNvSpPr/>
            <p:nvPr/>
          </p:nvSpPr>
          <p:spPr>
            <a:xfrm>
              <a:off x="591671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t2904"/>
            <p:cNvSpPr/>
            <p:nvPr/>
          </p:nvSpPr>
          <p:spPr>
            <a:xfrm>
              <a:off x="6267101" y="35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t2905"/>
            <p:cNvSpPr/>
            <p:nvPr/>
          </p:nvSpPr>
          <p:spPr>
            <a:xfrm>
              <a:off x="6767647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t2906"/>
            <p:cNvSpPr/>
            <p:nvPr/>
          </p:nvSpPr>
          <p:spPr>
            <a:xfrm>
              <a:off x="6717593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t2907"/>
            <p:cNvSpPr/>
            <p:nvPr/>
          </p:nvSpPr>
          <p:spPr>
            <a:xfrm>
              <a:off x="6066882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t2908"/>
            <p:cNvSpPr/>
            <p:nvPr/>
          </p:nvSpPr>
          <p:spPr>
            <a:xfrm>
              <a:off x="7218139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pt2909"/>
            <p:cNvSpPr/>
            <p:nvPr/>
          </p:nvSpPr>
          <p:spPr>
            <a:xfrm>
              <a:off x="581660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pt2910"/>
            <p:cNvSpPr/>
            <p:nvPr/>
          </p:nvSpPr>
          <p:spPr>
            <a:xfrm>
              <a:off x="5916719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pt2911"/>
            <p:cNvSpPr/>
            <p:nvPr/>
          </p:nvSpPr>
          <p:spPr>
            <a:xfrm>
              <a:off x="5716500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pt2912"/>
            <p:cNvSpPr/>
            <p:nvPr/>
          </p:nvSpPr>
          <p:spPr>
            <a:xfrm>
              <a:off x="5766555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pt2913"/>
            <p:cNvSpPr/>
            <p:nvPr/>
          </p:nvSpPr>
          <p:spPr>
            <a:xfrm>
              <a:off x="6417265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4" name="pt2914"/>
            <p:cNvSpPr/>
            <p:nvPr/>
          </p:nvSpPr>
          <p:spPr>
            <a:xfrm>
              <a:off x="7868850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t2915"/>
            <p:cNvSpPr/>
            <p:nvPr/>
          </p:nvSpPr>
          <p:spPr>
            <a:xfrm>
              <a:off x="6517374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t2916"/>
            <p:cNvSpPr/>
            <p:nvPr/>
          </p:nvSpPr>
          <p:spPr>
            <a:xfrm>
              <a:off x="6317156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t2917"/>
            <p:cNvSpPr/>
            <p:nvPr/>
          </p:nvSpPr>
          <p:spPr>
            <a:xfrm>
              <a:off x="5766555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t2918"/>
            <p:cNvSpPr/>
            <p:nvPr/>
          </p:nvSpPr>
          <p:spPr>
            <a:xfrm>
              <a:off x="606688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t2919"/>
            <p:cNvSpPr/>
            <p:nvPr/>
          </p:nvSpPr>
          <p:spPr>
            <a:xfrm>
              <a:off x="5466227" y="5286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t2920"/>
            <p:cNvSpPr/>
            <p:nvPr/>
          </p:nvSpPr>
          <p:spPr>
            <a:xfrm>
              <a:off x="7118030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pt2921"/>
            <p:cNvSpPr/>
            <p:nvPr/>
          </p:nvSpPr>
          <p:spPr>
            <a:xfrm>
              <a:off x="6767647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pt2922"/>
            <p:cNvSpPr/>
            <p:nvPr/>
          </p:nvSpPr>
          <p:spPr>
            <a:xfrm>
              <a:off x="611693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pt2923"/>
            <p:cNvSpPr/>
            <p:nvPr/>
          </p:nvSpPr>
          <p:spPr>
            <a:xfrm>
              <a:off x="6917811" y="28792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pt2924"/>
            <p:cNvSpPr/>
            <p:nvPr/>
          </p:nvSpPr>
          <p:spPr>
            <a:xfrm>
              <a:off x="6717593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pt2925"/>
            <p:cNvSpPr/>
            <p:nvPr/>
          </p:nvSpPr>
          <p:spPr>
            <a:xfrm>
              <a:off x="6166992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6" name="pt2926"/>
            <p:cNvSpPr/>
            <p:nvPr/>
          </p:nvSpPr>
          <p:spPr>
            <a:xfrm>
              <a:off x="666753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t2927"/>
            <p:cNvSpPr/>
            <p:nvPr/>
          </p:nvSpPr>
          <p:spPr>
            <a:xfrm>
              <a:off x="6116937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t2928"/>
            <p:cNvSpPr/>
            <p:nvPr/>
          </p:nvSpPr>
          <p:spPr>
            <a:xfrm>
              <a:off x="6066882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t2929"/>
            <p:cNvSpPr/>
            <p:nvPr/>
          </p:nvSpPr>
          <p:spPr>
            <a:xfrm>
              <a:off x="5666445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t2930"/>
            <p:cNvSpPr/>
            <p:nvPr/>
          </p:nvSpPr>
          <p:spPr>
            <a:xfrm>
              <a:off x="7168085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t2931"/>
            <p:cNvSpPr/>
            <p:nvPr/>
          </p:nvSpPr>
          <p:spPr>
            <a:xfrm>
              <a:off x="6016828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t2932"/>
            <p:cNvSpPr/>
            <p:nvPr/>
          </p:nvSpPr>
          <p:spPr>
            <a:xfrm>
              <a:off x="5816609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pt2933"/>
            <p:cNvSpPr/>
            <p:nvPr/>
          </p:nvSpPr>
          <p:spPr>
            <a:xfrm>
              <a:off x="6317156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pt2934"/>
            <p:cNvSpPr/>
            <p:nvPr/>
          </p:nvSpPr>
          <p:spPr>
            <a:xfrm>
              <a:off x="6066882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pt2935"/>
            <p:cNvSpPr/>
            <p:nvPr/>
          </p:nvSpPr>
          <p:spPr>
            <a:xfrm>
              <a:off x="756852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pt2936"/>
            <p:cNvSpPr/>
            <p:nvPr/>
          </p:nvSpPr>
          <p:spPr>
            <a:xfrm>
              <a:off x="6367210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pt2937"/>
            <p:cNvSpPr/>
            <p:nvPr/>
          </p:nvSpPr>
          <p:spPr>
            <a:xfrm>
              <a:off x="5816609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8" name="pt2938"/>
            <p:cNvSpPr/>
            <p:nvPr/>
          </p:nvSpPr>
          <p:spPr>
            <a:xfrm>
              <a:off x="6517374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pt2939"/>
            <p:cNvSpPr/>
            <p:nvPr/>
          </p:nvSpPr>
          <p:spPr>
            <a:xfrm>
              <a:off x="566644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0" name="pt2940"/>
            <p:cNvSpPr/>
            <p:nvPr/>
          </p:nvSpPr>
          <p:spPr>
            <a:xfrm>
              <a:off x="616699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t2941"/>
            <p:cNvSpPr/>
            <p:nvPr/>
          </p:nvSpPr>
          <p:spPr>
            <a:xfrm>
              <a:off x="5966773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t2942"/>
            <p:cNvSpPr/>
            <p:nvPr/>
          </p:nvSpPr>
          <p:spPr>
            <a:xfrm>
              <a:off x="6016828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t2943"/>
            <p:cNvSpPr/>
            <p:nvPr/>
          </p:nvSpPr>
          <p:spPr>
            <a:xfrm>
              <a:off x="5466227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t2944"/>
            <p:cNvSpPr/>
            <p:nvPr/>
          </p:nvSpPr>
          <p:spPr>
            <a:xfrm>
              <a:off x="6517374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pt2945"/>
            <p:cNvSpPr/>
            <p:nvPr/>
          </p:nvSpPr>
          <p:spPr>
            <a:xfrm>
              <a:off x="5716500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pt2946"/>
            <p:cNvSpPr/>
            <p:nvPr/>
          </p:nvSpPr>
          <p:spPr>
            <a:xfrm>
              <a:off x="5566336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pt2947"/>
            <p:cNvSpPr/>
            <p:nvPr/>
          </p:nvSpPr>
          <p:spPr>
            <a:xfrm>
              <a:off x="5666445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pt2948"/>
            <p:cNvSpPr/>
            <p:nvPr/>
          </p:nvSpPr>
          <p:spPr>
            <a:xfrm>
              <a:off x="6517374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pt2949"/>
            <p:cNvSpPr/>
            <p:nvPr/>
          </p:nvSpPr>
          <p:spPr>
            <a:xfrm>
              <a:off x="6517374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0" name="pt2950"/>
            <p:cNvSpPr/>
            <p:nvPr/>
          </p:nvSpPr>
          <p:spPr>
            <a:xfrm>
              <a:off x="5866664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1" name="pt2951"/>
            <p:cNvSpPr/>
            <p:nvPr/>
          </p:nvSpPr>
          <p:spPr>
            <a:xfrm>
              <a:off x="606688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2" name="pt2952"/>
            <p:cNvSpPr/>
            <p:nvPr/>
          </p:nvSpPr>
          <p:spPr>
            <a:xfrm>
              <a:off x="606688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t2953"/>
            <p:cNvSpPr/>
            <p:nvPr/>
          </p:nvSpPr>
          <p:spPr>
            <a:xfrm>
              <a:off x="601682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t2954"/>
            <p:cNvSpPr/>
            <p:nvPr/>
          </p:nvSpPr>
          <p:spPr>
            <a:xfrm>
              <a:off x="7017921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t2955"/>
            <p:cNvSpPr/>
            <p:nvPr/>
          </p:nvSpPr>
          <p:spPr>
            <a:xfrm>
              <a:off x="6217046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t2956"/>
            <p:cNvSpPr/>
            <p:nvPr/>
          </p:nvSpPr>
          <p:spPr>
            <a:xfrm>
              <a:off x="6567429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pt2957"/>
            <p:cNvSpPr/>
            <p:nvPr/>
          </p:nvSpPr>
          <p:spPr>
            <a:xfrm>
              <a:off x="6567429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pt2958"/>
            <p:cNvSpPr/>
            <p:nvPr/>
          </p:nvSpPr>
          <p:spPr>
            <a:xfrm>
              <a:off x="6016828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pt2959"/>
            <p:cNvSpPr/>
            <p:nvPr/>
          </p:nvSpPr>
          <p:spPr>
            <a:xfrm>
              <a:off x="526600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pt2960"/>
            <p:cNvSpPr/>
            <p:nvPr/>
          </p:nvSpPr>
          <p:spPr>
            <a:xfrm>
              <a:off x="6567429" y="3109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pt2961"/>
            <p:cNvSpPr/>
            <p:nvPr/>
          </p:nvSpPr>
          <p:spPr>
            <a:xfrm>
              <a:off x="7368303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2" name="pt2962"/>
            <p:cNvSpPr/>
            <p:nvPr/>
          </p:nvSpPr>
          <p:spPr>
            <a:xfrm>
              <a:off x="5866664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t2963"/>
            <p:cNvSpPr/>
            <p:nvPr/>
          </p:nvSpPr>
          <p:spPr>
            <a:xfrm>
              <a:off x="6066882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t2964"/>
            <p:cNvSpPr/>
            <p:nvPr/>
          </p:nvSpPr>
          <p:spPr>
            <a:xfrm>
              <a:off x="5966773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t2965"/>
            <p:cNvSpPr/>
            <p:nvPr/>
          </p:nvSpPr>
          <p:spPr>
            <a:xfrm>
              <a:off x="606688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t2966"/>
            <p:cNvSpPr/>
            <p:nvPr/>
          </p:nvSpPr>
          <p:spPr>
            <a:xfrm>
              <a:off x="6166992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t2967"/>
            <p:cNvSpPr/>
            <p:nvPr/>
          </p:nvSpPr>
          <p:spPr>
            <a:xfrm>
              <a:off x="6116937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t2968"/>
            <p:cNvSpPr/>
            <p:nvPr/>
          </p:nvSpPr>
          <p:spPr>
            <a:xfrm>
              <a:off x="571650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pt2969"/>
            <p:cNvSpPr/>
            <p:nvPr/>
          </p:nvSpPr>
          <p:spPr>
            <a:xfrm>
              <a:off x="6016828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pt2970"/>
            <p:cNvSpPr/>
            <p:nvPr/>
          </p:nvSpPr>
          <p:spPr>
            <a:xfrm>
              <a:off x="6567429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pt2971"/>
            <p:cNvSpPr/>
            <p:nvPr/>
          </p:nvSpPr>
          <p:spPr>
            <a:xfrm>
              <a:off x="5666445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pt2972"/>
            <p:cNvSpPr/>
            <p:nvPr/>
          </p:nvSpPr>
          <p:spPr>
            <a:xfrm>
              <a:off x="6517374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pt2973"/>
            <p:cNvSpPr/>
            <p:nvPr/>
          </p:nvSpPr>
          <p:spPr>
            <a:xfrm>
              <a:off x="6817702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4" name="pt2974"/>
            <p:cNvSpPr/>
            <p:nvPr/>
          </p:nvSpPr>
          <p:spPr>
            <a:xfrm>
              <a:off x="6166992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t2975"/>
            <p:cNvSpPr/>
            <p:nvPr/>
          </p:nvSpPr>
          <p:spPr>
            <a:xfrm>
              <a:off x="6717593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t2976"/>
            <p:cNvSpPr/>
            <p:nvPr/>
          </p:nvSpPr>
          <p:spPr>
            <a:xfrm>
              <a:off x="6617484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t2977"/>
            <p:cNvSpPr/>
            <p:nvPr/>
          </p:nvSpPr>
          <p:spPr>
            <a:xfrm>
              <a:off x="5716500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t2978"/>
            <p:cNvSpPr/>
            <p:nvPr/>
          </p:nvSpPr>
          <p:spPr>
            <a:xfrm>
              <a:off x="5666445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t2979"/>
            <p:cNvSpPr/>
            <p:nvPr/>
          </p:nvSpPr>
          <p:spPr>
            <a:xfrm>
              <a:off x="6016828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t2980"/>
            <p:cNvSpPr/>
            <p:nvPr/>
          </p:nvSpPr>
          <p:spPr>
            <a:xfrm>
              <a:off x="641726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pt2981"/>
            <p:cNvSpPr/>
            <p:nvPr/>
          </p:nvSpPr>
          <p:spPr>
            <a:xfrm>
              <a:off x="6517374" y="4020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pt2982"/>
            <p:cNvSpPr/>
            <p:nvPr/>
          </p:nvSpPr>
          <p:spPr>
            <a:xfrm>
              <a:off x="6717593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pt2983"/>
            <p:cNvSpPr/>
            <p:nvPr/>
          </p:nvSpPr>
          <p:spPr>
            <a:xfrm>
              <a:off x="5916719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pt2984"/>
            <p:cNvSpPr/>
            <p:nvPr/>
          </p:nvSpPr>
          <p:spPr>
            <a:xfrm>
              <a:off x="5666445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pt2985"/>
            <p:cNvSpPr/>
            <p:nvPr/>
          </p:nvSpPr>
          <p:spPr>
            <a:xfrm>
              <a:off x="6517374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6" name="pt2986"/>
            <p:cNvSpPr/>
            <p:nvPr/>
          </p:nvSpPr>
          <p:spPr>
            <a:xfrm>
              <a:off x="576655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pt2987"/>
            <p:cNvSpPr/>
            <p:nvPr/>
          </p:nvSpPr>
          <p:spPr>
            <a:xfrm>
              <a:off x="5716500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8" name="pt2988"/>
            <p:cNvSpPr/>
            <p:nvPr/>
          </p:nvSpPr>
          <p:spPr>
            <a:xfrm>
              <a:off x="5866664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t2989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t2990"/>
            <p:cNvSpPr/>
            <p:nvPr/>
          </p:nvSpPr>
          <p:spPr>
            <a:xfrm>
              <a:off x="5716500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pt2991"/>
            <p:cNvSpPr/>
            <p:nvPr/>
          </p:nvSpPr>
          <p:spPr>
            <a:xfrm>
              <a:off x="626710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2" name="pt2992"/>
            <p:cNvSpPr/>
            <p:nvPr/>
          </p:nvSpPr>
          <p:spPr>
            <a:xfrm>
              <a:off x="606688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3" name="pt2993"/>
            <p:cNvSpPr/>
            <p:nvPr/>
          </p:nvSpPr>
          <p:spPr>
            <a:xfrm>
              <a:off x="6367210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4" name="pt2994"/>
            <p:cNvSpPr/>
            <p:nvPr/>
          </p:nvSpPr>
          <p:spPr>
            <a:xfrm>
              <a:off x="6717593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t2995"/>
            <p:cNvSpPr/>
            <p:nvPr/>
          </p:nvSpPr>
          <p:spPr>
            <a:xfrm>
              <a:off x="5816609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pt2996"/>
            <p:cNvSpPr/>
            <p:nvPr/>
          </p:nvSpPr>
          <p:spPr>
            <a:xfrm>
              <a:off x="6567429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7" name="pt2997"/>
            <p:cNvSpPr/>
            <p:nvPr/>
          </p:nvSpPr>
          <p:spPr>
            <a:xfrm>
              <a:off x="6717593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8" name="pt2998"/>
            <p:cNvSpPr/>
            <p:nvPr/>
          </p:nvSpPr>
          <p:spPr>
            <a:xfrm>
              <a:off x="581660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t2999"/>
            <p:cNvSpPr/>
            <p:nvPr/>
          </p:nvSpPr>
          <p:spPr>
            <a:xfrm>
              <a:off x="6517374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t3000"/>
            <p:cNvSpPr/>
            <p:nvPr/>
          </p:nvSpPr>
          <p:spPr>
            <a:xfrm>
              <a:off x="601682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pt3001"/>
            <p:cNvSpPr/>
            <p:nvPr/>
          </p:nvSpPr>
          <p:spPr>
            <a:xfrm>
              <a:off x="5666445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2" name="pt3002"/>
            <p:cNvSpPr/>
            <p:nvPr/>
          </p:nvSpPr>
          <p:spPr>
            <a:xfrm>
              <a:off x="621704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3" name="pt3003"/>
            <p:cNvSpPr/>
            <p:nvPr/>
          </p:nvSpPr>
          <p:spPr>
            <a:xfrm>
              <a:off x="611693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4" name="pt3004"/>
            <p:cNvSpPr/>
            <p:nvPr/>
          </p:nvSpPr>
          <p:spPr>
            <a:xfrm>
              <a:off x="6066882" y="3511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t3005"/>
            <p:cNvSpPr/>
            <p:nvPr/>
          </p:nvSpPr>
          <p:spPr>
            <a:xfrm>
              <a:off x="5866664" y="482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t3006"/>
            <p:cNvSpPr/>
            <p:nvPr/>
          </p:nvSpPr>
          <p:spPr>
            <a:xfrm>
              <a:off x="681770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pt3007"/>
            <p:cNvSpPr/>
            <p:nvPr/>
          </p:nvSpPr>
          <p:spPr>
            <a:xfrm>
              <a:off x="5966773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8" name="pt3008"/>
            <p:cNvSpPr/>
            <p:nvPr/>
          </p:nvSpPr>
          <p:spPr>
            <a:xfrm>
              <a:off x="616699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9" name="pt3009"/>
            <p:cNvSpPr/>
            <p:nvPr/>
          </p:nvSpPr>
          <p:spPr>
            <a:xfrm>
              <a:off x="5616391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0" name="pt3010"/>
            <p:cNvSpPr/>
            <p:nvPr/>
          </p:nvSpPr>
          <p:spPr>
            <a:xfrm>
              <a:off x="7118030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1" name="pt3011"/>
            <p:cNvSpPr/>
            <p:nvPr/>
          </p:nvSpPr>
          <p:spPr>
            <a:xfrm>
              <a:off x="6267101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t3012"/>
            <p:cNvSpPr/>
            <p:nvPr/>
          </p:nvSpPr>
          <p:spPr>
            <a:xfrm>
              <a:off x="5466227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pt3013"/>
            <p:cNvSpPr/>
            <p:nvPr/>
          </p:nvSpPr>
          <p:spPr>
            <a:xfrm>
              <a:off x="5366118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4" name="pt3014"/>
            <p:cNvSpPr/>
            <p:nvPr/>
          </p:nvSpPr>
          <p:spPr>
            <a:xfrm>
              <a:off x="631715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5" name="pt3015"/>
            <p:cNvSpPr/>
            <p:nvPr/>
          </p:nvSpPr>
          <p:spPr>
            <a:xfrm>
              <a:off x="656742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6" name="pt3016"/>
            <p:cNvSpPr/>
            <p:nvPr/>
          </p:nvSpPr>
          <p:spPr>
            <a:xfrm>
              <a:off x="641726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7" name="pt3017"/>
            <p:cNvSpPr/>
            <p:nvPr/>
          </p:nvSpPr>
          <p:spPr>
            <a:xfrm>
              <a:off x="6567429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8" name="pt3018"/>
            <p:cNvSpPr/>
            <p:nvPr/>
          </p:nvSpPr>
          <p:spPr>
            <a:xfrm>
              <a:off x="606688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9" name="pt3019"/>
            <p:cNvSpPr/>
            <p:nvPr/>
          </p:nvSpPr>
          <p:spPr>
            <a:xfrm>
              <a:off x="6217046" y="4894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0" name="pt3020"/>
            <p:cNvSpPr/>
            <p:nvPr/>
          </p:nvSpPr>
          <p:spPr>
            <a:xfrm>
              <a:off x="5666445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1" name="pt3021"/>
            <p:cNvSpPr/>
            <p:nvPr/>
          </p:nvSpPr>
          <p:spPr>
            <a:xfrm>
              <a:off x="581660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2" name="pt3022"/>
            <p:cNvSpPr/>
            <p:nvPr/>
          </p:nvSpPr>
          <p:spPr>
            <a:xfrm>
              <a:off x="6367210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3" name="pt3023"/>
            <p:cNvSpPr/>
            <p:nvPr/>
          </p:nvSpPr>
          <p:spPr>
            <a:xfrm>
              <a:off x="7118030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4" name="pt3024"/>
            <p:cNvSpPr/>
            <p:nvPr/>
          </p:nvSpPr>
          <p:spPr>
            <a:xfrm>
              <a:off x="596677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5" name="pt3025"/>
            <p:cNvSpPr/>
            <p:nvPr/>
          </p:nvSpPr>
          <p:spPr>
            <a:xfrm>
              <a:off x="556633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6" name="pt3026"/>
            <p:cNvSpPr/>
            <p:nvPr/>
          </p:nvSpPr>
          <p:spPr>
            <a:xfrm>
              <a:off x="5716500" y="360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pt3027"/>
            <p:cNvSpPr/>
            <p:nvPr/>
          </p:nvSpPr>
          <p:spPr>
            <a:xfrm>
              <a:off x="566644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8" name="pt3028"/>
            <p:cNvSpPr/>
            <p:nvPr/>
          </p:nvSpPr>
          <p:spPr>
            <a:xfrm>
              <a:off x="5566336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9" name="pt3029"/>
            <p:cNvSpPr/>
            <p:nvPr/>
          </p:nvSpPr>
          <p:spPr>
            <a:xfrm>
              <a:off x="5816609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0" name="pt3030"/>
            <p:cNvSpPr/>
            <p:nvPr/>
          </p:nvSpPr>
          <p:spPr>
            <a:xfrm>
              <a:off x="586666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t3031"/>
            <p:cNvSpPr/>
            <p:nvPr/>
          </p:nvSpPr>
          <p:spPr>
            <a:xfrm>
              <a:off x="6066882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t3032"/>
            <p:cNvSpPr/>
            <p:nvPr/>
          </p:nvSpPr>
          <p:spPr>
            <a:xfrm>
              <a:off x="5716500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pt3033"/>
            <p:cNvSpPr/>
            <p:nvPr/>
          </p:nvSpPr>
          <p:spPr>
            <a:xfrm>
              <a:off x="5966773" y="527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4" name="pt3034"/>
            <p:cNvSpPr/>
            <p:nvPr/>
          </p:nvSpPr>
          <p:spPr>
            <a:xfrm>
              <a:off x="7218139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5" name="pt3035"/>
            <p:cNvSpPr/>
            <p:nvPr/>
          </p:nvSpPr>
          <p:spPr>
            <a:xfrm>
              <a:off x="5516281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6" name="pt3036"/>
            <p:cNvSpPr/>
            <p:nvPr/>
          </p:nvSpPr>
          <p:spPr>
            <a:xfrm>
              <a:off x="626710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7" name="pt3037"/>
            <p:cNvSpPr/>
            <p:nvPr/>
          </p:nvSpPr>
          <p:spPr>
            <a:xfrm>
              <a:off x="5566336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pt3038"/>
            <p:cNvSpPr/>
            <p:nvPr/>
          </p:nvSpPr>
          <p:spPr>
            <a:xfrm>
              <a:off x="616699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9" name="pt3039"/>
            <p:cNvSpPr/>
            <p:nvPr/>
          </p:nvSpPr>
          <p:spPr>
            <a:xfrm>
              <a:off x="6467320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0" name="pt3040"/>
            <p:cNvSpPr/>
            <p:nvPr/>
          </p:nvSpPr>
          <p:spPr>
            <a:xfrm>
              <a:off x="7568522" y="356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1" name="pt3041"/>
            <p:cNvSpPr/>
            <p:nvPr/>
          </p:nvSpPr>
          <p:spPr>
            <a:xfrm>
              <a:off x="5866664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2" name="pt3042"/>
            <p:cNvSpPr/>
            <p:nvPr/>
          </p:nvSpPr>
          <p:spPr>
            <a:xfrm>
              <a:off x="6767647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t3043"/>
            <p:cNvSpPr/>
            <p:nvPr/>
          </p:nvSpPr>
          <p:spPr>
            <a:xfrm>
              <a:off x="6367210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t3044"/>
            <p:cNvSpPr/>
            <p:nvPr/>
          </p:nvSpPr>
          <p:spPr>
            <a:xfrm>
              <a:off x="6467320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pt3045"/>
            <p:cNvSpPr/>
            <p:nvPr/>
          </p:nvSpPr>
          <p:spPr>
            <a:xfrm>
              <a:off x="5516281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6" name="pt3046"/>
            <p:cNvSpPr/>
            <p:nvPr/>
          </p:nvSpPr>
          <p:spPr>
            <a:xfrm>
              <a:off x="601682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7" name="pt3047"/>
            <p:cNvSpPr/>
            <p:nvPr/>
          </p:nvSpPr>
          <p:spPr>
            <a:xfrm>
              <a:off x="5916719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8" name="pt3048"/>
            <p:cNvSpPr/>
            <p:nvPr/>
          </p:nvSpPr>
          <p:spPr>
            <a:xfrm>
              <a:off x="5716500" y="5295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pt3049"/>
            <p:cNvSpPr/>
            <p:nvPr/>
          </p:nvSpPr>
          <p:spPr>
            <a:xfrm>
              <a:off x="6166992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0" name="pt3050"/>
            <p:cNvSpPr/>
            <p:nvPr/>
          </p:nvSpPr>
          <p:spPr>
            <a:xfrm>
              <a:off x="6066882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1" name="pt3051"/>
            <p:cNvSpPr/>
            <p:nvPr/>
          </p:nvSpPr>
          <p:spPr>
            <a:xfrm>
              <a:off x="651737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2" name="pt3052"/>
            <p:cNvSpPr/>
            <p:nvPr/>
          </p:nvSpPr>
          <p:spPr>
            <a:xfrm>
              <a:off x="5266008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3" name="pt3053"/>
            <p:cNvSpPr/>
            <p:nvPr/>
          </p:nvSpPr>
          <p:spPr>
            <a:xfrm>
              <a:off x="5416172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4" name="pt3054"/>
            <p:cNvSpPr/>
            <p:nvPr/>
          </p:nvSpPr>
          <p:spPr>
            <a:xfrm>
              <a:off x="5316063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5" name="pt3055"/>
            <p:cNvSpPr/>
            <p:nvPr/>
          </p:nvSpPr>
          <p:spPr>
            <a:xfrm>
              <a:off x="5966773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6" name="pt3056"/>
            <p:cNvSpPr/>
            <p:nvPr/>
          </p:nvSpPr>
          <p:spPr>
            <a:xfrm>
              <a:off x="5816609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pt3057"/>
            <p:cNvSpPr/>
            <p:nvPr/>
          </p:nvSpPr>
          <p:spPr>
            <a:xfrm>
              <a:off x="5165899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8" name="pt3058"/>
            <p:cNvSpPr/>
            <p:nvPr/>
          </p:nvSpPr>
          <p:spPr>
            <a:xfrm>
              <a:off x="5866664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9" name="pt3059"/>
            <p:cNvSpPr/>
            <p:nvPr/>
          </p:nvSpPr>
          <p:spPr>
            <a:xfrm>
              <a:off x="6066882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0" name="pt3060"/>
            <p:cNvSpPr/>
            <p:nvPr/>
          </p:nvSpPr>
          <p:spPr>
            <a:xfrm>
              <a:off x="5916719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t3061"/>
            <p:cNvSpPr/>
            <p:nvPr/>
          </p:nvSpPr>
          <p:spPr>
            <a:xfrm>
              <a:off x="6267101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t3062"/>
            <p:cNvSpPr/>
            <p:nvPr/>
          </p:nvSpPr>
          <p:spPr>
            <a:xfrm>
              <a:off x="5766555" y="53099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pt3063"/>
            <p:cNvSpPr/>
            <p:nvPr/>
          </p:nvSpPr>
          <p:spPr>
            <a:xfrm>
              <a:off x="6567429" y="486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4" name="pt3064"/>
            <p:cNvSpPr/>
            <p:nvPr/>
          </p:nvSpPr>
          <p:spPr>
            <a:xfrm>
              <a:off x="586666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5" name="pt3065"/>
            <p:cNvSpPr/>
            <p:nvPr/>
          </p:nvSpPr>
          <p:spPr>
            <a:xfrm>
              <a:off x="5766555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6" name="pt3066"/>
            <p:cNvSpPr/>
            <p:nvPr/>
          </p:nvSpPr>
          <p:spPr>
            <a:xfrm>
              <a:off x="5816609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7" name="pt3067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8" name="pt3068"/>
            <p:cNvSpPr/>
            <p:nvPr/>
          </p:nvSpPr>
          <p:spPr>
            <a:xfrm>
              <a:off x="6317156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9" name="pt3069"/>
            <p:cNvSpPr/>
            <p:nvPr/>
          </p:nvSpPr>
          <p:spPr>
            <a:xfrm>
              <a:off x="5866664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0" name="pt3070"/>
            <p:cNvSpPr/>
            <p:nvPr/>
          </p:nvSpPr>
          <p:spPr>
            <a:xfrm>
              <a:off x="5266008" y="53099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1" name="pt3071"/>
            <p:cNvSpPr/>
            <p:nvPr/>
          </p:nvSpPr>
          <p:spPr>
            <a:xfrm>
              <a:off x="6767647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" name="pt3072"/>
            <p:cNvSpPr/>
            <p:nvPr/>
          </p:nvSpPr>
          <p:spPr>
            <a:xfrm>
              <a:off x="5516281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" name="pt3073"/>
            <p:cNvSpPr/>
            <p:nvPr/>
          </p:nvSpPr>
          <p:spPr>
            <a:xfrm>
              <a:off x="5165899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4" name="pt3074"/>
            <p:cNvSpPr/>
            <p:nvPr/>
          </p:nvSpPr>
          <p:spPr>
            <a:xfrm>
              <a:off x="6667538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" name="pt3075"/>
            <p:cNvSpPr/>
            <p:nvPr/>
          </p:nvSpPr>
          <p:spPr>
            <a:xfrm>
              <a:off x="686775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" name="pt3076"/>
            <p:cNvSpPr/>
            <p:nvPr/>
          </p:nvSpPr>
          <p:spPr>
            <a:xfrm>
              <a:off x="6717593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" name="pt3077"/>
            <p:cNvSpPr/>
            <p:nvPr/>
          </p:nvSpPr>
          <p:spPr>
            <a:xfrm>
              <a:off x="5666445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8" name="pt3078"/>
            <p:cNvSpPr/>
            <p:nvPr/>
          </p:nvSpPr>
          <p:spPr>
            <a:xfrm>
              <a:off x="5416172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9" name="pt3079"/>
            <p:cNvSpPr/>
            <p:nvPr/>
          </p:nvSpPr>
          <p:spPr>
            <a:xfrm>
              <a:off x="6417265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0" name="pt3080"/>
            <p:cNvSpPr/>
            <p:nvPr/>
          </p:nvSpPr>
          <p:spPr>
            <a:xfrm>
              <a:off x="6917811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1" name="pt3081"/>
            <p:cNvSpPr/>
            <p:nvPr/>
          </p:nvSpPr>
          <p:spPr>
            <a:xfrm>
              <a:off x="7067975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2" name="pt3082"/>
            <p:cNvSpPr/>
            <p:nvPr/>
          </p:nvSpPr>
          <p:spPr>
            <a:xfrm>
              <a:off x="6267101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3" name="pt3083"/>
            <p:cNvSpPr/>
            <p:nvPr/>
          </p:nvSpPr>
          <p:spPr>
            <a:xfrm>
              <a:off x="656742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4" name="pt3084"/>
            <p:cNvSpPr/>
            <p:nvPr/>
          </p:nvSpPr>
          <p:spPr>
            <a:xfrm>
              <a:off x="6016828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5" name="pt3085"/>
            <p:cNvSpPr/>
            <p:nvPr/>
          </p:nvSpPr>
          <p:spPr>
            <a:xfrm>
              <a:off x="5966773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6" name="pt3086"/>
            <p:cNvSpPr/>
            <p:nvPr/>
          </p:nvSpPr>
          <p:spPr>
            <a:xfrm>
              <a:off x="6367210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7" name="pt3087"/>
            <p:cNvSpPr/>
            <p:nvPr/>
          </p:nvSpPr>
          <p:spPr>
            <a:xfrm>
              <a:off x="6767647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8" name="pt3088"/>
            <p:cNvSpPr/>
            <p:nvPr/>
          </p:nvSpPr>
          <p:spPr>
            <a:xfrm>
              <a:off x="6066882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9" name="pt3089"/>
            <p:cNvSpPr/>
            <p:nvPr/>
          </p:nvSpPr>
          <p:spPr>
            <a:xfrm>
              <a:off x="5666445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0" name="pt3090"/>
            <p:cNvSpPr/>
            <p:nvPr/>
          </p:nvSpPr>
          <p:spPr>
            <a:xfrm>
              <a:off x="571650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1" name="pt3091"/>
            <p:cNvSpPr/>
            <p:nvPr/>
          </p:nvSpPr>
          <p:spPr>
            <a:xfrm>
              <a:off x="571650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2" name="pt3092"/>
            <p:cNvSpPr/>
            <p:nvPr/>
          </p:nvSpPr>
          <p:spPr>
            <a:xfrm>
              <a:off x="6717593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3" name="pt3093"/>
            <p:cNvSpPr/>
            <p:nvPr/>
          </p:nvSpPr>
          <p:spPr>
            <a:xfrm>
              <a:off x="6217046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4" name="pt3094"/>
            <p:cNvSpPr/>
            <p:nvPr/>
          </p:nvSpPr>
          <p:spPr>
            <a:xfrm>
              <a:off x="6667538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5" name="pt3095"/>
            <p:cNvSpPr/>
            <p:nvPr/>
          </p:nvSpPr>
          <p:spPr>
            <a:xfrm>
              <a:off x="5966773" y="53742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6" name="pt3096"/>
            <p:cNvSpPr/>
            <p:nvPr/>
          </p:nvSpPr>
          <p:spPr>
            <a:xfrm>
              <a:off x="571650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7" name="pt3097"/>
            <p:cNvSpPr/>
            <p:nvPr/>
          </p:nvSpPr>
          <p:spPr>
            <a:xfrm>
              <a:off x="5866664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8" name="pt3098"/>
            <p:cNvSpPr/>
            <p:nvPr/>
          </p:nvSpPr>
          <p:spPr>
            <a:xfrm>
              <a:off x="5466227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9" name="pt3099"/>
            <p:cNvSpPr/>
            <p:nvPr/>
          </p:nvSpPr>
          <p:spPr>
            <a:xfrm>
              <a:off x="616699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0" name="pt3100"/>
            <p:cNvSpPr/>
            <p:nvPr/>
          </p:nvSpPr>
          <p:spPr>
            <a:xfrm>
              <a:off x="6467320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1" name="pt3101"/>
            <p:cNvSpPr/>
            <p:nvPr/>
          </p:nvSpPr>
          <p:spPr>
            <a:xfrm>
              <a:off x="5866664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2" name="pt3102"/>
            <p:cNvSpPr/>
            <p:nvPr/>
          </p:nvSpPr>
          <p:spPr>
            <a:xfrm>
              <a:off x="5165899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3" name="pt3103"/>
            <p:cNvSpPr/>
            <p:nvPr/>
          </p:nvSpPr>
          <p:spPr>
            <a:xfrm>
              <a:off x="6116937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4" name="pt3104"/>
            <p:cNvSpPr/>
            <p:nvPr/>
          </p:nvSpPr>
          <p:spPr>
            <a:xfrm>
              <a:off x="6717593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5" name="pt3105"/>
            <p:cNvSpPr/>
            <p:nvPr/>
          </p:nvSpPr>
          <p:spPr>
            <a:xfrm>
              <a:off x="5566336" y="5328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6" name="pt3106"/>
            <p:cNvSpPr/>
            <p:nvPr/>
          </p:nvSpPr>
          <p:spPr>
            <a:xfrm>
              <a:off x="6567429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7" name="pt3107"/>
            <p:cNvSpPr/>
            <p:nvPr/>
          </p:nvSpPr>
          <p:spPr>
            <a:xfrm>
              <a:off x="5966773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8" name="pt3108"/>
            <p:cNvSpPr/>
            <p:nvPr/>
          </p:nvSpPr>
          <p:spPr>
            <a:xfrm>
              <a:off x="6667538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9" name="pt3109"/>
            <p:cNvSpPr/>
            <p:nvPr/>
          </p:nvSpPr>
          <p:spPr>
            <a:xfrm>
              <a:off x="696786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0" name="pt3110"/>
            <p:cNvSpPr/>
            <p:nvPr/>
          </p:nvSpPr>
          <p:spPr>
            <a:xfrm>
              <a:off x="5966773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1" name="pt3111"/>
            <p:cNvSpPr/>
            <p:nvPr/>
          </p:nvSpPr>
          <p:spPr>
            <a:xfrm>
              <a:off x="7268194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2" name="pt3112"/>
            <p:cNvSpPr/>
            <p:nvPr/>
          </p:nvSpPr>
          <p:spPr>
            <a:xfrm>
              <a:off x="6517374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3" name="pt3113"/>
            <p:cNvSpPr/>
            <p:nvPr/>
          </p:nvSpPr>
          <p:spPr>
            <a:xfrm>
              <a:off x="6116937" y="4838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4" name="pt3114"/>
            <p:cNvSpPr/>
            <p:nvPr/>
          </p:nvSpPr>
          <p:spPr>
            <a:xfrm>
              <a:off x="5215954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5" name="pt3115"/>
            <p:cNvSpPr/>
            <p:nvPr/>
          </p:nvSpPr>
          <p:spPr>
            <a:xfrm>
              <a:off x="6217046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6" name="pt3116"/>
            <p:cNvSpPr/>
            <p:nvPr/>
          </p:nvSpPr>
          <p:spPr>
            <a:xfrm>
              <a:off x="5866664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7" name="pt3117"/>
            <p:cNvSpPr/>
            <p:nvPr/>
          </p:nvSpPr>
          <p:spPr>
            <a:xfrm>
              <a:off x="5966773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8" name="pt3118"/>
            <p:cNvSpPr/>
            <p:nvPr/>
          </p:nvSpPr>
          <p:spPr>
            <a:xfrm>
              <a:off x="641726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9" name="pt3119"/>
            <p:cNvSpPr/>
            <p:nvPr/>
          </p:nvSpPr>
          <p:spPr>
            <a:xfrm>
              <a:off x="591671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0" name="pt3120"/>
            <p:cNvSpPr/>
            <p:nvPr/>
          </p:nvSpPr>
          <p:spPr>
            <a:xfrm>
              <a:off x="6217046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1" name="pt3121"/>
            <p:cNvSpPr/>
            <p:nvPr/>
          </p:nvSpPr>
          <p:spPr>
            <a:xfrm>
              <a:off x="5866664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2" name="pt3122"/>
            <p:cNvSpPr/>
            <p:nvPr/>
          </p:nvSpPr>
          <p:spPr>
            <a:xfrm>
              <a:off x="6517374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3" name="pt3123"/>
            <p:cNvSpPr/>
            <p:nvPr/>
          </p:nvSpPr>
          <p:spPr>
            <a:xfrm>
              <a:off x="6367210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4" name="pt3124"/>
            <p:cNvSpPr/>
            <p:nvPr/>
          </p:nvSpPr>
          <p:spPr>
            <a:xfrm>
              <a:off x="5816609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5" name="pt3125"/>
            <p:cNvSpPr/>
            <p:nvPr/>
          </p:nvSpPr>
          <p:spPr>
            <a:xfrm>
              <a:off x="5766555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6" name="pt3126"/>
            <p:cNvSpPr/>
            <p:nvPr/>
          </p:nvSpPr>
          <p:spPr>
            <a:xfrm>
              <a:off x="6967866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7" name="pt3127"/>
            <p:cNvSpPr/>
            <p:nvPr/>
          </p:nvSpPr>
          <p:spPr>
            <a:xfrm>
              <a:off x="6267101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8" name="pt3128"/>
            <p:cNvSpPr/>
            <p:nvPr/>
          </p:nvSpPr>
          <p:spPr>
            <a:xfrm>
              <a:off x="6567429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9" name="pt3129"/>
            <p:cNvSpPr/>
            <p:nvPr/>
          </p:nvSpPr>
          <p:spPr>
            <a:xfrm>
              <a:off x="5616391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0" name="pt3130"/>
            <p:cNvSpPr/>
            <p:nvPr/>
          </p:nvSpPr>
          <p:spPr>
            <a:xfrm>
              <a:off x="566644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1" name="pt3131"/>
            <p:cNvSpPr/>
            <p:nvPr/>
          </p:nvSpPr>
          <p:spPr>
            <a:xfrm>
              <a:off x="5666445" y="527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2" name="pt3132"/>
            <p:cNvSpPr/>
            <p:nvPr/>
          </p:nvSpPr>
          <p:spPr>
            <a:xfrm>
              <a:off x="5866664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3" name="pt3133"/>
            <p:cNvSpPr/>
            <p:nvPr/>
          </p:nvSpPr>
          <p:spPr>
            <a:xfrm>
              <a:off x="6367210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4" name="pt3134"/>
            <p:cNvSpPr/>
            <p:nvPr/>
          </p:nvSpPr>
          <p:spPr>
            <a:xfrm>
              <a:off x="581660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5" name="pt3135"/>
            <p:cNvSpPr/>
            <p:nvPr/>
          </p:nvSpPr>
          <p:spPr>
            <a:xfrm>
              <a:off x="6317156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6" name="pt3136"/>
            <p:cNvSpPr/>
            <p:nvPr/>
          </p:nvSpPr>
          <p:spPr>
            <a:xfrm>
              <a:off x="5916719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7" name="pt3137"/>
            <p:cNvSpPr/>
            <p:nvPr/>
          </p:nvSpPr>
          <p:spPr>
            <a:xfrm>
              <a:off x="6367210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8" name="pt3138"/>
            <p:cNvSpPr/>
            <p:nvPr/>
          </p:nvSpPr>
          <p:spPr>
            <a:xfrm>
              <a:off x="6016828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9" name="pt3139"/>
            <p:cNvSpPr/>
            <p:nvPr/>
          </p:nvSpPr>
          <p:spPr>
            <a:xfrm>
              <a:off x="5566336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0" name="pt3140"/>
            <p:cNvSpPr/>
            <p:nvPr/>
          </p:nvSpPr>
          <p:spPr>
            <a:xfrm>
              <a:off x="6917811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1" name="pt3141"/>
            <p:cNvSpPr/>
            <p:nvPr/>
          </p:nvSpPr>
          <p:spPr>
            <a:xfrm>
              <a:off x="6567429" y="24323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2" name="pt3142"/>
            <p:cNvSpPr/>
            <p:nvPr/>
          </p:nvSpPr>
          <p:spPr>
            <a:xfrm>
              <a:off x="5215954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3" name="pt3143"/>
            <p:cNvSpPr/>
            <p:nvPr/>
          </p:nvSpPr>
          <p:spPr>
            <a:xfrm>
              <a:off x="6016828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4" name="pt3144"/>
            <p:cNvSpPr/>
            <p:nvPr/>
          </p:nvSpPr>
          <p:spPr>
            <a:xfrm>
              <a:off x="621704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5" name="pt3145"/>
            <p:cNvSpPr/>
            <p:nvPr/>
          </p:nvSpPr>
          <p:spPr>
            <a:xfrm>
              <a:off x="5916719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6" name="pt3146"/>
            <p:cNvSpPr/>
            <p:nvPr/>
          </p:nvSpPr>
          <p:spPr>
            <a:xfrm>
              <a:off x="746841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7" name="pt3147"/>
            <p:cNvSpPr/>
            <p:nvPr/>
          </p:nvSpPr>
          <p:spPr>
            <a:xfrm>
              <a:off x="591671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8" name="pt3148"/>
            <p:cNvSpPr/>
            <p:nvPr/>
          </p:nvSpPr>
          <p:spPr>
            <a:xfrm>
              <a:off x="6417265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9" name="pt3149"/>
            <p:cNvSpPr/>
            <p:nvPr/>
          </p:nvSpPr>
          <p:spPr>
            <a:xfrm>
              <a:off x="5766555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0" name="pt3150"/>
            <p:cNvSpPr/>
            <p:nvPr/>
          </p:nvSpPr>
          <p:spPr>
            <a:xfrm>
              <a:off x="6367210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1" name="pt3151"/>
            <p:cNvSpPr/>
            <p:nvPr/>
          </p:nvSpPr>
          <p:spPr>
            <a:xfrm>
              <a:off x="5165899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2" name="pt3152"/>
            <p:cNvSpPr/>
            <p:nvPr/>
          </p:nvSpPr>
          <p:spPr>
            <a:xfrm>
              <a:off x="5165899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3" name="pt3153"/>
            <p:cNvSpPr/>
            <p:nvPr/>
          </p:nvSpPr>
          <p:spPr>
            <a:xfrm>
              <a:off x="5165899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4" name="pt3154"/>
            <p:cNvSpPr/>
            <p:nvPr/>
          </p:nvSpPr>
          <p:spPr>
            <a:xfrm>
              <a:off x="5416172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5" name="pt3155"/>
            <p:cNvSpPr/>
            <p:nvPr/>
          </p:nvSpPr>
          <p:spPr>
            <a:xfrm>
              <a:off x="631715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6" name="pt3156"/>
            <p:cNvSpPr/>
            <p:nvPr/>
          </p:nvSpPr>
          <p:spPr>
            <a:xfrm>
              <a:off x="5716500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7" name="pt3157"/>
            <p:cNvSpPr/>
            <p:nvPr/>
          </p:nvSpPr>
          <p:spPr>
            <a:xfrm>
              <a:off x="5916719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8" name="pt3158"/>
            <p:cNvSpPr/>
            <p:nvPr/>
          </p:nvSpPr>
          <p:spPr>
            <a:xfrm>
              <a:off x="571650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9" name="pt3159"/>
            <p:cNvSpPr/>
            <p:nvPr/>
          </p:nvSpPr>
          <p:spPr>
            <a:xfrm>
              <a:off x="5616391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0" name="pt3160"/>
            <p:cNvSpPr/>
            <p:nvPr/>
          </p:nvSpPr>
          <p:spPr>
            <a:xfrm>
              <a:off x="581660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1" name="pt3161"/>
            <p:cNvSpPr/>
            <p:nvPr/>
          </p:nvSpPr>
          <p:spPr>
            <a:xfrm>
              <a:off x="6267101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2" name="pt3162"/>
            <p:cNvSpPr/>
            <p:nvPr/>
          </p:nvSpPr>
          <p:spPr>
            <a:xfrm>
              <a:off x="6667538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3" name="pt3163"/>
            <p:cNvSpPr/>
            <p:nvPr/>
          </p:nvSpPr>
          <p:spPr>
            <a:xfrm>
              <a:off x="5866664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4" name="pt3164"/>
            <p:cNvSpPr/>
            <p:nvPr/>
          </p:nvSpPr>
          <p:spPr>
            <a:xfrm>
              <a:off x="5466227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5" name="pt3165"/>
            <p:cNvSpPr/>
            <p:nvPr/>
          </p:nvSpPr>
          <p:spPr>
            <a:xfrm>
              <a:off x="6217046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6" name="pt3166"/>
            <p:cNvSpPr/>
            <p:nvPr/>
          </p:nvSpPr>
          <p:spPr>
            <a:xfrm>
              <a:off x="6166992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7" name="pt3167"/>
            <p:cNvSpPr/>
            <p:nvPr/>
          </p:nvSpPr>
          <p:spPr>
            <a:xfrm>
              <a:off x="5916719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8" name="pt3168"/>
            <p:cNvSpPr/>
            <p:nvPr/>
          </p:nvSpPr>
          <p:spPr>
            <a:xfrm>
              <a:off x="6016828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9" name="pt3169"/>
            <p:cNvSpPr/>
            <p:nvPr/>
          </p:nvSpPr>
          <p:spPr>
            <a:xfrm>
              <a:off x="5316063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0" name="pt3170"/>
            <p:cNvSpPr/>
            <p:nvPr/>
          </p:nvSpPr>
          <p:spPr>
            <a:xfrm>
              <a:off x="5916719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1" name="pt3171"/>
            <p:cNvSpPr/>
            <p:nvPr/>
          </p:nvSpPr>
          <p:spPr>
            <a:xfrm>
              <a:off x="5566336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2" name="pt3172"/>
            <p:cNvSpPr/>
            <p:nvPr/>
          </p:nvSpPr>
          <p:spPr>
            <a:xfrm>
              <a:off x="5716500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3" name="pt3173"/>
            <p:cNvSpPr/>
            <p:nvPr/>
          </p:nvSpPr>
          <p:spPr>
            <a:xfrm>
              <a:off x="5866664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4" name="pt3174"/>
            <p:cNvSpPr/>
            <p:nvPr/>
          </p:nvSpPr>
          <p:spPr>
            <a:xfrm>
              <a:off x="6867757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5" name="pt3175"/>
            <p:cNvSpPr/>
            <p:nvPr/>
          </p:nvSpPr>
          <p:spPr>
            <a:xfrm>
              <a:off x="5966773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6" name="pt3176"/>
            <p:cNvSpPr/>
            <p:nvPr/>
          </p:nvSpPr>
          <p:spPr>
            <a:xfrm>
              <a:off x="6867757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7" name="pt3177"/>
            <p:cNvSpPr/>
            <p:nvPr/>
          </p:nvSpPr>
          <p:spPr>
            <a:xfrm>
              <a:off x="566644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8" name="pt3178"/>
            <p:cNvSpPr/>
            <p:nvPr/>
          </p:nvSpPr>
          <p:spPr>
            <a:xfrm>
              <a:off x="6517374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9" name="pt3179"/>
            <p:cNvSpPr/>
            <p:nvPr/>
          </p:nvSpPr>
          <p:spPr>
            <a:xfrm>
              <a:off x="5716500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0" name="pt3180"/>
            <p:cNvSpPr/>
            <p:nvPr/>
          </p:nvSpPr>
          <p:spPr>
            <a:xfrm>
              <a:off x="571650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1" name="pt3181"/>
            <p:cNvSpPr/>
            <p:nvPr/>
          </p:nvSpPr>
          <p:spPr>
            <a:xfrm>
              <a:off x="576655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2" name="pt3182"/>
            <p:cNvSpPr/>
            <p:nvPr/>
          </p:nvSpPr>
          <p:spPr>
            <a:xfrm>
              <a:off x="5866664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3" name="pt3183"/>
            <p:cNvSpPr/>
            <p:nvPr/>
          </p:nvSpPr>
          <p:spPr>
            <a:xfrm>
              <a:off x="6217046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4" name="pt3184"/>
            <p:cNvSpPr/>
            <p:nvPr/>
          </p:nvSpPr>
          <p:spPr>
            <a:xfrm>
              <a:off x="6016828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5" name="pt3185"/>
            <p:cNvSpPr/>
            <p:nvPr/>
          </p:nvSpPr>
          <p:spPr>
            <a:xfrm>
              <a:off x="5766555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6" name="pt3186"/>
            <p:cNvSpPr/>
            <p:nvPr/>
          </p:nvSpPr>
          <p:spPr>
            <a:xfrm>
              <a:off x="5916719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7" name="pt3187"/>
            <p:cNvSpPr/>
            <p:nvPr/>
          </p:nvSpPr>
          <p:spPr>
            <a:xfrm>
              <a:off x="6717593" y="4003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8" name="pt3188"/>
            <p:cNvSpPr/>
            <p:nvPr/>
          </p:nvSpPr>
          <p:spPr>
            <a:xfrm>
              <a:off x="5866664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9" name="pt3189"/>
            <p:cNvSpPr/>
            <p:nvPr/>
          </p:nvSpPr>
          <p:spPr>
            <a:xfrm>
              <a:off x="646732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0" name="pt3190"/>
            <p:cNvSpPr/>
            <p:nvPr/>
          </p:nvSpPr>
          <p:spPr>
            <a:xfrm>
              <a:off x="5666445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1" name="pt3191"/>
            <p:cNvSpPr/>
            <p:nvPr/>
          </p:nvSpPr>
          <p:spPr>
            <a:xfrm>
              <a:off x="5816609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2" name="pt3192"/>
            <p:cNvSpPr/>
            <p:nvPr/>
          </p:nvSpPr>
          <p:spPr>
            <a:xfrm>
              <a:off x="636721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3" name="pt3193"/>
            <p:cNvSpPr/>
            <p:nvPr/>
          </p:nvSpPr>
          <p:spPr>
            <a:xfrm>
              <a:off x="6567429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4" name="pt3194"/>
            <p:cNvSpPr/>
            <p:nvPr/>
          </p:nvSpPr>
          <p:spPr>
            <a:xfrm>
              <a:off x="581660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5" name="pt3195"/>
            <p:cNvSpPr/>
            <p:nvPr/>
          </p:nvSpPr>
          <p:spPr>
            <a:xfrm>
              <a:off x="586666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6" name="pt3196"/>
            <p:cNvSpPr/>
            <p:nvPr/>
          </p:nvSpPr>
          <p:spPr>
            <a:xfrm>
              <a:off x="5566336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7" name="pt3197"/>
            <p:cNvSpPr/>
            <p:nvPr/>
          </p:nvSpPr>
          <p:spPr>
            <a:xfrm>
              <a:off x="5866664" y="3553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8" name="pt3198"/>
            <p:cNvSpPr/>
            <p:nvPr/>
          </p:nvSpPr>
          <p:spPr>
            <a:xfrm>
              <a:off x="641726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9" name="pt3199"/>
            <p:cNvSpPr/>
            <p:nvPr/>
          </p:nvSpPr>
          <p:spPr>
            <a:xfrm>
              <a:off x="5816609" y="2659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0" name="pt3200"/>
            <p:cNvSpPr/>
            <p:nvPr/>
          </p:nvSpPr>
          <p:spPr>
            <a:xfrm>
              <a:off x="5816609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1" name="pt3201"/>
            <p:cNvSpPr/>
            <p:nvPr/>
          </p:nvSpPr>
          <p:spPr>
            <a:xfrm>
              <a:off x="591671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2" name="pt3202"/>
            <p:cNvSpPr/>
            <p:nvPr/>
          </p:nvSpPr>
          <p:spPr>
            <a:xfrm>
              <a:off x="5816609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3" name="pt3203"/>
            <p:cNvSpPr/>
            <p:nvPr/>
          </p:nvSpPr>
          <p:spPr>
            <a:xfrm>
              <a:off x="6567429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4" name="pt3204"/>
            <p:cNvSpPr/>
            <p:nvPr/>
          </p:nvSpPr>
          <p:spPr>
            <a:xfrm>
              <a:off x="621704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5" name="pt3205"/>
            <p:cNvSpPr/>
            <p:nvPr/>
          </p:nvSpPr>
          <p:spPr>
            <a:xfrm>
              <a:off x="616699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6" name="pt3206"/>
            <p:cNvSpPr/>
            <p:nvPr/>
          </p:nvSpPr>
          <p:spPr>
            <a:xfrm>
              <a:off x="536611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7" name="pt3207"/>
            <p:cNvSpPr/>
            <p:nvPr/>
          </p:nvSpPr>
          <p:spPr>
            <a:xfrm>
              <a:off x="5816609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8" name="pt3208"/>
            <p:cNvSpPr/>
            <p:nvPr/>
          </p:nvSpPr>
          <p:spPr>
            <a:xfrm>
              <a:off x="586666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9" name="pt3209"/>
            <p:cNvSpPr/>
            <p:nvPr/>
          </p:nvSpPr>
          <p:spPr>
            <a:xfrm>
              <a:off x="6867757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0" name="pt3210"/>
            <p:cNvSpPr/>
            <p:nvPr/>
          </p:nvSpPr>
          <p:spPr>
            <a:xfrm>
              <a:off x="6317156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1" name="pt3211"/>
            <p:cNvSpPr/>
            <p:nvPr/>
          </p:nvSpPr>
          <p:spPr>
            <a:xfrm>
              <a:off x="7067975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2" name="pt3212"/>
            <p:cNvSpPr/>
            <p:nvPr/>
          </p:nvSpPr>
          <p:spPr>
            <a:xfrm>
              <a:off x="5766555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3" name="pt3213"/>
            <p:cNvSpPr/>
            <p:nvPr/>
          </p:nvSpPr>
          <p:spPr>
            <a:xfrm>
              <a:off x="5866664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4" name="pt3214"/>
            <p:cNvSpPr/>
            <p:nvPr/>
          </p:nvSpPr>
          <p:spPr>
            <a:xfrm>
              <a:off x="611693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5" name="pt3215"/>
            <p:cNvSpPr/>
            <p:nvPr/>
          </p:nvSpPr>
          <p:spPr>
            <a:xfrm>
              <a:off x="5966773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6" name="pt3216"/>
            <p:cNvSpPr/>
            <p:nvPr/>
          </p:nvSpPr>
          <p:spPr>
            <a:xfrm>
              <a:off x="5416172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7" name="pt3217"/>
            <p:cNvSpPr/>
            <p:nvPr/>
          </p:nvSpPr>
          <p:spPr>
            <a:xfrm>
              <a:off x="6467320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8" name="pt3218"/>
            <p:cNvSpPr/>
            <p:nvPr/>
          </p:nvSpPr>
          <p:spPr>
            <a:xfrm>
              <a:off x="686775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9" name="pt3219"/>
            <p:cNvSpPr/>
            <p:nvPr/>
          </p:nvSpPr>
          <p:spPr>
            <a:xfrm>
              <a:off x="546622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0" name="pt3220"/>
            <p:cNvSpPr/>
            <p:nvPr/>
          </p:nvSpPr>
          <p:spPr>
            <a:xfrm>
              <a:off x="5966773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1" name="pt3221"/>
            <p:cNvSpPr/>
            <p:nvPr/>
          </p:nvSpPr>
          <p:spPr>
            <a:xfrm>
              <a:off x="5566336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2" name="pt3222"/>
            <p:cNvSpPr/>
            <p:nvPr/>
          </p:nvSpPr>
          <p:spPr>
            <a:xfrm>
              <a:off x="5966773" y="3586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3" name="pt3223"/>
            <p:cNvSpPr/>
            <p:nvPr/>
          </p:nvSpPr>
          <p:spPr>
            <a:xfrm>
              <a:off x="5366118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4" name="pt3224"/>
            <p:cNvSpPr/>
            <p:nvPr/>
          </p:nvSpPr>
          <p:spPr>
            <a:xfrm>
              <a:off x="6667538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5" name="pt3225"/>
            <p:cNvSpPr/>
            <p:nvPr/>
          </p:nvSpPr>
          <p:spPr>
            <a:xfrm>
              <a:off x="5766555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6" name="pt3226"/>
            <p:cNvSpPr/>
            <p:nvPr/>
          </p:nvSpPr>
          <p:spPr>
            <a:xfrm>
              <a:off x="626710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7" name="pt3227"/>
            <p:cNvSpPr/>
            <p:nvPr/>
          </p:nvSpPr>
          <p:spPr>
            <a:xfrm>
              <a:off x="6217046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8" name="pt3228"/>
            <p:cNvSpPr/>
            <p:nvPr/>
          </p:nvSpPr>
          <p:spPr>
            <a:xfrm>
              <a:off x="5266008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9" name="pt3229"/>
            <p:cNvSpPr/>
            <p:nvPr/>
          </p:nvSpPr>
          <p:spPr>
            <a:xfrm>
              <a:off x="5266008" y="37249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0" name="pt3230"/>
            <p:cNvSpPr/>
            <p:nvPr/>
          </p:nvSpPr>
          <p:spPr>
            <a:xfrm>
              <a:off x="6767647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1" name="pt3231"/>
            <p:cNvSpPr/>
            <p:nvPr/>
          </p:nvSpPr>
          <p:spPr>
            <a:xfrm>
              <a:off x="6367210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2" name="pt3232"/>
            <p:cNvSpPr/>
            <p:nvPr/>
          </p:nvSpPr>
          <p:spPr>
            <a:xfrm>
              <a:off x="5966773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3" name="pt3233"/>
            <p:cNvSpPr/>
            <p:nvPr/>
          </p:nvSpPr>
          <p:spPr>
            <a:xfrm>
              <a:off x="5966773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4" name="pt3234"/>
            <p:cNvSpPr/>
            <p:nvPr/>
          </p:nvSpPr>
          <p:spPr>
            <a:xfrm>
              <a:off x="6717593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5" name="pt3235"/>
            <p:cNvSpPr/>
            <p:nvPr/>
          </p:nvSpPr>
          <p:spPr>
            <a:xfrm>
              <a:off x="6267101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6" name="pt3236"/>
            <p:cNvSpPr/>
            <p:nvPr/>
          </p:nvSpPr>
          <p:spPr>
            <a:xfrm>
              <a:off x="5566336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7" name="pt3237"/>
            <p:cNvSpPr/>
            <p:nvPr/>
          </p:nvSpPr>
          <p:spPr>
            <a:xfrm>
              <a:off x="6367210" y="3633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8" name="pt3238"/>
            <p:cNvSpPr/>
            <p:nvPr/>
          </p:nvSpPr>
          <p:spPr>
            <a:xfrm>
              <a:off x="5916719" y="1899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9" name="pt3239"/>
            <p:cNvSpPr/>
            <p:nvPr/>
          </p:nvSpPr>
          <p:spPr>
            <a:xfrm>
              <a:off x="5416172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0" name="pt3240"/>
            <p:cNvSpPr/>
            <p:nvPr/>
          </p:nvSpPr>
          <p:spPr>
            <a:xfrm>
              <a:off x="5966773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1" name="pt3241"/>
            <p:cNvSpPr/>
            <p:nvPr/>
          </p:nvSpPr>
          <p:spPr>
            <a:xfrm>
              <a:off x="6417265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2" name="pt3242"/>
            <p:cNvSpPr/>
            <p:nvPr/>
          </p:nvSpPr>
          <p:spPr>
            <a:xfrm>
              <a:off x="6367210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3" name="pt3243"/>
            <p:cNvSpPr/>
            <p:nvPr/>
          </p:nvSpPr>
          <p:spPr>
            <a:xfrm>
              <a:off x="5916719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4" name="pt3244"/>
            <p:cNvSpPr/>
            <p:nvPr/>
          </p:nvSpPr>
          <p:spPr>
            <a:xfrm>
              <a:off x="6917811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5" name="pt3245"/>
            <p:cNvSpPr/>
            <p:nvPr/>
          </p:nvSpPr>
          <p:spPr>
            <a:xfrm>
              <a:off x="7568522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6" name="pt3246"/>
            <p:cNvSpPr/>
            <p:nvPr/>
          </p:nvSpPr>
          <p:spPr>
            <a:xfrm>
              <a:off x="6417265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7" name="pt3247"/>
            <p:cNvSpPr/>
            <p:nvPr/>
          </p:nvSpPr>
          <p:spPr>
            <a:xfrm>
              <a:off x="5766555" y="2352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8" name="pt3248"/>
            <p:cNvSpPr/>
            <p:nvPr/>
          </p:nvSpPr>
          <p:spPr>
            <a:xfrm>
              <a:off x="5916719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9" name="pt3249"/>
            <p:cNvSpPr/>
            <p:nvPr/>
          </p:nvSpPr>
          <p:spPr>
            <a:xfrm>
              <a:off x="5816609" y="2296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0" name="pt3250"/>
            <p:cNvSpPr/>
            <p:nvPr/>
          </p:nvSpPr>
          <p:spPr>
            <a:xfrm>
              <a:off x="5516281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1" name="pt3251"/>
            <p:cNvSpPr/>
            <p:nvPr/>
          </p:nvSpPr>
          <p:spPr>
            <a:xfrm>
              <a:off x="5716500" y="277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2" name="pt3252"/>
            <p:cNvSpPr/>
            <p:nvPr/>
          </p:nvSpPr>
          <p:spPr>
            <a:xfrm>
              <a:off x="5816609" y="2334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3" name="pt3253"/>
            <p:cNvSpPr/>
            <p:nvPr/>
          </p:nvSpPr>
          <p:spPr>
            <a:xfrm>
              <a:off x="6317156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4" name="pt3254"/>
            <p:cNvSpPr/>
            <p:nvPr/>
          </p:nvSpPr>
          <p:spPr>
            <a:xfrm>
              <a:off x="601682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5" name="pt3255"/>
            <p:cNvSpPr/>
            <p:nvPr/>
          </p:nvSpPr>
          <p:spPr>
            <a:xfrm>
              <a:off x="571650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6" name="pt3256"/>
            <p:cNvSpPr/>
            <p:nvPr/>
          </p:nvSpPr>
          <p:spPr>
            <a:xfrm>
              <a:off x="5316063" y="27702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7" name="pt3257"/>
            <p:cNvSpPr/>
            <p:nvPr/>
          </p:nvSpPr>
          <p:spPr>
            <a:xfrm>
              <a:off x="6116937" y="3168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8" name="pt3258"/>
            <p:cNvSpPr/>
            <p:nvPr/>
          </p:nvSpPr>
          <p:spPr>
            <a:xfrm>
              <a:off x="6867757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9" name="pt3259"/>
            <p:cNvSpPr/>
            <p:nvPr/>
          </p:nvSpPr>
          <p:spPr>
            <a:xfrm>
              <a:off x="6367210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0" name="pt3260"/>
            <p:cNvSpPr/>
            <p:nvPr/>
          </p:nvSpPr>
          <p:spPr>
            <a:xfrm>
              <a:off x="6016828" y="2118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1" name="pt3261"/>
            <p:cNvSpPr/>
            <p:nvPr/>
          </p:nvSpPr>
          <p:spPr>
            <a:xfrm>
              <a:off x="5866664" y="2194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2" name="pt3262"/>
            <p:cNvSpPr/>
            <p:nvPr/>
          </p:nvSpPr>
          <p:spPr>
            <a:xfrm>
              <a:off x="5266008" y="22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3" name="pt3263"/>
            <p:cNvSpPr/>
            <p:nvPr/>
          </p:nvSpPr>
          <p:spPr>
            <a:xfrm>
              <a:off x="7118030" y="20809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4" name="pt3264"/>
            <p:cNvSpPr/>
            <p:nvPr/>
          </p:nvSpPr>
          <p:spPr>
            <a:xfrm>
              <a:off x="7218139" y="20499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5" name="pt3265"/>
            <p:cNvSpPr/>
            <p:nvPr/>
          </p:nvSpPr>
          <p:spPr>
            <a:xfrm>
              <a:off x="6016828" y="2362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6" name="pt3266"/>
            <p:cNvSpPr/>
            <p:nvPr/>
          </p:nvSpPr>
          <p:spPr>
            <a:xfrm>
              <a:off x="5866664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7" name="pt3267"/>
            <p:cNvSpPr/>
            <p:nvPr/>
          </p:nvSpPr>
          <p:spPr>
            <a:xfrm>
              <a:off x="6267101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8" name="pt3268"/>
            <p:cNvSpPr/>
            <p:nvPr/>
          </p:nvSpPr>
          <p:spPr>
            <a:xfrm>
              <a:off x="541617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9" name="pt3269"/>
            <p:cNvSpPr/>
            <p:nvPr/>
          </p:nvSpPr>
          <p:spPr>
            <a:xfrm>
              <a:off x="5866664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0" name="pt3270"/>
            <p:cNvSpPr/>
            <p:nvPr/>
          </p:nvSpPr>
          <p:spPr>
            <a:xfrm>
              <a:off x="5716500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1" name="pt3271"/>
            <p:cNvSpPr/>
            <p:nvPr/>
          </p:nvSpPr>
          <p:spPr>
            <a:xfrm>
              <a:off x="666753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2" name="pt3272"/>
            <p:cNvSpPr/>
            <p:nvPr/>
          </p:nvSpPr>
          <p:spPr>
            <a:xfrm>
              <a:off x="6367210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3" name="pt3273"/>
            <p:cNvSpPr/>
            <p:nvPr/>
          </p:nvSpPr>
          <p:spPr>
            <a:xfrm>
              <a:off x="521595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4" name="pt3274"/>
            <p:cNvSpPr/>
            <p:nvPr/>
          </p:nvSpPr>
          <p:spPr>
            <a:xfrm>
              <a:off x="5716500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5" name="pt3275"/>
            <p:cNvSpPr/>
            <p:nvPr/>
          </p:nvSpPr>
          <p:spPr>
            <a:xfrm>
              <a:off x="6267101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6" name="pt3276"/>
            <p:cNvSpPr/>
            <p:nvPr/>
          </p:nvSpPr>
          <p:spPr>
            <a:xfrm>
              <a:off x="5165899" y="2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7" name="pt3277"/>
            <p:cNvSpPr/>
            <p:nvPr/>
          </p:nvSpPr>
          <p:spPr>
            <a:xfrm>
              <a:off x="5616391" y="2489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8" name="pt3278"/>
            <p:cNvSpPr/>
            <p:nvPr/>
          </p:nvSpPr>
          <p:spPr>
            <a:xfrm>
              <a:off x="6066882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9" name="pt3279"/>
            <p:cNvSpPr/>
            <p:nvPr/>
          </p:nvSpPr>
          <p:spPr>
            <a:xfrm>
              <a:off x="5766555" y="287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0" name="pt3280"/>
            <p:cNvSpPr/>
            <p:nvPr/>
          </p:nvSpPr>
          <p:spPr>
            <a:xfrm>
              <a:off x="5766555" y="2347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1" name="pt3281"/>
            <p:cNvSpPr/>
            <p:nvPr/>
          </p:nvSpPr>
          <p:spPr>
            <a:xfrm>
              <a:off x="5616391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2" name="pt3282"/>
            <p:cNvSpPr/>
            <p:nvPr/>
          </p:nvSpPr>
          <p:spPr>
            <a:xfrm>
              <a:off x="5165899" y="2023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3" name="pt3283"/>
            <p:cNvSpPr/>
            <p:nvPr/>
          </p:nvSpPr>
          <p:spPr>
            <a:xfrm>
              <a:off x="5165899" y="2007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4" name="pt3284"/>
            <p:cNvSpPr/>
            <p:nvPr/>
          </p:nvSpPr>
          <p:spPr>
            <a:xfrm>
              <a:off x="5165899" y="20809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5" name="pt3285"/>
            <p:cNvSpPr/>
            <p:nvPr/>
          </p:nvSpPr>
          <p:spPr>
            <a:xfrm>
              <a:off x="5165899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6" name="pt3286"/>
            <p:cNvSpPr/>
            <p:nvPr/>
          </p:nvSpPr>
          <p:spPr>
            <a:xfrm>
              <a:off x="5266008" y="2132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7" name="pt3287"/>
            <p:cNvSpPr/>
            <p:nvPr/>
          </p:nvSpPr>
          <p:spPr>
            <a:xfrm>
              <a:off x="6717593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8" name="pt3288"/>
            <p:cNvSpPr/>
            <p:nvPr/>
          </p:nvSpPr>
          <p:spPr>
            <a:xfrm>
              <a:off x="5816609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9" name="pt3289"/>
            <p:cNvSpPr/>
            <p:nvPr/>
          </p:nvSpPr>
          <p:spPr>
            <a:xfrm>
              <a:off x="5966773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0" name="pt3290"/>
            <p:cNvSpPr/>
            <p:nvPr/>
          </p:nvSpPr>
          <p:spPr>
            <a:xfrm>
              <a:off x="6166992" y="2701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1" name="pt3291"/>
            <p:cNvSpPr/>
            <p:nvPr/>
          </p:nvSpPr>
          <p:spPr>
            <a:xfrm>
              <a:off x="5916719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2" name="pt3292"/>
            <p:cNvSpPr/>
            <p:nvPr/>
          </p:nvSpPr>
          <p:spPr>
            <a:xfrm>
              <a:off x="5666445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3" name="pt3293"/>
            <p:cNvSpPr/>
            <p:nvPr/>
          </p:nvSpPr>
          <p:spPr>
            <a:xfrm>
              <a:off x="6016828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4" name="pt3294"/>
            <p:cNvSpPr/>
            <p:nvPr/>
          </p:nvSpPr>
          <p:spPr>
            <a:xfrm>
              <a:off x="5566336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5" name="pt3295"/>
            <p:cNvSpPr/>
            <p:nvPr/>
          </p:nvSpPr>
          <p:spPr>
            <a:xfrm>
              <a:off x="5366118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6" name="pt3296"/>
            <p:cNvSpPr/>
            <p:nvPr/>
          </p:nvSpPr>
          <p:spPr>
            <a:xfrm>
              <a:off x="5666445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7" name="pt3297"/>
            <p:cNvSpPr/>
            <p:nvPr/>
          </p:nvSpPr>
          <p:spPr>
            <a:xfrm>
              <a:off x="5966773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8" name="pt3298"/>
            <p:cNvSpPr/>
            <p:nvPr/>
          </p:nvSpPr>
          <p:spPr>
            <a:xfrm>
              <a:off x="6467320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9" name="pt3299"/>
            <p:cNvSpPr/>
            <p:nvPr/>
          </p:nvSpPr>
          <p:spPr>
            <a:xfrm>
              <a:off x="6016828" y="2774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0" name="pt3300"/>
            <p:cNvSpPr/>
            <p:nvPr/>
          </p:nvSpPr>
          <p:spPr>
            <a:xfrm>
              <a:off x="7067975" y="404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1" name="pt3301"/>
            <p:cNvSpPr/>
            <p:nvPr/>
          </p:nvSpPr>
          <p:spPr>
            <a:xfrm>
              <a:off x="5966773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2" name="pt3302"/>
            <p:cNvSpPr/>
            <p:nvPr/>
          </p:nvSpPr>
          <p:spPr>
            <a:xfrm>
              <a:off x="5316063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3" name="pt3303"/>
            <p:cNvSpPr/>
            <p:nvPr/>
          </p:nvSpPr>
          <p:spPr>
            <a:xfrm>
              <a:off x="6116937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4" name="pt3304"/>
            <p:cNvSpPr/>
            <p:nvPr/>
          </p:nvSpPr>
          <p:spPr>
            <a:xfrm>
              <a:off x="6317156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5" name="pt3305"/>
            <p:cNvSpPr/>
            <p:nvPr/>
          </p:nvSpPr>
          <p:spPr>
            <a:xfrm>
              <a:off x="5165899" y="2198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6" name="pt3306"/>
            <p:cNvSpPr/>
            <p:nvPr/>
          </p:nvSpPr>
          <p:spPr>
            <a:xfrm>
              <a:off x="5516281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7" name="pt3307"/>
            <p:cNvSpPr/>
            <p:nvPr/>
          </p:nvSpPr>
          <p:spPr>
            <a:xfrm>
              <a:off x="5816609" y="2318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8" name="pt3308"/>
            <p:cNvSpPr/>
            <p:nvPr/>
          </p:nvSpPr>
          <p:spPr>
            <a:xfrm>
              <a:off x="6016828" y="2334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9" name="pt3309"/>
            <p:cNvSpPr/>
            <p:nvPr/>
          </p:nvSpPr>
          <p:spPr>
            <a:xfrm>
              <a:off x="6016828" y="2118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0" name="pt3310"/>
            <p:cNvSpPr/>
            <p:nvPr/>
          </p:nvSpPr>
          <p:spPr>
            <a:xfrm>
              <a:off x="5866664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1" name="pt3311"/>
            <p:cNvSpPr/>
            <p:nvPr/>
          </p:nvSpPr>
          <p:spPr>
            <a:xfrm>
              <a:off x="5616391" y="2242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2" name="pt3312"/>
            <p:cNvSpPr/>
            <p:nvPr/>
          </p:nvSpPr>
          <p:spPr>
            <a:xfrm>
              <a:off x="5366118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3" name="pt3313"/>
            <p:cNvSpPr/>
            <p:nvPr/>
          </p:nvSpPr>
          <p:spPr>
            <a:xfrm>
              <a:off x="5516281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4" name="pt3314"/>
            <p:cNvSpPr/>
            <p:nvPr/>
          </p:nvSpPr>
          <p:spPr>
            <a:xfrm>
              <a:off x="5716500" y="2267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5" name="pt3315"/>
            <p:cNvSpPr/>
            <p:nvPr/>
          </p:nvSpPr>
          <p:spPr>
            <a:xfrm>
              <a:off x="7017921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6" name="pt3316"/>
            <p:cNvSpPr/>
            <p:nvPr/>
          </p:nvSpPr>
          <p:spPr>
            <a:xfrm>
              <a:off x="5165899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7" name="pt3317"/>
            <p:cNvSpPr/>
            <p:nvPr/>
          </p:nvSpPr>
          <p:spPr>
            <a:xfrm>
              <a:off x="6267101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8" name="pt3318"/>
            <p:cNvSpPr/>
            <p:nvPr/>
          </p:nvSpPr>
          <p:spPr>
            <a:xfrm>
              <a:off x="5416172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9" name="pt3319"/>
            <p:cNvSpPr/>
            <p:nvPr/>
          </p:nvSpPr>
          <p:spPr>
            <a:xfrm>
              <a:off x="5766555" y="2242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0" name="pt3320"/>
            <p:cNvSpPr/>
            <p:nvPr/>
          </p:nvSpPr>
          <p:spPr>
            <a:xfrm>
              <a:off x="7218139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1" name="pt3321"/>
            <p:cNvSpPr/>
            <p:nvPr/>
          </p:nvSpPr>
          <p:spPr>
            <a:xfrm>
              <a:off x="5916719" y="21861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2" name="pt3322"/>
            <p:cNvSpPr/>
            <p:nvPr/>
          </p:nvSpPr>
          <p:spPr>
            <a:xfrm>
              <a:off x="6217046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3" name="pt3323"/>
            <p:cNvSpPr/>
            <p:nvPr/>
          </p:nvSpPr>
          <p:spPr>
            <a:xfrm>
              <a:off x="5466227" y="20597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4" name="pt3324"/>
            <p:cNvSpPr/>
            <p:nvPr/>
          </p:nvSpPr>
          <p:spPr>
            <a:xfrm>
              <a:off x="6317156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5" name="pt3325"/>
            <p:cNvSpPr/>
            <p:nvPr/>
          </p:nvSpPr>
          <p:spPr>
            <a:xfrm>
              <a:off x="6867757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6" name="pt3326"/>
            <p:cNvSpPr/>
            <p:nvPr/>
          </p:nvSpPr>
          <p:spPr>
            <a:xfrm>
              <a:off x="5816609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7" name="pt3327"/>
            <p:cNvSpPr/>
            <p:nvPr/>
          </p:nvSpPr>
          <p:spPr>
            <a:xfrm>
              <a:off x="5816609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8" name="pt3328"/>
            <p:cNvSpPr/>
            <p:nvPr/>
          </p:nvSpPr>
          <p:spPr>
            <a:xfrm>
              <a:off x="5516281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9" name="pt3329"/>
            <p:cNvSpPr/>
            <p:nvPr/>
          </p:nvSpPr>
          <p:spPr>
            <a:xfrm>
              <a:off x="6317156" y="2393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0" name="pt3330"/>
            <p:cNvSpPr/>
            <p:nvPr/>
          </p:nvSpPr>
          <p:spPr>
            <a:xfrm>
              <a:off x="6817702" y="3114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1" name="pt3331"/>
            <p:cNvSpPr/>
            <p:nvPr/>
          </p:nvSpPr>
          <p:spPr>
            <a:xfrm>
              <a:off x="591671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2" name="pt3332"/>
            <p:cNvSpPr/>
            <p:nvPr/>
          </p:nvSpPr>
          <p:spPr>
            <a:xfrm>
              <a:off x="6217046" y="3598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3" name="pt3333"/>
            <p:cNvSpPr/>
            <p:nvPr/>
          </p:nvSpPr>
          <p:spPr>
            <a:xfrm>
              <a:off x="7118030" y="3146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4" name="pt3334"/>
            <p:cNvSpPr/>
            <p:nvPr/>
          </p:nvSpPr>
          <p:spPr>
            <a:xfrm>
              <a:off x="6517374" y="3967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5" name="pt3335"/>
            <p:cNvSpPr/>
            <p:nvPr/>
          </p:nvSpPr>
          <p:spPr>
            <a:xfrm>
              <a:off x="7618576" y="2851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6" name="pt3336"/>
            <p:cNvSpPr/>
            <p:nvPr/>
          </p:nvSpPr>
          <p:spPr>
            <a:xfrm>
              <a:off x="6267101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7" name="pt3337"/>
            <p:cNvSpPr/>
            <p:nvPr/>
          </p:nvSpPr>
          <p:spPr>
            <a:xfrm>
              <a:off x="6267101" y="4069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8" name="pt3338"/>
            <p:cNvSpPr/>
            <p:nvPr/>
          </p:nvSpPr>
          <p:spPr>
            <a:xfrm>
              <a:off x="5566336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9" name="pt3339"/>
            <p:cNvSpPr/>
            <p:nvPr/>
          </p:nvSpPr>
          <p:spPr>
            <a:xfrm>
              <a:off x="5716500" y="270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0" name="pt3340"/>
            <p:cNvSpPr/>
            <p:nvPr/>
          </p:nvSpPr>
          <p:spPr>
            <a:xfrm>
              <a:off x="616699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1" name="pt3341"/>
            <p:cNvSpPr/>
            <p:nvPr/>
          </p:nvSpPr>
          <p:spPr>
            <a:xfrm>
              <a:off x="5266008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2" name="pt3342"/>
            <p:cNvSpPr/>
            <p:nvPr/>
          </p:nvSpPr>
          <p:spPr>
            <a:xfrm>
              <a:off x="6066882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3" name="pt3343"/>
            <p:cNvSpPr/>
            <p:nvPr/>
          </p:nvSpPr>
          <p:spPr>
            <a:xfrm>
              <a:off x="551628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4" name="pt3344"/>
            <p:cNvSpPr/>
            <p:nvPr/>
          </p:nvSpPr>
          <p:spPr>
            <a:xfrm>
              <a:off x="7718686" y="2382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5" name="pt3345"/>
            <p:cNvSpPr/>
            <p:nvPr/>
          </p:nvSpPr>
          <p:spPr>
            <a:xfrm>
              <a:off x="5416172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6" name="pt3346"/>
            <p:cNvSpPr/>
            <p:nvPr/>
          </p:nvSpPr>
          <p:spPr>
            <a:xfrm>
              <a:off x="5766555" y="27326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7" name="pt3347"/>
            <p:cNvSpPr/>
            <p:nvPr/>
          </p:nvSpPr>
          <p:spPr>
            <a:xfrm>
              <a:off x="5165899" y="263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8" name="pt3348"/>
            <p:cNvSpPr/>
            <p:nvPr/>
          </p:nvSpPr>
          <p:spPr>
            <a:xfrm>
              <a:off x="5566336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9" name="pt3349"/>
            <p:cNvSpPr/>
            <p:nvPr/>
          </p:nvSpPr>
          <p:spPr>
            <a:xfrm>
              <a:off x="6717593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0" name="pt3350"/>
            <p:cNvSpPr/>
            <p:nvPr/>
          </p:nvSpPr>
          <p:spPr>
            <a:xfrm>
              <a:off x="7618576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1" name="pt3351"/>
            <p:cNvSpPr/>
            <p:nvPr/>
          </p:nvSpPr>
          <p:spPr>
            <a:xfrm>
              <a:off x="596677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2" name="pt3352"/>
            <p:cNvSpPr/>
            <p:nvPr/>
          </p:nvSpPr>
          <p:spPr>
            <a:xfrm>
              <a:off x="8369396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3" name="pt3353"/>
            <p:cNvSpPr/>
            <p:nvPr/>
          </p:nvSpPr>
          <p:spPr>
            <a:xfrm>
              <a:off x="5766555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4" name="pt3354"/>
            <p:cNvSpPr/>
            <p:nvPr/>
          </p:nvSpPr>
          <p:spPr>
            <a:xfrm>
              <a:off x="6517374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5" name="pt3355"/>
            <p:cNvSpPr/>
            <p:nvPr/>
          </p:nvSpPr>
          <p:spPr>
            <a:xfrm>
              <a:off x="6617484" y="396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6" name="pt3356"/>
            <p:cNvSpPr/>
            <p:nvPr/>
          </p:nvSpPr>
          <p:spPr>
            <a:xfrm>
              <a:off x="6867757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7" name="pt3357"/>
            <p:cNvSpPr/>
            <p:nvPr/>
          </p:nvSpPr>
          <p:spPr>
            <a:xfrm>
              <a:off x="6567429" y="444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8" name="pt3358"/>
            <p:cNvSpPr/>
            <p:nvPr/>
          </p:nvSpPr>
          <p:spPr>
            <a:xfrm>
              <a:off x="601682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9" name="pt3359"/>
            <p:cNvSpPr/>
            <p:nvPr/>
          </p:nvSpPr>
          <p:spPr>
            <a:xfrm>
              <a:off x="7318248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0" name="pt3360"/>
            <p:cNvSpPr/>
            <p:nvPr/>
          </p:nvSpPr>
          <p:spPr>
            <a:xfrm>
              <a:off x="5366118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1" name="pt3361"/>
            <p:cNvSpPr/>
            <p:nvPr/>
          </p:nvSpPr>
          <p:spPr>
            <a:xfrm>
              <a:off x="7218139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2" name="pt3362"/>
            <p:cNvSpPr/>
            <p:nvPr/>
          </p:nvSpPr>
          <p:spPr>
            <a:xfrm>
              <a:off x="7017921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3" name="pt3363"/>
            <p:cNvSpPr/>
            <p:nvPr/>
          </p:nvSpPr>
          <p:spPr>
            <a:xfrm>
              <a:off x="5816609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4" name="pt3364"/>
            <p:cNvSpPr/>
            <p:nvPr/>
          </p:nvSpPr>
          <p:spPr>
            <a:xfrm>
              <a:off x="5466227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5" name="pt3365"/>
            <p:cNvSpPr/>
            <p:nvPr/>
          </p:nvSpPr>
          <p:spPr>
            <a:xfrm>
              <a:off x="7067975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6" name="pt3366"/>
            <p:cNvSpPr/>
            <p:nvPr/>
          </p:nvSpPr>
          <p:spPr>
            <a:xfrm>
              <a:off x="5866664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7" name="pt3367"/>
            <p:cNvSpPr/>
            <p:nvPr/>
          </p:nvSpPr>
          <p:spPr>
            <a:xfrm>
              <a:off x="5766555" y="2202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8" name="pt3368"/>
            <p:cNvSpPr/>
            <p:nvPr/>
          </p:nvSpPr>
          <p:spPr>
            <a:xfrm>
              <a:off x="6267101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9" name="pt3369"/>
            <p:cNvSpPr/>
            <p:nvPr/>
          </p:nvSpPr>
          <p:spPr>
            <a:xfrm>
              <a:off x="6166992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0" name="pt3370"/>
            <p:cNvSpPr/>
            <p:nvPr/>
          </p:nvSpPr>
          <p:spPr>
            <a:xfrm>
              <a:off x="551628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1" name="pt3371"/>
            <p:cNvSpPr/>
            <p:nvPr/>
          </p:nvSpPr>
          <p:spPr>
            <a:xfrm>
              <a:off x="5916719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2" name="pt3372"/>
            <p:cNvSpPr/>
            <p:nvPr/>
          </p:nvSpPr>
          <p:spPr>
            <a:xfrm>
              <a:off x="5716500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3" name="pt3373"/>
            <p:cNvSpPr/>
            <p:nvPr/>
          </p:nvSpPr>
          <p:spPr>
            <a:xfrm>
              <a:off x="5966773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4" name="pt3374"/>
            <p:cNvSpPr/>
            <p:nvPr/>
          </p:nvSpPr>
          <p:spPr>
            <a:xfrm>
              <a:off x="6817702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5" name="pt3375"/>
            <p:cNvSpPr/>
            <p:nvPr/>
          </p:nvSpPr>
          <p:spPr>
            <a:xfrm>
              <a:off x="5866664" y="25871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6" name="pt3376"/>
            <p:cNvSpPr/>
            <p:nvPr/>
          </p:nvSpPr>
          <p:spPr>
            <a:xfrm>
              <a:off x="5566336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7" name="pt3377"/>
            <p:cNvSpPr/>
            <p:nvPr/>
          </p:nvSpPr>
          <p:spPr>
            <a:xfrm>
              <a:off x="521595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8" name="pt3378"/>
            <p:cNvSpPr/>
            <p:nvPr/>
          </p:nvSpPr>
          <p:spPr>
            <a:xfrm>
              <a:off x="531606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9" name="pt3379"/>
            <p:cNvSpPr/>
            <p:nvPr/>
          </p:nvSpPr>
          <p:spPr>
            <a:xfrm>
              <a:off x="5266008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0" name="pt3380"/>
            <p:cNvSpPr/>
            <p:nvPr/>
          </p:nvSpPr>
          <p:spPr>
            <a:xfrm>
              <a:off x="6767647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1" name="pt3381"/>
            <p:cNvSpPr/>
            <p:nvPr/>
          </p:nvSpPr>
          <p:spPr>
            <a:xfrm>
              <a:off x="6767647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2" name="pt3382"/>
            <p:cNvSpPr/>
            <p:nvPr/>
          </p:nvSpPr>
          <p:spPr>
            <a:xfrm>
              <a:off x="6367210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3" name="pt3383"/>
            <p:cNvSpPr/>
            <p:nvPr/>
          </p:nvSpPr>
          <p:spPr>
            <a:xfrm>
              <a:off x="6817702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4" name="pt3384"/>
            <p:cNvSpPr/>
            <p:nvPr/>
          </p:nvSpPr>
          <p:spPr>
            <a:xfrm>
              <a:off x="6867757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5" name="pt3385"/>
            <p:cNvSpPr/>
            <p:nvPr/>
          </p:nvSpPr>
          <p:spPr>
            <a:xfrm>
              <a:off x="5766555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6" name="pt3386"/>
            <p:cNvSpPr/>
            <p:nvPr/>
          </p:nvSpPr>
          <p:spPr>
            <a:xfrm>
              <a:off x="5816609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7" name="pt3387"/>
            <p:cNvSpPr/>
            <p:nvPr/>
          </p:nvSpPr>
          <p:spPr>
            <a:xfrm>
              <a:off x="6517374" y="4834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8" name="pt3388"/>
            <p:cNvSpPr/>
            <p:nvPr/>
          </p:nvSpPr>
          <p:spPr>
            <a:xfrm>
              <a:off x="5165899" y="2447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9" name="pt3389"/>
            <p:cNvSpPr/>
            <p:nvPr/>
          </p:nvSpPr>
          <p:spPr>
            <a:xfrm>
              <a:off x="5516281" y="2314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0" name="pt3390"/>
            <p:cNvSpPr/>
            <p:nvPr/>
          </p:nvSpPr>
          <p:spPr>
            <a:xfrm>
              <a:off x="7768740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1" name="pt3391"/>
            <p:cNvSpPr/>
            <p:nvPr/>
          </p:nvSpPr>
          <p:spPr>
            <a:xfrm>
              <a:off x="5466227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2" name="pt3392"/>
            <p:cNvSpPr/>
            <p:nvPr/>
          </p:nvSpPr>
          <p:spPr>
            <a:xfrm>
              <a:off x="6517374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3" name="pt3393"/>
            <p:cNvSpPr/>
            <p:nvPr/>
          </p:nvSpPr>
          <p:spPr>
            <a:xfrm>
              <a:off x="6317156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4" name="pt3394"/>
            <p:cNvSpPr/>
            <p:nvPr/>
          </p:nvSpPr>
          <p:spPr>
            <a:xfrm>
              <a:off x="5316063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5" name="pt3395"/>
            <p:cNvSpPr/>
            <p:nvPr/>
          </p:nvSpPr>
          <p:spPr>
            <a:xfrm>
              <a:off x="5916719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6" name="pt3396"/>
            <p:cNvSpPr/>
            <p:nvPr/>
          </p:nvSpPr>
          <p:spPr>
            <a:xfrm>
              <a:off x="6016828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7" name="pt3397"/>
            <p:cNvSpPr/>
            <p:nvPr/>
          </p:nvSpPr>
          <p:spPr>
            <a:xfrm>
              <a:off x="626710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8" name="pt3398"/>
            <p:cNvSpPr/>
            <p:nvPr/>
          </p:nvSpPr>
          <p:spPr>
            <a:xfrm>
              <a:off x="6417265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9" name="pt3399"/>
            <p:cNvSpPr/>
            <p:nvPr/>
          </p:nvSpPr>
          <p:spPr>
            <a:xfrm>
              <a:off x="5866664" y="2633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0" name="pt3400"/>
            <p:cNvSpPr/>
            <p:nvPr/>
          </p:nvSpPr>
          <p:spPr>
            <a:xfrm>
              <a:off x="616699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1" name="pt3401"/>
            <p:cNvSpPr/>
            <p:nvPr/>
          </p:nvSpPr>
          <p:spPr>
            <a:xfrm>
              <a:off x="7017921" y="20151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2" name="pt3402"/>
            <p:cNvSpPr/>
            <p:nvPr/>
          </p:nvSpPr>
          <p:spPr>
            <a:xfrm>
              <a:off x="576655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3" name="pt3403"/>
            <p:cNvSpPr/>
            <p:nvPr/>
          </p:nvSpPr>
          <p:spPr>
            <a:xfrm>
              <a:off x="6917811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4" name="pt3404"/>
            <p:cNvSpPr/>
            <p:nvPr/>
          </p:nvSpPr>
          <p:spPr>
            <a:xfrm>
              <a:off x="6767647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5" name="pt3405"/>
            <p:cNvSpPr/>
            <p:nvPr/>
          </p:nvSpPr>
          <p:spPr>
            <a:xfrm>
              <a:off x="6116937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6" name="pt3406"/>
            <p:cNvSpPr/>
            <p:nvPr/>
          </p:nvSpPr>
          <p:spPr>
            <a:xfrm>
              <a:off x="6467320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7" name="pt3407"/>
            <p:cNvSpPr/>
            <p:nvPr/>
          </p:nvSpPr>
          <p:spPr>
            <a:xfrm>
              <a:off x="7118030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8" name="pt3408"/>
            <p:cNvSpPr/>
            <p:nvPr/>
          </p:nvSpPr>
          <p:spPr>
            <a:xfrm>
              <a:off x="6317156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9" name="pt3409"/>
            <p:cNvSpPr/>
            <p:nvPr/>
          </p:nvSpPr>
          <p:spPr>
            <a:xfrm>
              <a:off x="571650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0" name="pt3410"/>
            <p:cNvSpPr/>
            <p:nvPr/>
          </p:nvSpPr>
          <p:spPr>
            <a:xfrm>
              <a:off x="7568522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1" name="pt3411"/>
            <p:cNvSpPr/>
            <p:nvPr/>
          </p:nvSpPr>
          <p:spPr>
            <a:xfrm>
              <a:off x="6767647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2" name="pt3412"/>
            <p:cNvSpPr/>
            <p:nvPr/>
          </p:nvSpPr>
          <p:spPr>
            <a:xfrm>
              <a:off x="6867757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3" name="pt3413"/>
            <p:cNvSpPr/>
            <p:nvPr/>
          </p:nvSpPr>
          <p:spPr>
            <a:xfrm>
              <a:off x="7268194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4" name="pt3414"/>
            <p:cNvSpPr/>
            <p:nvPr/>
          </p:nvSpPr>
          <p:spPr>
            <a:xfrm>
              <a:off x="6667538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5" name="pt3415"/>
            <p:cNvSpPr/>
            <p:nvPr/>
          </p:nvSpPr>
          <p:spPr>
            <a:xfrm>
              <a:off x="686775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6" name="pt3416"/>
            <p:cNvSpPr/>
            <p:nvPr/>
          </p:nvSpPr>
          <p:spPr>
            <a:xfrm>
              <a:off x="5816609" y="4106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7" name="pt3417"/>
            <p:cNvSpPr/>
            <p:nvPr/>
          </p:nvSpPr>
          <p:spPr>
            <a:xfrm>
              <a:off x="6317156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8" name="pt3418"/>
            <p:cNvSpPr/>
            <p:nvPr/>
          </p:nvSpPr>
          <p:spPr>
            <a:xfrm>
              <a:off x="7067975" y="43987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9" name="pt3419"/>
            <p:cNvSpPr/>
            <p:nvPr/>
          </p:nvSpPr>
          <p:spPr>
            <a:xfrm>
              <a:off x="6217046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0" name="pt3420"/>
            <p:cNvSpPr/>
            <p:nvPr/>
          </p:nvSpPr>
          <p:spPr>
            <a:xfrm>
              <a:off x="5866664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1" name="pt3421"/>
            <p:cNvSpPr/>
            <p:nvPr/>
          </p:nvSpPr>
          <p:spPr>
            <a:xfrm>
              <a:off x="5366118" y="3653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2" name="pt3422"/>
            <p:cNvSpPr/>
            <p:nvPr/>
          </p:nvSpPr>
          <p:spPr>
            <a:xfrm>
              <a:off x="7668631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3" name="pt3423"/>
            <p:cNvSpPr/>
            <p:nvPr/>
          </p:nvSpPr>
          <p:spPr>
            <a:xfrm>
              <a:off x="5966773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4" name="pt3424"/>
            <p:cNvSpPr/>
            <p:nvPr/>
          </p:nvSpPr>
          <p:spPr>
            <a:xfrm>
              <a:off x="5566336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5" name="pt3425"/>
            <p:cNvSpPr/>
            <p:nvPr/>
          </p:nvSpPr>
          <p:spPr>
            <a:xfrm>
              <a:off x="6066882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6" name="pt3426"/>
            <p:cNvSpPr/>
            <p:nvPr/>
          </p:nvSpPr>
          <p:spPr>
            <a:xfrm>
              <a:off x="586666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7" name="pt3427"/>
            <p:cNvSpPr/>
            <p:nvPr/>
          </p:nvSpPr>
          <p:spPr>
            <a:xfrm>
              <a:off x="5466227" y="2754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8" name="pt3428"/>
            <p:cNvSpPr/>
            <p:nvPr/>
          </p:nvSpPr>
          <p:spPr>
            <a:xfrm>
              <a:off x="716808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9" name="pt3429"/>
            <p:cNvSpPr/>
            <p:nvPr/>
          </p:nvSpPr>
          <p:spPr>
            <a:xfrm>
              <a:off x="631715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0" name="pt3430"/>
            <p:cNvSpPr/>
            <p:nvPr/>
          </p:nvSpPr>
          <p:spPr>
            <a:xfrm>
              <a:off x="6267101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1" name="pt3431"/>
            <p:cNvSpPr/>
            <p:nvPr/>
          </p:nvSpPr>
          <p:spPr>
            <a:xfrm>
              <a:off x="5266008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2" name="pt3432"/>
            <p:cNvSpPr/>
            <p:nvPr/>
          </p:nvSpPr>
          <p:spPr>
            <a:xfrm>
              <a:off x="6917811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3" name="pt3433"/>
            <p:cNvSpPr/>
            <p:nvPr/>
          </p:nvSpPr>
          <p:spPr>
            <a:xfrm>
              <a:off x="7568522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4" name="pt3434"/>
            <p:cNvSpPr/>
            <p:nvPr/>
          </p:nvSpPr>
          <p:spPr>
            <a:xfrm>
              <a:off x="5516281" y="2698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5" name="pt3435"/>
            <p:cNvSpPr/>
            <p:nvPr/>
          </p:nvSpPr>
          <p:spPr>
            <a:xfrm>
              <a:off x="6717593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6" name="pt3436"/>
            <p:cNvSpPr/>
            <p:nvPr/>
          </p:nvSpPr>
          <p:spPr>
            <a:xfrm>
              <a:off x="7368303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7" name="pt3437"/>
            <p:cNvSpPr/>
            <p:nvPr/>
          </p:nvSpPr>
          <p:spPr>
            <a:xfrm>
              <a:off x="5165899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8" name="pt3438"/>
            <p:cNvSpPr/>
            <p:nvPr/>
          </p:nvSpPr>
          <p:spPr>
            <a:xfrm>
              <a:off x="5366118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9" name="pt3439"/>
            <p:cNvSpPr/>
            <p:nvPr/>
          </p:nvSpPr>
          <p:spPr>
            <a:xfrm>
              <a:off x="5616391" y="3083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0" name="pt3440"/>
            <p:cNvSpPr/>
            <p:nvPr/>
          </p:nvSpPr>
          <p:spPr>
            <a:xfrm>
              <a:off x="5566336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1" name="pt3441"/>
            <p:cNvSpPr/>
            <p:nvPr/>
          </p:nvSpPr>
          <p:spPr>
            <a:xfrm>
              <a:off x="6817702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2" name="pt3442"/>
            <p:cNvSpPr/>
            <p:nvPr/>
          </p:nvSpPr>
          <p:spPr>
            <a:xfrm>
              <a:off x="7268194" y="3676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3" name="pt3443"/>
            <p:cNvSpPr/>
            <p:nvPr/>
          </p:nvSpPr>
          <p:spPr>
            <a:xfrm>
              <a:off x="5466227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4" name="pt3444"/>
            <p:cNvSpPr/>
            <p:nvPr/>
          </p:nvSpPr>
          <p:spPr>
            <a:xfrm>
              <a:off x="7168085" y="3141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5" name="pt3445"/>
            <p:cNvSpPr/>
            <p:nvPr/>
          </p:nvSpPr>
          <p:spPr>
            <a:xfrm>
              <a:off x="5716500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6" name="pt3446"/>
            <p:cNvSpPr/>
            <p:nvPr/>
          </p:nvSpPr>
          <p:spPr>
            <a:xfrm>
              <a:off x="661748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7" name="pt3447"/>
            <p:cNvSpPr/>
            <p:nvPr/>
          </p:nvSpPr>
          <p:spPr>
            <a:xfrm>
              <a:off x="7518467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8" name="pt3448"/>
            <p:cNvSpPr/>
            <p:nvPr/>
          </p:nvSpPr>
          <p:spPr>
            <a:xfrm>
              <a:off x="5866664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9" name="pt3449"/>
            <p:cNvSpPr/>
            <p:nvPr/>
          </p:nvSpPr>
          <p:spPr>
            <a:xfrm>
              <a:off x="7918904" y="356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0" name="pt3450"/>
            <p:cNvSpPr/>
            <p:nvPr/>
          </p:nvSpPr>
          <p:spPr>
            <a:xfrm>
              <a:off x="7418358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1" name="pt3451"/>
            <p:cNvSpPr/>
            <p:nvPr/>
          </p:nvSpPr>
          <p:spPr>
            <a:xfrm>
              <a:off x="6967866" y="3326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2" name="pt3452"/>
            <p:cNvSpPr/>
            <p:nvPr/>
          </p:nvSpPr>
          <p:spPr>
            <a:xfrm>
              <a:off x="6767647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3" name="pt3453"/>
            <p:cNvSpPr/>
            <p:nvPr/>
          </p:nvSpPr>
          <p:spPr>
            <a:xfrm>
              <a:off x="6317156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4" name="pt3454"/>
            <p:cNvSpPr/>
            <p:nvPr/>
          </p:nvSpPr>
          <p:spPr>
            <a:xfrm>
              <a:off x="666753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5" name="pt3455"/>
            <p:cNvSpPr/>
            <p:nvPr/>
          </p:nvSpPr>
          <p:spPr>
            <a:xfrm>
              <a:off x="5416172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6" name="pt3456"/>
            <p:cNvSpPr/>
            <p:nvPr/>
          </p:nvSpPr>
          <p:spPr>
            <a:xfrm>
              <a:off x="7118030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7" name="pt3457"/>
            <p:cNvSpPr/>
            <p:nvPr/>
          </p:nvSpPr>
          <p:spPr>
            <a:xfrm>
              <a:off x="5816609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8" name="pt3458"/>
            <p:cNvSpPr/>
            <p:nvPr/>
          </p:nvSpPr>
          <p:spPr>
            <a:xfrm>
              <a:off x="5466227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9" name="pt3459"/>
            <p:cNvSpPr/>
            <p:nvPr/>
          </p:nvSpPr>
          <p:spPr>
            <a:xfrm>
              <a:off x="731824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0" name="pt3460"/>
            <p:cNvSpPr/>
            <p:nvPr/>
          </p:nvSpPr>
          <p:spPr>
            <a:xfrm>
              <a:off x="5816609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1" name="pt3461"/>
            <p:cNvSpPr/>
            <p:nvPr/>
          </p:nvSpPr>
          <p:spPr>
            <a:xfrm>
              <a:off x="6166992" y="3256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2" name="pt3462"/>
            <p:cNvSpPr/>
            <p:nvPr/>
          </p:nvSpPr>
          <p:spPr>
            <a:xfrm>
              <a:off x="5766555" y="2372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3" name="pt3463"/>
            <p:cNvSpPr/>
            <p:nvPr/>
          </p:nvSpPr>
          <p:spPr>
            <a:xfrm>
              <a:off x="7968959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4" name="pt3464"/>
            <p:cNvSpPr/>
            <p:nvPr/>
          </p:nvSpPr>
          <p:spPr>
            <a:xfrm>
              <a:off x="5666445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5" name="pt3465"/>
            <p:cNvSpPr/>
            <p:nvPr/>
          </p:nvSpPr>
          <p:spPr>
            <a:xfrm>
              <a:off x="6367210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6" name="pt3466"/>
            <p:cNvSpPr/>
            <p:nvPr/>
          </p:nvSpPr>
          <p:spPr>
            <a:xfrm>
              <a:off x="7818795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7" name="pt3467"/>
            <p:cNvSpPr/>
            <p:nvPr/>
          </p:nvSpPr>
          <p:spPr>
            <a:xfrm>
              <a:off x="5566336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8" name="pt3468"/>
            <p:cNvSpPr/>
            <p:nvPr/>
          </p:nvSpPr>
          <p:spPr>
            <a:xfrm>
              <a:off x="6567429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9" name="pt3469"/>
            <p:cNvSpPr/>
            <p:nvPr/>
          </p:nvSpPr>
          <p:spPr>
            <a:xfrm>
              <a:off x="5416172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0" name="pt3470"/>
            <p:cNvSpPr/>
            <p:nvPr/>
          </p:nvSpPr>
          <p:spPr>
            <a:xfrm>
              <a:off x="5916719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1" name="pt3471"/>
            <p:cNvSpPr/>
            <p:nvPr/>
          </p:nvSpPr>
          <p:spPr>
            <a:xfrm>
              <a:off x="5616391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2" name="pt3472"/>
            <p:cNvSpPr/>
            <p:nvPr/>
          </p:nvSpPr>
          <p:spPr>
            <a:xfrm>
              <a:off x="5866664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3" name="pt3473"/>
            <p:cNvSpPr/>
            <p:nvPr/>
          </p:nvSpPr>
          <p:spPr>
            <a:xfrm>
              <a:off x="5866664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4" name="pt3474"/>
            <p:cNvSpPr/>
            <p:nvPr/>
          </p:nvSpPr>
          <p:spPr>
            <a:xfrm>
              <a:off x="616699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5" name="pt3475"/>
            <p:cNvSpPr/>
            <p:nvPr/>
          </p:nvSpPr>
          <p:spPr>
            <a:xfrm>
              <a:off x="5666445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6" name="pt3476"/>
            <p:cNvSpPr/>
            <p:nvPr/>
          </p:nvSpPr>
          <p:spPr>
            <a:xfrm>
              <a:off x="5766555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7" name="pt3477"/>
            <p:cNvSpPr/>
            <p:nvPr/>
          </p:nvSpPr>
          <p:spPr>
            <a:xfrm>
              <a:off x="5366118" y="352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8" name="pt3478"/>
            <p:cNvSpPr/>
            <p:nvPr/>
          </p:nvSpPr>
          <p:spPr>
            <a:xfrm>
              <a:off x="561639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9" name="pt3479"/>
            <p:cNvSpPr/>
            <p:nvPr/>
          </p:nvSpPr>
          <p:spPr>
            <a:xfrm>
              <a:off x="5666445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0" name="pt3480"/>
            <p:cNvSpPr/>
            <p:nvPr/>
          </p:nvSpPr>
          <p:spPr>
            <a:xfrm>
              <a:off x="5616391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1" name="pt3481"/>
            <p:cNvSpPr/>
            <p:nvPr/>
          </p:nvSpPr>
          <p:spPr>
            <a:xfrm>
              <a:off x="621704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2" name="pt3482"/>
            <p:cNvSpPr/>
            <p:nvPr/>
          </p:nvSpPr>
          <p:spPr>
            <a:xfrm>
              <a:off x="5466227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3" name="pt3483"/>
            <p:cNvSpPr/>
            <p:nvPr/>
          </p:nvSpPr>
          <p:spPr>
            <a:xfrm>
              <a:off x="5916719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4" name="pt3484"/>
            <p:cNvSpPr/>
            <p:nvPr/>
          </p:nvSpPr>
          <p:spPr>
            <a:xfrm>
              <a:off x="6317156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5" name="pt3485"/>
            <p:cNvSpPr/>
            <p:nvPr/>
          </p:nvSpPr>
          <p:spPr>
            <a:xfrm>
              <a:off x="7067975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6" name="pt3486"/>
            <p:cNvSpPr/>
            <p:nvPr/>
          </p:nvSpPr>
          <p:spPr>
            <a:xfrm>
              <a:off x="6016828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7" name="pt3487"/>
            <p:cNvSpPr/>
            <p:nvPr/>
          </p:nvSpPr>
          <p:spPr>
            <a:xfrm>
              <a:off x="5716500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8" name="pt3488"/>
            <p:cNvSpPr/>
            <p:nvPr/>
          </p:nvSpPr>
          <p:spPr>
            <a:xfrm>
              <a:off x="6317156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9" name="pt3489"/>
            <p:cNvSpPr/>
            <p:nvPr/>
          </p:nvSpPr>
          <p:spPr>
            <a:xfrm>
              <a:off x="6317156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0" name="pt3490"/>
            <p:cNvSpPr/>
            <p:nvPr/>
          </p:nvSpPr>
          <p:spPr>
            <a:xfrm>
              <a:off x="7017921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1" name="pt3491"/>
            <p:cNvSpPr/>
            <p:nvPr/>
          </p:nvSpPr>
          <p:spPr>
            <a:xfrm>
              <a:off x="5165899" y="2276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2" name="pt3492"/>
            <p:cNvSpPr/>
            <p:nvPr/>
          </p:nvSpPr>
          <p:spPr>
            <a:xfrm>
              <a:off x="7067975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3" name="pt3493"/>
            <p:cNvSpPr/>
            <p:nvPr/>
          </p:nvSpPr>
          <p:spPr>
            <a:xfrm>
              <a:off x="5215954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4" name="pt3494"/>
            <p:cNvSpPr/>
            <p:nvPr/>
          </p:nvSpPr>
          <p:spPr>
            <a:xfrm>
              <a:off x="6817702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5" name="pt3495"/>
            <p:cNvSpPr/>
            <p:nvPr/>
          </p:nvSpPr>
          <p:spPr>
            <a:xfrm>
              <a:off x="6166992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6" name="pt3496"/>
            <p:cNvSpPr/>
            <p:nvPr/>
          </p:nvSpPr>
          <p:spPr>
            <a:xfrm>
              <a:off x="7168085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7" name="pt3497"/>
            <p:cNvSpPr/>
            <p:nvPr/>
          </p:nvSpPr>
          <p:spPr>
            <a:xfrm>
              <a:off x="7368303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8" name="pt3498"/>
            <p:cNvSpPr/>
            <p:nvPr/>
          </p:nvSpPr>
          <p:spPr>
            <a:xfrm>
              <a:off x="6317156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9" name="pt3499"/>
            <p:cNvSpPr/>
            <p:nvPr/>
          </p:nvSpPr>
          <p:spPr>
            <a:xfrm>
              <a:off x="676764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0" name="pt3500"/>
            <p:cNvSpPr/>
            <p:nvPr/>
          </p:nvSpPr>
          <p:spPr>
            <a:xfrm>
              <a:off x="5566336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1" name="pt3501"/>
            <p:cNvSpPr/>
            <p:nvPr/>
          </p:nvSpPr>
          <p:spPr>
            <a:xfrm>
              <a:off x="6317156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2" name="pt3502"/>
            <p:cNvSpPr/>
            <p:nvPr/>
          </p:nvSpPr>
          <p:spPr>
            <a:xfrm>
              <a:off x="7118030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3" name="pt3503"/>
            <p:cNvSpPr/>
            <p:nvPr/>
          </p:nvSpPr>
          <p:spPr>
            <a:xfrm>
              <a:off x="6116937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4" name="pt3504"/>
            <p:cNvSpPr/>
            <p:nvPr/>
          </p:nvSpPr>
          <p:spPr>
            <a:xfrm>
              <a:off x="6567429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5" name="pt3505"/>
            <p:cNvSpPr/>
            <p:nvPr/>
          </p:nvSpPr>
          <p:spPr>
            <a:xfrm>
              <a:off x="606688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6" name="pt3506"/>
            <p:cNvSpPr/>
            <p:nvPr/>
          </p:nvSpPr>
          <p:spPr>
            <a:xfrm>
              <a:off x="5816609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7" name="pt3507"/>
            <p:cNvSpPr/>
            <p:nvPr/>
          </p:nvSpPr>
          <p:spPr>
            <a:xfrm>
              <a:off x="6467320" y="5333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8" name="pt3508"/>
            <p:cNvSpPr/>
            <p:nvPr/>
          </p:nvSpPr>
          <p:spPr>
            <a:xfrm>
              <a:off x="6517374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9" name="pt3509"/>
            <p:cNvSpPr/>
            <p:nvPr/>
          </p:nvSpPr>
          <p:spPr>
            <a:xfrm>
              <a:off x="6016828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0" name="pt3510"/>
            <p:cNvSpPr/>
            <p:nvPr/>
          </p:nvSpPr>
          <p:spPr>
            <a:xfrm>
              <a:off x="6567429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1" name="pt3511"/>
            <p:cNvSpPr/>
            <p:nvPr/>
          </p:nvSpPr>
          <p:spPr>
            <a:xfrm>
              <a:off x="6467320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2" name="pt3512"/>
            <p:cNvSpPr/>
            <p:nvPr/>
          </p:nvSpPr>
          <p:spPr>
            <a:xfrm>
              <a:off x="5816609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3" name="pt3513"/>
            <p:cNvSpPr/>
            <p:nvPr/>
          </p:nvSpPr>
          <p:spPr>
            <a:xfrm>
              <a:off x="6417265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4" name="pt3514"/>
            <p:cNvSpPr/>
            <p:nvPr/>
          </p:nvSpPr>
          <p:spPr>
            <a:xfrm>
              <a:off x="5966773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5" name="pt3515"/>
            <p:cNvSpPr/>
            <p:nvPr/>
          </p:nvSpPr>
          <p:spPr>
            <a:xfrm>
              <a:off x="6617484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6" name="pt3516"/>
            <p:cNvSpPr/>
            <p:nvPr/>
          </p:nvSpPr>
          <p:spPr>
            <a:xfrm>
              <a:off x="7568522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7" name="pt3517"/>
            <p:cNvSpPr/>
            <p:nvPr/>
          </p:nvSpPr>
          <p:spPr>
            <a:xfrm>
              <a:off x="576655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8" name="pt3518"/>
            <p:cNvSpPr/>
            <p:nvPr/>
          </p:nvSpPr>
          <p:spPr>
            <a:xfrm>
              <a:off x="6817702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9" name="pt3519"/>
            <p:cNvSpPr/>
            <p:nvPr/>
          </p:nvSpPr>
          <p:spPr>
            <a:xfrm>
              <a:off x="576655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0" name="pt3520"/>
            <p:cNvSpPr/>
            <p:nvPr/>
          </p:nvSpPr>
          <p:spPr>
            <a:xfrm>
              <a:off x="5666445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1" name="pt3521"/>
            <p:cNvSpPr/>
            <p:nvPr/>
          </p:nvSpPr>
          <p:spPr>
            <a:xfrm>
              <a:off x="5566336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2" name="pt3522"/>
            <p:cNvSpPr/>
            <p:nvPr/>
          </p:nvSpPr>
          <p:spPr>
            <a:xfrm>
              <a:off x="5766555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3" name="pt3523"/>
            <p:cNvSpPr/>
            <p:nvPr/>
          </p:nvSpPr>
          <p:spPr>
            <a:xfrm>
              <a:off x="6166992" y="395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4" name="pt3524"/>
            <p:cNvSpPr/>
            <p:nvPr/>
          </p:nvSpPr>
          <p:spPr>
            <a:xfrm>
              <a:off x="5666445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5" name="pt3525"/>
            <p:cNvSpPr/>
            <p:nvPr/>
          </p:nvSpPr>
          <p:spPr>
            <a:xfrm>
              <a:off x="5916719" y="3967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6" name="pt3526"/>
            <p:cNvSpPr/>
            <p:nvPr/>
          </p:nvSpPr>
          <p:spPr>
            <a:xfrm>
              <a:off x="551628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7" name="pt3527"/>
            <p:cNvSpPr/>
            <p:nvPr/>
          </p:nvSpPr>
          <p:spPr>
            <a:xfrm>
              <a:off x="5816609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8" name="pt3528"/>
            <p:cNvSpPr/>
            <p:nvPr/>
          </p:nvSpPr>
          <p:spPr>
            <a:xfrm>
              <a:off x="696786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9" name="pt3529"/>
            <p:cNvSpPr/>
            <p:nvPr/>
          </p:nvSpPr>
          <p:spPr>
            <a:xfrm>
              <a:off x="546622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0" name="pt3530"/>
            <p:cNvSpPr/>
            <p:nvPr/>
          </p:nvSpPr>
          <p:spPr>
            <a:xfrm>
              <a:off x="5966773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1" name="pt3531"/>
            <p:cNvSpPr/>
            <p:nvPr/>
          </p:nvSpPr>
          <p:spPr>
            <a:xfrm>
              <a:off x="6517374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2" name="pt3532"/>
            <p:cNvSpPr/>
            <p:nvPr/>
          </p:nvSpPr>
          <p:spPr>
            <a:xfrm>
              <a:off x="6517374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3" name="pt3533"/>
            <p:cNvSpPr/>
            <p:nvPr/>
          </p:nvSpPr>
          <p:spPr>
            <a:xfrm>
              <a:off x="5566336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4" name="pt3534"/>
            <p:cNvSpPr/>
            <p:nvPr/>
          </p:nvSpPr>
          <p:spPr>
            <a:xfrm>
              <a:off x="5916719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5" name="pt3535"/>
            <p:cNvSpPr/>
            <p:nvPr/>
          </p:nvSpPr>
          <p:spPr>
            <a:xfrm>
              <a:off x="5916719" y="2603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6" name="pt3536"/>
            <p:cNvSpPr/>
            <p:nvPr/>
          </p:nvSpPr>
          <p:spPr>
            <a:xfrm>
              <a:off x="5966773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7" name="pt3537"/>
            <p:cNvSpPr/>
            <p:nvPr/>
          </p:nvSpPr>
          <p:spPr>
            <a:xfrm>
              <a:off x="5316063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8" name="pt3538"/>
            <p:cNvSpPr/>
            <p:nvPr/>
          </p:nvSpPr>
          <p:spPr>
            <a:xfrm>
              <a:off x="7118030" y="3645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9" name="pt3539"/>
            <p:cNvSpPr/>
            <p:nvPr/>
          </p:nvSpPr>
          <p:spPr>
            <a:xfrm>
              <a:off x="5165899" y="3127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0" name="pt3540"/>
            <p:cNvSpPr/>
            <p:nvPr/>
          </p:nvSpPr>
          <p:spPr>
            <a:xfrm>
              <a:off x="6817702" y="3556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1" name="pt3541"/>
            <p:cNvSpPr/>
            <p:nvPr/>
          </p:nvSpPr>
          <p:spPr>
            <a:xfrm>
              <a:off x="5716500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2" name="pt3542"/>
            <p:cNvSpPr/>
            <p:nvPr/>
          </p:nvSpPr>
          <p:spPr>
            <a:xfrm>
              <a:off x="5215954" y="3569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3" name="pt3543"/>
            <p:cNvSpPr/>
            <p:nvPr/>
          </p:nvSpPr>
          <p:spPr>
            <a:xfrm>
              <a:off x="5666445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4" name="pt3544"/>
            <p:cNvSpPr/>
            <p:nvPr/>
          </p:nvSpPr>
          <p:spPr>
            <a:xfrm>
              <a:off x="5866664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5" name="pt3545"/>
            <p:cNvSpPr/>
            <p:nvPr/>
          </p:nvSpPr>
          <p:spPr>
            <a:xfrm>
              <a:off x="6367210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6" name="pt3546"/>
            <p:cNvSpPr/>
            <p:nvPr/>
          </p:nvSpPr>
          <p:spPr>
            <a:xfrm>
              <a:off x="7568522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7" name="pt3547"/>
            <p:cNvSpPr/>
            <p:nvPr/>
          </p:nvSpPr>
          <p:spPr>
            <a:xfrm>
              <a:off x="6016828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8" name="pt3548"/>
            <p:cNvSpPr/>
            <p:nvPr/>
          </p:nvSpPr>
          <p:spPr>
            <a:xfrm>
              <a:off x="5816609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9" name="pt3549"/>
            <p:cNvSpPr/>
            <p:nvPr/>
          </p:nvSpPr>
          <p:spPr>
            <a:xfrm>
              <a:off x="5516281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0" name="pt3550"/>
            <p:cNvSpPr/>
            <p:nvPr/>
          </p:nvSpPr>
          <p:spPr>
            <a:xfrm>
              <a:off x="6667538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1" name="pt3551"/>
            <p:cNvSpPr/>
            <p:nvPr/>
          </p:nvSpPr>
          <p:spPr>
            <a:xfrm>
              <a:off x="6817702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2" name="pt3552"/>
            <p:cNvSpPr/>
            <p:nvPr/>
          </p:nvSpPr>
          <p:spPr>
            <a:xfrm>
              <a:off x="5866664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3" name="pt3553"/>
            <p:cNvSpPr/>
            <p:nvPr/>
          </p:nvSpPr>
          <p:spPr>
            <a:xfrm>
              <a:off x="6417265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4" name="pt3554"/>
            <p:cNvSpPr/>
            <p:nvPr/>
          </p:nvSpPr>
          <p:spPr>
            <a:xfrm>
              <a:off x="566644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5" name="pt3555"/>
            <p:cNvSpPr/>
            <p:nvPr/>
          </p:nvSpPr>
          <p:spPr>
            <a:xfrm>
              <a:off x="5215954" y="532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6" name="pt3556"/>
            <p:cNvSpPr/>
            <p:nvPr/>
          </p:nvSpPr>
          <p:spPr>
            <a:xfrm>
              <a:off x="5215954" y="2322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7" name="pt3557"/>
            <p:cNvSpPr/>
            <p:nvPr/>
          </p:nvSpPr>
          <p:spPr>
            <a:xfrm>
              <a:off x="6166992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8" name="pt3558"/>
            <p:cNvSpPr/>
            <p:nvPr/>
          </p:nvSpPr>
          <p:spPr>
            <a:xfrm>
              <a:off x="5666445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9" name="pt3559"/>
            <p:cNvSpPr/>
            <p:nvPr/>
          </p:nvSpPr>
          <p:spPr>
            <a:xfrm>
              <a:off x="5766555" y="352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0" name="pt3560"/>
            <p:cNvSpPr/>
            <p:nvPr/>
          </p:nvSpPr>
          <p:spPr>
            <a:xfrm>
              <a:off x="5766555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1" name="pt3561"/>
            <p:cNvSpPr/>
            <p:nvPr/>
          </p:nvSpPr>
          <p:spPr>
            <a:xfrm>
              <a:off x="671759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2" name="pt3562"/>
            <p:cNvSpPr/>
            <p:nvPr/>
          </p:nvSpPr>
          <p:spPr>
            <a:xfrm>
              <a:off x="7017921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3" name="pt3563"/>
            <p:cNvSpPr/>
            <p:nvPr/>
          </p:nvSpPr>
          <p:spPr>
            <a:xfrm>
              <a:off x="6967866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4" name="pt3564"/>
            <p:cNvSpPr/>
            <p:nvPr/>
          </p:nvSpPr>
          <p:spPr>
            <a:xfrm>
              <a:off x="5516281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5" name="pt3565"/>
            <p:cNvSpPr/>
            <p:nvPr/>
          </p:nvSpPr>
          <p:spPr>
            <a:xfrm>
              <a:off x="7118030" y="3106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6" name="pt3566"/>
            <p:cNvSpPr/>
            <p:nvPr/>
          </p:nvSpPr>
          <p:spPr>
            <a:xfrm>
              <a:off x="7118030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7" name="pt3567"/>
            <p:cNvSpPr/>
            <p:nvPr/>
          </p:nvSpPr>
          <p:spPr>
            <a:xfrm>
              <a:off x="5266008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8" name="pt3568"/>
            <p:cNvSpPr/>
            <p:nvPr/>
          </p:nvSpPr>
          <p:spPr>
            <a:xfrm>
              <a:off x="636721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9" name="pt3569"/>
            <p:cNvSpPr/>
            <p:nvPr/>
          </p:nvSpPr>
          <p:spPr>
            <a:xfrm>
              <a:off x="7618576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0" name="pt3570"/>
            <p:cNvSpPr/>
            <p:nvPr/>
          </p:nvSpPr>
          <p:spPr>
            <a:xfrm>
              <a:off x="6967866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1" name="pt3571"/>
            <p:cNvSpPr/>
            <p:nvPr/>
          </p:nvSpPr>
          <p:spPr>
            <a:xfrm>
              <a:off x="621704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2" name="pt3572"/>
            <p:cNvSpPr/>
            <p:nvPr/>
          </p:nvSpPr>
          <p:spPr>
            <a:xfrm>
              <a:off x="6567429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3" name="pt3573"/>
            <p:cNvSpPr/>
            <p:nvPr/>
          </p:nvSpPr>
          <p:spPr>
            <a:xfrm>
              <a:off x="5716500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4" name="pt3574"/>
            <p:cNvSpPr/>
            <p:nvPr/>
          </p:nvSpPr>
          <p:spPr>
            <a:xfrm>
              <a:off x="5916719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5" name="pt3575"/>
            <p:cNvSpPr/>
            <p:nvPr/>
          </p:nvSpPr>
          <p:spPr>
            <a:xfrm>
              <a:off x="7118030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6" name="pt3576"/>
            <p:cNvSpPr/>
            <p:nvPr/>
          </p:nvSpPr>
          <p:spPr>
            <a:xfrm>
              <a:off x="6166992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7" name="pt3577"/>
            <p:cNvSpPr/>
            <p:nvPr/>
          </p:nvSpPr>
          <p:spPr>
            <a:xfrm>
              <a:off x="6917811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8" name="pt3578"/>
            <p:cNvSpPr/>
            <p:nvPr/>
          </p:nvSpPr>
          <p:spPr>
            <a:xfrm>
              <a:off x="6066882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9" name="pt3579"/>
            <p:cNvSpPr/>
            <p:nvPr/>
          </p:nvSpPr>
          <p:spPr>
            <a:xfrm>
              <a:off x="6817702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0" name="pt3580"/>
            <p:cNvSpPr/>
            <p:nvPr/>
          </p:nvSpPr>
          <p:spPr>
            <a:xfrm>
              <a:off x="5766555" y="439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1" name="pt3581"/>
            <p:cNvSpPr/>
            <p:nvPr/>
          </p:nvSpPr>
          <p:spPr>
            <a:xfrm>
              <a:off x="5215954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2" name="pt3582"/>
            <p:cNvSpPr/>
            <p:nvPr/>
          </p:nvSpPr>
          <p:spPr>
            <a:xfrm>
              <a:off x="6517374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3" name="pt3583"/>
            <p:cNvSpPr/>
            <p:nvPr/>
          </p:nvSpPr>
          <p:spPr>
            <a:xfrm>
              <a:off x="7067975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4" name="pt3584"/>
            <p:cNvSpPr/>
            <p:nvPr/>
          </p:nvSpPr>
          <p:spPr>
            <a:xfrm>
              <a:off x="571650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5" name="pt3585"/>
            <p:cNvSpPr/>
            <p:nvPr/>
          </p:nvSpPr>
          <p:spPr>
            <a:xfrm>
              <a:off x="5716500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6" name="pt3586"/>
            <p:cNvSpPr/>
            <p:nvPr/>
          </p:nvSpPr>
          <p:spPr>
            <a:xfrm>
              <a:off x="6517374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7" name="pt3587"/>
            <p:cNvSpPr/>
            <p:nvPr/>
          </p:nvSpPr>
          <p:spPr>
            <a:xfrm>
              <a:off x="6217046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8" name="pt3588"/>
            <p:cNvSpPr/>
            <p:nvPr/>
          </p:nvSpPr>
          <p:spPr>
            <a:xfrm>
              <a:off x="6517374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9" name="pt3589"/>
            <p:cNvSpPr/>
            <p:nvPr/>
          </p:nvSpPr>
          <p:spPr>
            <a:xfrm>
              <a:off x="646732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0" name="pt3590"/>
            <p:cNvSpPr/>
            <p:nvPr/>
          </p:nvSpPr>
          <p:spPr>
            <a:xfrm>
              <a:off x="6367210" y="3304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1" name="pt3591"/>
            <p:cNvSpPr/>
            <p:nvPr/>
          </p:nvSpPr>
          <p:spPr>
            <a:xfrm>
              <a:off x="701792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2" name="pt3592"/>
            <p:cNvSpPr/>
            <p:nvPr/>
          </p:nvSpPr>
          <p:spPr>
            <a:xfrm>
              <a:off x="5266008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3" name="pt3593"/>
            <p:cNvSpPr/>
            <p:nvPr/>
          </p:nvSpPr>
          <p:spPr>
            <a:xfrm>
              <a:off x="5316063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4" name="pt3594"/>
            <p:cNvSpPr/>
            <p:nvPr/>
          </p:nvSpPr>
          <p:spPr>
            <a:xfrm>
              <a:off x="6617484" y="3326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5" name="pt3595"/>
            <p:cNvSpPr/>
            <p:nvPr/>
          </p:nvSpPr>
          <p:spPr>
            <a:xfrm>
              <a:off x="6217046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6" name="pt3596"/>
            <p:cNvSpPr/>
            <p:nvPr/>
          </p:nvSpPr>
          <p:spPr>
            <a:xfrm>
              <a:off x="5766555" y="3061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7" name="pt3597"/>
            <p:cNvSpPr/>
            <p:nvPr/>
          </p:nvSpPr>
          <p:spPr>
            <a:xfrm>
              <a:off x="6016828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8" name="pt3598"/>
            <p:cNvSpPr/>
            <p:nvPr/>
          </p:nvSpPr>
          <p:spPr>
            <a:xfrm>
              <a:off x="6166992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9" name="pt3599"/>
            <p:cNvSpPr/>
            <p:nvPr/>
          </p:nvSpPr>
          <p:spPr>
            <a:xfrm>
              <a:off x="6116937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0" name="pt3600"/>
            <p:cNvSpPr/>
            <p:nvPr/>
          </p:nvSpPr>
          <p:spPr>
            <a:xfrm>
              <a:off x="7118030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1" name="pt3601"/>
            <p:cNvSpPr/>
            <p:nvPr/>
          </p:nvSpPr>
          <p:spPr>
            <a:xfrm>
              <a:off x="5816609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2" name="pt3602"/>
            <p:cNvSpPr/>
            <p:nvPr/>
          </p:nvSpPr>
          <p:spPr>
            <a:xfrm>
              <a:off x="5566336" y="3580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3" name="pt3603"/>
            <p:cNvSpPr/>
            <p:nvPr/>
          </p:nvSpPr>
          <p:spPr>
            <a:xfrm>
              <a:off x="6467320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4" name="pt3604"/>
            <p:cNvSpPr/>
            <p:nvPr/>
          </p:nvSpPr>
          <p:spPr>
            <a:xfrm>
              <a:off x="5566336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5" name="pt3605"/>
            <p:cNvSpPr/>
            <p:nvPr/>
          </p:nvSpPr>
          <p:spPr>
            <a:xfrm>
              <a:off x="6267101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6" name="pt3606"/>
            <p:cNvSpPr/>
            <p:nvPr/>
          </p:nvSpPr>
          <p:spPr>
            <a:xfrm>
              <a:off x="611693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7" name="pt3607"/>
            <p:cNvSpPr/>
            <p:nvPr/>
          </p:nvSpPr>
          <p:spPr>
            <a:xfrm>
              <a:off x="546622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8" name="pt3608"/>
            <p:cNvSpPr/>
            <p:nvPr/>
          </p:nvSpPr>
          <p:spPr>
            <a:xfrm>
              <a:off x="566644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9" name="pt3609"/>
            <p:cNvSpPr/>
            <p:nvPr/>
          </p:nvSpPr>
          <p:spPr>
            <a:xfrm>
              <a:off x="7618576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0" name="pt3610"/>
            <p:cNvSpPr/>
            <p:nvPr/>
          </p:nvSpPr>
          <p:spPr>
            <a:xfrm>
              <a:off x="636721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1" name="pt3611"/>
            <p:cNvSpPr/>
            <p:nvPr/>
          </p:nvSpPr>
          <p:spPr>
            <a:xfrm>
              <a:off x="5466227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2" name="pt3612"/>
            <p:cNvSpPr/>
            <p:nvPr/>
          </p:nvSpPr>
          <p:spPr>
            <a:xfrm>
              <a:off x="6417265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3" name="pt3613"/>
            <p:cNvSpPr/>
            <p:nvPr/>
          </p:nvSpPr>
          <p:spPr>
            <a:xfrm>
              <a:off x="5316063" y="350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4" name="pt3614"/>
            <p:cNvSpPr/>
            <p:nvPr/>
          </p:nvSpPr>
          <p:spPr>
            <a:xfrm>
              <a:off x="5266008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5" name="pt3615"/>
            <p:cNvSpPr/>
            <p:nvPr/>
          </p:nvSpPr>
          <p:spPr>
            <a:xfrm>
              <a:off x="7067975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6" name="pt3616"/>
            <p:cNvSpPr/>
            <p:nvPr/>
          </p:nvSpPr>
          <p:spPr>
            <a:xfrm>
              <a:off x="6116937" y="3090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7" name="pt3617"/>
            <p:cNvSpPr/>
            <p:nvPr/>
          </p:nvSpPr>
          <p:spPr>
            <a:xfrm>
              <a:off x="7268194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8" name="pt3618"/>
            <p:cNvSpPr/>
            <p:nvPr/>
          </p:nvSpPr>
          <p:spPr>
            <a:xfrm>
              <a:off x="7468412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9" name="pt3619"/>
            <p:cNvSpPr/>
            <p:nvPr/>
          </p:nvSpPr>
          <p:spPr>
            <a:xfrm>
              <a:off x="5966773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0" name="pt3620"/>
            <p:cNvSpPr/>
            <p:nvPr/>
          </p:nvSpPr>
          <p:spPr>
            <a:xfrm>
              <a:off x="5516281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1" name="pt3621"/>
            <p:cNvSpPr/>
            <p:nvPr/>
          </p:nvSpPr>
          <p:spPr>
            <a:xfrm>
              <a:off x="556633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2" name="pt3622"/>
            <p:cNvSpPr/>
            <p:nvPr/>
          </p:nvSpPr>
          <p:spPr>
            <a:xfrm>
              <a:off x="6016828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3" name="pt3623"/>
            <p:cNvSpPr/>
            <p:nvPr/>
          </p:nvSpPr>
          <p:spPr>
            <a:xfrm>
              <a:off x="6667538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4" name="pt3624"/>
            <p:cNvSpPr/>
            <p:nvPr/>
          </p:nvSpPr>
          <p:spPr>
            <a:xfrm>
              <a:off x="5816609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5" name="pt3625"/>
            <p:cNvSpPr/>
            <p:nvPr/>
          </p:nvSpPr>
          <p:spPr>
            <a:xfrm>
              <a:off x="5516281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6" name="pt3626"/>
            <p:cNvSpPr/>
            <p:nvPr/>
          </p:nvSpPr>
          <p:spPr>
            <a:xfrm>
              <a:off x="5716500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7" name="pt3627"/>
            <p:cNvSpPr/>
            <p:nvPr/>
          </p:nvSpPr>
          <p:spPr>
            <a:xfrm>
              <a:off x="5266008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8" name="pt3628"/>
            <p:cNvSpPr/>
            <p:nvPr/>
          </p:nvSpPr>
          <p:spPr>
            <a:xfrm>
              <a:off x="5316063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9" name="pt3629"/>
            <p:cNvSpPr/>
            <p:nvPr/>
          </p:nvSpPr>
          <p:spPr>
            <a:xfrm>
              <a:off x="6267101" y="2902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0" name="pt3630"/>
            <p:cNvSpPr/>
            <p:nvPr/>
          </p:nvSpPr>
          <p:spPr>
            <a:xfrm>
              <a:off x="5816609" y="3121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1" name="pt3631"/>
            <p:cNvSpPr/>
            <p:nvPr/>
          </p:nvSpPr>
          <p:spPr>
            <a:xfrm>
              <a:off x="6166992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2" name="pt3632"/>
            <p:cNvSpPr/>
            <p:nvPr/>
          </p:nvSpPr>
          <p:spPr>
            <a:xfrm>
              <a:off x="566644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3" name="pt3633"/>
            <p:cNvSpPr/>
            <p:nvPr/>
          </p:nvSpPr>
          <p:spPr>
            <a:xfrm>
              <a:off x="651737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4" name="pt3634"/>
            <p:cNvSpPr/>
            <p:nvPr/>
          </p:nvSpPr>
          <p:spPr>
            <a:xfrm>
              <a:off x="7818795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5" name="pt3635"/>
            <p:cNvSpPr/>
            <p:nvPr/>
          </p:nvSpPr>
          <p:spPr>
            <a:xfrm>
              <a:off x="7118030" y="2509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6" name="pt3636"/>
            <p:cNvSpPr/>
            <p:nvPr/>
          </p:nvSpPr>
          <p:spPr>
            <a:xfrm>
              <a:off x="6617484" y="313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7" name="pt3637"/>
            <p:cNvSpPr/>
            <p:nvPr/>
          </p:nvSpPr>
          <p:spPr>
            <a:xfrm>
              <a:off x="6467320" y="2817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8" name="pt3638"/>
            <p:cNvSpPr/>
            <p:nvPr/>
          </p:nvSpPr>
          <p:spPr>
            <a:xfrm>
              <a:off x="6767647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9" name="pt3639"/>
            <p:cNvSpPr/>
            <p:nvPr/>
          </p:nvSpPr>
          <p:spPr>
            <a:xfrm>
              <a:off x="5816609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0" name="pt3640"/>
            <p:cNvSpPr/>
            <p:nvPr/>
          </p:nvSpPr>
          <p:spPr>
            <a:xfrm>
              <a:off x="5966773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1" name="pt3641"/>
            <p:cNvSpPr/>
            <p:nvPr/>
          </p:nvSpPr>
          <p:spPr>
            <a:xfrm>
              <a:off x="5766555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2" name="pt3642"/>
            <p:cNvSpPr/>
            <p:nvPr/>
          </p:nvSpPr>
          <p:spPr>
            <a:xfrm>
              <a:off x="6317156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3" name="pt3643"/>
            <p:cNvSpPr/>
            <p:nvPr/>
          </p:nvSpPr>
          <p:spPr>
            <a:xfrm>
              <a:off x="6517374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4" name="pt3644"/>
            <p:cNvSpPr/>
            <p:nvPr/>
          </p:nvSpPr>
          <p:spPr>
            <a:xfrm>
              <a:off x="5866664" y="365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5" name="pt3645"/>
            <p:cNvSpPr/>
            <p:nvPr/>
          </p:nvSpPr>
          <p:spPr>
            <a:xfrm>
              <a:off x="5916719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6" name="pt3646"/>
            <p:cNvSpPr/>
            <p:nvPr/>
          </p:nvSpPr>
          <p:spPr>
            <a:xfrm>
              <a:off x="6217046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7" name="pt3647"/>
            <p:cNvSpPr/>
            <p:nvPr/>
          </p:nvSpPr>
          <p:spPr>
            <a:xfrm>
              <a:off x="6467320" y="2949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8" name="pt3648"/>
            <p:cNvSpPr/>
            <p:nvPr/>
          </p:nvSpPr>
          <p:spPr>
            <a:xfrm>
              <a:off x="7067975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9" name="pt3649"/>
            <p:cNvSpPr/>
            <p:nvPr/>
          </p:nvSpPr>
          <p:spPr>
            <a:xfrm>
              <a:off x="6667538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0" name="pt3650"/>
            <p:cNvSpPr/>
            <p:nvPr/>
          </p:nvSpPr>
          <p:spPr>
            <a:xfrm>
              <a:off x="6166992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1" name="pt3651"/>
            <p:cNvSpPr/>
            <p:nvPr/>
          </p:nvSpPr>
          <p:spPr>
            <a:xfrm>
              <a:off x="656742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2" name="pt3652"/>
            <p:cNvSpPr/>
            <p:nvPr/>
          </p:nvSpPr>
          <p:spPr>
            <a:xfrm>
              <a:off x="6667538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3" name="pt3653"/>
            <p:cNvSpPr/>
            <p:nvPr/>
          </p:nvSpPr>
          <p:spPr>
            <a:xfrm>
              <a:off x="6767647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4" name="pt3654"/>
            <p:cNvSpPr/>
            <p:nvPr/>
          </p:nvSpPr>
          <p:spPr>
            <a:xfrm>
              <a:off x="6066882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5" name="pt3655"/>
            <p:cNvSpPr/>
            <p:nvPr/>
          </p:nvSpPr>
          <p:spPr>
            <a:xfrm>
              <a:off x="6767647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6" name="pt3656"/>
            <p:cNvSpPr/>
            <p:nvPr/>
          </p:nvSpPr>
          <p:spPr>
            <a:xfrm>
              <a:off x="5816609" y="359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7" name="pt3657"/>
            <p:cNvSpPr/>
            <p:nvPr/>
          </p:nvSpPr>
          <p:spPr>
            <a:xfrm>
              <a:off x="5916719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8" name="pt3658"/>
            <p:cNvSpPr/>
            <p:nvPr/>
          </p:nvSpPr>
          <p:spPr>
            <a:xfrm>
              <a:off x="6116937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9" name="pt3659"/>
            <p:cNvSpPr/>
            <p:nvPr/>
          </p:nvSpPr>
          <p:spPr>
            <a:xfrm>
              <a:off x="5766555" y="4407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0" name="pt3660"/>
            <p:cNvSpPr/>
            <p:nvPr/>
          </p:nvSpPr>
          <p:spPr>
            <a:xfrm>
              <a:off x="636721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1" name="pt3661"/>
            <p:cNvSpPr/>
            <p:nvPr/>
          </p:nvSpPr>
          <p:spPr>
            <a:xfrm>
              <a:off x="6016828" y="400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2" name="pt3662"/>
            <p:cNvSpPr/>
            <p:nvPr/>
          </p:nvSpPr>
          <p:spPr>
            <a:xfrm>
              <a:off x="516589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3" name="pt3663"/>
            <p:cNvSpPr/>
            <p:nvPr/>
          </p:nvSpPr>
          <p:spPr>
            <a:xfrm>
              <a:off x="6016828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4" name="pt3664"/>
            <p:cNvSpPr/>
            <p:nvPr/>
          </p:nvSpPr>
          <p:spPr>
            <a:xfrm>
              <a:off x="6417265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5" name="pt3665"/>
            <p:cNvSpPr/>
            <p:nvPr/>
          </p:nvSpPr>
          <p:spPr>
            <a:xfrm>
              <a:off x="5916719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6" name="pt3666"/>
            <p:cNvSpPr/>
            <p:nvPr/>
          </p:nvSpPr>
          <p:spPr>
            <a:xfrm>
              <a:off x="7868850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7" name="pt3667"/>
            <p:cNvSpPr/>
            <p:nvPr/>
          </p:nvSpPr>
          <p:spPr>
            <a:xfrm>
              <a:off x="6767647" y="3273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8" name="pt3668"/>
            <p:cNvSpPr/>
            <p:nvPr/>
          </p:nvSpPr>
          <p:spPr>
            <a:xfrm>
              <a:off x="6617484" y="4003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9" name="pt3669"/>
            <p:cNvSpPr/>
            <p:nvPr/>
          </p:nvSpPr>
          <p:spPr>
            <a:xfrm>
              <a:off x="6417265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0" name="pt3670"/>
            <p:cNvSpPr/>
            <p:nvPr/>
          </p:nvSpPr>
          <p:spPr>
            <a:xfrm>
              <a:off x="5215954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1" name="pt3671"/>
            <p:cNvSpPr/>
            <p:nvPr/>
          </p:nvSpPr>
          <p:spPr>
            <a:xfrm>
              <a:off x="591671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2" name="pt3672"/>
            <p:cNvSpPr/>
            <p:nvPr/>
          </p:nvSpPr>
          <p:spPr>
            <a:xfrm>
              <a:off x="6667538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3" name="pt3673"/>
            <p:cNvSpPr/>
            <p:nvPr/>
          </p:nvSpPr>
          <p:spPr>
            <a:xfrm>
              <a:off x="701792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4" name="pt3674"/>
            <p:cNvSpPr/>
            <p:nvPr/>
          </p:nvSpPr>
          <p:spPr>
            <a:xfrm>
              <a:off x="7118030" y="3586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5" name="pt3675"/>
            <p:cNvSpPr/>
            <p:nvPr/>
          </p:nvSpPr>
          <p:spPr>
            <a:xfrm>
              <a:off x="5916719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6" name="pt3676"/>
            <p:cNvSpPr/>
            <p:nvPr/>
          </p:nvSpPr>
          <p:spPr>
            <a:xfrm>
              <a:off x="516589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7" name="pt3677"/>
            <p:cNvSpPr/>
            <p:nvPr/>
          </p:nvSpPr>
          <p:spPr>
            <a:xfrm>
              <a:off x="621704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8" name="pt3678"/>
            <p:cNvSpPr/>
            <p:nvPr/>
          </p:nvSpPr>
          <p:spPr>
            <a:xfrm>
              <a:off x="6417265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9" name="pt3679"/>
            <p:cNvSpPr/>
            <p:nvPr/>
          </p:nvSpPr>
          <p:spPr>
            <a:xfrm>
              <a:off x="6217046" y="3124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0" name="pt3680"/>
            <p:cNvSpPr/>
            <p:nvPr/>
          </p:nvSpPr>
          <p:spPr>
            <a:xfrm>
              <a:off x="6617484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1" name="pt3681"/>
            <p:cNvSpPr/>
            <p:nvPr/>
          </p:nvSpPr>
          <p:spPr>
            <a:xfrm>
              <a:off x="5165899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2" name="pt3682"/>
            <p:cNvSpPr/>
            <p:nvPr/>
          </p:nvSpPr>
          <p:spPr>
            <a:xfrm>
              <a:off x="606688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3" name="pt3683"/>
            <p:cNvSpPr/>
            <p:nvPr/>
          </p:nvSpPr>
          <p:spPr>
            <a:xfrm>
              <a:off x="5766555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4" name="pt3684"/>
            <p:cNvSpPr/>
            <p:nvPr/>
          </p:nvSpPr>
          <p:spPr>
            <a:xfrm>
              <a:off x="5816609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5" name="pt3685"/>
            <p:cNvSpPr/>
            <p:nvPr/>
          </p:nvSpPr>
          <p:spPr>
            <a:xfrm>
              <a:off x="5716500" y="3507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6" name="pt3686"/>
            <p:cNvSpPr/>
            <p:nvPr/>
          </p:nvSpPr>
          <p:spPr>
            <a:xfrm>
              <a:off x="5466227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7" name="pt3687"/>
            <p:cNvSpPr/>
            <p:nvPr/>
          </p:nvSpPr>
          <p:spPr>
            <a:xfrm>
              <a:off x="7318248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8" name="pt3688"/>
            <p:cNvSpPr/>
            <p:nvPr/>
          </p:nvSpPr>
          <p:spPr>
            <a:xfrm>
              <a:off x="576655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9" name="pt3689"/>
            <p:cNvSpPr/>
            <p:nvPr/>
          </p:nvSpPr>
          <p:spPr>
            <a:xfrm>
              <a:off x="6567429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0" name="pt3690"/>
            <p:cNvSpPr/>
            <p:nvPr/>
          </p:nvSpPr>
          <p:spPr>
            <a:xfrm>
              <a:off x="606688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1" name="pt3691"/>
            <p:cNvSpPr/>
            <p:nvPr/>
          </p:nvSpPr>
          <p:spPr>
            <a:xfrm>
              <a:off x="6116937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2" name="pt3692"/>
            <p:cNvSpPr/>
            <p:nvPr/>
          </p:nvSpPr>
          <p:spPr>
            <a:xfrm>
              <a:off x="7318248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3" name="pt3693"/>
            <p:cNvSpPr/>
            <p:nvPr/>
          </p:nvSpPr>
          <p:spPr>
            <a:xfrm>
              <a:off x="6417265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4" name="pt3694"/>
            <p:cNvSpPr/>
            <p:nvPr/>
          </p:nvSpPr>
          <p:spPr>
            <a:xfrm>
              <a:off x="6617484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5" name="pt3695"/>
            <p:cNvSpPr/>
            <p:nvPr/>
          </p:nvSpPr>
          <p:spPr>
            <a:xfrm>
              <a:off x="6317156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6" name="pt3696"/>
            <p:cNvSpPr/>
            <p:nvPr/>
          </p:nvSpPr>
          <p:spPr>
            <a:xfrm>
              <a:off x="5165899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7" name="pt3697"/>
            <p:cNvSpPr/>
            <p:nvPr/>
          </p:nvSpPr>
          <p:spPr>
            <a:xfrm>
              <a:off x="6767647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8" name="pt3698"/>
            <p:cNvSpPr/>
            <p:nvPr/>
          </p:nvSpPr>
          <p:spPr>
            <a:xfrm>
              <a:off x="5416172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9" name="pt3699"/>
            <p:cNvSpPr/>
            <p:nvPr/>
          </p:nvSpPr>
          <p:spPr>
            <a:xfrm>
              <a:off x="6917811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0" name="pt3700"/>
            <p:cNvSpPr/>
            <p:nvPr/>
          </p:nvSpPr>
          <p:spPr>
            <a:xfrm>
              <a:off x="5766555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1" name="pt3701"/>
            <p:cNvSpPr/>
            <p:nvPr/>
          </p:nvSpPr>
          <p:spPr>
            <a:xfrm>
              <a:off x="5916719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2" name="pt3702"/>
            <p:cNvSpPr/>
            <p:nvPr/>
          </p:nvSpPr>
          <p:spPr>
            <a:xfrm>
              <a:off x="566644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3" name="pt3703"/>
            <p:cNvSpPr/>
            <p:nvPr/>
          </p:nvSpPr>
          <p:spPr>
            <a:xfrm>
              <a:off x="6867757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4" name="pt3704"/>
            <p:cNvSpPr/>
            <p:nvPr/>
          </p:nvSpPr>
          <p:spPr>
            <a:xfrm>
              <a:off x="6016828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5" name="pt3705"/>
            <p:cNvSpPr/>
            <p:nvPr/>
          </p:nvSpPr>
          <p:spPr>
            <a:xfrm>
              <a:off x="5566336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6" name="pt3706"/>
            <p:cNvSpPr/>
            <p:nvPr/>
          </p:nvSpPr>
          <p:spPr>
            <a:xfrm>
              <a:off x="5816609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7" name="pt3707"/>
            <p:cNvSpPr/>
            <p:nvPr/>
          </p:nvSpPr>
          <p:spPr>
            <a:xfrm>
              <a:off x="6767647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8" name="pt3708"/>
            <p:cNvSpPr/>
            <p:nvPr/>
          </p:nvSpPr>
          <p:spPr>
            <a:xfrm>
              <a:off x="5516281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9" name="pt3709"/>
            <p:cNvSpPr/>
            <p:nvPr/>
          </p:nvSpPr>
          <p:spPr>
            <a:xfrm>
              <a:off x="6617484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0" name="pt3710"/>
            <p:cNvSpPr/>
            <p:nvPr/>
          </p:nvSpPr>
          <p:spPr>
            <a:xfrm>
              <a:off x="5816609" y="4106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1" name="pt3711"/>
            <p:cNvSpPr/>
            <p:nvPr/>
          </p:nvSpPr>
          <p:spPr>
            <a:xfrm>
              <a:off x="5716500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2" name="pt3712"/>
            <p:cNvSpPr/>
            <p:nvPr/>
          </p:nvSpPr>
          <p:spPr>
            <a:xfrm>
              <a:off x="5866664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3" name="pt3713"/>
            <p:cNvSpPr/>
            <p:nvPr/>
          </p:nvSpPr>
          <p:spPr>
            <a:xfrm>
              <a:off x="5616391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4" name="pt3714"/>
            <p:cNvSpPr/>
            <p:nvPr/>
          </p:nvSpPr>
          <p:spPr>
            <a:xfrm>
              <a:off x="5566336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5" name="pt3715"/>
            <p:cNvSpPr/>
            <p:nvPr/>
          </p:nvSpPr>
          <p:spPr>
            <a:xfrm>
              <a:off x="6717593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6" name="pt3716"/>
            <p:cNvSpPr/>
            <p:nvPr/>
          </p:nvSpPr>
          <p:spPr>
            <a:xfrm>
              <a:off x="5966773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7" name="pt3717"/>
            <p:cNvSpPr/>
            <p:nvPr/>
          </p:nvSpPr>
          <p:spPr>
            <a:xfrm>
              <a:off x="6817702" y="4055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8" name="pt3718"/>
            <p:cNvSpPr/>
            <p:nvPr/>
          </p:nvSpPr>
          <p:spPr>
            <a:xfrm>
              <a:off x="7168085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9" name="pt3719"/>
            <p:cNvSpPr/>
            <p:nvPr/>
          </p:nvSpPr>
          <p:spPr>
            <a:xfrm>
              <a:off x="606688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0" name="pt3720"/>
            <p:cNvSpPr/>
            <p:nvPr/>
          </p:nvSpPr>
          <p:spPr>
            <a:xfrm>
              <a:off x="6717593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1" name="pt3721"/>
            <p:cNvSpPr/>
            <p:nvPr/>
          </p:nvSpPr>
          <p:spPr>
            <a:xfrm>
              <a:off x="551628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2" name="pt3722"/>
            <p:cNvSpPr/>
            <p:nvPr/>
          </p:nvSpPr>
          <p:spPr>
            <a:xfrm>
              <a:off x="6267101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3" name="pt3723"/>
            <p:cNvSpPr/>
            <p:nvPr/>
          </p:nvSpPr>
          <p:spPr>
            <a:xfrm>
              <a:off x="5616391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4" name="pt3724"/>
            <p:cNvSpPr/>
            <p:nvPr/>
          </p:nvSpPr>
          <p:spPr>
            <a:xfrm>
              <a:off x="5566336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5" name="pt3725"/>
            <p:cNvSpPr/>
            <p:nvPr/>
          </p:nvSpPr>
          <p:spPr>
            <a:xfrm>
              <a:off x="5766555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6" name="pt3726"/>
            <p:cNvSpPr/>
            <p:nvPr/>
          </p:nvSpPr>
          <p:spPr>
            <a:xfrm>
              <a:off x="5966773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7" name="pt3727"/>
            <p:cNvSpPr/>
            <p:nvPr/>
          </p:nvSpPr>
          <p:spPr>
            <a:xfrm>
              <a:off x="6217046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8" name="pt3728"/>
            <p:cNvSpPr/>
            <p:nvPr/>
          </p:nvSpPr>
          <p:spPr>
            <a:xfrm>
              <a:off x="616699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9" name="pt3729"/>
            <p:cNvSpPr/>
            <p:nvPr/>
          </p:nvSpPr>
          <p:spPr>
            <a:xfrm>
              <a:off x="5966773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0" name="pt3730"/>
            <p:cNvSpPr/>
            <p:nvPr/>
          </p:nvSpPr>
          <p:spPr>
            <a:xfrm>
              <a:off x="5766555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1" name="pt3731"/>
            <p:cNvSpPr/>
            <p:nvPr/>
          </p:nvSpPr>
          <p:spPr>
            <a:xfrm>
              <a:off x="6467320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2" name="pt3732"/>
            <p:cNvSpPr/>
            <p:nvPr/>
          </p:nvSpPr>
          <p:spPr>
            <a:xfrm>
              <a:off x="7118030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3" name="pt3733"/>
            <p:cNvSpPr/>
            <p:nvPr/>
          </p:nvSpPr>
          <p:spPr>
            <a:xfrm>
              <a:off x="5566336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4" name="pt3734"/>
            <p:cNvSpPr/>
            <p:nvPr/>
          </p:nvSpPr>
          <p:spPr>
            <a:xfrm>
              <a:off x="6016828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5" name="pt3735"/>
            <p:cNvSpPr/>
            <p:nvPr/>
          </p:nvSpPr>
          <p:spPr>
            <a:xfrm>
              <a:off x="6817702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6" name="pt3736"/>
            <p:cNvSpPr/>
            <p:nvPr/>
          </p:nvSpPr>
          <p:spPr>
            <a:xfrm>
              <a:off x="5316063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7" name="pt3737"/>
            <p:cNvSpPr/>
            <p:nvPr/>
          </p:nvSpPr>
          <p:spPr>
            <a:xfrm>
              <a:off x="5266008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8" name="pt3738"/>
            <p:cNvSpPr/>
            <p:nvPr/>
          </p:nvSpPr>
          <p:spPr>
            <a:xfrm>
              <a:off x="6217046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9" name="pt3739"/>
            <p:cNvSpPr/>
            <p:nvPr/>
          </p:nvSpPr>
          <p:spPr>
            <a:xfrm>
              <a:off x="5466227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0" name="pt3740"/>
            <p:cNvSpPr/>
            <p:nvPr/>
          </p:nvSpPr>
          <p:spPr>
            <a:xfrm>
              <a:off x="681770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1" name="pt3741"/>
            <p:cNvSpPr/>
            <p:nvPr/>
          </p:nvSpPr>
          <p:spPr>
            <a:xfrm>
              <a:off x="6016828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2" name="pt3742"/>
            <p:cNvSpPr/>
            <p:nvPr/>
          </p:nvSpPr>
          <p:spPr>
            <a:xfrm>
              <a:off x="576655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3" name="pt3743"/>
            <p:cNvSpPr/>
            <p:nvPr/>
          </p:nvSpPr>
          <p:spPr>
            <a:xfrm>
              <a:off x="5616391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4" name="pt3744"/>
            <p:cNvSpPr/>
            <p:nvPr/>
          </p:nvSpPr>
          <p:spPr>
            <a:xfrm>
              <a:off x="666753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5" name="pt3745"/>
            <p:cNvSpPr/>
            <p:nvPr/>
          </p:nvSpPr>
          <p:spPr>
            <a:xfrm>
              <a:off x="5866664" y="3304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6" name="pt3746"/>
            <p:cNvSpPr/>
            <p:nvPr/>
          </p:nvSpPr>
          <p:spPr>
            <a:xfrm>
              <a:off x="6567429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7" name="pt3747"/>
            <p:cNvSpPr/>
            <p:nvPr/>
          </p:nvSpPr>
          <p:spPr>
            <a:xfrm>
              <a:off x="671759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8" name="pt3748"/>
            <p:cNvSpPr/>
            <p:nvPr/>
          </p:nvSpPr>
          <p:spPr>
            <a:xfrm>
              <a:off x="5566336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9" name="pt3749"/>
            <p:cNvSpPr/>
            <p:nvPr/>
          </p:nvSpPr>
          <p:spPr>
            <a:xfrm>
              <a:off x="6867757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0" name="pt3750"/>
            <p:cNvSpPr/>
            <p:nvPr/>
          </p:nvSpPr>
          <p:spPr>
            <a:xfrm>
              <a:off x="5866664" y="2817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1" name="pt3751"/>
            <p:cNvSpPr/>
            <p:nvPr/>
          </p:nvSpPr>
          <p:spPr>
            <a:xfrm>
              <a:off x="5566336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2" name="pt3752"/>
            <p:cNvSpPr/>
            <p:nvPr/>
          </p:nvSpPr>
          <p:spPr>
            <a:xfrm>
              <a:off x="7318248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3" name="pt3753"/>
            <p:cNvSpPr/>
            <p:nvPr/>
          </p:nvSpPr>
          <p:spPr>
            <a:xfrm>
              <a:off x="7618576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4" name="pt3754"/>
            <p:cNvSpPr/>
            <p:nvPr/>
          </p:nvSpPr>
          <p:spPr>
            <a:xfrm>
              <a:off x="5516281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5" name="pt3755"/>
            <p:cNvSpPr/>
            <p:nvPr/>
          </p:nvSpPr>
          <p:spPr>
            <a:xfrm>
              <a:off x="6016828" y="31018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6" name="pt3756"/>
            <p:cNvSpPr/>
            <p:nvPr/>
          </p:nvSpPr>
          <p:spPr>
            <a:xfrm>
              <a:off x="636721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7" name="pt3757"/>
            <p:cNvSpPr/>
            <p:nvPr/>
          </p:nvSpPr>
          <p:spPr>
            <a:xfrm>
              <a:off x="6517374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8" name="pt3758"/>
            <p:cNvSpPr/>
            <p:nvPr/>
          </p:nvSpPr>
          <p:spPr>
            <a:xfrm>
              <a:off x="6717593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9" name="pt3759"/>
            <p:cNvSpPr/>
            <p:nvPr/>
          </p:nvSpPr>
          <p:spPr>
            <a:xfrm>
              <a:off x="7118030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0" name="pt3760"/>
            <p:cNvSpPr/>
            <p:nvPr/>
          </p:nvSpPr>
          <p:spPr>
            <a:xfrm>
              <a:off x="7118030" y="31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1" name="pt3761"/>
            <p:cNvSpPr/>
            <p:nvPr/>
          </p:nvSpPr>
          <p:spPr>
            <a:xfrm>
              <a:off x="5666445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2" name="pt3762"/>
            <p:cNvSpPr/>
            <p:nvPr/>
          </p:nvSpPr>
          <p:spPr>
            <a:xfrm>
              <a:off x="5516281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3" name="pt3763"/>
            <p:cNvSpPr/>
            <p:nvPr/>
          </p:nvSpPr>
          <p:spPr>
            <a:xfrm>
              <a:off x="6717593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4" name="pt3764"/>
            <p:cNvSpPr/>
            <p:nvPr/>
          </p:nvSpPr>
          <p:spPr>
            <a:xfrm>
              <a:off x="6767647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5" name="pt3765"/>
            <p:cNvSpPr/>
            <p:nvPr/>
          </p:nvSpPr>
          <p:spPr>
            <a:xfrm>
              <a:off x="5966773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6" name="pt3766"/>
            <p:cNvSpPr/>
            <p:nvPr/>
          </p:nvSpPr>
          <p:spPr>
            <a:xfrm>
              <a:off x="6066882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7" name="pt3767"/>
            <p:cNvSpPr/>
            <p:nvPr/>
          </p:nvSpPr>
          <p:spPr>
            <a:xfrm>
              <a:off x="5666445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8" name="pt3768"/>
            <p:cNvSpPr/>
            <p:nvPr/>
          </p:nvSpPr>
          <p:spPr>
            <a:xfrm>
              <a:off x="5816609" y="3201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9" name="pt3769"/>
            <p:cNvSpPr/>
            <p:nvPr/>
          </p:nvSpPr>
          <p:spPr>
            <a:xfrm>
              <a:off x="5766555" y="3159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0" name="pt3770"/>
            <p:cNvSpPr/>
            <p:nvPr/>
          </p:nvSpPr>
          <p:spPr>
            <a:xfrm>
              <a:off x="5466227" y="350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1" name="pt3771"/>
            <p:cNvSpPr/>
            <p:nvPr/>
          </p:nvSpPr>
          <p:spPr>
            <a:xfrm>
              <a:off x="6066882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2" name="pt3772"/>
            <p:cNvSpPr/>
            <p:nvPr/>
          </p:nvSpPr>
          <p:spPr>
            <a:xfrm>
              <a:off x="5666445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3" name="pt3773"/>
            <p:cNvSpPr/>
            <p:nvPr/>
          </p:nvSpPr>
          <p:spPr>
            <a:xfrm>
              <a:off x="6217046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4" name="pt3774"/>
            <p:cNvSpPr/>
            <p:nvPr/>
          </p:nvSpPr>
          <p:spPr>
            <a:xfrm>
              <a:off x="5916719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5" name="pt3775"/>
            <p:cNvSpPr/>
            <p:nvPr/>
          </p:nvSpPr>
          <p:spPr>
            <a:xfrm>
              <a:off x="7017921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6" name="pt3776"/>
            <p:cNvSpPr/>
            <p:nvPr/>
          </p:nvSpPr>
          <p:spPr>
            <a:xfrm>
              <a:off x="6267101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7" name="pt3777"/>
            <p:cNvSpPr/>
            <p:nvPr/>
          </p:nvSpPr>
          <p:spPr>
            <a:xfrm>
              <a:off x="5716500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8" name="pt3778"/>
            <p:cNvSpPr/>
            <p:nvPr/>
          </p:nvSpPr>
          <p:spPr>
            <a:xfrm>
              <a:off x="5866664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9" name="pt3779"/>
            <p:cNvSpPr/>
            <p:nvPr/>
          </p:nvSpPr>
          <p:spPr>
            <a:xfrm>
              <a:off x="6317156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0" name="pt3780"/>
            <p:cNvSpPr/>
            <p:nvPr/>
          </p:nvSpPr>
          <p:spPr>
            <a:xfrm>
              <a:off x="5966773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1" name="pt3781"/>
            <p:cNvSpPr/>
            <p:nvPr/>
          </p:nvSpPr>
          <p:spPr>
            <a:xfrm>
              <a:off x="6166992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2" name="pt3782"/>
            <p:cNvSpPr/>
            <p:nvPr/>
          </p:nvSpPr>
          <p:spPr>
            <a:xfrm>
              <a:off x="5966773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3" name="pt3783"/>
            <p:cNvSpPr/>
            <p:nvPr/>
          </p:nvSpPr>
          <p:spPr>
            <a:xfrm>
              <a:off x="6267101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4" name="pt3784"/>
            <p:cNvSpPr/>
            <p:nvPr/>
          </p:nvSpPr>
          <p:spPr>
            <a:xfrm>
              <a:off x="5165899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5" name="pt3785"/>
            <p:cNvSpPr/>
            <p:nvPr/>
          </p:nvSpPr>
          <p:spPr>
            <a:xfrm>
              <a:off x="6867757" y="2399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6" name="pt3786"/>
            <p:cNvSpPr/>
            <p:nvPr/>
          </p:nvSpPr>
          <p:spPr>
            <a:xfrm>
              <a:off x="5215954" y="2283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7" name="pt3787"/>
            <p:cNvSpPr/>
            <p:nvPr/>
          </p:nvSpPr>
          <p:spPr>
            <a:xfrm>
              <a:off x="536611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8" name="pt3788"/>
            <p:cNvSpPr/>
            <p:nvPr/>
          </p:nvSpPr>
          <p:spPr>
            <a:xfrm>
              <a:off x="5816609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9" name="pt3789"/>
            <p:cNvSpPr/>
            <p:nvPr/>
          </p:nvSpPr>
          <p:spPr>
            <a:xfrm>
              <a:off x="5816609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0" name="pt3790"/>
            <p:cNvSpPr/>
            <p:nvPr/>
          </p:nvSpPr>
          <p:spPr>
            <a:xfrm>
              <a:off x="6567429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1" name="pt3791"/>
            <p:cNvSpPr/>
            <p:nvPr/>
          </p:nvSpPr>
          <p:spPr>
            <a:xfrm>
              <a:off x="6767647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2" name="pt3792"/>
            <p:cNvSpPr/>
            <p:nvPr/>
          </p:nvSpPr>
          <p:spPr>
            <a:xfrm>
              <a:off x="5866664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3" name="pt3793"/>
            <p:cNvSpPr/>
            <p:nvPr/>
          </p:nvSpPr>
          <p:spPr>
            <a:xfrm>
              <a:off x="5716500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4" name="pt3794"/>
            <p:cNvSpPr/>
            <p:nvPr/>
          </p:nvSpPr>
          <p:spPr>
            <a:xfrm>
              <a:off x="526600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5" name="pt3795"/>
            <p:cNvSpPr/>
            <p:nvPr/>
          </p:nvSpPr>
          <p:spPr>
            <a:xfrm>
              <a:off x="6166992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6" name="pt3796"/>
            <p:cNvSpPr/>
            <p:nvPr/>
          </p:nvSpPr>
          <p:spPr>
            <a:xfrm>
              <a:off x="5215954" y="3981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7" name="pt3797"/>
            <p:cNvSpPr/>
            <p:nvPr/>
          </p:nvSpPr>
          <p:spPr>
            <a:xfrm>
              <a:off x="7318248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8" name="pt3798"/>
            <p:cNvSpPr/>
            <p:nvPr/>
          </p:nvSpPr>
          <p:spPr>
            <a:xfrm>
              <a:off x="6317156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9" name="pt3799"/>
            <p:cNvSpPr/>
            <p:nvPr/>
          </p:nvSpPr>
          <p:spPr>
            <a:xfrm>
              <a:off x="5716500" y="4501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0" name="pt3800"/>
            <p:cNvSpPr/>
            <p:nvPr/>
          </p:nvSpPr>
          <p:spPr>
            <a:xfrm>
              <a:off x="6116937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1" name="pt3801"/>
            <p:cNvSpPr/>
            <p:nvPr/>
          </p:nvSpPr>
          <p:spPr>
            <a:xfrm>
              <a:off x="551628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2" name="pt3802"/>
            <p:cNvSpPr/>
            <p:nvPr/>
          </p:nvSpPr>
          <p:spPr>
            <a:xfrm>
              <a:off x="5366118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3" name="pt3803"/>
            <p:cNvSpPr/>
            <p:nvPr/>
          </p:nvSpPr>
          <p:spPr>
            <a:xfrm>
              <a:off x="5966773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4" name="pt3804"/>
            <p:cNvSpPr/>
            <p:nvPr/>
          </p:nvSpPr>
          <p:spPr>
            <a:xfrm>
              <a:off x="6517374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5" name="pt3805"/>
            <p:cNvSpPr/>
            <p:nvPr/>
          </p:nvSpPr>
          <p:spPr>
            <a:xfrm>
              <a:off x="556633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6" name="pt3806"/>
            <p:cNvSpPr/>
            <p:nvPr/>
          </p:nvSpPr>
          <p:spPr>
            <a:xfrm>
              <a:off x="5816609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7" name="pt3807"/>
            <p:cNvSpPr/>
            <p:nvPr/>
          </p:nvSpPr>
          <p:spPr>
            <a:xfrm>
              <a:off x="576655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8" name="pt3808"/>
            <p:cNvSpPr/>
            <p:nvPr/>
          </p:nvSpPr>
          <p:spPr>
            <a:xfrm>
              <a:off x="5616391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9" name="pt3809"/>
            <p:cNvSpPr/>
            <p:nvPr/>
          </p:nvSpPr>
          <p:spPr>
            <a:xfrm>
              <a:off x="571650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0" name="pt3810"/>
            <p:cNvSpPr/>
            <p:nvPr/>
          </p:nvSpPr>
          <p:spPr>
            <a:xfrm>
              <a:off x="5566336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1" name="pt3811"/>
            <p:cNvSpPr/>
            <p:nvPr/>
          </p:nvSpPr>
          <p:spPr>
            <a:xfrm>
              <a:off x="611693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2" name="pt3812"/>
            <p:cNvSpPr/>
            <p:nvPr/>
          </p:nvSpPr>
          <p:spPr>
            <a:xfrm>
              <a:off x="6717593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3" name="pt3813"/>
            <p:cNvSpPr/>
            <p:nvPr/>
          </p:nvSpPr>
          <p:spPr>
            <a:xfrm>
              <a:off x="6267101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4" name="pt3814"/>
            <p:cNvSpPr/>
            <p:nvPr/>
          </p:nvSpPr>
          <p:spPr>
            <a:xfrm>
              <a:off x="6417265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5" name="pt3815"/>
            <p:cNvSpPr/>
            <p:nvPr/>
          </p:nvSpPr>
          <p:spPr>
            <a:xfrm>
              <a:off x="7368303" y="3121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6" name="pt3816"/>
            <p:cNvSpPr/>
            <p:nvPr/>
          </p:nvSpPr>
          <p:spPr>
            <a:xfrm>
              <a:off x="6066882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7" name="pt3817"/>
            <p:cNvSpPr/>
            <p:nvPr/>
          </p:nvSpPr>
          <p:spPr>
            <a:xfrm>
              <a:off x="6617484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8" name="pt3818"/>
            <p:cNvSpPr/>
            <p:nvPr/>
          </p:nvSpPr>
          <p:spPr>
            <a:xfrm>
              <a:off x="5916719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9" name="pt3819"/>
            <p:cNvSpPr/>
            <p:nvPr/>
          </p:nvSpPr>
          <p:spPr>
            <a:xfrm>
              <a:off x="5416172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0" name="pt3820"/>
            <p:cNvSpPr/>
            <p:nvPr/>
          </p:nvSpPr>
          <p:spPr>
            <a:xfrm>
              <a:off x="6317156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1" name="pt3821"/>
            <p:cNvSpPr/>
            <p:nvPr/>
          </p:nvSpPr>
          <p:spPr>
            <a:xfrm>
              <a:off x="636721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2" name="pt3822"/>
            <p:cNvSpPr/>
            <p:nvPr/>
          </p:nvSpPr>
          <p:spPr>
            <a:xfrm>
              <a:off x="516589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3" name="pt3823"/>
            <p:cNvSpPr/>
            <p:nvPr/>
          </p:nvSpPr>
          <p:spPr>
            <a:xfrm>
              <a:off x="581660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4" name="pt3824"/>
            <p:cNvSpPr/>
            <p:nvPr/>
          </p:nvSpPr>
          <p:spPr>
            <a:xfrm>
              <a:off x="5215954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5" name="pt3825"/>
            <p:cNvSpPr/>
            <p:nvPr/>
          </p:nvSpPr>
          <p:spPr>
            <a:xfrm>
              <a:off x="5716500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6" name="pt3826"/>
            <p:cNvSpPr/>
            <p:nvPr/>
          </p:nvSpPr>
          <p:spPr>
            <a:xfrm>
              <a:off x="5866664" y="5305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7" name="pt3827"/>
            <p:cNvSpPr/>
            <p:nvPr/>
          </p:nvSpPr>
          <p:spPr>
            <a:xfrm>
              <a:off x="8019013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8" name="pt3828"/>
            <p:cNvSpPr/>
            <p:nvPr/>
          </p:nvSpPr>
          <p:spPr>
            <a:xfrm>
              <a:off x="6116937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9" name="pt3829"/>
            <p:cNvSpPr/>
            <p:nvPr/>
          </p:nvSpPr>
          <p:spPr>
            <a:xfrm>
              <a:off x="676764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0" name="pt3830"/>
            <p:cNvSpPr/>
            <p:nvPr/>
          </p:nvSpPr>
          <p:spPr>
            <a:xfrm>
              <a:off x="5616391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1" name="pt3831"/>
            <p:cNvSpPr/>
            <p:nvPr/>
          </p:nvSpPr>
          <p:spPr>
            <a:xfrm>
              <a:off x="6116937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2" name="pt3832"/>
            <p:cNvSpPr/>
            <p:nvPr/>
          </p:nvSpPr>
          <p:spPr>
            <a:xfrm>
              <a:off x="6617484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3" name="pt3833"/>
            <p:cNvSpPr/>
            <p:nvPr/>
          </p:nvSpPr>
          <p:spPr>
            <a:xfrm>
              <a:off x="6267101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4" name="pt3834"/>
            <p:cNvSpPr/>
            <p:nvPr/>
          </p:nvSpPr>
          <p:spPr>
            <a:xfrm>
              <a:off x="666753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5" name="pt3835"/>
            <p:cNvSpPr/>
            <p:nvPr/>
          </p:nvSpPr>
          <p:spPr>
            <a:xfrm>
              <a:off x="5716500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6" name="pt3836"/>
            <p:cNvSpPr/>
            <p:nvPr/>
          </p:nvSpPr>
          <p:spPr>
            <a:xfrm>
              <a:off x="6417265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7" name="pt3837"/>
            <p:cNvSpPr/>
            <p:nvPr/>
          </p:nvSpPr>
          <p:spPr>
            <a:xfrm>
              <a:off x="7668631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8" name="pt3838"/>
            <p:cNvSpPr/>
            <p:nvPr/>
          </p:nvSpPr>
          <p:spPr>
            <a:xfrm>
              <a:off x="5716500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9" name="pt3839"/>
            <p:cNvSpPr/>
            <p:nvPr/>
          </p:nvSpPr>
          <p:spPr>
            <a:xfrm>
              <a:off x="7368303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0" name="pt3840"/>
            <p:cNvSpPr/>
            <p:nvPr/>
          </p:nvSpPr>
          <p:spPr>
            <a:xfrm>
              <a:off x="5516281" y="2713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1" name="pt3841"/>
            <p:cNvSpPr/>
            <p:nvPr/>
          </p:nvSpPr>
          <p:spPr>
            <a:xfrm>
              <a:off x="5916719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2" name="pt3842"/>
            <p:cNvSpPr/>
            <p:nvPr/>
          </p:nvSpPr>
          <p:spPr>
            <a:xfrm>
              <a:off x="6567429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3" name="pt3843"/>
            <p:cNvSpPr/>
            <p:nvPr/>
          </p:nvSpPr>
          <p:spPr>
            <a:xfrm>
              <a:off x="5766555" y="5267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4" name="pt3844"/>
            <p:cNvSpPr/>
            <p:nvPr/>
          </p:nvSpPr>
          <p:spPr>
            <a:xfrm>
              <a:off x="6016828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5" name="pt3845"/>
            <p:cNvSpPr/>
            <p:nvPr/>
          </p:nvSpPr>
          <p:spPr>
            <a:xfrm>
              <a:off x="646732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6" name="pt3846"/>
            <p:cNvSpPr/>
            <p:nvPr/>
          </p:nvSpPr>
          <p:spPr>
            <a:xfrm>
              <a:off x="631715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7" name="pt3847"/>
            <p:cNvSpPr/>
            <p:nvPr/>
          </p:nvSpPr>
          <p:spPr>
            <a:xfrm>
              <a:off x="5766555" y="3676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8" name="pt3848"/>
            <p:cNvSpPr/>
            <p:nvPr/>
          </p:nvSpPr>
          <p:spPr>
            <a:xfrm>
              <a:off x="5966773" y="2480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9" name="pt3849"/>
            <p:cNvSpPr/>
            <p:nvPr/>
          </p:nvSpPr>
          <p:spPr>
            <a:xfrm>
              <a:off x="5766555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0" name="pt3850"/>
            <p:cNvSpPr/>
            <p:nvPr/>
          </p:nvSpPr>
          <p:spPr>
            <a:xfrm>
              <a:off x="701792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1" name="pt3851"/>
            <p:cNvSpPr/>
            <p:nvPr/>
          </p:nvSpPr>
          <p:spPr>
            <a:xfrm>
              <a:off x="6367210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2" name="pt3852"/>
            <p:cNvSpPr/>
            <p:nvPr/>
          </p:nvSpPr>
          <p:spPr>
            <a:xfrm>
              <a:off x="6867757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3" name="pt3853"/>
            <p:cNvSpPr/>
            <p:nvPr/>
          </p:nvSpPr>
          <p:spPr>
            <a:xfrm>
              <a:off x="5516281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4" name="pt3854"/>
            <p:cNvSpPr/>
            <p:nvPr/>
          </p:nvSpPr>
          <p:spPr>
            <a:xfrm>
              <a:off x="5816609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5" name="pt3855"/>
            <p:cNvSpPr/>
            <p:nvPr/>
          </p:nvSpPr>
          <p:spPr>
            <a:xfrm>
              <a:off x="5716500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6" name="pt3856"/>
            <p:cNvSpPr/>
            <p:nvPr/>
          </p:nvSpPr>
          <p:spPr>
            <a:xfrm>
              <a:off x="6917811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7" name="pt3857"/>
            <p:cNvSpPr/>
            <p:nvPr/>
          </p:nvSpPr>
          <p:spPr>
            <a:xfrm>
              <a:off x="6717593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8" name="pt3858"/>
            <p:cNvSpPr/>
            <p:nvPr/>
          </p:nvSpPr>
          <p:spPr>
            <a:xfrm>
              <a:off x="5766555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9" name="pt3859"/>
            <p:cNvSpPr/>
            <p:nvPr/>
          </p:nvSpPr>
          <p:spPr>
            <a:xfrm>
              <a:off x="5516281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0" name="pt3860"/>
            <p:cNvSpPr/>
            <p:nvPr/>
          </p:nvSpPr>
          <p:spPr>
            <a:xfrm>
              <a:off x="5816609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1" name="pt3861"/>
            <p:cNvSpPr/>
            <p:nvPr/>
          </p:nvSpPr>
          <p:spPr>
            <a:xfrm>
              <a:off x="6217046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2" name="pt3862"/>
            <p:cNvSpPr/>
            <p:nvPr/>
          </p:nvSpPr>
          <p:spPr>
            <a:xfrm>
              <a:off x="5816609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3" name="pt3863"/>
            <p:cNvSpPr/>
            <p:nvPr/>
          </p:nvSpPr>
          <p:spPr>
            <a:xfrm>
              <a:off x="7318248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4" name="pt3864"/>
            <p:cNvSpPr/>
            <p:nvPr/>
          </p:nvSpPr>
          <p:spPr>
            <a:xfrm>
              <a:off x="7368303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5" name="pt3865"/>
            <p:cNvSpPr/>
            <p:nvPr/>
          </p:nvSpPr>
          <p:spPr>
            <a:xfrm>
              <a:off x="5916719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6" name="pt3866"/>
            <p:cNvSpPr/>
            <p:nvPr/>
          </p:nvSpPr>
          <p:spPr>
            <a:xfrm>
              <a:off x="6667538" y="5328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7" name="pt3867"/>
            <p:cNvSpPr/>
            <p:nvPr/>
          </p:nvSpPr>
          <p:spPr>
            <a:xfrm>
              <a:off x="641726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8" name="pt3868"/>
            <p:cNvSpPr/>
            <p:nvPr/>
          </p:nvSpPr>
          <p:spPr>
            <a:xfrm>
              <a:off x="6066882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9" name="pt3869"/>
            <p:cNvSpPr/>
            <p:nvPr/>
          </p:nvSpPr>
          <p:spPr>
            <a:xfrm>
              <a:off x="5666445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0" name="pt3870"/>
            <p:cNvSpPr/>
            <p:nvPr/>
          </p:nvSpPr>
          <p:spPr>
            <a:xfrm>
              <a:off x="5616391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1" name="pt3871"/>
            <p:cNvSpPr/>
            <p:nvPr/>
          </p:nvSpPr>
          <p:spPr>
            <a:xfrm>
              <a:off x="526600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2" name="pt3872"/>
            <p:cNvSpPr/>
            <p:nvPr/>
          </p:nvSpPr>
          <p:spPr>
            <a:xfrm>
              <a:off x="6717593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3" name="pt3873"/>
            <p:cNvSpPr/>
            <p:nvPr/>
          </p:nvSpPr>
          <p:spPr>
            <a:xfrm>
              <a:off x="591671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4" name="pt3874"/>
            <p:cNvSpPr/>
            <p:nvPr/>
          </p:nvSpPr>
          <p:spPr>
            <a:xfrm>
              <a:off x="5466227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5" name="pt3875"/>
            <p:cNvSpPr/>
            <p:nvPr/>
          </p:nvSpPr>
          <p:spPr>
            <a:xfrm>
              <a:off x="5766555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6" name="pt3876"/>
            <p:cNvSpPr/>
            <p:nvPr/>
          </p:nvSpPr>
          <p:spPr>
            <a:xfrm>
              <a:off x="5716500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7" name="pt3877"/>
            <p:cNvSpPr/>
            <p:nvPr/>
          </p:nvSpPr>
          <p:spPr>
            <a:xfrm>
              <a:off x="666753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8" name="pt3878"/>
            <p:cNvSpPr/>
            <p:nvPr/>
          </p:nvSpPr>
          <p:spPr>
            <a:xfrm>
              <a:off x="591671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9" name="pt3879"/>
            <p:cNvSpPr/>
            <p:nvPr/>
          </p:nvSpPr>
          <p:spPr>
            <a:xfrm>
              <a:off x="5866664" y="3094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0" name="pt3880"/>
            <p:cNvSpPr/>
            <p:nvPr/>
          </p:nvSpPr>
          <p:spPr>
            <a:xfrm>
              <a:off x="6066882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1" name="pt3881"/>
            <p:cNvSpPr/>
            <p:nvPr/>
          </p:nvSpPr>
          <p:spPr>
            <a:xfrm>
              <a:off x="601682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2" name="pt3882"/>
            <p:cNvSpPr/>
            <p:nvPr/>
          </p:nvSpPr>
          <p:spPr>
            <a:xfrm>
              <a:off x="5766555" y="2239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3" name="pt3883"/>
            <p:cNvSpPr/>
            <p:nvPr/>
          </p:nvSpPr>
          <p:spPr>
            <a:xfrm>
              <a:off x="6567429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4" name="pt3884"/>
            <p:cNvSpPr/>
            <p:nvPr/>
          </p:nvSpPr>
          <p:spPr>
            <a:xfrm>
              <a:off x="6567429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5" name="pt3885"/>
            <p:cNvSpPr/>
            <p:nvPr/>
          </p:nvSpPr>
          <p:spPr>
            <a:xfrm>
              <a:off x="6417265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6" name="pt3886"/>
            <p:cNvSpPr/>
            <p:nvPr/>
          </p:nvSpPr>
          <p:spPr>
            <a:xfrm>
              <a:off x="636721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7" name="pt3887"/>
            <p:cNvSpPr/>
            <p:nvPr/>
          </p:nvSpPr>
          <p:spPr>
            <a:xfrm>
              <a:off x="6617484" y="396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8" name="pt3888"/>
            <p:cNvSpPr/>
            <p:nvPr/>
          </p:nvSpPr>
          <p:spPr>
            <a:xfrm>
              <a:off x="5866664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9" name="pt3889"/>
            <p:cNvSpPr/>
            <p:nvPr/>
          </p:nvSpPr>
          <p:spPr>
            <a:xfrm>
              <a:off x="7067975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0" name="pt3890"/>
            <p:cNvSpPr/>
            <p:nvPr/>
          </p:nvSpPr>
          <p:spPr>
            <a:xfrm>
              <a:off x="6917811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1" name="pt3891"/>
            <p:cNvSpPr/>
            <p:nvPr/>
          </p:nvSpPr>
          <p:spPr>
            <a:xfrm>
              <a:off x="7067975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2" name="pt3892"/>
            <p:cNvSpPr/>
            <p:nvPr/>
          </p:nvSpPr>
          <p:spPr>
            <a:xfrm>
              <a:off x="7218139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3" name="pt3893"/>
            <p:cNvSpPr/>
            <p:nvPr/>
          </p:nvSpPr>
          <p:spPr>
            <a:xfrm>
              <a:off x="586666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4" name="pt3894"/>
            <p:cNvSpPr/>
            <p:nvPr/>
          </p:nvSpPr>
          <p:spPr>
            <a:xfrm>
              <a:off x="5516281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5" name="pt3895"/>
            <p:cNvSpPr/>
            <p:nvPr/>
          </p:nvSpPr>
          <p:spPr>
            <a:xfrm>
              <a:off x="716808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6" name="pt3896"/>
            <p:cNvSpPr/>
            <p:nvPr/>
          </p:nvSpPr>
          <p:spPr>
            <a:xfrm>
              <a:off x="576655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7" name="pt3897"/>
            <p:cNvSpPr/>
            <p:nvPr/>
          </p:nvSpPr>
          <p:spPr>
            <a:xfrm>
              <a:off x="6016828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8" name="pt3898"/>
            <p:cNvSpPr/>
            <p:nvPr/>
          </p:nvSpPr>
          <p:spPr>
            <a:xfrm>
              <a:off x="7468412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9" name="pt3899"/>
            <p:cNvSpPr/>
            <p:nvPr/>
          </p:nvSpPr>
          <p:spPr>
            <a:xfrm>
              <a:off x="6016828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0" name="pt3900"/>
            <p:cNvSpPr/>
            <p:nvPr/>
          </p:nvSpPr>
          <p:spPr>
            <a:xfrm>
              <a:off x="6166992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1" name="pt3901"/>
            <p:cNvSpPr/>
            <p:nvPr/>
          </p:nvSpPr>
          <p:spPr>
            <a:xfrm>
              <a:off x="706797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2" name="pt3902"/>
            <p:cNvSpPr/>
            <p:nvPr/>
          </p:nvSpPr>
          <p:spPr>
            <a:xfrm>
              <a:off x="6116937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3" name="pt3903"/>
            <p:cNvSpPr/>
            <p:nvPr/>
          </p:nvSpPr>
          <p:spPr>
            <a:xfrm>
              <a:off x="5516281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4" name="pt3904"/>
            <p:cNvSpPr/>
            <p:nvPr/>
          </p:nvSpPr>
          <p:spPr>
            <a:xfrm>
              <a:off x="6217046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5" name="pt3905"/>
            <p:cNvSpPr/>
            <p:nvPr/>
          </p:nvSpPr>
          <p:spPr>
            <a:xfrm>
              <a:off x="6417265" y="409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6" name="pt3906"/>
            <p:cNvSpPr/>
            <p:nvPr/>
          </p:nvSpPr>
          <p:spPr>
            <a:xfrm>
              <a:off x="7218139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7" name="pt3907"/>
            <p:cNvSpPr/>
            <p:nvPr/>
          </p:nvSpPr>
          <p:spPr>
            <a:xfrm>
              <a:off x="661748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8" name="pt3908"/>
            <p:cNvSpPr/>
            <p:nvPr/>
          </p:nvSpPr>
          <p:spPr>
            <a:xfrm>
              <a:off x="7218139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9" name="pt3909"/>
            <p:cNvSpPr/>
            <p:nvPr/>
          </p:nvSpPr>
          <p:spPr>
            <a:xfrm>
              <a:off x="5866664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0" name="pt3910"/>
            <p:cNvSpPr/>
            <p:nvPr/>
          </p:nvSpPr>
          <p:spPr>
            <a:xfrm>
              <a:off x="6567429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1" name="pt3911"/>
            <p:cNvSpPr/>
            <p:nvPr/>
          </p:nvSpPr>
          <p:spPr>
            <a:xfrm>
              <a:off x="5916719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2" name="pt3912"/>
            <p:cNvSpPr/>
            <p:nvPr/>
          </p:nvSpPr>
          <p:spPr>
            <a:xfrm>
              <a:off x="7218139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3" name="pt3913"/>
            <p:cNvSpPr/>
            <p:nvPr/>
          </p:nvSpPr>
          <p:spPr>
            <a:xfrm>
              <a:off x="5966773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4" name="pt3914"/>
            <p:cNvSpPr/>
            <p:nvPr/>
          </p:nvSpPr>
          <p:spPr>
            <a:xfrm>
              <a:off x="606688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5" name="pt3915"/>
            <p:cNvSpPr/>
            <p:nvPr/>
          </p:nvSpPr>
          <p:spPr>
            <a:xfrm>
              <a:off x="6617484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6" name="pt3916"/>
            <p:cNvSpPr/>
            <p:nvPr/>
          </p:nvSpPr>
          <p:spPr>
            <a:xfrm>
              <a:off x="6467320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7" name="pt3917"/>
            <p:cNvSpPr/>
            <p:nvPr/>
          </p:nvSpPr>
          <p:spPr>
            <a:xfrm>
              <a:off x="6217046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8" name="pt3918"/>
            <p:cNvSpPr/>
            <p:nvPr/>
          </p:nvSpPr>
          <p:spPr>
            <a:xfrm>
              <a:off x="6016828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9" name="pt3919"/>
            <p:cNvSpPr/>
            <p:nvPr/>
          </p:nvSpPr>
          <p:spPr>
            <a:xfrm>
              <a:off x="7017921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0" name="pt3920"/>
            <p:cNvSpPr/>
            <p:nvPr/>
          </p:nvSpPr>
          <p:spPr>
            <a:xfrm>
              <a:off x="6817702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1" name="pt3921"/>
            <p:cNvSpPr/>
            <p:nvPr/>
          </p:nvSpPr>
          <p:spPr>
            <a:xfrm>
              <a:off x="6116937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2" name="pt3922"/>
            <p:cNvSpPr/>
            <p:nvPr/>
          </p:nvSpPr>
          <p:spPr>
            <a:xfrm>
              <a:off x="6717593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3" name="pt3923"/>
            <p:cNvSpPr/>
            <p:nvPr/>
          </p:nvSpPr>
          <p:spPr>
            <a:xfrm>
              <a:off x="6717593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4" name="pt3924"/>
            <p:cNvSpPr/>
            <p:nvPr/>
          </p:nvSpPr>
          <p:spPr>
            <a:xfrm>
              <a:off x="5966773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5" name="pt3925"/>
            <p:cNvSpPr/>
            <p:nvPr/>
          </p:nvSpPr>
          <p:spPr>
            <a:xfrm>
              <a:off x="7017921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6" name="pt3926"/>
            <p:cNvSpPr/>
            <p:nvPr/>
          </p:nvSpPr>
          <p:spPr>
            <a:xfrm>
              <a:off x="6767647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7" name="pt3927"/>
            <p:cNvSpPr/>
            <p:nvPr/>
          </p:nvSpPr>
          <p:spPr>
            <a:xfrm>
              <a:off x="6967866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8" name="pt3928"/>
            <p:cNvSpPr/>
            <p:nvPr/>
          </p:nvSpPr>
          <p:spPr>
            <a:xfrm>
              <a:off x="6917811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9" name="pt3929"/>
            <p:cNvSpPr/>
            <p:nvPr/>
          </p:nvSpPr>
          <p:spPr>
            <a:xfrm>
              <a:off x="566644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0" name="pt3930"/>
            <p:cNvSpPr/>
            <p:nvPr/>
          </p:nvSpPr>
          <p:spPr>
            <a:xfrm>
              <a:off x="5866664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1" name="pt3931"/>
            <p:cNvSpPr/>
            <p:nvPr/>
          </p:nvSpPr>
          <p:spPr>
            <a:xfrm>
              <a:off x="5916719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2" name="pt3932"/>
            <p:cNvSpPr/>
            <p:nvPr/>
          </p:nvSpPr>
          <p:spPr>
            <a:xfrm>
              <a:off x="5666445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3" name="pt3933"/>
            <p:cNvSpPr/>
            <p:nvPr/>
          </p:nvSpPr>
          <p:spPr>
            <a:xfrm>
              <a:off x="5666445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4" name="pt3934"/>
            <p:cNvSpPr/>
            <p:nvPr/>
          </p:nvSpPr>
          <p:spPr>
            <a:xfrm>
              <a:off x="656742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5" name="pt3935"/>
            <p:cNvSpPr/>
            <p:nvPr/>
          </p:nvSpPr>
          <p:spPr>
            <a:xfrm>
              <a:off x="596677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6" name="pt3936"/>
            <p:cNvSpPr/>
            <p:nvPr/>
          </p:nvSpPr>
          <p:spPr>
            <a:xfrm>
              <a:off x="5866664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7" name="pt3937"/>
            <p:cNvSpPr/>
            <p:nvPr/>
          </p:nvSpPr>
          <p:spPr>
            <a:xfrm>
              <a:off x="5966773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8" name="pt3938"/>
            <p:cNvSpPr/>
            <p:nvPr/>
          </p:nvSpPr>
          <p:spPr>
            <a:xfrm>
              <a:off x="6367210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9" name="pt3939"/>
            <p:cNvSpPr/>
            <p:nvPr/>
          </p:nvSpPr>
          <p:spPr>
            <a:xfrm>
              <a:off x="5766555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0" name="pt3940"/>
            <p:cNvSpPr/>
            <p:nvPr/>
          </p:nvSpPr>
          <p:spPr>
            <a:xfrm>
              <a:off x="5666445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1" name="pt3941"/>
            <p:cNvSpPr/>
            <p:nvPr/>
          </p:nvSpPr>
          <p:spPr>
            <a:xfrm>
              <a:off x="5716500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2" name="pt3942"/>
            <p:cNvSpPr/>
            <p:nvPr/>
          </p:nvSpPr>
          <p:spPr>
            <a:xfrm>
              <a:off x="706797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3" name="pt3943"/>
            <p:cNvSpPr/>
            <p:nvPr/>
          </p:nvSpPr>
          <p:spPr>
            <a:xfrm>
              <a:off x="5966773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4" name="pt3944"/>
            <p:cNvSpPr/>
            <p:nvPr/>
          </p:nvSpPr>
          <p:spPr>
            <a:xfrm>
              <a:off x="5966773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5" name="pt3945"/>
            <p:cNvSpPr/>
            <p:nvPr/>
          </p:nvSpPr>
          <p:spPr>
            <a:xfrm>
              <a:off x="7017921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6" name="pt3946"/>
            <p:cNvSpPr/>
            <p:nvPr/>
          </p:nvSpPr>
          <p:spPr>
            <a:xfrm>
              <a:off x="6717593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7" name="pt3947"/>
            <p:cNvSpPr/>
            <p:nvPr/>
          </p:nvSpPr>
          <p:spPr>
            <a:xfrm>
              <a:off x="5766555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8" name="pt3948"/>
            <p:cNvSpPr/>
            <p:nvPr/>
          </p:nvSpPr>
          <p:spPr>
            <a:xfrm>
              <a:off x="6016828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9" name="pt3949"/>
            <p:cNvSpPr/>
            <p:nvPr/>
          </p:nvSpPr>
          <p:spPr>
            <a:xfrm>
              <a:off x="6867757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0" name="pt3950"/>
            <p:cNvSpPr/>
            <p:nvPr/>
          </p:nvSpPr>
          <p:spPr>
            <a:xfrm>
              <a:off x="5766555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1" name="pt3951"/>
            <p:cNvSpPr/>
            <p:nvPr/>
          </p:nvSpPr>
          <p:spPr>
            <a:xfrm>
              <a:off x="5165899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2" name="pt3952"/>
            <p:cNvSpPr/>
            <p:nvPr/>
          </p:nvSpPr>
          <p:spPr>
            <a:xfrm>
              <a:off x="6767647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3" name="pt3953"/>
            <p:cNvSpPr/>
            <p:nvPr/>
          </p:nvSpPr>
          <p:spPr>
            <a:xfrm>
              <a:off x="5466227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4" name="pt3954"/>
            <p:cNvSpPr/>
            <p:nvPr/>
          </p:nvSpPr>
          <p:spPr>
            <a:xfrm>
              <a:off x="6367210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5" name="pt3955"/>
            <p:cNvSpPr/>
            <p:nvPr/>
          </p:nvSpPr>
          <p:spPr>
            <a:xfrm>
              <a:off x="5716500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6" name="pt3956"/>
            <p:cNvSpPr/>
            <p:nvPr/>
          </p:nvSpPr>
          <p:spPr>
            <a:xfrm>
              <a:off x="556633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7" name="pt3957"/>
            <p:cNvSpPr/>
            <p:nvPr/>
          </p:nvSpPr>
          <p:spPr>
            <a:xfrm>
              <a:off x="6517374" y="4400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8" name="pt3958"/>
            <p:cNvSpPr/>
            <p:nvPr/>
          </p:nvSpPr>
          <p:spPr>
            <a:xfrm>
              <a:off x="6767647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9" name="pt3959"/>
            <p:cNvSpPr/>
            <p:nvPr/>
          </p:nvSpPr>
          <p:spPr>
            <a:xfrm>
              <a:off x="6217046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0" name="pt3960"/>
            <p:cNvSpPr/>
            <p:nvPr/>
          </p:nvSpPr>
          <p:spPr>
            <a:xfrm>
              <a:off x="6817702" y="40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1" name="pt3961"/>
            <p:cNvSpPr/>
            <p:nvPr/>
          </p:nvSpPr>
          <p:spPr>
            <a:xfrm>
              <a:off x="536611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2" name="pt3962"/>
            <p:cNvSpPr/>
            <p:nvPr/>
          </p:nvSpPr>
          <p:spPr>
            <a:xfrm>
              <a:off x="651737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3" name="pt3963"/>
            <p:cNvSpPr/>
            <p:nvPr/>
          </p:nvSpPr>
          <p:spPr>
            <a:xfrm>
              <a:off x="5666445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4" name="pt3964"/>
            <p:cNvSpPr/>
            <p:nvPr/>
          </p:nvSpPr>
          <p:spPr>
            <a:xfrm>
              <a:off x="7368303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5" name="pt3965"/>
            <p:cNvSpPr/>
            <p:nvPr/>
          </p:nvSpPr>
          <p:spPr>
            <a:xfrm>
              <a:off x="611693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6" name="pt3966"/>
            <p:cNvSpPr/>
            <p:nvPr/>
          </p:nvSpPr>
          <p:spPr>
            <a:xfrm>
              <a:off x="6617484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7" name="pt3967"/>
            <p:cNvSpPr/>
            <p:nvPr/>
          </p:nvSpPr>
          <p:spPr>
            <a:xfrm>
              <a:off x="6717593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8" name="pt3968"/>
            <p:cNvSpPr/>
            <p:nvPr/>
          </p:nvSpPr>
          <p:spPr>
            <a:xfrm>
              <a:off x="7118030" y="3368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9" name="pt3969"/>
            <p:cNvSpPr/>
            <p:nvPr/>
          </p:nvSpPr>
          <p:spPr>
            <a:xfrm>
              <a:off x="676764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0" name="pt3970"/>
            <p:cNvSpPr/>
            <p:nvPr/>
          </p:nvSpPr>
          <p:spPr>
            <a:xfrm>
              <a:off x="5566336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1" name="pt3971"/>
            <p:cNvSpPr/>
            <p:nvPr/>
          </p:nvSpPr>
          <p:spPr>
            <a:xfrm>
              <a:off x="5466227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2" name="pt3972"/>
            <p:cNvSpPr/>
            <p:nvPr/>
          </p:nvSpPr>
          <p:spPr>
            <a:xfrm>
              <a:off x="5916719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3" name="pt3973"/>
            <p:cNvSpPr/>
            <p:nvPr/>
          </p:nvSpPr>
          <p:spPr>
            <a:xfrm>
              <a:off x="6267101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4" name="pt3974"/>
            <p:cNvSpPr/>
            <p:nvPr/>
          </p:nvSpPr>
          <p:spPr>
            <a:xfrm>
              <a:off x="6116937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5" name="pt3975"/>
            <p:cNvSpPr/>
            <p:nvPr/>
          </p:nvSpPr>
          <p:spPr>
            <a:xfrm>
              <a:off x="571650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6" name="pt3976"/>
            <p:cNvSpPr/>
            <p:nvPr/>
          </p:nvSpPr>
          <p:spPr>
            <a:xfrm>
              <a:off x="6867757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7" name="pt3977"/>
            <p:cNvSpPr/>
            <p:nvPr/>
          </p:nvSpPr>
          <p:spPr>
            <a:xfrm>
              <a:off x="5966773" y="35640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8" name="pt3978"/>
            <p:cNvSpPr/>
            <p:nvPr/>
          </p:nvSpPr>
          <p:spPr>
            <a:xfrm>
              <a:off x="5616391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9" name="pt3979"/>
            <p:cNvSpPr/>
            <p:nvPr/>
          </p:nvSpPr>
          <p:spPr>
            <a:xfrm>
              <a:off x="6717593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0" name="pt3980"/>
            <p:cNvSpPr/>
            <p:nvPr/>
          </p:nvSpPr>
          <p:spPr>
            <a:xfrm>
              <a:off x="6166992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1" name="pt3981"/>
            <p:cNvSpPr/>
            <p:nvPr/>
          </p:nvSpPr>
          <p:spPr>
            <a:xfrm>
              <a:off x="611693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2" name="pt3982"/>
            <p:cNvSpPr/>
            <p:nvPr/>
          </p:nvSpPr>
          <p:spPr>
            <a:xfrm>
              <a:off x="671759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3" name="pt3983"/>
            <p:cNvSpPr/>
            <p:nvPr/>
          </p:nvSpPr>
          <p:spPr>
            <a:xfrm>
              <a:off x="6567429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4" name="pt3984"/>
            <p:cNvSpPr/>
            <p:nvPr/>
          </p:nvSpPr>
          <p:spPr>
            <a:xfrm>
              <a:off x="5966773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5" name="pt3985"/>
            <p:cNvSpPr/>
            <p:nvPr/>
          </p:nvSpPr>
          <p:spPr>
            <a:xfrm>
              <a:off x="5666445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6" name="pt3986"/>
            <p:cNvSpPr/>
            <p:nvPr/>
          </p:nvSpPr>
          <p:spPr>
            <a:xfrm>
              <a:off x="591671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7" name="pt3987"/>
            <p:cNvSpPr/>
            <p:nvPr/>
          </p:nvSpPr>
          <p:spPr>
            <a:xfrm>
              <a:off x="5215954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8" name="pt3988"/>
            <p:cNvSpPr/>
            <p:nvPr/>
          </p:nvSpPr>
          <p:spPr>
            <a:xfrm>
              <a:off x="5766555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9" name="pt3989"/>
            <p:cNvSpPr/>
            <p:nvPr/>
          </p:nvSpPr>
          <p:spPr>
            <a:xfrm>
              <a:off x="5866664" y="3653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0" name="pt3990"/>
            <p:cNvSpPr/>
            <p:nvPr/>
          </p:nvSpPr>
          <p:spPr>
            <a:xfrm>
              <a:off x="6717593" y="37249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1" name="pt3991"/>
            <p:cNvSpPr/>
            <p:nvPr/>
          </p:nvSpPr>
          <p:spPr>
            <a:xfrm>
              <a:off x="5566336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2" name="pt3992"/>
            <p:cNvSpPr/>
            <p:nvPr/>
          </p:nvSpPr>
          <p:spPr>
            <a:xfrm>
              <a:off x="6417265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3" name="pt3993"/>
            <p:cNvSpPr/>
            <p:nvPr/>
          </p:nvSpPr>
          <p:spPr>
            <a:xfrm>
              <a:off x="6066882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4" name="pt3994"/>
            <p:cNvSpPr/>
            <p:nvPr/>
          </p:nvSpPr>
          <p:spPr>
            <a:xfrm>
              <a:off x="6417265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5" name="pt3995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6" name="pt3996"/>
            <p:cNvSpPr/>
            <p:nvPr/>
          </p:nvSpPr>
          <p:spPr>
            <a:xfrm>
              <a:off x="6617484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7" name="pt3997"/>
            <p:cNvSpPr/>
            <p:nvPr/>
          </p:nvSpPr>
          <p:spPr>
            <a:xfrm>
              <a:off x="691781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8" name="pt3998"/>
            <p:cNvSpPr/>
            <p:nvPr/>
          </p:nvSpPr>
          <p:spPr>
            <a:xfrm>
              <a:off x="5916719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9" name="pt3999"/>
            <p:cNvSpPr/>
            <p:nvPr/>
          </p:nvSpPr>
          <p:spPr>
            <a:xfrm>
              <a:off x="5516281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0" name="pt4000"/>
            <p:cNvSpPr/>
            <p:nvPr/>
          </p:nvSpPr>
          <p:spPr>
            <a:xfrm>
              <a:off x="6367210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1" name="pt4001"/>
            <p:cNvSpPr/>
            <p:nvPr/>
          </p:nvSpPr>
          <p:spPr>
            <a:xfrm>
              <a:off x="6417265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2" name="pt4002"/>
            <p:cNvSpPr/>
            <p:nvPr/>
          </p:nvSpPr>
          <p:spPr>
            <a:xfrm>
              <a:off x="6417265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3" name="pt4003"/>
            <p:cNvSpPr/>
            <p:nvPr/>
          </p:nvSpPr>
          <p:spPr>
            <a:xfrm>
              <a:off x="5916719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4" name="pt4004"/>
            <p:cNvSpPr/>
            <p:nvPr/>
          </p:nvSpPr>
          <p:spPr>
            <a:xfrm>
              <a:off x="7368303" y="3507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5" name="pt4005"/>
            <p:cNvSpPr/>
            <p:nvPr/>
          </p:nvSpPr>
          <p:spPr>
            <a:xfrm>
              <a:off x="6617484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6" name="pt4006"/>
            <p:cNvSpPr/>
            <p:nvPr/>
          </p:nvSpPr>
          <p:spPr>
            <a:xfrm>
              <a:off x="7218139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7" name="pt4007"/>
            <p:cNvSpPr/>
            <p:nvPr/>
          </p:nvSpPr>
          <p:spPr>
            <a:xfrm>
              <a:off x="6517374" y="39860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8" name="pt4008"/>
            <p:cNvSpPr/>
            <p:nvPr/>
          </p:nvSpPr>
          <p:spPr>
            <a:xfrm>
              <a:off x="5766555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9" name="pt4009"/>
            <p:cNvSpPr/>
            <p:nvPr/>
          </p:nvSpPr>
          <p:spPr>
            <a:xfrm>
              <a:off x="6567429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0" name="pt4010"/>
            <p:cNvSpPr/>
            <p:nvPr/>
          </p:nvSpPr>
          <p:spPr>
            <a:xfrm>
              <a:off x="6967866" y="3104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1" name="pt4011"/>
            <p:cNvSpPr/>
            <p:nvPr/>
          </p:nvSpPr>
          <p:spPr>
            <a:xfrm>
              <a:off x="5766555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2" name="pt4012"/>
            <p:cNvSpPr/>
            <p:nvPr/>
          </p:nvSpPr>
          <p:spPr>
            <a:xfrm>
              <a:off x="576655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3" name="pt4013"/>
            <p:cNvSpPr/>
            <p:nvPr/>
          </p:nvSpPr>
          <p:spPr>
            <a:xfrm>
              <a:off x="516589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4" name="pt4014"/>
            <p:cNvSpPr/>
            <p:nvPr/>
          </p:nvSpPr>
          <p:spPr>
            <a:xfrm>
              <a:off x="586666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5" name="pt4015"/>
            <p:cNvSpPr/>
            <p:nvPr/>
          </p:nvSpPr>
          <p:spPr>
            <a:xfrm>
              <a:off x="5466227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6" name="pt4016"/>
            <p:cNvSpPr/>
            <p:nvPr/>
          </p:nvSpPr>
          <p:spPr>
            <a:xfrm>
              <a:off x="676764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7" name="pt4017"/>
            <p:cNvSpPr/>
            <p:nvPr/>
          </p:nvSpPr>
          <p:spPr>
            <a:xfrm>
              <a:off x="5516281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8" name="pt4018"/>
            <p:cNvSpPr/>
            <p:nvPr/>
          </p:nvSpPr>
          <p:spPr>
            <a:xfrm>
              <a:off x="5266008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9" name="pt4019"/>
            <p:cNvSpPr/>
            <p:nvPr/>
          </p:nvSpPr>
          <p:spPr>
            <a:xfrm>
              <a:off x="6967866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0" name="pt4020"/>
            <p:cNvSpPr/>
            <p:nvPr/>
          </p:nvSpPr>
          <p:spPr>
            <a:xfrm>
              <a:off x="591671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1" name="pt4021"/>
            <p:cNvSpPr/>
            <p:nvPr/>
          </p:nvSpPr>
          <p:spPr>
            <a:xfrm>
              <a:off x="546622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2" name="pt4022"/>
            <p:cNvSpPr/>
            <p:nvPr/>
          </p:nvSpPr>
          <p:spPr>
            <a:xfrm>
              <a:off x="5966773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3" name="pt4023"/>
            <p:cNvSpPr/>
            <p:nvPr/>
          </p:nvSpPr>
          <p:spPr>
            <a:xfrm>
              <a:off x="5616391" y="32099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4" name="pt4024"/>
            <p:cNvSpPr/>
            <p:nvPr/>
          </p:nvSpPr>
          <p:spPr>
            <a:xfrm>
              <a:off x="596677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5" name="pt4025"/>
            <p:cNvSpPr/>
            <p:nvPr/>
          </p:nvSpPr>
          <p:spPr>
            <a:xfrm>
              <a:off x="6066882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6" name="pt4026"/>
            <p:cNvSpPr/>
            <p:nvPr/>
          </p:nvSpPr>
          <p:spPr>
            <a:xfrm>
              <a:off x="656742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7" name="pt4027"/>
            <p:cNvSpPr/>
            <p:nvPr/>
          </p:nvSpPr>
          <p:spPr>
            <a:xfrm>
              <a:off x="541617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8" name="pt4028"/>
            <p:cNvSpPr/>
            <p:nvPr/>
          </p:nvSpPr>
          <p:spPr>
            <a:xfrm>
              <a:off x="5816609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9" name="pt4029"/>
            <p:cNvSpPr/>
            <p:nvPr/>
          </p:nvSpPr>
          <p:spPr>
            <a:xfrm>
              <a:off x="611693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0" name="pt4030"/>
            <p:cNvSpPr/>
            <p:nvPr/>
          </p:nvSpPr>
          <p:spPr>
            <a:xfrm>
              <a:off x="6517374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1" name="pt4031"/>
            <p:cNvSpPr/>
            <p:nvPr/>
          </p:nvSpPr>
          <p:spPr>
            <a:xfrm>
              <a:off x="5366118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2" name="pt4032"/>
            <p:cNvSpPr/>
            <p:nvPr/>
          </p:nvSpPr>
          <p:spPr>
            <a:xfrm>
              <a:off x="6717593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3" name="pt4033"/>
            <p:cNvSpPr/>
            <p:nvPr/>
          </p:nvSpPr>
          <p:spPr>
            <a:xfrm>
              <a:off x="6967866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4" name="pt4034"/>
            <p:cNvSpPr/>
            <p:nvPr/>
          </p:nvSpPr>
          <p:spPr>
            <a:xfrm>
              <a:off x="5866664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5" name="pt4035"/>
            <p:cNvSpPr/>
            <p:nvPr/>
          </p:nvSpPr>
          <p:spPr>
            <a:xfrm>
              <a:off x="5816609" y="3129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6" name="pt4036"/>
            <p:cNvSpPr/>
            <p:nvPr/>
          </p:nvSpPr>
          <p:spPr>
            <a:xfrm>
              <a:off x="6667538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7" name="pt4037"/>
            <p:cNvSpPr/>
            <p:nvPr/>
          </p:nvSpPr>
          <p:spPr>
            <a:xfrm>
              <a:off x="6016828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8" name="pt4038"/>
            <p:cNvSpPr/>
            <p:nvPr/>
          </p:nvSpPr>
          <p:spPr>
            <a:xfrm>
              <a:off x="6867757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9" name="pt4039"/>
            <p:cNvSpPr/>
            <p:nvPr/>
          </p:nvSpPr>
          <p:spPr>
            <a:xfrm>
              <a:off x="706797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0" name="pt4040"/>
            <p:cNvSpPr/>
            <p:nvPr/>
          </p:nvSpPr>
          <p:spPr>
            <a:xfrm>
              <a:off x="6417265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1" name="pt4041"/>
            <p:cNvSpPr/>
            <p:nvPr/>
          </p:nvSpPr>
          <p:spPr>
            <a:xfrm>
              <a:off x="6317156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2" name="pt4042"/>
            <p:cNvSpPr/>
            <p:nvPr/>
          </p:nvSpPr>
          <p:spPr>
            <a:xfrm>
              <a:off x="6767647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3" name="pt4043"/>
            <p:cNvSpPr/>
            <p:nvPr/>
          </p:nvSpPr>
          <p:spPr>
            <a:xfrm>
              <a:off x="5716500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4" name="pt4044"/>
            <p:cNvSpPr/>
            <p:nvPr/>
          </p:nvSpPr>
          <p:spPr>
            <a:xfrm>
              <a:off x="6217046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5" name="pt4045"/>
            <p:cNvSpPr/>
            <p:nvPr/>
          </p:nvSpPr>
          <p:spPr>
            <a:xfrm>
              <a:off x="631715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6" name="pt4046"/>
            <p:cNvSpPr/>
            <p:nvPr/>
          </p:nvSpPr>
          <p:spPr>
            <a:xfrm>
              <a:off x="6317156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7" name="pt4047"/>
            <p:cNvSpPr/>
            <p:nvPr/>
          </p:nvSpPr>
          <p:spPr>
            <a:xfrm>
              <a:off x="6217046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8" name="pt4048"/>
            <p:cNvSpPr/>
            <p:nvPr/>
          </p:nvSpPr>
          <p:spPr>
            <a:xfrm>
              <a:off x="7818795" y="24548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9" name="pt4049"/>
            <p:cNvSpPr/>
            <p:nvPr/>
          </p:nvSpPr>
          <p:spPr>
            <a:xfrm>
              <a:off x="5816609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0" name="pt4050"/>
            <p:cNvSpPr/>
            <p:nvPr/>
          </p:nvSpPr>
          <p:spPr>
            <a:xfrm>
              <a:off x="5816609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1" name="pt4051"/>
            <p:cNvSpPr/>
            <p:nvPr/>
          </p:nvSpPr>
          <p:spPr>
            <a:xfrm>
              <a:off x="5316063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2" name="pt4052"/>
            <p:cNvSpPr/>
            <p:nvPr/>
          </p:nvSpPr>
          <p:spPr>
            <a:xfrm>
              <a:off x="5766555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3" name="pt4053"/>
            <p:cNvSpPr/>
            <p:nvPr/>
          </p:nvSpPr>
          <p:spPr>
            <a:xfrm>
              <a:off x="7518467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4" name="pt4054"/>
            <p:cNvSpPr/>
            <p:nvPr/>
          </p:nvSpPr>
          <p:spPr>
            <a:xfrm>
              <a:off x="6717593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5" name="pt4055"/>
            <p:cNvSpPr/>
            <p:nvPr/>
          </p:nvSpPr>
          <p:spPr>
            <a:xfrm>
              <a:off x="6667538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6" name="pt4056"/>
            <p:cNvSpPr/>
            <p:nvPr/>
          </p:nvSpPr>
          <p:spPr>
            <a:xfrm>
              <a:off x="6417265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7" name="pt4057"/>
            <p:cNvSpPr/>
            <p:nvPr/>
          </p:nvSpPr>
          <p:spPr>
            <a:xfrm>
              <a:off x="6567429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8" name="pt4058"/>
            <p:cNvSpPr/>
            <p:nvPr/>
          </p:nvSpPr>
          <p:spPr>
            <a:xfrm>
              <a:off x="5266008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9" name="pt4059"/>
            <p:cNvSpPr/>
            <p:nvPr/>
          </p:nvSpPr>
          <p:spPr>
            <a:xfrm>
              <a:off x="7017921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0" name="pt4060"/>
            <p:cNvSpPr/>
            <p:nvPr/>
          </p:nvSpPr>
          <p:spPr>
            <a:xfrm>
              <a:off x="5866664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1" name="pt4061"/>
            <p:cNvSpPr/>
            <p:nvPr/>
          </p:nvSpPr>
          <p:spPr>
            <a:xfrm>
              <a:off x="5966773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2" name="pt4062"/>
            <p:cNvSpPr/>
            <p:nvPr/>
          </p:nvSpPr>
          <p:spPr>
            <a:xfrm>
              <a:off x="5816609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3" name="pt4063"/>
            <p:cNvSpPr/>
            <p:nvPr/>
          </p:nvSpPr>
          <p:spPr>
            <a:xfrm>
              <a:off x="6367210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4" name="pt4064"/>
            <p:cNvSpPr/>
            <p:nvPr/>
          </p:nvSpPr>
          <p:spPr>
            <a:xfrm>
              <a:off x="6066882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5" name="pt4065"/>
            <p:cNvSpPr/>
            <p:nvPr/>
          </p:nvSpPr>
          <p:spPr>
            <a:xfrm>
              <a:off x="5215954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6" name="pt4066"/>
            <p:cNvSpPr/>
            <p:nvPr/>
          </p:nvSpPr>
          <p:spPr>
            <a:xfrm>
              <a:off x="5716500" y="2439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7" name="pt4067"/>
            <p:cNvSpPr/>
            <p:nvPr/>
          </p:nvSpPr>
          <p:spPr>
            <a:xfrm>
              <a:off x="5516281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8" name="pt4068"/>
            <p:cNvSpPr/>
            <p:nvPr/>
          </p:nvSpPr>
          <p:spPr>
            <a:xfrm>
              <a:off x="7518467" y="2627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9" name="pt4069"/>
            <p:cNvSpPr/>
            <p:nvPr/>
          </p:nvSpPr>
          <p:spPr>
            <a:xfrm>
              <a:off x="5516281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0" name="pt4070"/>
            <p:cNvSpPr/>
            <p:nvPr/>
          </p:nvSpPr>
          <p:spPr>
            <a:xfrm>
              <a:off x="5416172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1" name="pt4071"/>
            <p:cNvSpPr/>
            <p:nvPr/>
          </p:nvSpPr>
          <p:spPr>
            <a:xfrm>
              <a:off x="5566336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2" name="pt4072"/>
            <p:cNvSpPr/>
            <p:nvPr/>
          </p:nvSpPr>
          <p:spPr>
            <a:xfrm>
              <a:off x="706797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3" name="pt4073"/>
            <p:cNvSpPr/>
            <p:nvPr/>
          </p:nvSpPr>
          <p:spPr>
            <a:xfrm>
              <a:off x="5616391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4" name="pt4074"/>
            <p:cNvSpPr/>
            <p:nvPr/>
          </p:nvSpPr>
          <p:spPr>
            <a:xfrm>
              <a:off x="646732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5" name="pt4075"/>
            <p:cNvSpPr/>
            <p:nvPr/>
          </p:nvSpPr>
          <p:spPr>
            <a:xfrm>
              <a:off x="591671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6" name="pt4076"/>
            <p:cNvSpPr/>
            <p:nvPr/>
          </p:nvSpPr>
          <p:spPr>
            <a:xfrm>
              <a:off x="6016828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7" name="pt4077"/>
            <p:cNvSpPr/>
            <p:nvPr/>
          </p:nvSpPr>
          <p:spPr>
            <a:xfrm>
              <a:off x="6817702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8" name="pt4078"/>
            <p:cNvSpPr/>
            <p:nvPr/>
          </p:nvSpPr>
          <p:spPr>
            <a:xfrm>
              <a:off x="581660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9" name="pt4079"/>
            <p:cNvSpPr/>
            <p:nvPr/>
          </p:nvSpPr>
          <p:spPr>
            <a:xfrm>
              <a:off x="681770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0" name="pt4080"/>
            <p:cNvSpPr/>
            <p:nvPr/>
          </p:nvSpPr>
          <p:spPr>
            <a:xfrm>
              <a:off x="551628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1" name="pt4081"/>
            <p:cNvSpPr/>
            <p:nvPr/>
          </p:nvSpPr>
          <p:spPr>
            <a:xfrm>
              <a:off x="5666445" y="5305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2" name="pt4082"/>
            <p:cNvSpPr/>
            <p:nvPr/>
          </p:nvSpPr>
          <p:spPr>
            <a:xfrm>
              <a:off x="6417265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3" name="pt4083"/>
            <p:cNvSpPr/>
            <p:nvPr/>
          </p:nvSpPr>
          <p:spPr>
            <a:xfrm>
              <a:off x="7017921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4" name="pt4084"/>
            <p:cNvSpPr/>
            <p:nvPr/>
          </p:nvSpPr>
          <p:spPr>
            <a:xfrm>
              <a:off x="6166992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5" name="pt4085"/>
            <p:cNvSpPr/>
            <p:nvPr/>
          </p:nvSpPr>
          <p:spPr>
            <a:xfrm>
              <a:off x="6016828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6" name="pt4086"/>
            <p:cNvSpPr/>
            <p:nvPr/>
          </p:nvSpPr>
          <p:spPr>
            <a:xfrm>
              <a:off x="5816609" y="2339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7" name="pt4087"/>
            <p:cNvSpPr/>
            <p:nvPr/>
          </p:nvSpPr>
          <p:spPr>
            <a:xfrm>
              <a:off x="6066882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8" name="pt4088"/>
            <p:cNvSpPr/>
            <p:nvPr/>
          </p:nvSpPr>
          <p:spPr>
            <a:xfrm>
              <a:off x="5766555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9" name="pt4089"/>
            <p:cNvSpPr/>
            <p:nvPr/>
          </p:nvSpPr>
          <p:spPr>
            <a:xfrm>
              <a:off x="5666445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0" name="pt4090"/>
            <p:cNvSpPr/>
            <p:nvPr/>
          </p:nvSpPr>
          <p:spPr>
            <a:xfrm>
              <a:off x="6667538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1" name="pt4091"/>
            <p:cNvSpPr/>
            <p:nvPr/>
          </p:nvSpPr>
          <p:spPr>
            <a:xfrm>
              <a:off x="5466227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2" name="pt4092"/>
            <p:cNvSpPr/>
            <p:nvPr/>
          </p:nvSpPr>
          <p:spPr>
            <a:xfrm>
              <a:off x="5916719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3" name="pt4093"/>
            <p:cNvSpPr/>
            <p:nvPr/>
          </p:nvSpPr>
          <p:spPr>
            <a:xfrm>
              <a:off x="6116937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4" name="pt4094"/>
            <p:cNvSpPr/>
            <p:nvPr/>
          </p:nvSpPr>
          <p:spPr>
            <a:xfrm>
              <a:off x="7168085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5" name="pt4095"/>
            <p:cNvSpPr/>
            <p:nvPr/>
          </p:nvSpPr>
          <p:spPr>
            <a:xfrm>
              <a:off x="6567429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6" name="pt4096"/>
            <p:cNvSpPr/>
            <p:nvPr/>
          </p:nvSpPr>
          <p:spPr>
            <a:xfrm>
              <a:off x="5466227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7" name="pt4097"/>
            <p:cNvSpPr/>
            <p:nvPr/>
          </p:nvSpPr>
          <p:spPr>
            <a:xfrm>
              <a:off x="601682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8" name="pt4098"/>
            <p:cNvSpPr/>
            <p:nvPr/>
          </p:nvSpPr>
          <p:spPr>
            <a:xfrm>
              <a:off x="5716500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9" name="pt4099"/>
            <p:cNvSpPr/>
            <p:nvPr/>
          </p:nvSpPr>
          <p:spPr>
            <a:xfrm>
              <a:off x="6617484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0" name="pt4100"/>
            <p:cNvSpPr/>
            <p:nvPr/>
          </p:nvSpPr>
          <p:spPr>
            <a:xfrm>
              <a:off x="6817702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1" name="pt4101"/>
            <p:cNvSpPr/>
            <p:nvPr/>
          </p:nvSpPr>
          <p:spPr>
            <a:xfrm>
              <a:off x="6717593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2" name="pt4102"/>
            <p:cNvSpPr/>
            <p:nvPr/>
          </p:nvSpPr>
          <p:spPr>
            <a:xfrm>
              <a:off x="6717593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3" name="pt4103"/>
            <p:cNvSpPr/>
            <p:nvPr/>
          </p:nvSpPr>
          <p:spPr>
            <a:xfrm>
              <a:off x="7067975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4" name="pt4104"/>
            <p:cNvSpPr/>
            <p:nvPr/>
          </p:nvSpPr>
          <p:spPr>
            <a:xfrm>
              <a:off x="5866664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5" name="pt4105"/>
            <p:cNvSpPr/>
            <p:nvPr/>
          </p:nvSpPr>
          <p:spPr>
            <a:xfrm>
              <a:off x="6367210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6" name="pt4106"/>
            <p:cNvSpPr/>
            <p:nvPr/>
          </p:nvSpPr>
          <p:spPr>
            <a:xfrm>
              <a:off x="6267101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7" name="pt4107"/>
            <p:cNvSpPr/>
            <p:nvPr/>
          </p:nvSpPr>
          <p:spPr>
            <a:xfrm>
              <a:off x="6217046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8" name="pt4108"/>
            <p:cNvSpPr/>
            <p:nvPr/>
          </p:nvSpPr>
          <p:spPr>
            <a:xfrm>
              <a:off x="676764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9" name="pt4109"/>
            <p:cNvSpPr/>
            <p:nvPr/>
          </p:nvSpPr>
          <p:spPr>
            <a:xfrm>
              <a:off x="5916719" y="4058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0" name="pt4110"/>
            <p:cNvSpPr/>
            <p:nvPr/>
          </p:nvSpPr>
          <p:spPr>
            <a:xfrm>
              <a:off x="5816609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1" name="pt4111"/>
            <p:cNvSpPr/>
            <p:nvPr/>
          </p:nvSpPr>
          <p:spPr>
            <a:xfrm>
              <a:off x="5966773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2" name="pt4112"/>
            <p:cNvSpPr/>
            <p:nvPr/>
          </p:nvSpPr>
          <p:spPr>
            <a:xfrm>
              <a:off x="7118030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3" name="pt4113"/>
            <p:cNvSpPr/>
            <p:nvPr/>
          </p:nvSpPr>
          <p:spPr>
            <a:xfrm>
              <a:off x="5966773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4" name="pt4114"/>
            <p:cNvSpPr/>
            <p:nvPr/>
          </p:nvSpPr>
          <p:spPr>
            <a:xfrm>
              <a:off x="571650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5" name="pt4115"/>
            <p:cNvSpPr/>
            <p:nvPr/>
          </p:nvSpPr>
          <p:spPr>
            <a:xfrm>
              <a:off x="6417265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6" name="pt4116"/>
            <p:cNvSpPr/>
            <p:nvPr/>
          </p:nvSpPr>
          <p:spPr>
            <a:xfrm>
              <a:off x="656742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7" name="pt4117"/>
            <p:cNvSpPr/>
            <p:nvPr/>
          </p:nvSpPr>
          <p:spPr>
            <a:xfrm>
              <a:off x="6217046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8" name="pt4118"/>
            <p:cNvSpPr/>
            <p:nvPr/>
          </p:nvSpPr>
          <p:spPr>
            <a:xfrm>
              <a:off x="6367210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9" name="pt4119"/>
            <p:cNvSpPr/>
            <p:nvPr/>
          </p:nvSpPr>
          <p:spPr>
            <a:xfrm>
              <a:off x="6517374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0" name="pt4120"/>
            <p:cNvSpPr/>
            <p:nvPr/>
          </p:nvSpPr>
          <p:spPr>
            <a:xfrm>
              <a:off x="6267101" y="534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1" name="pt4121"/>
            <p:cNvSpPr/>
            <p:nvPr/>
          </p:nvSpPr>
          <p:spPr>
            <a:xfrm>
              <a:off x="6267101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2" name="pt4122"/>
            <p:cNvSpPr/>
            <p:nvPr/>
          </p:nvSpPr>
          <p:spPr>
            <a:xfrm>
              <a:off x="5516281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3" name="pt4123"/>
            <p:cNvSpPr/>
            <p:nvPr/>
          </p:nvSpPr>
          <p:spPr>
            <a:xfrm>
              <a:off x="5266008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4" name="pt4124"/>
            <p:cNvSpPr/>
            <p:nvPr/>
          </p:nvSpPr>
          <p:spPr>
            <a:xfrm>
              <a:off x="5966773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5" name="pt4125"/>
            <p:cNvSpPr/>
            <p:nvPr/>
          </p:nvSpPr>
          <p:spPr>
            <a:xfrm>
              <a:off x="5366118" y="2886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6" name="pt4126"/>
            <p:cNvSpPr/>
            <p:nvPr/>
          </p:nvSpPr>
          <p:spPr>
            <a:xfrm>
              <a:off x="5666445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7" name="pt4127"/>
            <p:cNvSpPr/>
            <p:nvPr/>
          </p:nvSpPr>
          <p:spPr>
            <a:xfrm>
              <a:off x="646732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8" name="pt4128"/>
            <p:cNvSpPr/>
            <p:nvPr/>
          </p:nvSpPr>
          <p:spPr>
            <a:xfrm>
              <a:off x="6867757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9" name="pt4129"/>
            <p:cNvSpPr/>
            <p:nvPr/>
          </p:nvSpPr>
          <p:spPr>
            <a:xfrm>
              <a:off x="691781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0" name="pt4130"/>
            <p:cNvSpPr/>
            <p:nvPr/>
          </p:nvSpPr>
          <p:spPr>
            <a:xfrm>
              <a:off x="5866664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1" name="pt4131"/>
            <p:cNvSpPr/>
            <p:nvPr/>
          </p:nvSpPr>
          <p:spPr>
            <a:xfrm>
              <a:off x="6767647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2" name="pt4132"/>
            <p:cNvSpPr/>
            <p:nvPr/>
          </p:nvSpPr>
          <p:spPr>
            <a:xfrm>
              <a:off x="6116937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3" name="pt4133"/>
            <p:cNvSpPr/>
            <p:nvPr/>
          </p:nvSpPr>
          <p:spPr>
            <a:xfrm>
              <a:off x="656742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4" name="pt4134"/>
            <p:cNvSpPr/>
            <p:nvPr/>
          </p:nvSpPr>
          <p:spPr>
            <a:xfrm>
              <a:off x="6717593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5" name="pt4135"/>
            <p:cNvSpPr/>
            <p:nvPr/>
          </p:nvSpPr>
          <p:spPr>
            <a:xfrm>
              <a:off x="586666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6" name="pt4136"/>
            <p:cNvSpPr/>
            <p:nvPr/>
          </p:nvSpPr>
          <p:spPr>
            <a:xfrm>
              <a:off x="5816609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7" name="pt4137"/>
            <p:cNvSpPr/>
            <p:nvPr/>
          </p:nvSpPr>
          <p:spPr>
            <a:xfrm>
              <a:off x="5616391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8" name="pt4138"/>
            <p:cNvSpPr/>
            <p:nvPr/>
          </p:nvSpPr>
          <p:spPr>
            <a:xfrm>
              <a:off x="6016828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9" name="pt4139"/>
            <p:cNvSpPr/>
            <p:nvPr/>
          </p:nvSpPr>
          <p:spPr>
            <a:xfrm>
              <a:off x="516589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0" name="pt4140"/>
            <p:cNvSpPr/>
            <p:nvPr/>
          </p:nvSpPr>
          <p:spPr>
            <a:xfrm>
              <a:off x="656742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1" name="pt4141"/>
            <p:cNvSpPr/>
            <p:nvPr/>
          </p:nvSpPr>
          <p:spPr>
            <a:xfrm>
              <a:off x="6166992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2" name="pt4142"/>
            <p:cNvSpPr/>
            <p:nvPr/>
          </p:nvSpPr>
          <p:spPr>
            <a:xfrm>
              <a:off x="6717593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3" name="pt4143"/>
            <p:cNvSpPr/>
            <p:nvPr/>
          </p:nvSpPr>
          <p:spPr>
            <a:xfrm>
              <a:off x="5466227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4" name="pt4144"/>
            <p:cNvSpPr/>
            <p:nvPr/>
          </p:nvSpPr>
          <p:spPr>
            <a:xfrm>
              <a:off x="5766555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5" name="pt4145"/>
            <p:cNvSpPr/>
            <p:nvPr/>
          </p:nvSpPr>
          <p:spPr>
            <a:xfrm>
              <a:off x="6016828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6" name="pt4146"/>
            <p:cNvSpPr/>
            <p:nvPr/>
          </p:nvSpPr>
          <p:spPr>
            <a:xfrm>
              <a:off x="601682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7" name="pt4147"/>
            <p:cNvSpPr/>
            <p:nvPr/>
          </p:nvSpPr>
          <p:spPr>
            <a:xfrm>
              <a:off x="7318248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8" name="pt4148"/>
            <p:cNvSpPr/>
            <p:nvPr/>
          </p:nvSpPr>
          <p:spPr>
            <a:xfrm>
              <a:off x="6517374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9" name="pt4149"/>
            <p:cNvSpPr/>
            <p:nvPr/>
          </p:nvSpPr>
          <p:spPr>
            <a:xfrm>
              <a:off x="5466227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0" name="pt4150"/>
            <p:cNvSpPr/>
            <p:nvPr/>
          </p:nvSpPr>
          <p:spPr>
            <a:xfrm>
              <a:off x="5866664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1" name="pt4151"/>
            <p:cNvSpPr/>
            <p:nvPr/>
          </p:nvSpPr>
          <p:spPr>
            <a:xfrm>
              <a:off x="6317156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2" name="pt4152"/>
            <p:cNvSpPr/>
            <p:nvPr/>
          </p:nvSpPr>
          <p:spPr>
            <a:xfrm>
              <a:off x="6267101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3" name="pt4153"/>
            <p:cNvSpPr/>
            <p:nvPr/>
          </p:nvSpPr>
          <p:spPr>
            <a:xfrm>
              <a:off x="581660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4" name="pt4154"/>
            <p:cNvSpPr/>
            <p:nvPr/>
          </p:nvSpPr>
          <p:spPr>
            <a:xfrm>
              <a:off x="5566336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5" name="pt4155"/>
            <p:cNvSpPr/>
            <p:nvPr/>
          </p:nvSpPr>
          <p:spPr>
            <a:xfrm>
              <a:off x="586666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6" name="pt4156"/>
            <p:cNvSpPr/>
            <p:nvPr/>
          </p:nvSpPr>
          <p:spPr>
            <a:xfrm>
              <a:off x="5866664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7" name="pt4157"/>
            <p:cNvSpPr/>
            <p:nvPr/>
          </p:nvSpPr>
          <p:spPr>
            <a:xfrm>
              <a:off x="581660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8" name="pt4158"/>
            <p:cNvSpPr/>
            <p:nvPr/>
          </p:nvSpPr>
          <p:spPr>
            <a:xfrm>
              <a:off x="686775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9" name="pt4159"/>
            <p:cNvSpPr/>
            <p:nvPr/>
          </p:nvSpPr>
          <p:spPr>
            <a:xfrm>
              <a:off x="6817702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0" name="pt4160"/>
            <p:cNvSpPr/>
            <p:nvPr/>
          </p:nvSpPr>
          <p:spPr>
            <a:xfrm>
              <a:off x="7118030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1" name="pt4161"/>
            <p:cNvSpPr/>
            <p:nvPr/>
          </p:nvSpPr>
          <p:spPr>
            <a:xfrm>
              <a:off x="5516281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2" name="pt4162"/>
            <p:cNvSpPr/>
            <p:nvPr/>
          </p:nvSpPr>
          <p:spPr>
            <a:xfrm>
              <a:off x="571650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3" name="pt4163"/>
            <p:cNvSpPr/>
            <p:nvPr/>
          </p:nvSpPr>
          <p:spPr>
            <a:xfrm>
              <a:off x="5566336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4" name="pt4164"/>
            <p:cNvSpPr/>
            <p:nvPr/>
          </p:nvSpPr>
          <p:spPr>
            <a:xfrm>
              <a:off x="6717593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5" name="pt4165"/>
            <p:cNvSpPr/>
            <p:nvPr/>
          </p:nvSpPr>
          <p:spPr>
            <a:xfrm>
              <a:off x="606688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6" name="pt4166"/>
            <p:cNvSpPr/>
            <p:nvPr/>
          </p:nvSpPr>
          <p:spPr>
            <a:xfrm>
              <a:off x="5916719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7" name="pt4167"/>
            <p:cNvSpPr/>
            <p:nvPr/>
          </p:nvSpPr>
          <p:spPr>
            <a:xfrm>
              <a:off x="6517374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8" name="pt4168"/>
            <p:cNvSpPr/>
            <p:nvPr/>
          </p:nvSpPr>
          <p:spPr>
            <a:xfrm>
              <a:off x="6817702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9" name="pt4169"/>
            <p:cNvSpPr/>
            <p:nvPr/>
          </p:nvSpPr>
          <p:spPr>
            <a:xfrm>
              <a:off x="671759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0" name="pt4170"/>
            <p:cNvSpPr/>
            <p:nvPr/>
          </p:nvSpPr>
          <p:spPr>
            <a:xfrm>
              <a:off x="6617484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1" name="pt4171"/>
            <p:cNvSpPr/>
            <p:nvPr/>
          </p:nvSpPr>
          <p:spPr>
            <a:xfrm>
              <a:off x="6317156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2" name="pt4172"/>
            <p:cNvSpPr/>
            <p:nvPr/>
          </p:nvSpPr>
          <p:spPr>
            <a:xfrm>
              <a:off x="6217046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3" name="pt4173"/>
            <p:cNvSpPr/>
            <p:nvPr/>
          </p:nvSpPr>
          <p:spPr>
            <a:xfrm>
              <a:off x="6217046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4" name="pt4174"/>
            <p:cNvSpPr/>
            <p:nvPr/>
          </p:nvSpPr>
          <p:spPr>
            <a:xfrm>
              <a:off x="6917811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5" name="pt4175"/>
            <p:cNvSpPr/>
            <p:nvPr/>
          </p:nvSpPr>
          <p:spPr>
            <a:xfrm>
              <a:off x="6116937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6" name="pt4176"/>
            <p:cNvSpPr/>
            <p:nvPr/>
          </p:nvSpPr>
          <p:spPr>
            <a:xfrm>
              <a:off x="6667538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7" name="pt4177"/>
            <p:cNvSpPr/>
            <p:nvPr/>
          </p:nvSpPr>
          <p:spPr>
            <a:xfrm>
              <a:off x="6517374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8" name="pt4178"/>
            <p:cNvSpPr/>
            <p:nvPr/>
          </p:nvSpPr>
          <p:spPr>
            <a:xfrm>
              <a:off x="6967866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9" name="pt4179"/>
            <p:cNvSpPr/>
            <p:nvPr/>
          </p:nvSpPr>
          <p:spPr>
            <a:xfrm>
              <a:off x="6917811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0" name="pt4180"/>
            <p:cNvSpPr/>
            <p:nvPr/>
          </p:nvSpPr>
          <p:spPr>
            <a:xfrm>
              <a:off x="6917811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1" name="pt4181"/>
            <p:cNvSpPr/>
            <p:nvPr/>
          </p:nvSpPr>
          <p:spPr>
            <a:xfrm>
              <a:off x="6567429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2" name="pt4182"/>
            <p:cNvSpPr/>
            <p:nvPr/>
          </p:nvSpPr>
          <p:spPr>
            <a:xfrm>
              <a:off x="686775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3" name="pt4183"/>
            <p:cNvSpPr/>
            <p:nvPr/>
          </p:nvSpPr>
          <p:spPr>
            <a:xfrm>
              <a:off x="5966773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4" name="pt4184"/>
            <p:cNvSpPr/>
            <p:nvPr/>
          </p:nvSpPr>
          <p:spPr>
            <a:xfrm>
              <a:off x="5666445" y="439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5" name="pt4185"/>
            <p:cNvSpPr/>
            <p:nvPr/>
          </p:nvSpPr>
          <p:spPr>
            <a:xfrm>
              <a:off x="6617484" y="534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6" name="pt4186"/>
            <p:cNvSpPr/>
            <p:nvPr/>
          </p:nvSpPr>
          <p:spPr>
            <a:xfrm>
              <a:off x="6417265" y="5425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7" name="pt4187"/>
            <p:cNvSpPr/>
            <p:nvPr/>
          </p:nvSpPr>
          <p:spPr>
            <a:xfrm>
              <a:off x="746841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8" name="pt4188"/>
            <p:cNvSpPr/>
            <p:nvPr/>
          </p:nvSpPr>
          <p:spPr>
            <a:xfrm>
              <a:off x="5215954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9" name="pt4189"/>
            <p:cNvSpPr/>
            <p:nvPr/>
          </p:nvSpPr>
          <p:spPr>
            <a:xfrm>
              <a:off x="5666445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0" name="pt4190"/>
            <p:cNvSpPr/>
            <p:nvPr/>
          </p:nvSpPr>
          <p:spPr>
            <a:xfrm>
              <a:off x="5916719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1" name="pt4191"/>
            <p:cNvSpPr/>
            <p:nvPr/>
          </p:nvSpPr>
          <p:spPr>
            <a:xfrm>
              <a:off x="6116937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2" name="pt4192"/>
            <p:cNvSpPr/>
            <p:nvPr/>
          </p:nvSpPr>
          <p:spPr>
            <a:xfrm>
              <a:off x="6617484" y="409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3" name="pt4193"/>
            <p:cNvSpPr/>
            <p:nvPr/>
          </p:nvSpPr>
          <p:spPr>
            <a:xfrm>
              <a:off x="6567429" y="4020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4" name="pt4194"/>
            <p:cNvSpPr/>
            <p:nvPr/>
          </p:nvSpPr>
          <p:spPr>
            <a:xfrm>
              <a:off x="6867757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5" name="pt4195"/>
            <p:cNvSpPr/>
            <p:nvPr/>
          </p:nvSpPr>
          <p:spPr>
            <a:xfrm>
              <a:off x="6217046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6" name="pt4196"/>
            <p:cNvSpPr/>
            <p:nvPr/>
          </p:nvSpPr>
          <p:spPr>
            <a:xfrm>
              <a:off x="5816609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7" name="pt4197"/>
            <p:cNvSpPr/>
            <p:nvPr/>
          </p:nvSpPr>
          <p:spPr>
            <a:xfrm>
              <a:off x="5215954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8" name="pt4198"/>
            <p:cNvSpPr/>
            <p:nvPr/>
          </p:nvSpPr>
          <p:spPr>
            <a:xfrm>
              <a:off x="5366118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9" name="pt4199"/>
            <p:cNvSpPr/>
            <p:nvPr/>
          </p:nvSpPr>
          <p:spPr>
            <a:xfrm>
              <a:off x="5766555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0" name="pt4200"/>
            <p:cNvSpPr/>
            <p:nvPr/>
          </p:nvSpPr>
          <p:spPr>
            <a:xfrm>
              <a:off x="6267101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1" name="pt4201"/>
            <p:cNvSpPr/>
            <p:nvPr/>
          </p:nvSpPr>
          <p:spPr>
            <a:xfrm>
              <a:off x="6267101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2" name="pt4202"/>
            <p:cNvSpPr/>
            <p:nvPr/>
          </p:nvSpPr>
          <p:spPr>
            <a:xfrm>
              <a:off x="6066882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3" name="pt4203"/>
            <p:cNvSpPr/>
            <p:nvPr/>
          </p:nvSpPr>
          <p:spPr>
            <a:xfrm>
              <a:off x="5766555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4" name="pt4204"/>
            <p:cNvSpPr/>
            <p:nvPr/>
          </p:nvSpPr>
          <p:spPr>
            <a:xfrm>
              <a:off x="6367210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5" name="pt4205"/>
            <p:cNvSpPr/>
            <p:nvPr/>
          </p:nvSpPr>
          <p:spPr>
            <a:xfrm>
              <a:off x="6116937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6" name="pt4206"/>
            <p:cNvSpPr/>
            <p:nvPr/>
          </p:nvSpPr>
          <p:spPr>
            <a:xfrm>
              <a:off x="5165899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7" name="pt4207"/>
            <p:cNvSpPr/>
            <p:nvPr/>
          </p:nvSpPr>
          <p:spPr>
            <a:xfrm>
              <a:off x="6467320" y="4077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8" name="pt4208"/>
            <p:cNvSpPr/>
            <p:nvPr/>
          </p:nvSpPr>
          <p:spPr>
            <a:xfrm>
              <a:off x="651737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9" name="pt4209"/>
            <p:cNvSpPr/>
            <p:nvPr/>
          </p:nvSpPr>
          <p:spPr>
            <a:xfrm>
              <a:off x="6066882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0" name="pt4210"/>
            <p:cNvSpPr/>
            <p:nvPr/>
          </p:nvSpPr>
          <p:spPr>
            <a:xfrm>
              <a:off x="6016828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1" name="pt4211"/>
            <p:cNvSpPr/>
            <p:nvPr/>
          </p:nvSpPr>
          <p:spPr>
            <a:xfrm>
              <a:off x="5766555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2" name="pt4212"/>
            <p:cNvSpPr/>
            <p:nvPr/>
          </p:nvSpPr>
          <p:spPr>
            <a:xfrm>
              <a:off x="6467320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3" name="pt4213"/>
            <p:cNvSpPr/>
            <p:nvPr/>
          </p:nvSpPr>
          <p:spPr>
            <a:xfrm>
              <a:off x="686775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4" name="pt4214"/>
            <p:cNvSpPr/>
            <p:nvPr/>
          </p:nvSpPr>
          <p:spPr>
            <a:xfrm>
              <a:off x="5716500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5" name="pt4215"/>
            <p:cNvSpPr/>
            <p:nvPr/>
          </p:nvSpPr>
          <p:spPr>
            <a:xfrm>
              <a:off x="601682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6" name="pt4216"/>
            <p:cNvSpPr/>
            <p:nvPr/>
          </p:nvSpPr>
          <p:spPr>
            <a:xfrm>
              <a:off x="6417265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7" name="pt4217"/>
            <p:cNvSpPr/>
            <p:nvPr/>
          </p:nvSpPr>
          <p:spPr>
            <a:xfrm>
              <a:off x="666753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8" name="pt4218"/>
            <p:cNvSpPr/>
            <p:nvPr/>
          </p:nvSpPr>
          <p:spPr>
            <a:xfrm>
              <a:off x="5816609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9" name="pt4219"/>
            <p:cNvSpPr/>
            <p:nvPr/>
          </p:nvSpPr>
          <p:spPr>
            <a:xfrm>
              <a:off x="5716500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0" name="pt4220"/>
            <p:cNvSpPr/>
            <p:nvPr/>
          </p:nvSpPr>
          <p:spPr>
            <a:xfrm>
              <a:off x="6467320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1" name="pt4221"/>
            <p:cNvSpPr/>
            <p:nvPr/>
          </p:nvSpPr>
          <p:spPr>
            <a:xfrm>
              <a:off x="666753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2" name="pt4222"/>
            <p:cNvSpPr/>
            <p:nvPr/>
          </p:nvSpPr>
          <p:spPr>
            <a:xfrm>
              <a:off x="6116937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3" name="pt4223"/>
            <p:cNvSpPr/>
            <p:nvPr/>
          </p:nvSpPr>
          <p:spPr>
            <a:xfrm>
              <a:off x="681770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4" name="pt4224"/>
            <p:cNvSpPr/>
            <p:nvPr/>
          </p:nvSpPr>
          <p:spPr>
            <a:xfrm>
              <a:off x="6217046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5" name="pt4225"/>
            <p:cNvSpPr/>
            <p:nvPr/>
          </p:nvSpPr>
          <p:spPr>
            <a:xfrm>
              <a:off x="5916719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6" name="pt4226"/>
            <p:cNvSpPr/>
            <p:nvPr/>
          </p:nvSpPr>
          <p:spPr>
            <a:xfrm>
              <a:off x="586666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7" name="pt4227"/>
            <p:cNvSpPr/>
            <p:nvPr/>
          </p:nvSpPr>
          <p:spPr>
            <a:xfrm>
              <a:off x="7768740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8" name="pt4228"/>
            <p:cNvSpPr/>
            <p:nvPr/>
          </p:nvSpPr>
          <p:spPr>
            <a:xfrm>
              <a:off x="636721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9" name="pt4229"/>
            <p:cNvSpPr/>
            <p:nvPr/>
          </p:nvSpPr>
          <p:spPr>
            <a:xfrm>
              <a:off x="7168085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0" name="pt4230"/>
            <p:cNvSpPr/>
            <p:nvPr/>
          </p:nvSpPr>
          <p:spPr>
            <a:xfrm>
              <a:off x="571650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1" name="pt4231"/>
            <p:cNvSpPr/>
            <p:nvPr/>
          </p:nvSpPr>
          <p:spPr>
            <a:xfrm>
              <a:off x="6767647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2" name="pt4232"/>
            <p:cNvSpPr/>
            <p:nvPr/>
          </p:nvSpPr>
          <p:spPr>
            <a:xfrm>
              <a:off x="6717593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3" name="pt4233"/>
            <p:cNvSpPr/>
            <p:nvPr/>
          </p:nvSpPr>
          <p:spPr>
            <a:xfrm>
              <a:off x="5666445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4" name="pt4234"/>
            <p:cNvSpPr/>
            <p:nvPr/>
          </p:nvSpPr>
          <p:spPr>
            <a:xfrm>
              <a:off x="6517374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5" name="pt4235"/>
            <p:cNvSpPr/>
            <p:nvPr/>
          </p:nvSpPr>
          <p:spPr>
            <a:xfrm>
              <a:off x="6717593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6" name="pt4236"/>
            <p:cNvSpPr/>
            <p:nvPr/>
          </p:nvSpPr>
          <p:spPr>
            <a:xfrm>
              <a:off x="656742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7" name="pt4237"/>
            <p:cNvSpPr/>
            <p:nvPr/>
          </p:nvSpPr>
          <p:spPr>
            <a:xfrm>
              <a:off x="7067975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8" name="pt4238"/>
            <p:cNvSpPr/>
            <p:nvPr/>
          </p:nvSpPr>
          <p:spPr>
            <a:xfrm>
              <a:off x="5716500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9" name="pt4239"/>
            <p:cNvSpPr/>
            <p:nvPr/>
          </p:nvSpPr>
          <p:spPr>
            <a:xfrm>
              <a:off x="5266008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0" name="pt4240"/>
            <p:cNvSpPr/>
            <p:nvPr/>
          </p:nvSpPr>
          <p:spPr>
            <a:xfrm>
              <a:off x="7067975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1" name="pt4241"/>
            <p:cNvSpPr/>
            <p:nvPr/>
          </p:nvSpPr>
          <p:spPr>
            <a:xfrm>
              <a:off x="6917811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2" name="pt4242"/>
            <p:cNvSpPr/>
            <p:nvPr/>
          </p:nvSpPr>
          <p:spPr>
            <a:xfrm>
              <a:off x="616699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3" name="pt4243"/>
            <p:cNvSpPr/>
            <p:nvPr/>
          </p:nvSpPr>
          <p:spPr>
            <a:xfrm>
              <a:off x="5816609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4" name="pt4244"/>
            <p:cNvSpPr/>
            <p:nvPr/>
          </p:nvSpPr>
          <p:spPr>
            <a:xfrm>
              <a:off x="5165899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5" name="pt4245"/>
            <p:cNvSpPr/>
            <p:nvPr/>
          </p:nvSpPr>
          <p:spPr>
            <a:xfrm>
              <a:off x="6166992" y="4824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6" name="pt4246"/>
            <p:cNvSpPr/>
            <p:nvPr/>
          </p:nvSpPr>
          <p:spPr>
            <a:xfrm>
              <a:off x="661748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7" name="pt4247"/>
            <p:cNvSpPr/>
            <p:nvPr/>
          </p:nvSpPr>
          <p:spPr>
            <a:xfrm>
              <a:off x="5766555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8" name="pt4248"/>
            <p:cNvSpPr/>
            <p:nvPr/>
          </p:nvSpPr>
          <p:spPr>
            <a:xfrm>
              <a:off x="596677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9" name="pt4249"/>
            <p:cNvSpPr/>
            <p:nvPr/>
          </p:nvSpPr>
          <p:spPr>
            <a:xfrm>
              <a:off x="616699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0" name="pt4250"/>
            <p:cNvSpPr/>
            <p:nvPr/>
          </p:nvSpPr>
          <p:spPr>
            <a:xfrm>
              <a:off x="591671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1" name="pt4251"/>
            <p:cNvSpPr/>
            <p:nvPr/>
          </p:nvSpPr>
          <p:spPr>
            <a:xfrm>
              <a:off x="5716500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2" name="pt4252"/>
            <p:cNvSpPr/>
            <p:nvPr/>
          </p:nvSpPr>
          <p:spPr>
            <a:xfrm>
              <a:off x="5966773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3" name="pt4253"/>
            <p:cNvSpPr/>
            <p:nvPr/>
          </p:nvSpPr>
          <p:spPr>
            <a:xfrm>
              <a:off x="586666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4" name="pt4254"/>
            <p:cNvSpPr/>
            <p:nvPr/>
          </p:nvSpPr>
          <p:spPr>
            <a:xfrm>
              <a:off x="6617484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5" name="pt4255"/>
            <p:cNvSpPr/>
            <p:nvPr/>
          </p:nvSpPr>
          <p:spPr>
            <a:xfrm>
              <a:off x="576655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6" name="pt4256"/>
            <p:cNvSpPr/>
            <p:nvPr/>
          </p:nvSpPr>
          <p:spPr>
            <a:xfrm>
              <a:off x="6567429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7" name="pt4257"/>
            <p:cNvSpPr/>
            <p:nvPr/>
          </p:nvSpPr>
          <p:spPr>
            <a:xfrm>
              <a:off x="596677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8" name="pt4258"/>
            <p:cNvSpPr/>
            <p:nvPr/>
          </p:nvSpPr>
          <p:spPr>
            <a:xfrm>
              <a:off x="5766555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9" name="pt4259"/>
            <p:cNvSpPr/>
            <p:nvPr/>
          </p:nvSpPr>
          <p:spPr>
            <a:xfrm>
              <a:off x="6166992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0" name="pt4260"/>
            <p:cNvSpPr/>
            <p:nvPr/>
          </p:nvSpPr>
          <p:spPr>
            <a:xfrm>
              <a:off x="7067975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1" name="pt4261"/>
            <p:cNvSpPr/>
            <p:nvPr/>
          </p:nvSpPr>
          <p:spPr>
            <a:xfrm>
              <a:off x="5866664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2" name="pt4262"/>
            <p:cNvSpPr/>
            <p:nvPr/>
          </p:nvSpPr>
          <p:spPr>
            <a:xfrm>
              <a:off x="5616391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3" name="pt4263"/>
            <p:cNvSpPr/>
            <p:nvPr/>
          </p:nvSpPr>
          <p:spPr>
            <a:xfrm>
              <a:off x="5316063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4" name="pt4264"/>
            <p:cNvSpPr/>
            <p:nvPr/>
          </p:nvSpPr>
          <p:spPr>
            <a:xfrm>
              <a:off x="6016828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5" name="pt4265"/>
            <p:cNvSpPr/>
            <p:nvPr/>
          </p:nvSpPr>
          <p:spPr>
            <a:xfrm>
              <a:off x="5816609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6" name="pt4266"/>
            <p:cNvSpPr/>
            <p:nvPr/>
          </p:nvSpPr>
          <p:spPr>
            <a:xfrm>
              <a:off x="6867757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7" name="pt4267"/>
            <p:cNvSpPr/>
            <p:nvPr/>
          </p:nvSpPr>
          <p:spPr>
            <a:xfrm>
              <a:off x="6867757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8" name="pt4268"/>
            <p:cNvSpPr/>
            <p:nvPr/>
          </p:nvSpPr>
          <p:spPr>
            <a:xfrm>
              <a:off x="686775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9" name="pt4269"/>
            <p:cNvSpPr/>
            <p:nvPr/>
          </p:nvSpPr>
          <p:spPr>
            <a:xfrm>
              <a:off x="5916719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0" name="pt4270"/>
            <p:cNvSpPr/>
            <p:nvPr/>
          </p:nvSpPr>
          <p:spPr>
            <a:xfrm>
              <a:off x="5716500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1" name="pt4271"/>
            <p:cNvSpPr/>
            <p:nvPr/>
          </p:nvSpPr>
          <p:spPr>
            <a:xfrm>
              <a:off x="5416172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2" name="pt4272"/>
            <p:cNvSpPr/>
            <p:nvPr/>
          </p:nvSpPr>
          <p:spPr>
            <a:xfrm>
              <a:off x="6417265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3" name="pt4273"/>
            <p:cNvSpPr/>
            <p:nvPr/>
          </p:nvSpPr>
          <p:spPr>
            <a:xfrm>
              <a:off x="6367210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4" name="pt4274"/>
            <p:cNvSpPr/>
            <p:nvPr/>
          </p:nvSpPr>
          <p:spPr>
            <a:xfrm>
              <a:off x="5916719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5" name="pt4275"/>
            <p:cNvSpPr/>
            <p:nvPr/>
          </p:nvSpPr>
          <p:spPr>
            <a:xfrm>
              <a:off x="6817702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6" name="pt4276"/>
            <p:cNvSpPr/>
            <p:nvPr/>
          </p:nvSpPr>
          <p:spPr>
            <a:xfrm>
              <a:off x="671759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7" name="pt4277"/>
            <p:cNvSpPr/>
            <p:nvPr/>
          </p:nvSpPr>
          <p:spPr>
            <a:xfrm>
              <a:off x="6917811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8" name="pt4278"/>
            <p:cNvSpPr/>
            <p:nvPr/>
          </p:nvSpPr>
          <p:spPr>
            <a:xfrm>
              <a:off x="636721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9" name="pt4279"/>
            <p:cNvSpPr/>
            <p:nvPr/>
          </p:nvSpPr>
          <p:spPr>
            <a:xfrm>
              <a:off x="6767647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0" name="pt4280"/>
            <p:cNvSpPr/>
            <p:nvPr/>
          </p:nvSpPr>
          <p:spPr>
            <a:xfrm>
              <a:off x="6116937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1" name="pt4281"/>
            <p:cNvSpPr/>
            <p:nvPr/>
          </p:nvSpPr>
          <p:spPr>
            <a:xfrm>
              <a:off x="6967866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2" name="pt4282"/>
            <p:cNvSpPr/>
            <p:nvPr/>
          </p:nvSpPr>
          <p:spPr>
            <a:xfrm>
              <a:off x="7218139" y="404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3" name="pt4283"/>
            <p:cNvSpPr/>
            <p:nvPr/>
          </p:nvSpPr>
          <p:spPr>
            <a:xfrm>
              <a:off x="5566336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4" name="pt4284"/>
            <p:cNvSpPr/>
            <p:nvPr/>
          </p:nvSpPr>
          <p:spPr>
            <a:xfrm>
              <a:off x="596677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5" name="pt4285"/>
            <p:cNvSpPr/>
            <p:nvPr/>
          </p:nvSpPr>
          <p:spPr>
            <a:xfrm>
              <a:off x="5716500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6" name="pt4286"/>
            <p:cNvSpPr/>
            <p:nvPr/>
          </p:nvSpPr>
          <p:spPr>
            <a:xfrm>
              <a:off x="6016828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7" name="pt4287"/>
            <p:cNvSpPr/>
            <p:nvPr/>
          </p:nvSpPr>
          <p:spPr>
            <a:xfrm>
              <a:off x="626710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8" name="pt4288"/>
            <p:cNvSpPr/>
            <p:nvPr/>
          </p:nvSpPr>
          <p:spPr>
            <a:xfrm>
              <a:off x="6166992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9" name="pt4289"/>
            <p:cNvSpPr/>
            <p:nvPr/>
          </p:nvSpPr>
          <p:spPr>
            <a:xfrm>
              <a:off x="5716500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0" name="pt4290"/>
            <p:cNvSpPr/>
            <p:nvPr/>
          </p:nvSpPr>
          <p:spPr>
            <a:xfrm>
              <a:off x="5566336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1" name="pt4291"/>
            <p:cNvSpPr/>
            <p:nvPr/>
          </p:nvSpPr>
          <p:spPr>
            <a:xfrm>
              <a:off x="5916719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2" name="pt4292"/>
            <p:cNvSpPr/>
            <p:nvPr/>
          </p:nvSpPr>
          <p:spPr>
            <a:xfrm>
              <a:off x="6767647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3" name="pt4293"/>
            <p:cNvSpPr/>
            <p:nvPr/>
          </p:nvSpPr>
          <p:spPr>
            <a:xfrm>
              <a:off x="641726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4" name="pt4294"/>
            <p:cNvSpPr/>
            <p:nvPr/>
          </p:nvSpPr>
          <p:spPr>
            <a:xfrm>
              <a:off x="5466227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5" name="pt4295"/>
            <p:cNvSpPr/>
            <p:nvPr/>
          </p:nvSpPr>
          <p:spPr>
            <a:xfrm>
              <a:off x="5866664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6" name="pt4296"/>
            <p:cNvSpPr/>
            <p:nvPr/>
          </p:nvSpPr>
          <p:spPr>
            <a:xfrm>
              <a:off x="6016828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7" name="pt4297"/>
            <p:cNvSpPr/>
            <p:nvPr/>
          </p:nvSpPr>
          <p:spPr>
            <a:xfrm>
              <a:off x="6066882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8" name="pt4298"/>
            <p:cNvSpPr/>
            <p:nvPr/>
          </p:nvSpPr>
          <p:spPr>
            <a:xfrm>
              <a:off x="5416172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9" name="pt4299"/>
            <p:cNvSpPr/>
            <p:nvPr/>
          </p:nvSpPr>
          <p:spPr>
            <a:xfrm>
              <a:off x="5366118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0" name="pt4300"/>
            <p:cNvSpPr/>
            <p:nvPr/>
          </p:nvSpPr>
          <p:spPr>
            <a:xfrm>
              <a:off x="6467320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1" name="pt4301"/>
            <p:cNvSpPr/>
            <p:nvPr/>
          </p:nvSpPr>
          <p:spPr>
            <a:xfrm>
              <a:off x="6066882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2" name="pt4302"/>
            <p:cNvSpPr/>
            <p:nvPr/>
          </p:nvSpPr>
          <p:spPr>
            <a:xfrm>
              <a:off x="6817702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3" name="pt4303"/>
            <p:cNvSpPr/>
            <p:nvPr/>
          </p:nvSpPr>
          <p:spPr>
            <a:xfrm>
              <a:off x="6417265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4" name="pt4304"/>
            <p:cNvSpPr/>
            <p:nvPr/>
          </p:nvSpPr>
          <p:spPr>
            <a:xfrm>
              <a:off x="676764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5" name="pt4305"/>
            <p:cNvSpPr/>
            <p:nvPr/>
          </p:nvSpPr>
          <p:spPr>
            <a:xfrm>
              <a:off x="6116937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6" name="pt4306"/>
            <p:cNvSpPr/>
            <p:nvPr/>
          </p:nvSpPr>
          <p:spPr>
            <a:xfrm>
              <a:off x="7017921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7" name="pt4307"/>
            <p:cNvSpPr/>
            <p:nvPr/>
          </p:nvSpPr>
          <p:spPr>
            <a:xfrm>
              <a:off x="6016828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8" name="pt4308"/>
            <p:cNvSpPr/>
            <p:nvPr/>
          </p:nvSpPr>
          <p:spPr>
            <a:xfrm>
              <a:off x="596677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9" name="pt4309"/>
            <p:cNvSpPr/>
            <p:nvPr/>
          </p:nvSpPr>
          <p:spPr>
            <a:xfrm>
              <a:off x="6717593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0" name="pt4310"/>
            <p:cNvSpPr/>
            <p:nvPr/>
          </p:nvSpPr>
          <p:spPr>
            <a:xfrm>
              <a:off x="5766555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1" name="pt4311"/>
            <p:cNvSpPr/>
            <p:nvPr/>
          </p:nvSpPr>
          <p:spPr>
            <a:xfrm>
              <a:off x="6016828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2" name="pt4312"/>
            <p:cNvSpPr/>
            <p:nvPr/>
          </p:nvSpPr>
          <p:spPr>
            <a:xfrm>
              <a:off x="6367210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3" name="pt4313"/>
            <p:cNvSpPr/>
            <p:nvPr/>
          </p:nvSpPr>
          <p:spPr>
            <a:xfrm>
              <a:off x="5866664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4" name="pt4314"/>
            <p:cNvSpPr/>
            <p:nvPr/>
          </p:nvSpPr>
          <p:spPr>
            <a:xfrm>
              <a:off x="5916719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5" name="pt4315"/>
            <p:cNvSpPr/>
            <p:nvPr/>
          </p:nvSpPr>
          <p:spPr>
            <a:xfrm>
              <a:off x="5566336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6" name="pt4316"/>
            <p:cNvSpPr/>
            <p:nvPr/>
          </p:nvSpPr>
          <p:spPr>
            <a:xfrm>
              <a:off x="6016828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7" name="pt4317"/>
            <p:cNvSpPr/>
            <p:nvPr/>
          </p:nvSpPr>
          <p:spPr>
            <a:xfrm>
              <a:off x="516589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8" name="pt4318"/>
            <p:cNvSpPr/>
            <p:nvPr/>
          </p:nvSpPr>
          <p:spPr>
            <a:xfrm>
              <a:off x="611693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9" name="pt4319"/>
            <p:cNvSpPr/>
            <p:nvPr/>
          </p:nvSpPr>
          <p:spPr>
            <a:xfrm>
              <a:off x="7118030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0" name="pt4320"/>
            <p:cNvSpPr/>
            <p:nvPr/>
          </p:nvSpPr>
          <p:spPr>
            <a:xfrm>
              <a:off x="5966773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1" name="pt4321"/>
            <p:cNvSpPr/>
            <p:nvPr/>
          </p:nvSpPr>
          <p:spPr>
            <a:xfrm>
              <a:off x="6667538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2" name="pt4322"/>
            <p:cNvSpPr/>
            <p:nvPr/>
          </p:nvSpPr>
          <p:spPr>
            <a:xfrm>
              <a:off x="611693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3" name="pt4323"/>
            <p:cNvSpPr/>
            <p:nvPr/>
          </p:nvSpPr>
          <p:spPr>
            <a:xfrm>
              <a:off x="7218139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4" name="pt4324"/>
            <p:cNvSpPr/>
            <p:nvPr/>
          </p:nvSpPr>
          <p:spPr>
            <a:xfrm>
              <a:off x="5215954" y="5282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5" name="pt4325"/>
            <p:cNvSpPr/>
            <p:nvPr/>
          </p:nvSpPr>
          <p:spPr>
            <a:xfrm>
              <a:off x="5816609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6" name="pt4326"/>
            <p:cNvSpPr/>
            <p:nvPr/>
          </p:nvSpPr>
          <p:spPr>
            <a:xfrm>
              <a:off x="591671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7" name="pt4327"/>
            <p:cNvSpPr/>
            <p:nvPr/>
          </p:nvSpPr>
          <p:spPr>
            <a:xfrm>
              <a:off x="7118030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8" name="pt4328"/>
            <p:cNvSpPr/>
            <p:nvPr/>
          </p:nvSpPr>
          <p:spPr>
            <a:xfrm>
              <a:off x="676764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9" name="pt4329"/>
            <p:cNvSpPr/>
            <p:nvPr/>
          </p:nvSpPr>
          <p:spPr>
            <a:xfrm>
              <a:off x="6267101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0" name="pt4330"/>
            <p:cNvSpPr/>
            <p:nvPr/>
          </p:nvSpPr>
          <p:spPr>
            <a:xfrm>
              <a:off x="5366118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1" name="pt4331"/>
            <p:cNvSpPr/>
            <p:nvPr/>
          </p:nvSpPr>
          <p:spPr>
            <a:xfrm>
              <a:off x="6567429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2" name="pt4332"/>
            <p:cNvSpPr/>
            <p:nvPr/>
          </p:nvSpPr>
          <p:spPr>
            <a:xfrm>
              <a:off x="591671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3" name="pt4333"/>
            <p:cNvSpPr/>
            <p:nvPr/>
          </p:nvSpPr>
          <p:spPr>
            <a:xfrm>
              <a:off x="6166992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4" name="pt4334"/>
            <p:cNvSpPr/>
            <p:nvPr/>
          </p:nvSpPr>
          <p:spPr>
            <a:xfrm>
              <a:off x="526600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5" name="pt4335"/>
            <p:cNvSpPr/>
            <p:nvPr/>
          </p:nvSpPr>
          <p:spPr>
            <a:xfrm>
              <a:off x="7067975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6" name="pt4336"/>
            <p:cNvSpPr/>
            <p:nvPr/>
          </p:nvSpPr>
          <p:spPr>
            <a:xfrm>
              <a:off x="616699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7" name="pt4337"/>
            <p:cNvSpPr/>
            <p:nvPr/>
          </p:nvSpPr>
          <p:spPr>
            <a:xfrm>
              <a:off x="6066882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8" name="pt4338"/>
            <p:cNvSpPr/>
            <p:nvPr/>
          </p:nvSpPr>
          <p:spPr>
            <a:xfrm>
              <a:off x="6917811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9" name="pt4339"/>
            <p:cNvSpPr/>
            <p:nvPr/>
          </p:nvSpPr>
          <p:spPr>
            <a:xfrm>
              <a:off x="6116937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0" name="pt4340"/>
            <p:cNvSpPr/>
            <p:nvPr/>
          </p:nvSpPr>
          <p:spPr>
            <a:xfrm>
              <a:off x="6417265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1" name="pt4341"/>
            <p:cNvSpPr/>
            <p:nvPr/>
          </p:nvSpPr>
          <p:spPr>
            <a:xfrm>
              <a:off x="6667538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2" name="pt4342"/>
            <p:cNvSpPr/>
            <p:nvPr/>
          </p:nvSpPr>
          <p:spPr>
            <a:xfrm>
              <a:off x="6717593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3" name="pt4343"/>
            <p:cNvSpPr/>
            <p:nvPr/>
          </p:nvSpPr>
          <p:spPr>
            <a:xfrm>
              <a:off x="5666445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4" name="pt4344"/>
            <p:cNvSpPr/>
            <p:nvPr/>
          </p:nvSpPr>
          <p:spPr>
            <a:xfrm>
              <a:off x="6867757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5" name="pt4345"/>
            <p:cNvSpPr/>
            <p:nvPr/>
          </p:nvSpPr>
          <p:spPr>
            <a:xfrm>
              <a:off x="6116937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6" name="pt4346"/>
            <p:cNvSpPr/>
            <p:nvPr/>
          </p:nvSpPr>
          <p:spPr>
            <a:xfrm>
              <a:off x="6667538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7" name="pt4347"/>
            <p:cNvSpPr/>
            <p:nvPr/>
          </p:nvSpPr>
          <p:spPr>
            <a:xfrm>
              <a:off x="6667538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8" name="pt4348"/>
            <p:cNvSpPr/>
            <p:nvPr/>
          </p:nvSpPr>
          <p:spPr>
            <a:xfrm>
              <a:off x="5866664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9" name="pt4349"/>
            <p:cNvSpPr/>
            <p:nvPr/>
          </p:nvSpPr>
          <p:spPr>
            <a:xfrm>
              <a:off x="676764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0" name="pt4350"/>
            <p:cNvSpPr/>
            <p:nvPr/>
          </p:nvSpPr>
          <p:spPr>
            <a:xfrm>
              <a:off x="5816609" y="395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1" name="pt4351"/>
            <p:cNvSpPr/>
            <p:nvPr/>
          </p:nvSpPr>
          <p:spPr>
            <a:xfrm>
              <a:off x="5766555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2" name="pt4352"/>
            <p:cNvSpPr/>
            <p:nvPr/>
          </p:nvSpPr>
          <p:spPr>
            <a:xfrm>
              <a:off x="5316063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3" name="pt4353"/>
            <p:cNvSpPr/>
            <p:nvPr/>
          </p:nvSpPr>
          <p:spPr>
            <a:xfrm>
              <a:off x="676764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4" name="pt4354"/>
            <p:cNvSpPr/>
            <p:nvPr/>
          </p:nvSpPr>
          <p:spPr>
            <a:xfrm>
              <a:off x="5316063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5" name="pt4355"/>
            <p:cNvSpPr/>
            <p:nvPr/>
          </p:nvSpPr>
          <p:spPr>
            <a:xfrm>
              <a:off x="5916719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6" name="pt4356"/>
            <p:cNvSpPr/>
            <p:nvPr/>
          </p:nvSpPr>
          <p:spPr>
            <a:xfrm>
              <a:off x="6917811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7" name="pt4357"/>
            <p:cNvSpPr/>
            <p:nvPr/>
          </p:nvSpPr>
          <p:spPr>
            <a:xfrm>
              <a:off x="581660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8" name="pt4358"/>
            <p:cNvSpPr/>
            <p:nvPr/>
          </p:nvSpPr>
          <p:spPr>
            <a:xfrm>
              <a:off x="6417265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9" name="pt4359"/>
            <p:cNvSpPr/>
            <p:nvPr/>
          </p:nvSpPr>
          <p:spPr>
            <a:xfrm>
              <a:off x="6116937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0" name="pt4360"/>
            <p:cNvSpPr/>
            <p:nvPr/>
          </p:nvSpPr>
          <p:spPr>
            <a:xfrm>
              <a:off x="5866664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1" name="pt4361"/>
            <p:cNvSpPr/>
            <p:nvPr/>
          </p:nvSpPr>
          <p:spPr>
            <a:xfrm>
              <a:off x="681770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2" name="pt4362"/>
            <p:cNvSpPr/>
            <p:nvPr/>
          </p:nvSpPr>
          <p:spPr>
            <a:xfrm>
              <a:off x="7318248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3" name="pt4363"/>
            <p:cNvSpPr/>
            <p:nvPr/>
          </p:nvSpPr>
          <p:spPr>
            <a:xfrm>
              <a:off x="5466227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4" name="pt4364"/>
            <p:cNvSpPr/>
            <p:nvPr/>
          </p:nvSpPr>
          <p:spPr>
            <a:xfrm>
              <a:off x="5816609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5" name="pt4365"/>
            <p:cNvSpPr/>
            <p:nvPr/>
          </p:nvSpPr>
          <p:spPr>
            <a:xfrm>
              <a:off x="5966773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6" name="pt4366"/>
            <p:cNvSpPr/>
            <p:nvPr/>
          </p:nvSpPr>
          <p:spPr>
            <a:xfrm>
              <a:off x="5316063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7" name="pt4367"/>
            <p:cNvSpPr/>
            <p:nvPr/>
          </p:nvSpPr>
          <p:spPr>
            <a:xfrm>
              <a:off x="5966773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8" name="pt4368"/>
            <p:cNvSpPr/>
            <p:nvPr/>
          </p:nvSpPr>
          <p:spPr>
            <a:xfrm>
              <a:off x="6717593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9" name="pt4369"/>
            <p:cNvSpPr/>
            <p:nvPr/>
          </p:nvSpPr>
          <p:spPr>
            <a:xfrm>
              <a:off x="5766555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0" name="pt4370"/>
            <p:cNvSpPr/>
            <p:nvPr/>
          </p:nvSpPr>
          <p:spPr>
            <a:xfrm>
              <a:off x="6166992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1" name="pt4371"/>
            <p:cNvSpPr/>
            <p:nvPr/>
          </p:nvSpPr>
          <p:spPr>
            <a:xfrm>
              <a:off x="6066882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2" name="pt4372"/>
            <p:cNvSpPr/>
            <p:nvPr/>
          </p:nvSpPr>
          <p:spPr>
            <a:xfrm>
              <a:off x="5165899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3" name="pt4373"/>
            <p:cNvSpPr/>
            <p:nvPr/>
          </p:nvSpPr>
          <p:spPr>
            <a:xfrm>
              <a:off x="5816609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4" name="pt4374"/>
            <p:cNvSpPr/>
            <p:nvPr/>
          </p:nvSpPr>
          <p:spPr>
            <a:xfrm>
              <a:off x="5466227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5" name="pt4375"/>
            <p:cNvSpPr/>
            <p:nvPr/>
          </p:nvSpPr>
          <p:spPr>
            <a:xfrm>
              <a:off x="6317156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6" name="pt4376"/>
            <p:cNvSpPr/>
            <p:nvPr/>
          </p:nvSpPr>
          <p:spPr>
            <a:xfrm>
              <a:off x="6066882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7" name="pt4377"/>
            <p:cNvSpPr/>
            <p:nvPr/>
          </p:nvSpPr>
          <p:spPr>
            <a:xfrm>
              <a:off x="6317156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8" name="pt4378"/>
            <p:cNvSpPr/>
            <p:nvPr/>
          </p:nvSpPr>
          <p:spPr>
            <a:xfrm>
              <a:off x="7067975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9" name="pt4379"/>
            <p:cNvSpPr/>
            <p:nvPr/>
          </p:nvSpPr>
          <p:spPr>
            <a:xfrm>
              <a:off x="6417265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0" name="pt4380"/>
            <p:cNvSpPr/>
            <p:nvPr/>
          </p:nvSpPr>
          <p:spPr>
            <a:xfrm>
              <a:off x="5566336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1" name="pt4381"/>
            <p:cNvSpPr/>
            <p:nvPr/>
          </p:nvSpPr>
          <p:spPr>
            <a:xfrm>
              <a:off x="696786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2" name="pt4382"/>
            <p:cNvSpPr/>
            <p:nvPr/>
          </p:nvSpPr>
          <p:spPr>
            <a:xfrm>
              <a:off x="5215954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3" name="pt4383"/>
            <p:cNvSpPr/>
            <p:nvPr/>
          </p:nvSpPr>
          <p:spPr>
            <a:xfrm>
              <a:off x="5666445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4" name="pt4384"/>
            <p:cNvSpPr/>
            <p:nvPr/>
          </p:nvSpPr>
          <p:spPr>
            <a:xfrm>
              <a:off x="5916719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5" name="pt4385"/>
            <p:cNvSpPr/>
            <p:nvPr/>
          </p:nvSpPr>
          <p:spPr>
            <a:xfrm>
              <a:off x="566644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6" name="pt4386"/>
            <p:cNvSpPr/>
            <p:nvPr/>
          </p:nvSpPr>
          <p:spPr>
            <a:xfrm>
              <a:off x="6617484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7" name="pt4387"/>
            <p:cNvSpPr/>
            <p:nvPr/>
          </p:nvSpPr>
          <p:spPr>
            <a:xfrm>
              <a:off x="6817702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8" name="pt4388"/>
            <p:cNvSpPr/>
            <p:nvPr/>
          </p:nvSpPr>
          <p:spPr>
            <a:xfrm>
              <a:off x="6016828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9" name="pt4389"/>
            <p:cNvSpPr/>
            <p:nvPr/>
          </p:nvSpPr>
          <p:spPr>
            <a:xfrm>
              <a:off x="6367210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0" name="pt4390"/>
            <p:cNvSpPr/>
            <p:nvPr/>
          </p:nvSpPr>
          <p:spPr>
            <a:xfrm>
              <a:off x="6367210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1" name="pt4391"/>
            <p:cNvSpPr/>
            <p:nvPr/>
          </p:nvSpPr>
          <p:spPr>
            <a:xfrm>
              <a:off x="5866664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2" name="pt4392"/>
            <p:cNvSpPr/>
            <p:nvPr/>
          </p:nvSpPr>
          <p:spPr>
            <a:xfrm>
              <a:off x="5215954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3" name="pt4393"/>
            <p:cNvSpPr/>
            <p:nvPr/>
          </p:nvSpPr>
          <p:spPr>
            <a:xfrm>
              <a:off x="5816609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4" name="pt4394"/>
            <p:cNvSpPr/>
            <p:nvPr/>
          </p:nvSpPr>
          <p:spPr>
            <a:xfrm>
              <a:off x="5816609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5" name="pt4395"/>
            <p:cNvSpPr/>
            <p:nvPr/>
          </p:nvSpPr>
          <p:spPr>
            <a:xfrm>
              <a:off x="611693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6" name="pt4396"/>
            <p:cNvSpPr/>
            <p:nvPr/>
          </p:nvSpPr>
          <p:spPr>
            <a:xfrm>
              <a:off x="5816609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7" name="pt4397"/>
            <p:cNvSpPr/>
            <p:nvPr/>
          </p:nvSpPr>
          <p:spPr>
            <a:xfrm>
              <a:off x="5416172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8" name="pt4398"/>
            <p:cNvSpPr/>
            <p:nvPr/>
          </p:nvSpPr>
          <p:spPr>
            <a:xfrm>
              <a:off x="576655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9" name="pt4399"/>
            <p:cNvSpPr/>
            <p:nvPr/>
          </p:nvSpPr>
          <p:spPr>
            <a:xfrm>
              <a:off x="5766555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0" name="pt4400"/>
            <p:cNvSpPr/>
            <p:nvPr/>
          </p:nvSpPr>
          <p:spPr>
            <a:xfrm>
              <a:off x="6166992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1" name="pt4401"/>
            <p:cNvSpPr/>
            <p:nvPr/>
          </p:nvSpPr>
          <p:spPr>
            <a:xfrm>
              <a:off x="571650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2" name="pt4402"/>
            <p:cNvSpPr/>
            <p:nvPr/>
          </p:nvSpPr>
          <p:spPr>
            <a:xfrm>
              <a:off x="6917811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3" name="pt4403"/>
            <p:cNvSpPr/>
            <p:nvPr/>
          </p:nvSpPr>
          <p:spPr>
            <a:xfrm>
              <a:off x="7968959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4" name="pt4404"/>
            <p:cNvSpPr/>
            <p:nvPr/>
          </p:nvSpPr>
          <p:spPr>
            <a:xfrm>
              <a:off x="5666445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5" name="pt4405"/>
            <p:cNvSpPr/>
            <p:nvPr/>
          </p:nvSpPr>
          <p:spPr>
            <a:xfrm>
              <a:off x="7618576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6" name="pt4406"/>
            <p:cNvSpPr/>
            <p:nvPr/>
          </p:nvSpPr>
          <p:spPr>
            <a:xfrm>
              <a:off x="6617484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7" name="pt4407"/>
            <p:cNvSpPr/>
            <p:nvPr/>
          </p:nvSpPr>
          <p:spPr>
            <a:xfrm>
              <a:off x="6417265" y="3598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8" name="pt4408"/>
            <p:cNvSpPr/>
            <p:nvPr/>
          </p:nvSpPr>
          <p:spPr>
            <a:xfrm>
              <a:off x="8119123" y="2725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9" name="pt4409"/>
            <p:cNvSpPr/>
            <p:nvPr/>
          </p:nvSpPr>
          <p:spPr>
            <a:xfrm>
              <a:off x="7017921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0" name="pt4410"/>
            <p:cNvSpPr/>
            <p:nvPr/>
          </p:nvSpPr>
          <p:spPr>
            <a:xfrm>
              <a:off x="6667538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1" name="pt4411"/>
            <p:cNvSpPr/>
            <p:nvPr/>
          </p:nvSpPr>
          <p:spPr>
            <a:xfrm>
              <a:off x="5916719" y="5280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2" name="pt4412"/>
            <p:cNvSpPr/>
            <p:nvPr/>
          </p:nvSpPr>
          <p:spPr>
            <a:xfrm>
              <a:off x="6517374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3" name="pt4413"/>
            <p:cNvSpPr/>
            <p:nvPr/>
          </p:nvSpPr>
          <p:spPr>
            <a:xfrm>
              <a:off x="7268194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4" name="pt4414"/>
            <p:cNvSpPr/>
            <p:nvPr/>
          </p:nvSpPr>
          <p:spPr>
            <a:xfrm>
              <a:off x="6667538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5" name="pt4415"/>
            <p:cNvSpPr/>
            <p:nvPr/>
          </p:nvSpPr>
          <p:spPr>
            <a:xfrm>
              <a:off x="7168085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6" name="pt4416"/>
            <p:cNvSpPr/>
            <p:nvPr/>
          </p:nvSpPr>
          <p:spPr>
            <a:xfrm>
              <a:off x="6867757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7" name="pt4417"/>
            <p:cNvSpPr/>
            <p:nvPr/>
          </p:nvSpPr>
          <p:spPr>
            <a:xfrm>
              <a:off x="6066882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8" name="pt4418"/>
            <p:cNvSpPr/>
            <p:nvPr/>
          </p:nvSpPr>
          <p:spPr>
            <a:xfrm>
              <a:off x="6967866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9" name="pt4419"/>
            <p:cNvSpPr/>
            <p:nvPr/>
          </p:nvSpPr>
          <p:spPr>
            <a:xfrm>
              <a:off x="7017921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0" name="pt4420"/>
            <p:cNvSpPr/>
            <p:nvPr/>
          </p:nvSpPr>
          <p:spPr>
            <a:xfrm>
              <a:off x="6967866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1" name="pt4421"/>
            <p:cNvSpPr/>
            <p:nvPr/>
          </p:nvSpPr>
          <p:spPr>
            <a:xfrm>
              <a:off x="6667538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2" name="pt4422"/>
            <p:cNvSpPr/>
            <p:nvPr/>
          </p:nvSpPr>
          <p:spPr>
            <a:xfrm>
              <a:off x="6417265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3" name="pt4423"/>
            <p:cNvSpPr/>
            <p:nvPr/>
          </p:nvSpPr>
          <p:spPr>
            <a:xfrm>
              <a:off x="666753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4" name="pt4424"/>
            <p:cNvSpPr/>
            <p:nvPr/>
          </p:nvSpPr>
          <p:spPr>
            <a:xfrm>
              <a:off x="7268194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5" name="pt4425"/>
            <p:cNvSpPr/>
            <p:nvPr/>
          </p:nvSpPr>
          <p:spPr>
            <a:xfrm>
              <a:off x="6817702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6" name="pt4426"/>
            <p:cNvSpPr/>
            <p:nvPr/>
          </p:nvSpPr>
          <p:spPr>
            <a:xfrm>
              <a:off x="6667538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7" name="pt4427"/>
            <p:cNvSpPr/>
            <p:nvPr/>
          </p:nvSpPr>
          <p:spPr>
            <a:xfrm>
              <a:off x="7118030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8" name="pt4428"/>
            <p:cNvSpPr/>
            <p:nvPr/>
          </p:nvSpPr>
          <p:spPr>
            <a:xfrm>
              <a:off x="6317156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9" name="pt4429"/>
            <p:cNvSpPr/>
            <p:nvPr/>
          </p:nvSpPr>
          <p:spPr>
            <a:xfrm>
              <a:off x="6867757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0" name="pt4430"/>
            <p:cNvSpPr/>
            <p:nvPr/>
          </p:nvSpPr>
          <p:spPr>
            <a:xfrm>
              <a:off x="701792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1" name="pt4431"/>
            <p:cNvSpPr/>
            <p:nvPr/>
          </p:nvSpPr>
          <p:spPr>
            <a:xfrm>
              <a:off x="7368303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2" name="pt4432"/>
            <p:cNvSpPr/>
            <p:nvPr/>
          </p:nvSpPr>
          <p:spPr>
            <a:xfrm>
              <a:off x="6217046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3" name="pt4433"/>
            <p:cNvSpPr/>
            <p:nvPr/>
          </p:nvSpPr>
          <p:spPr>
            <a:xfrm>
              <a:off x="721813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4" name="pt4434"/>
            <p:cNvSpPr/>
            <p:nvPr/>
          </p:nvSpPr>
          <p:spPr>
            <a:xfrm>
              <a:off x="641726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5" name="pt4435"/>
            <p:cNvSpPr/>
            <p:nvPr/>
          </p:nvSpPr>
          <p:spPr>
            <a:xfrm>
              <a:off x="6166992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6" name="pt4436"/>
            <p:cNvSpPr/>
            <p:nvPr/>
          </p:nvSpPr>
          <p:spPr>
            <a:xfrm>
              <a:off x="6166992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7" name="pt4437"/>
            <p:cNvSpPr/>
            <p:nvPr/>
          </p:nvSpPr>
          <p:spPr>
            <a:xfrm>
              <a:off x="691781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8" name="pt4438"/>
            <p:cNvSpPr/>
            <p:nvPr/>
          </p:nvSpPr>
          <p:spPr>
            <a:xfrm>
              <a:off x="6166992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9" name="pt4439"/>
            <p:cNvSpPr/>
            <p:nvPr/>
          </p:nvSpPr>
          <p:spPr>
            <a:xfrm>
              <a:off x="6016828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0" name="pt4440"/>
            <p:cNvSpPr/>
            <p:nvPr/>
          </p:nvSpPr>
          <p:spPr>
            <a:xfrm>
              <a:off x="636721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1" name="pt4441"/>
            <p:cNvSpPr/>
            <p:nvPr/>
          </p:nvSpPr>
          <p:spPr>
            <a:xfrm>
              <a:off x="6267101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2" name="pt4442"/>
            <p:cNvSpPr/>
            <p:nvPr/>
          </p:nvSpPr>
          <p:spPr>
            <a:xfrm>
              <a:off x="6467320" y="29199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3" name="pt4443"/>
            <p:cNvSpPr/>
            <p:nvPr/>
          </p:nvSpPr>
          <p:spPr>
            <a:xfrm>
              <a:off x="6066882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4" name="pt4444"/>
            <p:cNvSpPr/>
            <p:nvPr/>
          </p:nvSpPr>
          <p:spPr>
            <a:xfrm>
              <a:off x="6417265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5" name="pt4445"/>
            <p:cNvSpPr/>
            <p:nvPr/>
          </p:nvSpPr>
          <p:spPr>
            <a:xfrm>
              <a:off x="5516281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6" name="pt4446"/>
            <p:cNvSpPr/>
            <p:nvPr/>
          </p:nvSpPr>
          <p:spPr>
            <a:xfrm>
              <a:off x="576655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7" name="pt4447"/>
            <p:cNvSpPr/>
            <p:nvPr/>
          </p:nvSpPr>
          <p:spPr>
            <a:xfrm>
              <a:off x="6066882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8" name="pt4448"/>
            <p:cNvSpPr/>
            <p:nvPr/>
          </p:nvSpPr>
          <p:spPr>
            <a:xfrm>
              <a:off x="6867757" y="400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9" name="pt4449"/>
            <p:cNvSpPr/>
            <p:nvPr/>
          </p:nvSpPr>
          <p:spPr>
            <a:xfrm>
              <a:off x="7468412" y="3580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0" name="pt4450"/>
            <p:cNvSpPr/>
            <p:nvPr/>
          </p:nvSpPr>
          <p:spPr>
            <a:xfrm>
              <a:off x="6767647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1" name="pt4451"/>
            <p:cNvSpPr/>
            <p:nvPr/>
          </p:nvSpPr>
          <p:spPr>
            <a:xfrm>
              <a:off x="6717593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2" name="pt4452"/>
            <p:cNvSpPr/>
            <p:nvPr/>
          </p:nvSpPr>
          <p:spPr>
            <a:xfrm>
              <a:off x="6617484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3" name="pt4453"/>
            <p:cNvSpPr/>
            <p:nvPr/>
          </p:nvSpPr>
          <p:spPr>
            <a:xfrm>
              <a:off x="5766555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4" name="pt4454"/>
            <p:cNvSpPr/>
            <p:nvPr/>
          </p:nvSpPr>
          <p:spPr>
            <a:xfrm>
              <a:off x="636721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5" name="pt4455"/>
            <p:cNvSpPr/>
            <p:nvPr/>
          </p:nvSpPr>
          <p:spPr>
            <a:xfrm>
              <a:off x="7017921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6" name="pt4456"/>
            <p:cNvSpPr/>
            <p:nvPr/>
          </p:nvSpPr>
          <p:spPr>
            <a:xfrm>
              <a:off x="6867757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7" name="pt4457"/>
            <p:cNvSpPr/>
            <p:nvPr/>
          </p:nvSpPr>
          <p:spPr>
            <a:xfrm>
              <a:off x="6717593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8" name="pt4458"/>
            <p:cNvSpPr/>
            <p:nvPr/>
          </p:nvSpPr>
          <p:spPr>
            <a:xfrm>
              <a:off x="6967866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9" name="pt4459"/>
            <p:cNvSpPr/>
            <p:nvPr/>
          </p:nvSpPr>
          <p:spPr>
            <a:xfrm>
              <a:off x="5716500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0" name="pt4460"/>
            <p:cNvSpPr/>
            <p:nvPr/>
          </p:nvSpPr>
          <p:spPr>
            <a:xfrm>
              <a:off x="7868850" y="35369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1" name="pt4461"/>
            <p:cNvSpPr/>
            <p:nvPr/>
          </p:nvSpPr>
          <p:spPr>
            <a:xfrm>
              <a:off x="6617484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2" name="pt4462"/>
            <p:cNvSpPr/>
            <p:nvPr/>
          </p:nvSpPr>
          <p:spPr>
            <a:xfrm>
              <a:off x="611693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3" name="pt4463"/>
            <p:cNvSpPr/>
            <p:nvPr/>
          </p:nvSpPr>
          <p:spPr>
            <a:xfrm>
              <a:off x="716808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4" name="pt4464"/>
            <p:cNvSpPr/>
            <p:nvPr/>
          </p:nvSpPr>
          <p:spPr>
            <a:xfrm>
              <a:off x="721813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5" name="pt4465"/>
            <p:cNvSpPr/>
            <p:nvPr/>
          </p:nvSpPr>
          <p:spPr>
            <a:xfrm>
              <a:off x="7067975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6" name="pt4466"/>
            <p:cNvSpPr/>
            <p:nvPr/>
          </p:nvSpPr>
          <p:spPr>
            <a:xfrm>
              <a:off x="6016828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7" name="pt4467"/>
            <p:cNvSpPr/>
            <p:nvPr/>
          </p:nvSpPr>
          <p:spPr>
            <a:xfrm>
              <a:off x="5766555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8" name="pt4468"/>
            <p:cNvSpPr/>
            <p:nvPr/>
          </p:nvSpPr>
          <p:spPr>
            <a:xfrm>
              <a:off x="5766555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9" name="pt4469"/>
            <p:cNvSpPr/>
            <p:nvPr/>
          </p:nvSpPr>
          <p:spPr>
            <a:xfrm>
              <a:off x="6066882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0" name="pt4470"/>
            <p:cNvSpPr/>
            <p:nvPr/>
          </p:nvSpPr>
          <p:spPr>
            <a:xfrm>
              <a:off x="6417265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1" name="pt4471"/>
            <p:cNvSpPr/>
            <p:nvPr/>
          </p:nvSpPr>
          <p:spPr>
            <a:xfrm>
              <a:off x="6617484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2" name="pt4472"/>
            <p:cNvSpPr/>
            <p:nvPr/>
          </p:nvSpPr>
          <p:spPr>
            <a:xfrm>
              <a:off x="651737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3" name="pt4473"/>
            <p:cNvSpPr/>
            <p:nvPr/>
          </p:nvSpPr>
          <p:spPr>
            <a:xfrm>
              <a:off x="6817702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4" name="pt4474"/>
            <p:cNvSpPr/>
            <p:nvPr/>
          </p:nvSpPr>
          <p:spPr>
            <a:xfrm>
              <a:off x="6367210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5" name="pt4475"/>
            <p:cNvSpPr/>
            <p:nvPr/>
          </p:nvSpPr>
          <p:spPr>
            <a:xfrm>
              <a:off x="7067975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6" name="pt4476"/>
            <p:cNvSpPr/>
            <p:nvPr/>
          </p:nvSpPr>
          <p:spPr>
            <a:xfrm>
              <a:off x="6567429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7" name="pt4477"/>
            <p:cNvSpPr/>
            <p:nvPr/>
          </p:nvSpPr>
          <p:spPr>
            <a:xfrm>
              <a:off x="6016828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8" name="pt4478"/>
            <p:cNvSpPr/>
            <p:nvPr/>
          </p:nvSpPr>
          <p:spPr>
            <a:xfrm>
              <a:off x="6867757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9" name="pt4479"/>
            <p:cNvSpPr/>
            <p:nvPr/>
          </p:nvSpPr>
          <p:spPr>
            <a:xfrm>
              <a:off x="6767647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0" name="pt4480"/>
            <p:cNvSpPr/>
            <p:nvPr/>
          </p:nvSpPr>
          <p:spPr>
            <a:xfrm>
              <a:off x="7218139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1" name="pt4481"/>
            <p:cNvSpPr/>
            <p:nvPr/>
          </p:nvSpPr>
          <p:spPr>
            <a:xfrm>
              <a:off x="6767647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2" name="pt4482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3" name="pt4483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4" name="pt4484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5" name="pt4485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6" name="pt4486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7" name="pt4487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8" name="pt4488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9" name="pt4489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0" name="pt4490"/>
            <p:cNvSpPr/>
            <p:nvPr/>
          </p:nvSpPr>
          <p:spPr>
            <a:xfrm>
              <a:off x="6867757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1" name="pt4491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2" name="pt4492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3" name="pt4493"/>
            <p:cNvSpPr/>
            <p:nvPr/>
          </p:nvSpPr>
          <p:spPr>
            <a:xfrm>
              <a:off x="7468412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4" name="pt4494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5" name="pt4495"/>
            <p:cNvSpPr/>
            <p:nvPr/>
          </p:nvSpPr>
          <p:spPr>
            <a:xfrm>
              <a:off x="6917811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6" name="pt4496"/>
            <p:cNvSpPr/>
            <p:nvPr/>
          </p:nvSpPr>
          <p:spPr>
            <a:xfrm>
              <a:off x="6967866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7" name="pt4497"/>
            <p:cNvSpPr/>
            <p:nvPr/>
          </p:nvSpPr>
          <p:spPr>
            <a:xfrm>
              <a:off x="636721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8" name="pt4498"/>
            <p:cNvSpPr/>
            <p:nvPr/>
          </p:nvSpPr>
          <p:spPr>
            <a:xfrm>
              <a:off x="6417265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9" name="pt4499"/>
            <p:cNvSpPr/>
            <p:nvPr/>
          </p:nvSpPr>
          <p:spPr>
            <a:xfrm>
              <a:off x="6817702" y="4840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0" name="pt4500"/>
            <p:cNvSpPr/>
            <p:nvPr/>
          </p:nvSpPr>
          <p:spPr>
            <a:xfrm>
              <a:off x="6617484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1" name="pt4501"/>
            <p:cNvSpPr/>
            <p:nvPr/>
          </p:nvSpPr>
          <p:spPr>
            <a:xfrm>
              <a:off x="6217046" y="444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2" name="pt4502"/>
            <p:cNvSpPr/>
            <p:nvPr/>
          </p:nvSpPr>
          <p:spPr>
            <a:xfrm>
              <a:off x="7318248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3" name="pt4503"/>
            <p:cNvSpPr/>
            <p:nvPr/>
          </p:nvSpPr>
          <p:spPr>
            <a:xfrm>
              <a:off x="7168085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4" name="pt4504"/>
            <p:cNvSpPr/>
            <p:nvPr/>
          </p:nvSpPr>
          <p:spPr>
            <a:xfrm>
              <a:off x="6967866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5" name="pt4505"/>
            <p:cNvSpPr/>
            <p:nvPr/>
          </p:nvSpPr>
          <p:spPr>
            <a:xfrm>
              <a:off x="661748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6" name="pt4506"/>
            <p:cNvSpPr/>
            <p:nvPr/>
          </p:nvSpPr>
          <p:spPr>
            <a:xfrm>
              <a:off x="6767647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7" name="pt4507"/>
            <p:cNvSpPr/>
            <p:nvPr/>
          </p:nvSpPr>
          <p:spPr>
            <a:xfrm>
              <a:off x="6116937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8" name="pt4508"/>
            <p:cNvSpPr/>
            <p:nvPr/>
          </p:nvSpPr>
          <p:spPr>
            <a:xfrm>
              <a:off x="6817702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9" name="pt4509"/>
            <p:cNvSpPr/>
            <p:nvPr/>
          </p:nvSpPr>
          <p:spPr>
            <a:xfrm>
              <a:off x="711803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0" name="pt4510"/>
            <p:cNvSpPr/>
            <p:nvPr/>
          </p:nvSpPr>
          <p:spPr>
            <a:xfrm>
              <a:off x="7918904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1" name="pt4511"/>
            <p:cNvSpPr/>
            <p:nvPr/>
          </p:nvSpPr>
          <p:spPr>
            <a:xfrm>
              <a:off x="6567429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2" name="pt4512"/>
            <p:cNvSpPr/>
            <p:nvPr/>
          </p:nvSpPr>
          <p:spPr>
            <a:xfrm>
              <a:off x="7618576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3" name="pt4513"/>
            <p:cNvSpPr/>
            <p:nvPr/>
          </p:nvSpPr>
          <p:spPr>
            <a:xfrm>
              <a:off x="6867757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4" name="pt4514"/>
            <p:cNvSpPr/>
            <p:nvPr/>
          </p:nvSpPr>
          <p:spPr>
            <a:xfrm>
              <a:off x="6317156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5" name="pt4515"/>
            <p:cNvSpPr/>
            <p:nvPr/>
          </p:nvSpPr>
          <p:spPr>
            <a:xfrm>
              <a:off x="7268194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6" name="pt4516"/>
            <p:cNvSpPr/>
            <p:nvPr/>
          </p:nvSpPr>
          <p:spPr>
            <a:xfrm>
              <a:off x="6717593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7" name="pt4517"/>
            <p:cNvSpPr/>
            <p:nvPr/>
          </p:nvSpPr>
          <p:spPr>
            <a:xfrm>
              <a:off x="691781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8" name="pt4518"/>
            <p:cNvSpPr/>
            <p:nvPr/>
          </p:nvSpPr>
          <p:spPr>
            <a:xfrm>
              <a:off x="5566336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9" name="pt4519"/>
            <p:cNvSpPr/>
            <p:nvPr/>
          </p:nvSpPr>
          <p:spPr>
            <a:xfrm>
              <a:off x="7718686" y="327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0" name="pt4520"/>
            <p:cNvSpPr/>
            <p:nvPr/>
          </p:nvSpPr>
          <p:spPr>
            <a:xfrm>
              <a:off x="6166992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1" name="pt4521"/>
            <p:cNvSpPr/>
            <p:nvPr/>
          </p:nvSpPr>
          <p:spPr>
            <a:xfrm>
              <a:off x="621704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2" name="pt4522"/>
            <p:cNvSpPr/>
            <p:nvPr/>
          </p:nvSpPr>
          <p:spPr>
            <a:xfrm>
              <a:off x="6417265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3" name="pt4523"/>
            <p:cNvSpPr/>
            <p:nvPr/>
          </p:nvSpPr>
          <p:spPr>
            <a:xfrm>
              <a:off x="6767647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4" name="pt4524"/>
            <p:cNvSpPr/>
            <p:nvPr/>
          </p:nvSpPr>
          <p:spPr>
            <a:xfrm>
              <a:off x="661748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5" name="pt4525"/>
            <p:cNvSpPr/>
            <p:nvPr/>
          </p:nvSpPr>
          <p:spPr>
            <a:xfrm>
              <a:off x="6667538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6" name="pt4526"/>
            <p:cNvSpPr/>
            <p:nvPr/>
          </p:nvSpPr>
          <p:spPr>
            <a:xfrm>
              <a:off x="7017921" y="27581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7" name="pt4527"/>
            <p:cNvSpPr/>
            <p:nvPr/>
          </p:nvSpPr>
          <p:spPr>
            <a:xfrm>
              <a:off x="571650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8" name="pt4528"/>
            <p:cNvSpPr/>
            <p:nvPr/>
          </p:nvSpPr>
          <p:spPr>
            <a:xfrm>
              <a:off x="5616391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9" name="pt4529"/>
            <p:cNvSpPr/>
            <p:nvPr/>
          </p:nvSpPr>
          <p:spPr>
            <a:xfrm>
              <a:off x="6467320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0" name="pt4530"/>
            <p:cNvSpPr/>
            <p:nvPr/>
          </p:nvSpPr>
          <p:spPr>
            <a:xfrm>
              <a:off x="6517374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1" name="pt4531"/>
            <p:cNvSpPr/>
            <p:nvPr/>
          </p:nvSpPr>
          <p:spPr>
            <a:xfrm>
              <a:off x="7168085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2" name="pt4532"/>
            <p:cNvSpPr/>
            <p:nvPr/>
          </p:nvSpPr>
          <p:spPr>
            <a:xfrm>
              <a:off x="6717593" y="28944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3" name="pt4533"/>
            <p:cNvSpPr/>
            <p:nvPr/>
          </p:nvSpPr>
          <p:spPr>
            <a:xfrm>
              <a:off x="6517374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4" name="pt4534"/>
            <p:cNvSpPr/>
            <p:nvPr/>
          </p:nvSpPr>
          <p:spPr>
            <a:xfrm>
              <a:off x="7268194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5" name="pt4535"/>
            <p:cNvSpPr/>
            <p:nvPr/>
          </p:nvSpPr>
          <p:spPr>
            <a:xfrm>
              <a:off x="6417265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6" name="pt4536"/>
            <p:cNvSpPr/>
            <p:nvPr/>
          </p:nvSpPr>
          <p:spPr>
            <a:xfrm>
              <a:off x="7067975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7" name="pt4537"/>
            <p:cNvSpPr/>
            <p:nvPr/>
          </p:nvSpPr>
          <p:spPr>
            <a:xfrm>
              <a:off x="651737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8" name="pt4538"/>
            <p:cNvSpPr/>
            <p:nvPr/>
          </p:nvSpPr>
          <p:spPr>
            <a:xfrm>
              <a:off x="6016828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9" name="pt4539"/>
            <p:cNvSpPr/>
            <p:nvPr/>
          </p:nvSpPr>
          <p:spPr>
            <a:xfrm>
              <a:off x="6667538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0" name="pt4540"/>
            <p:cNvSpPr/>
            <p:nvPr/>
          </p:nvSpPr>
          <p:spPr>
            <a:xfrm>
              <a:off x="6066882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1" name="pt4541"/>
            <p:cNvSpPr/>
            <p:nvPr/>
          </p:nvSpPr>
          <p:spPr>
            <a:xfrm>
              <a:off x="6467320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2" name="pt4542"/>
            <p:cNvSpPr/>
            <p:nvPr/>
          </p:nvSpPr>
          <p:spPr>
            <a:xfrm>
              <a:off x="5916719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3" name="pt4543"/>
            <p:cNvSpPr/>
            <p:nvPr/>
          </p:nvSpPr>
          <p:spPr>
            <a:xfrm>
              <a:off x="5916719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4" name="pt4544"/>
            <p:cNvSpPr/>
            <p:nvPr/>
          </p:nvSpPr>
          <p:spPr>
            <a:xfrm>
              <a:off x="5966773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5" name="pt4545"/>
            <p:cNvSpPr/>
            <p:nvPr/>
          </p:nvSpPr>
          <p:spPr>
            <a:xfrm>
              <a:off x="5816609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6" name="pt4546"/>
            <p:cNvSpPr/>
            <p:nvPr/>
          </p:nvSpPr>
          <p:spPr>
            <a:xfrm>
              <a:off x="7468412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7" name="pt4547"/>
            <p:cNvSpPr/>
            <p:nvPr/>
          </p:nvSpPr>
          <p:spPr>
            <a:xfrm>
              <a:off x="5466227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8" name="pt4548"/>
            <p:cNvSpPr/>
            <p:nvPr/>
          </p:nvSpPr>
          <p:spPr>
            <a:xfrm>
              <a:off x="5416172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9" name="pt4549"/>
            <p:cNvSpPr/>
            <p:nvPr/>
          </p:nvSpPr>
          <p:spPr>
            <a:xfrm>
              <a:off x="6817702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0" name="pt4550"/>
            <p:cNvSpPr/>
            <p:nvPr/>
          </p:nvSpPr>
          <p:spPr>
            <a:xfrm>
              <a:off x="6166992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1" name="pt4551"/>
            <p:cNvSpPr/>
            <p:nvPr/>
          </p:nvSpPr>
          <p:spPr>
            <a:xfrm>
              <a:off x="5816609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2" name="pt4552"/>
            <p:cNvSpPr/>
            <p:nvPr/>
          </p:nvSpPr>
          <p:spPr>
            <a:xfrm>
              <a:off x="7017921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3" name="pt4553"/>
            <p:cNvSpPr/>
            <p:nvPr/>
          </p:nvSpPr>
          <p:spPr>
            <a:xfrm>
              <a:off x="6166992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4" name="pt4554"/>
            <p:cNvSpPr/>
            <p:nvPr/>
          </p:nvSpPr>
          <p:spPr>
            <a:xfrm>
              <a:off x="6116937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5" name="pt4555"/>
            <p:cNvSpPr/>
            <p:nvPr/>
          </p:nvSpPr>
          <p:spPr>
            <a:xfrm>
              <a:off x="5266008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6" name="pt4556"/>
            <p:cNvSpPr/>
            <p:nvPr/>
          </p:nvSpPr>
          <p:spPr>
            <a:xfrm>
              <a:off x="5165899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7" name="pt4557"/>
            <p:cNvSpPr/>
            <p:nvPr/>
          </p:nvSpPr>
          <p:spPr>
            <a:xfrm>
              <a:off x="6116937" y="3162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8" name="pt4558"/>
            <p:cNvSpPr/>
            <p:nvPr/>
          </p:nvSpPr>
          <p:spPr>
            <a:xfrm>
              <a:off x="601682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9" name="pt4559"/>
            <p:cNvSpPr/>
            <p:nvPr/>
          </p:nvSpPr>
          <p:spPr>
            <a:xfrm>
              <a:off x="6066882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0" name="pt4560"/>
            <p:cNvSpPr/>
            <p:nvPr/>
          </p:nvSpPr>
          <p:spPr>
            <a:xfrm>
              <a:off x="5266008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1" name="pt4561"/>
            <p:cNvSpPr/>
            <p:nvPr/>
          </p:nvSpPr>
          <p:spPr>
            <a:xfrm>
              <a:off x="5716500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2" name="pt4562"/>
            <p:cNvSpPr/>
            <p:nvPr/>
          </p:nvSpPr>
          <p:spPr>
            <a:xfrm>
              <a:off x="6217046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3" name="pt4563"/>
            <p:cNvSpPr/>
            <p:nvPr/>
          </p:nvSpPr>
          <p:spPr>
            <a:xfrm>
              <a:off x="6467320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4" name="pt4564"/>
            <p:cNvSpPr/>
            <p:nvPr/>
          </p:nvSpPr>
          <p:spPr>
            <a:xfrm>
              <a:off x="5516281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5" name="pt4565"/>
            <p:cNvSpPr/>
            <p:nvPr/>
          </p:nvSpPr>
          <p:spPr>
            <a:xfrm>
              <a:off x="5366118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6" name="pt4566"/>
            <p:cNvSpPr/>
            <p:nvPr/>
          </p:nvSpPr>
          <p:spPr>
            <a:xfrm>
              <a:off x="6717593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7" name="pt4567"/>
            <p:cNvSpPr/>
            <p:nvPr/>
          </p:nvSpPr>
          <p:spPr>
            <a:xfrm>
              <a:off x="571650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8" name="pt4568"/>
            <p:cNvSpPr/>
            <p:nvPr/>
          </p:nvSpPr>
          <p:spPr>
            <a:xfrm>
              <a:off x="6817702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9" name="pt4569"/>
            <p:cNvSpPr/>
            <p:nvPr/>
          </p:nvSpPr>
          <p:spPr>
            <a:xfrm>
              <a:off x="6016828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0" name="pt4570"/>
            <p:cNvSpPr/>
            <p:nvPr/>
          </p:nvSpPr>
          <p:spPr>
            <a:xfrm>
              <a:off x="6517374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1" name="pt4571"/>
            <p:cNvSpPr/>
            <p:nvPr/>
          </p:nvSpPr>
          <p:spPr>
            <a:xfrm>
              <a:off x="661748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2" name="pt4572"/>
            <p:cNvSpPr/>
            <p:nvPr/>
          </p:nvSpPr>
          <p:spPr>
            <a:xfrm>
              <a:off x="656742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3" name="pt4573"/>
            <p:cNvSpPr/>
            <p:nvPr/>
          </p:nvSpPr>
          <p:spPr>
            <a:xfrm>
              <a:off x="551628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4" name="pt4574"/>
            <p:cNvSpPr/>
            <p:nvPr/>
          </p:nvSpPr>
          <p:spPr>
            <a:xfrm>
              <a:off x="541617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5" name="pt4575"/>
            <p:cNvSpPr/>
            <p:nvPr/>
          </p:nvSpPr>
          <p:spPr>
            <a:xfrm>
              <a:off x="581660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6" name="pt4576"/>
            <p:cNvSpPr/>
            <p:nvPr/>
          </p:nvSpPr>
          <p:spPr>
            <a:xfrm>
              <a:off x="5966773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7" name="pt4577"/>
            <p:cNvSpPr/>
            <p:nvPr/>
          </p:nvSpPr>
          <p:spPr>
            <a:xfrm>
              <a:off x="5766555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8" name="pt4578"/>
            <p:cNvSpPr/>
            <p:nvPr/>
          </p:nvSpPr>
          <p:spPr>
            <a:xfrm>
              <a:off x="7268194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9" name="pt4579"/>
            <p:cNvSpPr/>
            <p:nvPr/>
          </p:nvSpPr>
          <p:spPr>
            <a:xfrm>
              <a:off x="5616391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0" name="pt4580"/>
            <p:cNvSpPr/>
            <p:nvPr/>
          </p:nvSpPr>
          <p:spPr>
            <a:xfrm>
              <a:off x="636721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1" name="pt4581"/>
            <p:cNvSpPr/>
            <p:nvPr/>
          </p:nvSpPr>
          <p:spPr>
            <a:xfrm>
              <a:off x="5866664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2" name="pt4582"/>
            <p:cNvSpPr/>
            <p:nvPr/>
          </p:nvSpPr>
          <p:spPr>
            <a:xfrm>
              <a:off x="5866664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3" name="pt4583"/>
            <p:cNvSpPr/>
            <p:nvPr/>
          </p:nvSpPr>
          <p:spPr>
            <a:xfrm>
              <a:off x="5416172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4" name="pt4584"/>
            <p:cNvSpPr/>
            <p:nvPr/>
          </p:nvSpPr>
          <p:spPr>
            <a:xfrm>
              <a:off x="591671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5" name="pt4585"/>
            <p:cNvSpPr/>
            <p:nvPr/>
          </p:nvSpPr>
          <p:spPr>
            <a:xfrm>
              <a:off x="606688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6" name="pt4586"/>
            <p:cNvSpPr/>
            <p:nvPr/>
          </p:nvSpPr>
          <p:spPr>
            <a:xfrm>
              <a:off x="6066882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7" name="pt4587"/>
            <p:cNvSpPr/>
            <p:nvPr/>
          </p:nvSpPr>
          <p:spPr>
            <a:xfrm>
              <a:off x="6217046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8" name="pt4588"/>
            <p:cNvSpPr/>
            <p:nvPr/>
          </p:nvSpPr>
          <p:spPr>
            <a:xfrm>
              <a:off x="5816609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9" name="pt4589"/>
            <p:cNvSpPr/>
            <p:nvPr/>
          </p:nvSpPr>
          <p:spPr>
            <a:xfrm>
              <a:off x="6066882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0" name="pt4590"/>
            <p:cNvSpPr/>
            <p:nvPr/>
          </p:nvSpPr>
          <p:spPr>
            <a:xfrm>
              <a:off x="7418358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1" name="pt4591"/>
            <p:cNvSpPr/>
            <p:nvPr/>
          </p:nvSpPr>
          <p:spPr>
            <a:xfrm>
              <a:off x="6317156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2" name="pt4592"/>
            <p:cNvSpPr/>
            <p:nvPr/>
          </p:nvSpPr>
          <p:spPr>
            <a:xfrm>
              <a:off x="6567429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3" name="pt4593"/>
            <p:cNvSpPr/>
            <p:nvPr/>
          </p:nvSpPr>
          <p:spPr>
            <a:xfrm>
              <a:off x="6817702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4" name="pt4594"/>
            <p:cNvSpPr/>
            <p:nvPr/>
          </p:nvSpPr>
          <p:spPr>
            <a:xfrm>
              <a:off x="5866664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5" name="pt4595"/>
            <p:cNvSpPr/>
            <p:nvPr/>
          </p:nvSpPr>
          <p:spPr>
            <a:xfrm>
              <a:off x="6567429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6" name="pt4596"/>
            <p:cNvSpPr/>
            <p:nvPr/>
          </p:nvSpPr>
          <p:spPr>
            <a:xfrm>
              <a:off x="6817702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7" name="pt4597"/>
            <p:cNvSpPr/>
            <p:nvPr/>
          </p:nvSpPr>
          <p:spPr>
            <a:xfrm>
              <a:off x="6267101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8" name="pt4598"/>
            <p:cNvSpPr/>
            <p:nvPr/>
          </p:nvSpPr>
          <p:spPr>
            <a:xfrm>
              <a:off x="5966773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9" name="pt4599"/>
            <p:cNvSpPr/>
            <p:nvPr/>
          </p:nvSpPr>
          <p:spPr>
            <a:xfrm>
              <a:off x="5165899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0" name="pt4600"/>
            <p:cNvSpPr/>
            <p:nvPr/>
          </p:nvSpPr>
          <p:spPr>
            <a:xfrm>
              <a:off x="6016828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1" name="pt4601"/>
            <p:cNvSpPr/>
            <p:nvPr/>
          </p:nvSpPr>
          <p:spPr>
            <a:xfrm>
              <a:off x="656742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2" name="pt4602"/>
            <p:cNvSpPr/>
            <p:nvPr/>
          </p:nvSpPr>
          <p:spPr>
            <a:xfrm>
              <a:off x="7118030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3" name="pt4603"/>
            <p:cNvSpPr/>
            <p:nvPr/>
          </p:nvSpPr>
          <p:spPr>
            <a:xfrm>
              <a:off x="576655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4" name="pt4604"/>
            <p:cNvSpPr/>
            <p:nvPr/>
          </p:nvSpPr>
          <p:spPr>
            <a:xfrm>
              <a:off x="6267101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5" name="pt4605"/>
            <p:cNvSpPr/>
            <p:nvPr/>
          </p:nvSpPr>
          <p:spPr>
            <a:xfrm>
              <a:off x="636721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6" name="pt4606"/>
            <p:cNvSpPr/>
            <p:nvPr/>
          </p:nvSpPr>
          <p:spPr>
            <a:xfrm>
              <a:off x="5916719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7" name="pt4607"/>
            <p:cNvSpPr/>
            <p:nvPr/>
          </p:nvSpPr>
          <p:spPr>
            <a:xfrm>
              <a:off x="6817702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8" name="pt4608"/>
            <p:cNvSpPr/>
            <p:nvPr/>
          </p:nvSpPr>
          <p:spPr>
            <a:xfrm>
              <a:off x="681770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9" name="pt4609"/>
            <p:cNvSpPr/>
            <p:nvPr/>
          </p:nvSpPr>
          <p:spPr>
            <a:xfrm>
              <a:off x="6016828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0" name="pt4610"/>
            <p:cNvSpPr/>
            <p:nvPr/>
          </p:nvSpPr>
          <p:spPr>
            <a:xfrm>
              <a:off x="681770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1" name="pt4611"/>
            <p:cNvSpPr/>
            <p:nvPr/>
          </p:nvSpPr>
          <p:spPr>
            <a:xfrm>
              <a:off x="5966773" y="3990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2" name="pt4612"/>
            <p:cNvSpPr/>
            <p:nvPr/>
          </p:nvSpPr>
          <p:spPr>
            <a:xfrm>
              <a:off x="6116937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3" name="pt4613"/>
            <p:cNvSpPr/>
            <p:nvPr/>
          </p:nvSpPr>
          <p:spPr>
            <a:xfrm>
              <a:off x="56664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4" name="pt4614"/>
            <p:cNvSpPr/>
            <p:nvPr/>
          </p:nvSpPr>
          <p:spPr>
            <a:xfrm>
              <a:off x="5716500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5" name="pt4615"/>
            <p:cNvSpPr/>
            <p:nvPr/>
          </p:nvSpPr>
          <p:spPr>
            <a:xfrm>
              <a:off x="5916719" y="53576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6" name="pt4616"/>
            <p:cNvSpPr/>
            <p:nvPr/>
          </p:nvSpPr>
          <p:spPr>
            <a:xfrm>
              <a:off x="6016828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7" name="pt4617"/>
            <p:cNvSpPr/>
            <p:nvPr/>
          </p:nvSpPr>
          <p:spPr>
            <a:xfrm>
              <a:off x="6267101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8" name="pt4618"/>
            <p:cNvSpPr/>
            <p:nvPr/>
          </p:nvSpPr>
          <p:spPr>
            <a:xfrm>
              <a:off x="6667538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9" name="pt4619"/>
            <p:cNvSpPr/>
            <p:nvPr/>
          </p:nvSpPr>
          <p:spPr>
            <a:xfrm>
              <a:off x="611693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0" name="pt4620"/>
            <p:cNvSpPr/>
            <p:nvPr/>
          </p:nvSpPr>
          <p:spPr>
            <a:xfrm>
              <a:off x="7168085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1" name="pt4621"/>
            <p:cNvSpPr/>
            <p:nvPr/>
          </p:nvSpPr>
          <p:spPr>
            <a:xfrm>
              <a:off x="6417265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2" name="pt4622"/>
            <p:cNvSpPr/>
            <p:nvPr/>
          </p:nvSpPr>
          <p:spPr>
            <a:xfrm>
              <a:off x="6016828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3" name="pt4623"/>
            <p:cNvSpPr/>
            <p:nvPr/>
          </p:nvSpPr>
          <p:spPr>
            <a:xfrm>
              <a:off x="6667538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4" name="pt4624"/>
            <p:cNvSpPr/>
            <p:nvPr/>
          </p:nvSpPr>
          <p:spPr>
            <a:xfrm>
              <a:off x="6066882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5" name="pt4625"/>
            <p:cNvSpPr/>
            <p:nvPr/>
          </p:nvSpPr>
          <p:spPr>
            <a:xfrm>
              <a:off x="5666445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6" name="pt4626"/>
            <p:cNvSpPr/>
            <p:nvPr/>
          </p:nvSpPr>
          <p:spPr>
            <a:xfrm>
              <a:off x="5866664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7" name="pt4627"/>
            <p:cNvSpPr/>
            <p:nvPr/>
          </p:nvSpPr>
          <p:spPr>
            <a:xfrm>
              <a:off x="5966773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8" name="pt4628"/>
            <p:cNvSpPr/>
            <p:nvPr/>
          </p:nvSpPr>
          <p:spPr>
            <a:xfrm>
              <a:off x="5916719" y="3633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9" name="pt4629"/>
            <p:cNvSpPr/>
            <p:nvPr/>
          </p:nvSpPr>
          <p:spPr>
            <a:xfrm>
              <a:off x="591671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0" name="pt4630"/>
            <p:cNvSpPr/>
            <p:nvPr/>
          </p:nvSpPr>
          <p:spPr>
            <a:xfrm>
              <a:off x="6217046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1" name="pt4631"/>
            <p:cNvSpPr/>
            <p:nvPr/>
          </p:nvSpPr>
          <p:spPr>
            <a:xfrm>
              <a:off x="551628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2" name="pt4632"/>
            <p:cNvSpPr/>
            <p:nvPr/>
          </p:nvSpPr>
          <p:spPr>
            <a:xfrm>
              <a:off x="5816609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3" name="pt4633"/>
            <p:cNvSpPr/>
            <p:nvPr/>
          </p:nvSpPr>
          <p:spPr>
            <a:xfrm>
              <a:off x="6066882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4" name="pt4634"/>
            <p:cNvSpPr/>
            <p:nvPr/>
          </p:nvSpPr>
          <p:spPr>
            <a:xfrm>
              <a:off x="6717593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5" name="pt4635"/>
            <p:cNvSpPr/>
            <p:nvPr/>
          </p:nvSpPr>
          <p:spPr>
            <a:xfrm>
              <a:off x="6016828" y="3156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6" name="pt4636"/>
            <p:cNvSpPr/>
            <p:nvPr/>
          </p:nvSpPr>
          <p:spPr>
            <a:xfrm>
              <a:off x="6667538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7" name="pt4637"/>
            <p:cNvSpPr/>
            <p:nvPr/>
          </p:nvSpPr>
          <p:spPr>
            <a:xfrm>
              <a:off x="626710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8" name="pt4638"/>
            <p:cNvSpPr/>
            <p:nvPr/>
          </p:nvSpPr>
          <p:spPr>
            <a:xfrm>
              <a:off x="646732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9" name="pt4639"/>
            <p:cNvSpPr/>
            <p:nvPr/>
          </p:nvSpPr>
          <p:spPr>
            <a:xfrm>
              <a:off x="7017921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0" name="pt4640"/>
            <p:cNvSpPr/>
            <p:nvPr/>
          </p:nvSpPr>
          <p:spPr>
            <a:xfrm>
              <a:off x="5966773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1" name="pt4641"/>
            <p:cNvSpPr/>
            <p:nvPr/>
          </p:nvSpPr>
          <p:spPr>
            <a:xfrm>
              <a:off x="581660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2" name="pt4642"/>
            <p:cNvSpPr/>
            <p:nvPr/>
          </p:nvSpPr>
          <p:spPr>
            <a:xfrm>
              <a:off x="6267101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3" name="pt4643"/>
            <p:cNvSpPr/>
            <p:nvPr/>
          </p:nvSpPr>
          <p:spPr>
            <a:xfrm>
              <a:off x="5716500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4" name="pt4644"/>
            <p:cNvSpPr/>
            <p:nvPr/>
          </p:nvSpPr>
          <p:spPr>
            <a:xfrm>
              <a:off x="5916719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5" name="pt4645"/>
            <p:cNvSpPr/>
            <p:nvPr/>
          </p:nvSpPr>
          <p:spPr>
            <a:xfrm>
              <a:off x="6817702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6" name="pt4646"/>
            <p:cNvSpPr/>
            <p:nvPr/>
          </p:nvSpPr>
          <p:spPr>
            <a:xfrm>
              <a:off x="5966773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7" name="pt4647"/>
            <p:cNvSpPr/>
            <p:nvPr/>
          </p:nvSpPr>
          <p:spPr>
            <a:xfrm>
              <a:off x="5666445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8" name="pt4648"/>
            <p:cNvSpPr/>
            <p:nvPr/>
          </p:nvSpPr>
          <p:spPr>
            <a:xfrm>
              <a:off x="5766555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9" name="pt4649"/>
            <p:cNvSpPr/>
            <p:nvPr/>
          </p:nvSpPr>
          <p:spPr>
            <a:xfrm>
              <a:off x="5316063" y="263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0" name="pt4650"/>
            <p:cNvSpPr/>
            <p:nvPr/>
          </p:nvSpPr>
          <p:spPr>
            <a:xfrm>
              <a:off x="6217046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1" name="pt4651"/>
            <p:cNvSpPr/>
            <p:nvPr/>
          </p:nvSpPr>
          <p:spPr>
            <a:xfrm>
              <a:off x="6317156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2" name="pt4652"/>
            <p:cNvSpPr/>
            <p:nvPr/>
          </p:nvSpPr>
          <p:spPr>
            <a:xfrm>
              <a:off x="6116937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3" name="pt4653"/>
            <p:cNvSpPr/>
            <p:nvPr/>
          </p:nvSpPr>
          <p:spPr>
            <a:xfrm>
              <a:off x="6617484" y="4834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4" name="pt4654"/>
            <p:cNvSpPr/>
            <p:nvPr/>
          </p:nvSpPr>
          <p:spPr>
            <a:xfrm>
              <a:off x="581660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5" name="pt4655"/>
            <p:cNvSpPr/>
            <p:nvPr/>
          </p:nvSpPr>
          <p:spPr>
            <a:xfrm>
              <a:off x="6767647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6" name="pt4656"/>
            <p:cNvSpPr/>
            <p:nvPr/>
          </p:nvSpPr>
          <p:spPr>
            <a:xfrm>
              <a:off x="5816609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7" name="pt4657"/>
            <p:cNvSpPr/>
            <p:nvPr/>
          </p:nvSpPr>
          <p:spPr>
            <a:xfrm>
              <a:off x="631715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8" name="pt4658"/>
            <p:cNvSpPr/>
            <p:nvPr/>
          </p:nvSpPr>
          <p:spPr>
            <a:xfrm>
              <a:off x="5416172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9" name="pt4659"/>
            <p:cNvSpPr/>
            <p:nvPr/>
          </p:nvSpPr>
          <p:spPr>
            <a:xfrm>
              <a:off x="706797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0" name="pt4660"/>
            <p:cNvSpPr/>
            <p:nvPr/>
          </p:nvSpPr>
          <p:spPr>
            <a:xfrm>
              <a:off x="661748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1" name="pt4661"/>
            <p:cNvSpPr/>
            <p:nvPr/>
          </p:nvSpPr>
          <p:spPr>
            <a:xfrm>
              <a:off x="6166992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2" name="pt4662"/>
            <p:cNvSpPr/>
            <p:nvPr/>
          </p:nvSpPr>
          <p:spPr>
            <a:xfrm>
              <a:off x="6417265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3" name="pt4663"/>
            <p:cNvSpPr/>
            <p:nvPr/>
          </p:nvSpPr>
          <p:spPr>
            <a:xfrm>
              <a:off x="5516281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4" name="pt4664"/>
            <p:cNvSpPr/>
            <p:nvPr/>
          </p:nvSpPr>
          <p:spPr>
            <a:xfrm>
              <a:off x="5666445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5" name="pt4665"/>
            <p:cNvSpPr/>
            <p:nvPr/>
          </p:nvSpPr>
          <p:spPr>
            <a:xfrm>
              <a:off x="591671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6" name="pt4666"/>
            <p:cNvSpPr/>
            <p:nvPr/>
          </p:nvSpPr>
          <p:spPr>
            <a:xfrm>
              <a:off x="561639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7" name="pt4667"/>
            <p:cNvSpPr/>
            <p:nvPr/>
          </p:nvSpPr>
          <p:spPr>
            <a:xfrm>
              <a:off x="656742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8" name="pt4668"/>
            <p:cNvSpPr/>
            <p:nvPr/>
          </p:nvSpPr>
          <p:spPr>
            <a:xfrm>
              <a:off x="6667538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9" name="pt4669"/>
            <p:cNvSpPr/>
            <p:nvPr/>
          </p:nvSpPr>
          <p:spPr>
            <a:xfrm>
              <a:off x="6767647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0" name="pt4670"/>
            <p:cNvSpPr/>
            <p:nvPr/>
          </p:nvSpPr>
          <p:spPr>
            <a:xfrm>
              <a:off x="6166992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1" name="pt4671"/>
            <p:cNvSpPr/>
            <p:nvPr/>
          </p:nvSpPr>
          <p:spPr>
            <a:xfrm>
              <a:off x="5566336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2" name="pt4672"/>
            <p:cNvSpPr/>
            <p:nvPr/>
          </p:nvSpPr>
          <p:spPr>
            <a:xfrm>
              <a:off x="5816609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3" name="pt4673"/>
            <p:cNvSpPr/>
            <p:nvPr/>
          </p:nvSpPr>
          <p:spPr>
            <a:xfrm>
              <a:off x="5666445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4" name="pt4674"/>
            <p:cNvSpPr/>
            <p:nvPr/>
          </p:nvSpPr>
          <p:spPr>
            <a:xfrm>
              <a:off x="6567429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5" name="pt4675"/>
            <p:cNvSpPr/>
            <p:nvPr/>
          </p:nvSpPr>
          <p:spPr>
            <a:xfrm>
              <a:off x="7067975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6" name="pt4676"/>
            <p:cNvSpPr/>
            <p:nvPr/>
          </p:nvSpPr>
          <p:spPr>
            <a:xfrm>
              <a:off x="6317156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7" name="pt4677"/>
            <p:cNvSpPr/>
            <p:nvPr/>
          </p:nvSpPr>
          <p:spPr>
            <a:xfrm>
              <a:off x="5716500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8" name="pt4678"/>
            <p:cNvSpPr/>
            <p:nvPr/>
          </p:nvSpPr>
          <p:spPr>
            <a:xfrm>
              <a:off x="6016828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9" name="pt4679"/>
            <p:cNvSpPr/>
            <p:nvPr/>
          </p:nvSpPr>
          <p:spPr>
            <a:xfrm>
              <a:off x="7718686" y="2687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0" name="pt4680"/>
            <p:cNvSpPr/>
            <p:nvPr/>
          </p:nvSpPr>
          <p:spPr>
            <a:xfrm>
              <a:off x="566644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1" name="pt4681"/>
            <p:cNvSpPr/>
            <p:nvPr/>
          </p:nvSpPr>
          <p:spPr>
            <a:xfrm>
              <a:off x="5716500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2" name="pt4682"/>
            <p:cNvSpPr/>
            <p:nvPr/>
          </p:nvSpPr>
          <p:spPr>
            <a:xfrm>
              <a:off x="5666445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3" name="pt4683"/>
            <p:cNvSpPr/>
            <p:nvPr/>
          </p:nvSpPr>
          <p:spPr>
            <a:xfrm>
              <a:off x="6367210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4" name="pt4684"/>
            <p:cNvSpPr/>
            <p:nvPr/>
          </p:nvSpPr>
          <p:spPr>
            <a:xfrm>
              <a:off x="6317156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5" name="pt4685"/>
            <p:cNvSpPr/>
            <p:nvPr/>
          </p:nvSpPr>
          <p:spPr>
            <a:xfrm>
              <a:off x="5566336" y="360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6" name="pt4686"/>
            <p:cNvSpPr/>
            <p:nvPr/>
          </p:nvSpPr>
          <p:spPr>
            <a:xfrm>
              <a:off x="6517374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7" name="pt4687"/>
            <p:cNvSpPr/>
            <p:nvPr/>
          </p:nvSpPr>
          <p:spPr>
            <a:xfrm>
              <a:off x="606688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8" name="pt4688"/>
            <p:cNvSpPr/>
            <p:nvPr/>
          </p:nvSpPr>
          <p:spPr>
            <a:xfrm>
              <a:off x="6717593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9" name="pt4689"/>
            <p:cNvSpPr/>
            <p:nvPr/>
          </p:nvSpPr>
          <p:spPr>
            <a:xfrm>
              <a:off x="596677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0" name="pt4690"/>
            <p:cNvSpPr/>
            <p:nvPr/>
          </p:nvSpPr>
          <p:spPr>
            <a:xfrm>
              <a:off x="5866664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1" name="pt4691"/>
            <p:cNvSpPr/>
            <p:nvPr/>
          </p:nvSpPr>
          <p:spPr>
            <a:xfrm>
              <a:off x="7318248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2" name="pt4692"/>
            <p:cNvSpPr/>
            <p:nvPr/>
          </p:nvSpPr>
          <p:spPr>
            <a:xfrm>
              <a:off x="5165899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3" name="pt4693"/>
            <p:cNvSpPr/>
            <p:nvPr/>
          </p:nvSpPr>
          <p:spPr>
            <a:xfrm>
              <a:off x="5566336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4" name="pt4694"/>
            <p:cNvSpPr/>
            <p:nvPr/>
          </p:nvSpPr>
          <p:spPr>
            <a:xfrm>
              <a:off x="5215954" y="4069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5" name="pt4695"/>
            <p:cNvSpPr/>
            <p:nvPr/>
          </p:nvSpPr>
          <p:spPr>
            <a:xfrm>
              <a:off x="6116937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6" name="pt4696"/>
            <p:cNvSpPr/>
            <p:nvPr/>
          </p:nvSpPr>
          <p:spPr>
            <a:xfrm>
              <a:off x="5666445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7" name="pt4697"/>
            <p:cNvSpPr/>
            <p:nvPr/>
          </p:nvSpPr>
          <p:spPr>
            <a:xfrm>
              <a:off x="6667538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8" name="pt4698"/>
            <p:cNvSpPr/>
            <p:nvPr/>
          </p:nvSpPr>
          <p:spPr>
            <a:xfrm>
              <a:off x="5666445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9" name="pt4699"/>
            <p:cNvSpPr/>
            <p:nvPr/>
          </p:nvSpPr>
          <p:spPr>
            <a:xfrm>
              <a:off x="5616391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0" name="pt4700"/>
            <p:cNvSpPr/>
            <p:nvPr/>
          </p:nvSpPr>
          <p:spPr>
            <a:xfrm>
              <a:off x="5466227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1" name="pt4701"/>
            <p:cNvSpPr/>
            <p:nvPr/>
          </p:nvSpPr>
          <p:spPr>
            <a:xfrm>
              <a:off x="5566336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2" name="pt4702"/>
            <p:cNvSpPr/>
            <p:nvPr/>
          </p:nvSpPr>
          <p:spPr>
            <a:xfrm>
              <a:off x="6417265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3" name="pt4703"/>
            <p:cNvSpPr/>
            <p:nvPr/>
          </p:nvSpPr>
          <p:spPr>
            <a:xfrm>
              <a:off x="571650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4" name="pt4704"/>
            <p:cNvSpPr/>
            <p:nvPr/>
          </p:nvSpPr>
          <p:spPr>
            <a:xfrm>
              <a:off x="6317156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5" name="pt4705"/>
            <p:cNvSpPr/>
            <p:nvPr/>
          </p:nvSpPr>
          <p:spPr>
            <a:xfrm>
              <a:off x="5766555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6" name="pt4706"/>
            <p:cNvSpPr/>
            <p:nvPr/>
          </p:nvSpPr>
          <p:spPr>
            <a:xfrm>
              <a:off x="5866664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7" name="pt4707"/>
            <p:cNvSpPr/>
            <p:nvPr/>
          </p:nvSpPr>
          <p:spPr>
            <a:xfrm>
              <a:off x="5466227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8" name="pt4708"/>
            <p:cNvSpPr/>
            <p:nvPr/>
          </p:nvSpPr>
          <p:spPr>
            <a:xfrm>
              <a:off x="5766555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9" name="pt4709"/>
            <p:cNvSpPr/>
            <p:nvPr/>
          </p:nvSpPr>
          <p:spPr>
            <a:xfrm>
              <a:off x="5616391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0" name="pt4710"/>
            <p:cNvSpPr/>
            <p:nvPr/>
          </p:nvSpPr>
          <p:spPr>
            <a:xfrm>
              <a:off x="6066882" y="3214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1" name="pt4711"/>
            <p:cNvSpPr/>
            <p:nvPr/>
          </p:nvSpPr>
          <p:spPr>
            <a:xfrm>
              <a:off x="6066882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2" name="pt4712"/>
            <p:cNvSpPr/>
            <p:nvPr/>
          </p:nvSpPr>
          <p:spPr>
            <a:xfrm>
              <a:off x="5916719" y="3583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3" name="pt4713"/>
            <p:cNvSpPr/>
            <p:nvPr/>
          </p:nvSpPr>
          <p:spPr>
            <a:xfrm>
              <a:off x="6417265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4" name="pt4714"/>
            <p:cNvSpPr/>
            <p:nvPr/>
          </p:nvSpPr>
          <p:spPr>
            <a:xfrm>
              <a:off x="521595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5" name="pt4715"/>
            <p:cNvSpPr/>
            <p:nvPr/>
          </p:nvSpPr>
          <p:spPr>
            <a:xfrm>
              <a:off x="5716500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6" name="pt4716"/>
            <p:cNvSpPr/>
            <p:nvPr/>
          </p:nvSpPr>
          <p:spPr>
            <a:xfrm>
              <a:off x="6667538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7" name="pt4717"/>
            <p:cNvSpPr/>
            <p:nvPr/>
          </p:nvSpPr>
          <p:spPr>
            <a:xfrm>
              <a:off x="6667538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8" name="pt4718"/>
            <p:cNvSpPr/>
            <p:nvPr/>
          </p:nvSpPr>
          <p:spPr>
            <a:xfrm>
              <a:off x="5966773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9" name="pt4719"/>
            <p:cNvSpPr/>
            <p:nvPr/>
          </p:nvSpPr>
          <p:spPr>
            <a:xfrm>
              <a:off x="6217046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0" name="pt4720"/>
            <p:cNvSpPr/>
            <p:nvPr/>
          </p:nvSpPr>
          <p:spPr>
            <a:xfrm>
              <a:off x="6417265" y="31381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1" name="pt4721"/>
            <p:cNvSpPr/>
            <p:nvPr/>
          </p:nvSpPr>
          <p:spPr>
            <a:xfrm>
              <a:off x="6817702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2" name="pt4722"/>
            <p:cNvSpPr/>
            <p:nvPr/>
          </p:nvSpPr>
          <p:spPr>
            <a:xfrm>
              <a:off x="6066882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3" name="pt4723"/>
            <p:cNvSpPr/>
            <p:nvPr/>
          </p:nvSpPr>
          <p:spPr>
            <a:xfrm>
              <a:off x="646732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4" name="pt4724"/>
            <p:cNvSpPr/>
            <p:nvPr/>
          </p:nvSpPr>
          <p:spPr>
            <a:xfrm>
              <a:off x="6767647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5" name="pt4725"/>
            <p:cNvSpPr/>
            <p:nvPr/>
          </p:nvSpPr>
          <p:spPr>
            <a:xfrm>
              <a:off x="6116937" y="4443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6" name="pt4726"/>
            <p:cNvSpPr/>
            <p:nvPr/>
          </p:nvSpPr>
          <p:spPr>
            <a:xfrm>
              <a:off x="5866664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7" name="pt4727"/>
            <p:cNvSpPr/>
            <p:nvPr/>
          </p:nvSpPr>
          <p:spPr>
            <a:xfrm>
              <a:off x="6817702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8" name="pt4728"/>
            <p:cNvSpPr/>
            <p:nvPr/>
          </p:nvSpPr>
          <p:spPr>
            <a:xfrm>
              <a:off x="6267101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9" name="pt4729"/>
            <p:cNvSpPr/>
            <p:nvPr/>
          </p:nvSpPr>
          <p:spPr>
            <a:xfrm>
              <a:off x="616699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0" name="pt4730"/>
            <p:cNvSpPr/>
            <p:nvPr/>
          </p:nvSpPr>
          <p:spPr>
            <a:xfrm>
              <a:off x="5165899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1" name="pt4731"/>
            <p:cNvSpPr/>
            <p:nvPr/>
          </p:nvSpPr>
          <p:spPr>
            <a:xfrm>
              <a:off x="6317156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2" name="pt4732"/>
            <p:cNvSpPr/>
            <p:nvPr/>
          </p:nvSpPr>
          <p:spPr>
            <a:xfrm>
              <a:off x="5766555" y="3201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3" name="pt4733"/>
            <p:cNvSpPr/>
            <p:nvPr/>
          </p:nvSpPr>
          <p:spPr>
            <a:xfrm>
              <a:off x="6267101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4" name="pt4734"/>
            <p:cNvSpPr/>
            <p:nvPr/>
          </p:nvSpPr>
          <p:spPr>
            <a:xfrm>
              <a:off x="6517374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5" name="pt4735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6" name="pt4736"/>
            <p:cNvSpPr/>
            <p:nvPr/>
          </p:nvSpPr>
          <p:spPr>
            <a:xfrm>
              <a:off x="6116937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7" name="pt4737"/>
            <p:cNvSpPr/>
            <p:nvPr/>
          </p:nvSpPr>
          <p:spPr>
            <a:xfrm>
              <a:off x="6517374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8" name="pt4738"/>
            <p:cNvSpPr/>
            <p:nvPr/>
          </p:nvSpPr>
          <p:spPr>
            <a:xfrm>
              <a:off x="7067975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9" name="pt4739"/>
            <p:cNvSpPr/>
            <p:nvPr/>
          </p:nvSpPr>
          <p:spPr>
            <a:xfrm>
              <a:off x="6317156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0" name="pt4740"/>
            <p:cNvSpPr/>
            <p:nvPr/>
          </p:nvSpPr>
          <p:spPr>
            <a:xfrm>
              <a:off x="6617484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1" name="pt4741"/>
            <p:cNvSpPr/>
            <p:nvPr/>
          </p:nvSpPr>
          <p:spPr>
            <a:xfrm>
              <a:off x="7017921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2" name="pt4742"/>
            <p:cNvSpPr/>
            <p:nvPr/>
          </p:nvSpPr>
          <p:spPr>
            <a:xfrm>
              <a:off x="5566336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3" name="pt4743"/>
            <p:cNvSpPr/>
            <p:nvPr/>
          </p:nvSpPr>
          <p:spPr>
            <a:xfrm>
              <a:off x="5766555" y="4077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4" name="pt4744"/>
            <p:cNvSpPr/>
            <p:nvPr/>
          </p:nvSpPr>
          <p:spPr>
            <a:xfrm>
              <a:off x="5516281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5" name="pt4745"/>
            <p:cNvSpPr/>
            <p:nvPr/>
          </p:nvSpPr>
          <p:spPr>
            <a:xfrm>
              <a:off x="6016828" y="360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6" name="pt4746"/>
            <p:cNvSpPr/>
            <p:nvPr/>
          </p:nvSpPr>
          <p:spPr>
            <a:xfrm>
              <a:off x="5866664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7" name="pt4747"/>
            <p:cNvSpPr/>
            <p:nvPr/>
          </p:nvSpPr>
          <p:spPr>
            <a:xfrm>
              <a:off x="6016828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8" name="pt4748"/>
            <p:cNvSpPr/>
            <p:nvPr/>
          </p:nvSpPr>
          <p:spPr>
            <a:xfrm>
              <a:off x="6367210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9" name="pt4749"/>
            <p:cNvSpPr/>
            <p:nvPr/>
          </p:nvSpPr>
          <p:spPr>
            <a:xfrm>
              <a:off x="596677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0" name="pt4750"/>
            <p:cNvSpPr/>
            <p:nvPr/>
          </p:nvSpPr>
          <p:spPr>
            <a:xfrm>
              <a:off x="5516281" y="39860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1" name="pt4751"/>
            <p:cNvSpPr/>
            <p:nvPr/>
          </p:nvSpPr>
          <p:spPr>
            <a:xfrm>
              <a:off x="6517374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2" name="pt4752"/>
            <p:cNvSpPr/>
            <p:nvPr/>
          </p:nvSpPr>
          <p:spPr>
            <a:xfrm>
              <a:off x="6817702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3" name="pt4753"/>
            <p:cNvSpPr/>
            <p:nvPr/>
          </p:nvSpPr>
          <p:spPr>
            <a:xfrm>
              <a:off x="6517374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4" name="pt4754"/>
            <p:cNvSpPr/>
            <p:nvPr/>
          </p:nvSpPr>
          <p:spPr>
            <a:xfrm>
              <a:off x="6166992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5" name="pt4755"/>
            <p:cNvSpPr/>
            <p:nvPr/>
          </p:nvSpPr>
          <p:spPr>
            <a:xfrm>
              <a:off x="6767647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6" name="pt4756"/>
            <p:cNvSpPr/>
            <p:nvPr/>
          </p:nvSpPr>
          <p:spPr>
            <a:xfrm>
              <a:off x="5666445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7" name="pt4757"/>
            <p:cNvSpPr/>
            <p:nvPr/>
          </p:nvSpPr>
          <p:spPr>
            <a:xfrm>
              <a:off x="5816609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8" name="pt4758"/>
            <p:cNvSpPr/>
            <p:nvPr/>
          </p:nvSpPr>
          <p:spPr>
            <a:xfrm>
              <a:off x="5916719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9" name="pt4759"/>
            <p:cNvSpPr/>
            <p:nvPr/>
          </p:nvSpPr>
          <p:spPr>
            <a:xfrm>
              <a:off x="6267101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0" name="pt4760"/>
            <p:cNvSpPr/>
            <p:nvPr/>
          </p:nvSpPr>
          <p:spPr>
            <a:xfrm>
              <a:off x="6667538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1" name="pt4761"/>
            <p:cNvSpPr/>
            <p:nvPr/>
          </p:nvSpPr>
          <p:spPr>
            <a:xfrm>
              <a:off x="5766555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2" name="pt4762"/>
            <p:cNvSpPr/>
            <p:nvPr/>
          </p:nvSpPr>
          <p:spPr>
            <a:xfrm>
              <a:off x="566644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3" name="pt4763"/>
            <p:cNvSpPr/>
            <p:nvPr/>
          </p:nvSpPr>
          <p:spPr>
            <a:xfrm>
              <a:off x="5666445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4" name="pt4764"/>
            <p:cNvSpPr/>
            <p:nvPr/>
          </p:nvSpPr>
          <p:spPr>
            <a:xfrm>
              <a:off x="591671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5" name="pt4765"/>
            <p:cNvSpPr/>
            <p:nvPr/>
          </p:nvSpPr>
          <p:spPr>
            <a:xfrm>
              <a:off x="5516281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6" name="pt4766"/>
            <p:cNvSpPr/>
            <p:nvPr/>
          </p:nvSpPr>
          <p:spPr>
            <a:xfrm>
              <a:off x="6317156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7" name="pt4767"/>
            <p:cNvSpPr/>
            <p:nvPr/>
          </p:nvSpPr>
          <p:spPr>
            <a:xfrm>
              <a:off x="6467320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8" name="pt4768"/>
            <p:cNvSpPr/>
            <p:nvPr/>
          </p:nvSpPr>
          <p:spPr>
            <a:xfrm>
              <a:off x="5716500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9" name="pt4769"/>
            <p:cNvSpPr/>
            <p:nvPr/>
          </p:nvSpPr>
          <p:spPr>
            <a:xfrm>
              <a:off x="5816609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0" name="pt4770"/>
            <p:cNvSpPr/>
            <p:nvPr/>
          </p:nvSpPr>
          <p:spPr>
            <a:xfrm>
              <a:off x="6166992" y="52933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1" name="pt4771"/>
            <p:cNvSpPr/>
            <p:nvPr/>
          </p:nvSpPr>
          <p:spPr>
            <a:xfrm>
              <a:off x="7067975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2" name="pt4772"/>
            <p:cNvSpPr/>
            <p:nvPr/>
          </p:nvSpPr>
          <p:spPr>
            <a:xfrm>
              <a:off x="6717593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3" name="pt4773"/>
            <p:cNvSpPr/>
            <p:nvPr/>
          </p:nvSpPr>
          <p:spPr>
            <a:xfrm>
              <a:off x="7017921" y="3523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4" name="pt4774"/>
            <p:cNvSpPr/>
            <p:nvPr/>
          </p:nvSpPr>
          <p:spPr>
            <a:xfrm>
              <a:off x="6166992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5" name="pt4775"/>
            <p:cNvSpPr/>
            <p:nvPr/>
          </p:nvSpPr>
          <p:spPr>
            <a:xfrm>
              <a:off x="576655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6" name="pt4776"/>
            <p:cNvSpPr/>
            <p:nvPr/>
          </p:nvSpPr>
          <p:spPr>
            <a:xfrm>
              <a:off x="5966773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7" name="pt4777"/>
            <p:cNvSpPr/>
            <p:nvPr/>
          </p:nvSpPr>
          <p:spPr>
            <a:xfrm>
              <a:off x="6066882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8" name="pt4778"/>
            <p:cNvSpPr/>
            <p:nvPr/>
          </p:nvSpPr>
          <p:spPr>
            <a:xfrm>
              <a:off x="6617484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9" name="pt4779"/>
            <p:cNvSpPr/>
            <p:nvPr/>
          </p:nvSpPr>
          <p:spPr>
            <a:xfrm>
              <a:off x="6867757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0" name="pt4780"/>
            <p:cNvSpPr/>
            <p:nvPr/>
          </p:nvSpPr>
          <p:spPr>
            <a:xfrm>
              <a:off x="5966773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1" name="pt4781"/>
            <p:cNvSpPr/>
            <p:nvPr/>
          </p:nvSpPr>
          <p:spPr>
            <a:xfrm>
              <a:off x="6116937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2" name="pt4782"/>
            <p:cNvSpPr/>
            <p:nvPr/>
          </p:nvSpPr>
          <p:spPr>
            <a:xfrm>
              <a:off x="5566336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3" name="pt4783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4" name="pt4784"/>
            <p:cNvSpPr/>
            <p:nvPr/>
          </p:nvSpPr>
          <p:spPr>
            <a:xfrm>
              <a:off x="6267101" y="4035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5" name="pt4785"/>
            <p:cNvSpPr/>
            <p:nvPr/>
          </p:nvSpPr>
          <p:spPr>
            <a:xfrm>
              <a:off x="5816609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6" name="pt4786"/>
            <p:cNvSpPr/>
            <p:nvPr/>
          </p:nvSpPr>
          <p:spPr>
            <a:xfrm>
              <a:off x="6467320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7" name="pt4787"/>
            <p:cNvSpPr/>
            <p:nvPr/>
          </p:nvSpPr>
          <p:spPr>
            <a:xfrm>
              <a:off x="6817702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8" name="pt4788"/>
            <p:cNvSpPr/>
            <p:nvPr/>
          </p:nvSpPr>
          <p:spPr>
            <a:xfrm>
              <a:off x="6767647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9" name="pt4789"/>
            <p:cNvSpPr/>
            <p:nvPr/>
          </p:nvSpPr>
          <p:spPr>
            <a:xfrm>
              <a:off x="6217046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0" name="pt4790"/>
            <p:cNvSpPr/>
            <p:nvPr/>
          </p:nvSpPr>
          <p:spPr>
            <a:xfrm>
              <a:off x="6016828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1" name="pt4791"/>
            <p:cNvSpPr/>
            <p:nvPr/>
          </p:nvSpPr>
          <p:spPr>
            <a:xfrm>
              <a:off x="6166992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2" name="pt4792"/>
            <p:cNvSpPr/>
            <p:nvPr/>
          </p:nvSpPr>
          <p:spPr>
            <a:xfrm>
              <a:off x="5816609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3" name="pt4793"/>
            <p:cNvSpPr/>
            <p:nvPr/>
          </p:nvSpPr>
          <p:spPr>
            <a:xfrm>
              <a:off x="581660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4" name="pt4794"/>
            <p:cNvSpPr/>
            <p:nvPr/>
          </p:nvSpPr>
          <p:spPr>
            <a:xfrm>
              <a:off x="6016828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5" name="pt4795"/>
            <p:cNvSpPr/>
            <p:nvPr/>
          </p:nvSpPr>
          <p:spPr>
            <a:xfrm>
              <a:off x="6517374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6" name="pt4796"/>
            <p:cNvSpPr/>
            <p:nvPr/>
          </p:nvSpPr>
          <p:spPr>
            <a:xfrm>
              <a:off x="606688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7" name="pt4797"/>
            <p:cNvSpPr/>
            <p:nvPr/>
          </p:nvSpPr>
          <p:spPr>
            <a:xfrm>
              <a:off x="6016828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8" name="pt4798"/>
            <p:cNvSpPr/>
            <p:nvPr/>
          </p:nvSpPr>
          <p:spPr>
            <a:xfrm>
              <a:off x="5866664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9" name="pt4799"/>
            <p:cNvSpPr/>
            <p:nvPr/>
          </p:nvSpPr>
          <p:spPr>
            <a:xfrm>
              <a:off x="721813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0" name="pt4800"/>
            <p:cNvSpPr/>
            <p:nvPr/>
          </p:nvSpPr>
          <p:spPr>
            <a:xfrm>
              <a:off x="6066882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1" name="pt4801"/>
            <p:cNvSpPr/>
            <p:nvPr/>
          </p:nvSpPr>
          <p:spPr>
            <a:xfrm>
              <a:off x="6767647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2" name="pt4802"/>
            <p:cNvSpPr/>
            <p:nvPr/>
          </p:nvSpPr>
          <p:spPr>
            <a:xfrm>
              <a:off x="6217046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3" name="pt4803"/>
            <p:cNvSpPr/>
            <p:nvPr/>
          </p:nvSpPr>
          <p:spPr>
            <a:xfrm>
              <a:off x="6517374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4" name="pt4804"/>
            <p:cNvSpPr/>
            <p:nvPr/>
          </p:nvSpPr>
          <p:spPr>
            <a:xfrm>
              <a:off x="6617484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5" name="pt4805"/>
            <p:cNvSpPr/>
            <p:nvPr/>
          </p:nvSpPr>
          <p:spPr>
            <a:xfrm>
              <a:off x="626710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6" name="pt4806"/>
            <p:cNvSpPr/>
            <p:nvPr/>
          </p:nvSpPr>
          <p:spPr>
            <a:xfrm>
              <a:off x="6817702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7" name="pt4807"/>
            <p:cNvSpPr/>
            <p:nvPr/>
          </p:nvSpPr>
          <p:spPr>
            <a:xfrm>
              <a:off x="5516281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8" name="pt4808"/>
            <p:cNvSpPr/>
            <p:nvPr/>
          </p:nvSpPr>
          <p:spPr>
            <a:xfrm>
              <a:off x="6317156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9" name="pt4809"/>
            <p:cNvSpPr/>
            <p:nvPr/>
          </p:nvSpPr>
          <p:spPr>
            <a:xfrm>
              <a:off x="5316063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0" name="pt4810"/>
            <p:cNvSpPr/>
            <p:nvPr/>
          </p:nvSpPr>
          <p:spPr>
            <a:xfrm>
              <a:off x="566644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1" name="pt4811"/>
            <p:cNvSpPr/>
            <p:nvPr/>
          </p:nvSpPr>
          <p:spPr>
            <a:xfrm>
              <a:off x="671759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2" name="pt4812"/>
            <p:cNvSpPr/>
            <p:nvPr/>
          </p:nvSpPr>
          <p:spPr>
            <a:xfrm>
              <a:off x="6517374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3" name="pt4813"/>
            <p:cNvSpPr/>
            <p:nvPr/>
          </p:nvSpPr>
          <p:spPr>
            <a:xfrm>
              <a:off x="5966773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4" name="pt4814"/>
            <p:cNvSpPr/>
            <p:nvPr/>
          </p:nvSpPr>
          <p:spPr>
            <a:xfrm>
              <a:off x="576655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5" name="pt4815"/>
            <p:cNvSpPr/>
            <p:nvPr/>
          </p:nvSpPr>
          <p:spPr>
            <a:xfrm>
              <a:off x="5866664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6" name="pt4816"/>
            <p:cNvSpPr/>
            <p:nvPr/>
          </p:nvSpPr>
          <p:spPr>
            <a:xfrm>
              <a:off x="5416172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7" name="pt4817"/>
            <p:cNvSpPr/>
            <p:nvPr/>
          </p:nvSpPr>
          <p:spPr>
            <a:xfrm>
              <a:off x="6267101" y="3534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8" name="pt4818"/>
            <p:cNvSpPr/>
            <p:nvPr/>
          </p:nvSpPr>
          <p:spPr>
            <a:xfrm>
              <a:off x="6767647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9" name="pt4819"/>
            <p:cNvSpPr/>
            <p:nvPr/>
          </p:nvSpPr>
          <p:spPr>
            <a:xfrm>
              <a:off x="6517374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0" name="pt4820"/>
            <p:cNvSpPr/>
            <p:nvPr/>
          </p:nvSpPr>
          <p:spPr>
            <a:xfrm>
              <a:off x="5516281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1" name="pt4821"/>
            <p:cNvSpPr/>
            <p:nvPr/>
          </p:nvSpPr>
          <p:spPr>
            <a:xfrm>
              <a:off x="646732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2" name="pt4822"/>
            <p:cNvSpPr/>
            <p:nvPr/>
          </p:nvSpPr>
          <p:spPr>
            <a:xfrm>
              <a:off x="5466227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3" name="pt4823"/>
            <p:cNvSpPr/>
            <p:nvPr/>
          </p:nvSpPr>
          <p:spPr>
            <a:xfrm>
              <a:off x="6217046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4" name="pt4824"/>
            <p:cNvSpPr/>
            <p:nvPr/>
          </p:nvSpPr>
          <p:spPr>
            <a:xfrm>
              <a:off x="651737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5" name="pt4825"/>
            <p:cNvSpPr/>
            <p:nvPr/>
          </p:nvSpPr>
          <p:spPr>
            <a:xfrm>
              <a:off x="5666445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6" name="pt4826"/>
            <p:cNvSpPr/>
            <p:nvPr/>
          </p:nvSpPr>
          <p:spPr>
            <a:xfrm>
              <a:off x="6166992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7" name="pt4827"/>
            <p:cNvSpPr/>
            <p:nvPr/>
          </p:nvSpPr>
          <p:spPr>
            <a:xfrm>
              <a:off x="6667538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8" name="pt4828"/>
            <p:cNvSpPr/>
            <p:nvPr/>
          </p:nvSpPr>
          <p:spPr>
            <a:xfrm>
              <a:off x="7318248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9" name="pt4829"/>
            <p:cNvSpPr/>
            <p:nvPr/>
          </p:nvSpPr>
          <p:spPr>
            <a:xfrm>
              <a:off x="5566336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0" name="pt4830"/>
            <p:cNvSpPr/>
            <p:nvPr/>
          </p:nvSpPr>
          <p:spPr>
            <a:xfrm>
              <a:off x="5616391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1" name="pt4831"/>
            <p:cNvSpPr/>
            <p:nvPr/>
          </p:nvSpPr>
          <p:spPr>
            <a:xfrm>
              <a:off x="5766555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2" name="pt4832"/>
            <p:cNvSpPr/>
            <p:nvPr/>
          </p:nvSpPr>
          <p:spPr>
            <a:xfrm>
              <a:off x="6717593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3" name="pt4833"/>
            <p:cNvSpPr/>
            <p:nvPr/>
          </p:nvSpPr>
          <p:spPr>
            <a:xfrm>
              <a:off x="6016828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4" name="pt4834"/>
            <p:cNvSpPr/>
            <p:nvPr/>
          </p:nvSpPr>
          <p:spPr>
            <a:xfrm>
              <a:off x="6217046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5" name="pt4835"/>
            <p:cNvSpPr/>
            <p:nvPr/>
          </p:nvSpPr>
          <p:spPr>
            <a:xfrm>
              <a:off x="721813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6" name="pt4836"/>
            <p:cNvSpPr/>
            <p:nvPr/>
          </p:nvSpPr>
          <p:spPr>
            <a:xfrm>
              <a:off x="5566336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7" name="pt4837"/>
            <p:cNvSpPr/>
            <p:nvPr/>
          </p:nvSpPr>
          <p:spPr>
            <a:xfrm>
              <a:off x="6367210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8" name="pt4838"/>
            <p:cNvSpPr/>
            <p:nvPr/>
          </p:nvSpPr>
          <p:spPr>
            <a:xfrm>
              <a:off x="7168085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9" name="pt4839"/>
            <p:cNvSpPr/>
            <p:nvPr/>
          </p:nvSpPr>
          <p:spPr>
            <a:xfrm>
              <a:off x="5566336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0" name="pt4840"/>
            <p:cNvSpPr/>
            <p:nvPr/>
          </p:nvSpPr>
          <p:spPr>
            <a:xfrm>
              <a:off x="611693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1" name="pt4841"/>
            <p:cNvSpPr/>
            <p:nvPr/>
          </p:nvSpPr>
          <p:spPr>
            <a:xfrm>
              <a:off x="5866664" y="4824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2" name="pt4842"/>
            <p:cNvSpPr/>
            <p:nvPr/>
          </p:nvSpPr>
          <p:spPr>
            <a:xfrm>
              <a:off x="5916719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3" name="pt4843"/>
            <p:cNvSpPr/>
            <p:nvPr/>
          </p:nvSpPr>
          <p:spPr>
            <a:xfrm>
              <a:off x="5816609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4" name="pt4844"/>
            <p:cNvSpPr/>
            <p:nvPr/>
          </p:nvSpPr>
          <p:spPr>
            <a:xfrm>
              <a:off x="5866664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5" name="pt4845"/>
            <p:cNvSpPr/>
            <p:nvPr/>
          </p:nvSpPr>
          <p:spPr>
            <a:xfrm>
              <a:off x="616699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6" name="pt4846"/>
            <p:cNvSpPr/>
            <p:nvPr/>
          </p:nvSpPr>
          <p:spPr>
            <a:xfrm>
              <a:off x="516589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7" name="pt4847"/>
            <p:cNvSpPr/>
            <p:nvPr/>
          </p:nvSpPr>
          <p:spPr>
            <a:xfrm>
              <a:off x="6417265" y="4089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8" name="pt4848"/>
            <p:cNvSpPr/>
            <p:nvPr/>
          </p:nvSpPr>
          <p:spPr>
            <a:xfrm>
              <a:off x="5516281" y="277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9" name="pt4849"/>
            <p:cNvSpPr/>
            <p:nvPr/>
          </p:nvSpPr>
          <p:spPr>
            <a:xfrm>
              <a:off x="5266008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0" name="pt4850"/>
            <p:cNvSpPr/>
            <p:nvPr/>
          </p:nvSpPr>
          <p:spPr>
            <a:xfrm>
              <a:off x="5816609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1" name="pt4851"/>
            <p:cNvSpPr/>
            <p:nvPr/>
          </p:nvSpPr>
          <p:spPr>
            <a:xfrm>
              <a:off x="5266008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2" name="pt4852"/>
            <p:cNvSpPr/>
            <p:nvPr/>
          </p:nvSpPr>
          <p:spPr>
            <a:xfrm>
              <a:off x="5616391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3" name="pt4853"/>
            <p:cNvSpPr/>
            <p:nvPr/>
          </p:nvSpPr>
          <p:spPr>
            <a:xfrm>
              <a:off x="6066882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4" name="pt4854"/>
            <p:cNvSpPr/>
            <p:nvPr/>
          </p:nvSpPr>
          <p:spPr>
            <a:xfrm>
              <a:off x="551628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5" name="pt4855"/>
            <p:cNvSpPr/>
            <p:nvPr/>
          </p:nvSpPr>
          <p:spPr>
            <a:xfrm>
              <a:off x="6116937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6" name="pt4856"/>
            <p:cNvSpPr/>
            <p:nvPr/>
          </p:nvSpPr>
          <p:spPr>
            <a:xfrm>
              <a:off x="5766555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7" name="pt4857"/>
            <p:cNvSpPr/>
            <p:nvPr/>
          </p:nvSpPr>
          <p:spPr>
            <a:xfrm>
              <a:off x="5366118" y="2286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8" name="pt4858"/>
            <p:cNvSpPr/>
            <p:nvPr/>
          </p:nvSpPr>
          <p:spPr>
            <a:xfrm>
              <a:off x="571650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9" name="pt4859"/>
            <p:cNvSpPr/>
            <p:nvPr/>
          </p:nvSpPr>
          <p:spPr>
            <a:xfrm>
              <a:off x="6667538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0" name="pt4860"/>
            <p:cNvSpPr/>
            <p:nvPr/>
          </p:nvSpPr>
          <p:spPr>
            <a:xfrm>
              <a:off x="6116937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1" name="pt4861"/>
            <p:cNvSpPr/>
            <p:nvPr/>
          </p:nvSpPr>
          <p:spPr>
            <a:xfrm>
              <a:off x="6417265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2" name="pt4862"/>
            <p:cNvSpPr/>
            <p:nvPr/>
          </p:nvSpPr>
          <p:spPr>
            <a:xfrm>
              <a:off x="606688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3" name="pt4863"/>
            <p:cNvSpPr/>
            <p:nvPr/>
          </p:nvSpPr>
          <p:spPr>
            <a:xfrm>
              <a:off x="6917811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4" name="pt4864"/>
            <p:cNvSpPr/>
            <p:nvPr/>
          </p:nvSpPr>
          <p:spPr>
            <a:xfrm>
              <a:off x="5716500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5" name="pt4865"/>
            <p:cNvSpPr/>
            <p:nvPr/>
          </p:nvSpPr>
          <p:spPr>
            <a:xfrm>
              <a:off x="656742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6" name="pt4866"/>
            <p:cNvSpPr/>
            <p:nvPr/>
          </p:nvSpPr>
          <p:spPr>
            <a:xfrm>
              <a:off x="5716500" y="3509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7" name="pt4867"/>
            <p:cNvSpPr/>
            <p:nvPr/>
          </p:nvSpPr>
          <p:spPr>
            <a:xfrm>
              <a:off x="5716500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8" name="pt4868"/>
            <p:cNvSpPr/>
            <p:nvPr/>
          </p:nvSpPr>
          <p:spPr>
            <a:xfrm>
              <a:off x="6867757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9" name="pt4869"/>
            <p:cNvSpPr/>
            <p:nvPr/>
          </p:nvSpPr>
          <p:spPr>
            <a:xfrm>
              <a:off x="571650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0" name="pt4870"/>
            <p:cNvSpPr/>
            <p:nvPr/>
          </p:nvSpPr>
          <p:spPr>
            <a:xfrm>
              <a:off x="6417265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1" name="pt4871"/>
            <p:cNvSpPr/>
            <p:nvPr/>
          </p:nvSpPr>
          <p:spPr>
            <a:xfrm>
              <a:off x="5916719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2" name="pt4872"/>
            <p:cNvSpPr/>
            <p:nvPr/>
          </p:nvSpPr>
          <p:spPr>
            <a:xfrm>
              <a:off x="721813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3" name="pt4873"/>
            <p:cNvSpPr/>
            <p:nvPr/>
          </p:nvSpPr>
          <p:spPr>
            <a:xfrm>
              <a:off x="591671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4" name="pt4874"/>
            <p:cNvSpPr/>
            <p:nvPr/>
          </p:nvSpPr>
          <p:spPr>
            <a:xfrm>
              <a:off x="6066882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5" name="pt4875"/>
            <p:cNvSpPr/>
            <p:nvPr/>
          </p:nvSpPr>
          <p:spPr>
            <a:xfrm>
              <a:off x="6066882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6" name="pt4876"/>
            <p:cNvSpPr/>
            <p:nvPr/>
          </p:nvSpPr>
          <p:spPr>
            <a:xfrm>
              <a:off x="5666445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7" name="pt4877"/>
            <p:cNvSpPr/>
            <p:nvPr/>
          </p:nvSpPr>
          <p:spPr>
            <a:xfrm>
              <a:off x="721813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8" name="pt4878"/>
            <p:cNvSpPr/>
            <p:nvPr/>
          </p:nvSpPr>
          <p:spPr>
            <a:xfrm>
              <a:off x="701792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9" name="pt4879"/>
            <p:cNvSpPr/>
            <p:nvPr/>
          </p:nvSpPr>
          <p:spPr>
            <a:xfrm>
              <a:off x="6517374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0" name="pt4880"/>
            <p:cNvSpPr/>
            <p:nvPr/>
          </p:nvSpPr>
          <p:spPr>
            <a:xfrm>
              <a:off x="6517374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1" name="pt4881"/>
            <p:cNvSpPr/>
            <p:nvPr/>
          </p:nvSpPr>
          <p:spPr>
            <a:xfrm>
              <a:off x="5866664" y="53482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2" name="pt4882"/>
            <p:cNvSpPr/>
            <p:nvPr/>
          </p:nvSpPr>
          <p:spPr>
            <a:xfrm>
              <a:off x="621704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3" name="pt4883"/>
            <p:cNvSpPr/>
            <p:nvPr/>
          </p:nvSpPr>
          <p:spPr>
            <a:xfrm>
              <a:off x="6567429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4" name="pt4884"/>
            <p:cNvSpPr/>
            <p:nvPr/>
          </p:nvSpPr>
          <p:spPr>
            <a:xfrm>
              <a:off x="6267101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5" name="pt4885"/>
            <p:cNvSpPr/>
            <p:nvPr/>
          </p:nvSpPr>
          <p:spPr>
            <a:xfrm>
              <a:off x="5566336" y="3141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6" name="pt4886"/>
            <p:cNvSpPr/>
            <p:nvPr/>
          </p:nvSpPr>
          <p:spPr>
            <a:xfrm>
              <a:off x="5666445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7" name="pt4887"/>
            <p:cNvSpPr/>
            <p:nvPr/>
          </p:nvSpPr>
          <p:spPr>
            <a:xfrm>
              <a:off x="6217046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8" name="pt4888"/>
            <p:cNvSpPr/>
            <p:nvPr/>
          </p:nvSpPr>
          <p:spPr>
            <a:xfrm>
              <a:off x="6517374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9" name="pt4889"/>
            <p:cNvSpPr/>
            <p:nvPr/>
          </p:nvSpPr>
          <p:spPr>
            <a:xfrm>
              <a:off x="6267101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0" name="pt4890"/>
            <p:cNvSpPr/>
            <p:nvPr/>
          </p:nvSpPr>
          <p:spPr>
            <a:xfrm>
              <a:off x="5866664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1" name="pt4891"/>
            <p:cNvSpPr/>
            <p:nvPr/>
          </p:nvSpPr>
          <p:spPr>
            <a:xfrm>
              <a:off x="5566336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2" name="pt4892"/>
            <p:cNvSpPr/>
            <p:nvPr/>
          </p:nvSpPr>
          <p:spPr>
            <a:xfrm>
              <a:off x="5215954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3" name="pt4893"/>
            <p:cNvSpPr/>
            <p:nvPr/>
          </p:nvSpPr>
          <p:spPr>
            <a:xfrm>
              <a:off x="6066882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4" name="pt4894"/>
            <p:cNvSpPr/>
            <p:nvPr/>
          </p:nvSpPr>
          <p:spPr>
            <a:xfrm>
              <a:off x="7468412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5" name="pt4895"/>
            <p:cNvSpPr/>
            <p:nvPr/>
          </p:nvSpPr>
          <p:spPr>
            <a:xfrm>
              <a:off x="5716500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6" name="pt4896"/>
            <p:cNvSpPr/>
            <p:nvPr/>
          </p:nvSpPr>
          <p:spPr>
            <a:xfrm>
              <a:off x="6467320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7" name="pt4897"/>
            <p:cNvSpPr/>
            <p:nvPr/>
          </p:nvSpPr>
          <p:spPr>
            <a:xfrm>
              <a:off x="6817702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8" name="pt4898"/>
            <p:cNvSpPr/>
            <p:nvPr/>
          </p:nvSpPr>
          <p:spPr>
            <a:xfrm>
              <a:off x="5716500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9" name="pt4899"/>
            <p:cNvSpPr/>
            <p:nvPr/>
          </p:nvSpPr>
          <p:spPr>
            <a:xfrm>
              <a:off x="6217046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0" name="pt4900"/>
            <p:cNvSpPr/>
            <p:nvPr/>
          </p:nvSpPr>
          <p:spPr>
            <a:xfrm>
              <a:off x="6317156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1" name="pt4901"/>
            <p:cNvSpPr/>
            <p:nvPr/>
          </p:nvSpPr>
          <p:spPr>
            <a:xfrm>
              <a:off x="6217046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2" name="pt4902"/>
            <p:cNvSpPr/>
            <p:nvPr/>
          </p:nvSpPr>
          <p:spPr>
            <a:xfrm>
              <a:off x="6016828" y="44281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3" name="pt4903"/>
            <p:cNvSpPr/>
            <p:nvPr/>
          </p:nvSpPr>
          <p:spPr>
            <a:xfrm>
              <a:off x="601682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4" name="pt4904"/>
            <p:cNvSpPr/>
            <p:nvPr/>
          </p:nvSpPr>
          <p:spPr>
            <a:xfrm>
              <a:off x="6066882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5" name="pt4905"/>
            <p:cNvSpPr/>
            <p:nvPr/>
          </p:nvSpPr>
          <p:spPr>
            <a:xfrm>
              <a:off x="586666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6" name="pt4906"/>
            <p:cNvSpPr/>
            <p:nvPr/>
          </p:nvSpPr>
          <p:spPr>
            <a:xfrm>
              <a:off x="5316063" y="3218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7" name="pt4907"/>
            <p:cNvSpPr/>
            <p:nvPr/>
          </p:nvSpPr>
          <p:spPr>
            <a:xfrm>
              <a:off x="5816609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8" name="pt4908"/>
            <p:cNvSpPr/>
            <p:nvPr/>
          </p:nvSpPr>
          <p:spPr>
            <a:xfrm>
              <a:off x="686775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9" name="pt4909"/>
            <p:cNvSpPr/>
            <p:nvPr/>
          </p:nvSpPr>
          <p:spPr>
            <a:xfrm>
              <a:off x="6767647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0" name="pt4910"/>
            <p:cNvSpPr/>
            <p:nvPr/>
          </p:nvSpPr>
          <p:spPr>
            <a:xfrm>
              <a:off x="6267101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1" name="pt4911"/>
            <p:cNvSpPr/>
            <p:nvPr/>
          </p:nvSpPr>
          <p:spPr>
            <a:xfrm>
              <a:off x="6166992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2" name="pt4912"/>
            <p:cNvSpPr/>
            <p:nvPr/>
          </p:nvSpPr>
          <p:spPr>
            <a:xfrm>
              <a:off x="5716500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3" name="pt4913"/>
            <p:cNvSpPr/>
            <p:nvPr/>
          </p:nvSpPr>
          <p:spPr>
            <a:xfrm>
              <a:off x="551628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4" name="pt4914"/>
            <p:cNvSpPr/>
            <p:nvPr/>
          </p:nvSpPr>
          <p:spPr>
            <a:xfrm>
              <a:off x="6617484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5" name="pt4915"/>
            <p:cNvSpPr/>
            <p:nvPr/>
          </p:nvSpPr>
          <p:spPr>
            <a:xfrm>
              <a:off x="6417265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6" name="pt4916"/>
            <p:cNvSpPr/>
            <p:nvPr/>
          </p:nvSpPr>
          <p:spPr>
            <a:xfrm>
              <a:off x="6317156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7" name="pt4917"/>
            <p:cNvSpPr/>
            <p:nvPr/>
          </p:nvSpPr>
          <p:spPr>
            <a:xfrm>
              <a:off x="5215954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8" name="pt4918"/>
            <p:cNvSpPr/>
            <p:nvPr/>
          </p:nvSpPr>
          <p:spPr>
            <a:xfrm>
              <a:off x="5866664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9" name="pt4919"/>
            <p:cNvSpPr/>
            <p:nvPr/>
          </p:nvSpPr>
          <p:spPr>
            <a:xfrm>
              <a:off x="6066882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0" name="pt4920"/>
            <p:cNvSpPr/>
            <p:nvPr/>
          </p:nvSpPr>
          <p:spPr>
            <a:xfrm>
              <a:off x="6016828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1" name="pt4921"/>
            <p:cNvSpPr/>
            <p:nvPr/>
          </p:nvSpPr>
          <p:spPr>
            <a:xfrm>
              <a:off x="6367210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2" name="pt4922"/>
            <p:cNvSpPr/>
            <p:nvPr/>
          </p:nvSpPr>
          <p:spPr>
            <a:xfrm>
              <a:off x="6317156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3" name="pt4923"/>
            <p:cNvSpPr/>
            <p:nvPr/>
          </p:nvSpPr>
          <p:spPr>
            <a:xfrm>
              <a:off x="6066882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4" name="pt4924"/>
            <p:cNvSpPr/>
            <p:nvPr/>
          </p:nvSpPr>
          <p:spPr>
            <a:xfrm>
              <a:off x="5215954" y="4055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5" name="pt4925"/>
            <p:cNvSpPr/>
            <p:nvPr/>
          </p:nvSpPr>
          <p:spPr>
            <a:xfrm>
              <a:off x="576655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6" name="pt4926"/>
            <p:cNvSpPr/>
            <p:nvPr/>
          </p:nvSpPr>
          <p:spPr>
            <a:xfrm>
              <a:off x="5916719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7" name="pt4927"/>
            <p:cNvSpPr/>
            <p:nvPr/>
          </p:nvSpPr>
          <p:spPr>
            <a:xfrm>
              <a:off x="6867757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8" name="pt4928"/>
            <p:cNvSpPr/>
            <p:nvPr/>
          </p:nvSpPr>
          <p:spPr>
            <a:xfrm>
              <a:off x="641726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9" name="pt4929"/>
            <p:cNvSpPr/>
            <p:nvPr/>
          </p:nvSpPr>
          <p:spPr>
            <a:xfrm>
              <a:off x="6016828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0" name="pt4930"/>
            <p:cNvSpPr/>
            <p:nvPr/>
          </p:nvSpPr>
          <p:spPr>
            <a:xfrm>
              <a:off x="6217046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1" name="pt4931"/>
            <p:cNvSpPr/>
            <p:nvPr/>
          </p:nvSpPr>
          <p:spPr>
            <a:xfrm>
              <a:off x="6467320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2" name="pt4932"/>
            <p:cNvSpPr/>
            <p:nvPr/>
          </p:nvSpPr>
          <p:spPr>
            <a:xfrm>
              <a:off x="6116937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3" name="pt4933"/>
            <p:cNvSpPr/>
            <p:nvPr/>
          </p:nvSpPr>
          <p:spPr>
            <a:xfrm>
              <a:off x="6767647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4" name="pt4934"/>
            <p:cNvSpPr/>
            <p:nvPr/>
          </p:nvSpPr>
          <p:spPr>
            <a:xfrm>
              <a:off x="5866664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5" name="pt4935"/>
            <p:cNvSpPr/>
            <p:nvPr/>
          </p:nvSpPr>
          <p:spPr>
            <a:xfrm>
              <a:off x="6166992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6" name="pt4936"/>
            <p:cNvSpPr/>
            <p:nvPr/>
          </p:nvSpPr>
          <p:spPr>
            <a:xfrm>
              <a:off x="646732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7" name="pt4937"/>
            <p:cNvSpPr/>
            <p:nvPr/>
          </p:nvSpPr>
          <p:spPr>
            <a:xfrm>
              <a:off x="556633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8" name="pt4938"/>
            <p:cNvSpPr/>
            <p:nvPr/>
          </p:nvSpPr>
          <p:spPr>
            <a:xfrm>
              <a:off x="6217046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9" name="pt4939"/>
            <p:cNvSpPr/>
            <p:nvPr/>
          </p:nvSpPr>
          <p:spPr>
            <a:xfrm>
              <a:off x="5766555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0" name="pt4940"/>
            <p:cNvSpPr/>
            <p:nvPr/>
          </p:nvSpPr>
          <p:spPr>
            <a:xfrm>
              <a:off x="5866664" y="4407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1" name="pt4941"/>
            <p:cNvSpPr/>
            <p:nvPr/>
          </p:nvSpPr>
          <p:spPr>
            <a:xfrm>
              <a:off x="6367210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2" name="pt4942"/>
            <p:cNvSpPr/>
            <p:nvPr/>
          </p:nvSpPr>
          <p:spPr>
            <a:xfrm>
              <a:off x="5916719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3" name="pt4943"/>
            <p:cNvSpPr/>
            <p:nvPr/>
          </p:nvSpPr>
          <p:spPr>
            <a:xfrm>
              <a:off x="6066882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4" name="pt4944"/>
            <p:cNvSpPr/>
            <p:nvPr/>
          </p:nvSpPr>
          <p:spPr>
            <a:xfrm>
              <a:off x="6267101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5" name="pt4945"/>
            <p:cNvSpPr/>
            <p:nvPr/>
          </p:nvSpPr>
          <p:spPr>
            <a:xfrm>
              <a:off x="6717593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6" name="pt4946"/>
            <p:cNvSpPr/>
            <p:nvPr/>
          </p:nvSpPr>
          <p:spPr>
            <a:xfrm>
              <a:off x="6517374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7" name="pt4947"/>
            <p:cNvSpPr/>
            <p:nvPr/>
          </p:nvSpPr>
          <p:spPr>
            <a:xfrm>
              <a:off x="5816609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8" name="pt4948"/>
            <p:cNvSpPr/>
            <p:nvPr/>
          </p:nvSpPr>
          <p:spPr>
            <a:xfrm>
              <a:off x="6217046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9" name="pt4949"/>
            <p:cNvSpPr/>
            <p:nvPr/>
          </p:nvSpPr>
          <p:spPr>
            <a:xfrm>
              <a:off x="5516281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0" name="pt4950"/>
            <p:cNvSpPr/>
            <p:nvPr/>
          </p:nvSpPr>
          <p:spPr>
            <a:xfrm>
              <a:off x="6367210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1" name="pt4951"/>
            <p:cNvSpPr/>
            <p:nvPr/>
          </p:nvSpPr>
          <p:spPr>
            <a:xfrm>
              <a:off x="6016828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2" name="pt4952"/>
            <p:cNvSpPr/>
            <p:nvPr/>
          </p:nvSpPr>
          <p:spPr>
            <a:xfrm>
              <a:off x="6867757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3" name="pt4953"/>
            <p:cNvSpPr/>
            <p:nvPr/>
          </p:nvSpPr>
          <p:spPr>
            <a:xfrm>
              <a:off x="5916719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4" name="pt4954"/>
            <p:cNvSpPr/>
            <p:nvPr/>
          </p:nvSpPr>
          <p:spPr>
            <a:xfrm>
              <a:off x="6467320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5" name="pt4955"/>
            <p:cNvSpPr/>
            <p:nvPr/>
          </p:nvSpPr>
          <p:spPr>
            <a:xfrm>
              <a:off x="5616391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6" name="pt4956"/>
            <p:cNvSpPr/>
            <p:nvPr/>
          </p:nvSpPr>
          <p:spPr>
            <a:xfrm>
              <a:off x="6367210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7" name="pt4957"/>
            <p:cNvSpPr/>
            <p:nvPr/>
          </p:nvSpPr>
          <p:spPr>
            <a:xfrm>
              <a:off x="571650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8" name="pt4958"/>
            <p:cNvSpPr/>
            <p:nvPr/>
          </p:nvSpPr>
          <p:spPr>
            <a:xfrm>
              <a:off x="6567429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9" name="pt4959"/>
            <p:cNvSpPr/>
            <p:nvPr/>
          </p:nvSpPr>
          <p:spPr>
            <a:xfrm>
              <a:off x="6317156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0" name="pt4960"/>
            <p:cNvSpPr/>
            <p:nvPr/>
          </p:nvSpPr>
          <p:spPr>
            <a:xfrm>
              <a:off x="5966773" y="2648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1" name="pt4961"/>
            <p:cNvSpPr/>
            <p:nvPr/>
          </p:nvSpPr>
          <p:spPr>
            <a:xfrm>
              <a:off x="681770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2" name="pt4962"/>
            <p:cNvSpPr/>
            <p:nvPr/>
          </p:nvSpPr>
          <p:spPr>
            <a:xfrm>
              <a:off x="611693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3" name="pt4963"/>
            <p:cNvSpPr/>
            <p:nvPr/>
          </p:nvSpPr>
          <p:spPr>
            <a:xfrm>
              <a:off x="6617484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4" name="pt4964"/>
            <p:cNvSpPr/>
            <p:nvPr/>
          </p:nvSpPr>
          <p:spPr>
            <a:xfrm>
              <a:off x="6567429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5" name="pt4965"/>
            <p:cNvSpPr/>
            <p:nvPr/>
          </p:nvSpPr>
          <p:spPr>
            <a:xfrm>
              <a:off x="5666445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6" name="pt4966"/>
            <p:cNvSpPr/>
            <p:nvPr/>
          </p:nvSpPr>
          <p:spPr>
            <a:xfrm>
              <a:off x="581660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7" name="pt4967"/>
            <p:cNvSpPr/>
            <p:nvPr/>
          </p:nvSpPr>
          <p:spPr>
            <a:xfrm>
              <a:off x="6066882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8" name="pt4968"/>
            <p:cNvSpPr/>
            <p:nvPr/>
          </p:nvSpPr>
          <p:spPr>
            <a:xfrm>
              <a:off x="5666445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9" name="pt4969"/>
            <p:cNvSpPr/>
            <p:nvPr/>
          </p:nvSpPr>
          <p:spPr>
            <a:xfrm>
              <a:off x="6267101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0" name="pt4970"/>
            <p:cNvSpPr/>
            <p:nvPr/>
          </p:nvSpPr>
          <p:spPr>
            <a:xfrm>
              <a:off x="5966773" y="5291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1" name="pt4971"/>
            <p:cNvSpPr/>
            <p:nvPr/>
          </p:nvSpPr>
          <p:spPr>
            <a:xfrm>
              <a:off x="5716500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2" name="pt4972"/>
            <p:cNvSpPr/>
            <p:nvPr/>
          </p:nvSpPr>
          <p:spPr>
            <a:xfrm>
              <a:off x="5766555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3" name="pt4973"/>
            <p:cNvSpPr/>
            <p:nvPr/>
          </p:nvSpPr>
          <p:spPr>
            <a:xfrm>
              <a:off x="5716500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4" name="pt4974"/>
            <p:cNvSpPr/>
            <p:nvPr/>
          </p:nvSpPr>
          <p:spPr>
            <a:xfrm>
              <a:off x="5766555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5" name="pt4975"/>
            <p:cNvSpPr/>
            <p:nvPr/>
          </p:nvSpPr>
          <p:spPr>
            <a:xfrm>
              <a:off x="601682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6" name="pt4976"/>
            <p:cNvSpPr/>
            <p:nvPr/>
          </p:nvSpPr>
          <p:spPr>
            <a:xfrm>
              <a:off x="571650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7" name="pt4977"/>
            <p:cNvSpPr/>
            <p:nvPr/>
          </p:nvSpPr>
          <p:spPr>
            <a:xfrm>
              <a:off x="5215954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8" name="pt4978"/>
            <p:cNvSpPr/>
            <p:nvPr/>
          </p:nvSpPr>
          <p:spPr>
            <a:xfrm>
              <a:off x="6217046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9" name="pt4979"/>
            <p:cNvSpPr/>
            <p:nvPr/>
          </p:nvSpPr>
          <p:spPr>
            <a:xfrm>
              <a:off x="5866664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0" name="pt4980"/>
            <p:cNvSpPr/>
            <p:nvPr/>
          </p:nvSpPr>
          <p:spPr>
            <a:xfrm>
              <a:off x="5916719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1" name="pt4981"/>
            <p:cNvSpPr/>
            <p:nvPr/>
          </p:nvSpPr>
          <p:spPr>
            <a:xfrm>
              <a:off x="716808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2" name="pt4982"/>
            <p:cNvSpPr/>
            <p:nvPr/>
          </p:nvSpPr>
          <p:spPr>
            <a:xfrm>
              <a:off x="5866664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3" name="pt4983"/>
            <p:cNvSpPr/>
            <p:nvPr/>
          </p:nvSpPr>
          <p:spPr>
            <a:xfrm>
              <a:off x="6767647" y="4035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4" name="pt4984"/>
            <p:cNvSpPr/>
            <p:nvPr/>
          </p:nvSpPr>
          <p:spPr>
            <a:xfrm>
              <a:off x="546622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5" name="pt4985"/>
            <p:cNvSpPr/>
            <p:nvPr/>
          </p:nvSpPr>
          <p:spPr>
            <a:xfrm>
              <a:off x="5466227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6" name="pt4986"/>
            <p:cNvSpPr/>
            <p:nvPr/>
          </p:nvSpPr>
          <p:spPr>
            <a:xfrm>
              <a:off x="6016828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7" name="pt4987"/>
            <p:cNvSpPr/>
            <p:nvPr/>
          </p:nvSpPr>
          <p:spPr>
            <a:xfrm>
              <a:off x="5816609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8" name="pt4988"/>
            <p:cNvSpPr/>
            <p:nvPr/>
          </p:nvSpPr>
          <p:spPr>
            <a:xfrm>
              <a:off x="5716500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9" name="pt4989"/>
            <p:cNvSpPr/>
            <p:nvPr/>
          </p:nvSpPr>
          <p:spPr>
            <a:xfrm>
              <a:off x="6066882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0" name="pt4990"/>
            <p:cNvSpPr/>
            <p:nvPr/>
          </p:nvSpPr>
          <p:spPr>
            <a:xfrm>
              <a:off x="576655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1" name="pt4991"/>
            <p:cNvSpPr/>
            <p:nvPr/>
          </p:nvSpPr>
          <p:spPr>
            <a:xfrm>
              <a:off x="576655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2" name="pt4992"/>
            <p:cNvSpPr/>
            <p:nvPr/>
          </p:nvSpPr>
          <p:spPr>
            <a:xfrm>
              <a:off x="6066882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3" name="pt4993"/>
            <p:cNvSpPr/>
            <p:nvPr/>
          </p:nvSpPr>
          <p:spPr>
            <a:xfrm>
              <a:off x="6016828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4" name="pt4994"/>
            <p:cNvSpPr/>
            <p:nvPr/>
          </p:nvSpPr>
          <p:spPr>
            <a:xfrm>
              <a:off x="6367210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5" name="pt4995"/>
            <p:cNvSpPr/>
            <p:nvPr/>
          </p:nvSpPr>
          <p:spPr>
            <a:xfrm>
              <a:off x="6317156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6" name="pt4996"/>
            <p:cNvSpPr/>
            <p:nvPr/>
          </p:nvSpPr>
          <p:spPr>
            <a:xfrm>
              <a:off x="566644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7" name="pt4997"/>
            <p:cNvSpPr/>
            <p:nvPr/>
          </p:nvSpPr>
          <p:spPr>
            <a:xfrm>
              <a:off x="601682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8" name="pt4998"/>
            <p:cNvSpPr/>
            <p:nvPr/>
          </p:nvSpPr>
          <p:spPr>
            <a:xfrm>
              <a:off x="5716500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9" name="pt4999"/>
            <p:cNvSpPr/>
            <p:nvPr/>
          </p:nvSpPr>
          <p:spPr>
            <a:xfrm>
              <a:off x="6166992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0" name="pt5000"/>
            <p:cNvSpPr/>
            <p:nvPr/>
          </p:nvSpPr>
          <p:spPr>
            <a:xfrm>
              <a:off x="5516281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1" name="pt5001"/>
            <p:cNvSpPr/>
            <p:nvPr/>
          </p:nvSpPr>
          <p:spPr>
            <a:xfrm>
              <a:off x="5966773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2" name="pt5002"/>
            <p:cNvSpPr/>
            <p:nvPr/>
          </p:nvSpPr>
          <p:spPr>
            <a:xfrm>
              <a:off x="6166992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3" name="pt5003"/>
            <p:cNvSpPr/>
            <p:nvPr/>
          </p:nvSpPr>
          <p:spPr>
            <a:xfrm>
              <a:off x="5766555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4" name="pt5004"/>
            <p:cNvSpPr/>
            <p:nvPr/>
          </p:nvSpPr>
          <p:spPr>
            <a:xfrm>
              <a:off x="516589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5" name="pt5005"/>
            <p:cNvSpPr/>
            <p:nvPr/>
          </p:nvSpPr>
          <p:spPr>
            <a:xfrm>
              <a:off x="5466227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6" name="pt5006"/>
            <p:cNvSpPr/>
            <p:nvPr/>
          </p:nvSpPr>
          <p:spPr>
            <a:xfrm>
              <a:off x="5616391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7" name="pt5007"/>
            <p:cNvSpPr/>
            <p:nvPr/>
          </p:nvSpPr>
          <p:spPr>
            <a:xfrm>
              <a:off x="5616391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8" name="pt5008"/>
            <p:cNvSpPr/>
            <p:nvPr/>
          </p:nvSpPr>
          <p:spPr>
            <a:xfrm>
              <a:off x="5266008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9" name="pt5009"/>
            <p:cNvSpPr/>
            <p:nvPr/>
          </p:nvSpPr>
          <p:spPr>
            <a:xfrm>
              <a:off x="616699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0" name="pt5010"/>
            <p:cNvSpPr/>
            <p:nvPr/>
          </p:nvSpPr>
          <p:spPr>
            <a:xfrm>
              <a:off x="5916719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1" name="pt5011"/>
            <p:cNvSpPr/>
            <p:nvPr/>
          </p:nvSpPr>
          <p:spPr>
            <a:xfrm>
              <a:off x="5866664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2" name="pt5012"/>
            <p:cNvSpPr/>
            <p:nvPr/>
          </p:nvSpPr>
          <p:spPr>
            <a:xfrm>
              <a:off x="5516281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3" name="pt5013"/>
            <p:cNvSpPr/>
            <p:nvPr/>
          </p:nvSpPr>
          <p:spPr>
            <a:xfrm>
              <a:off x="7268194" y="3097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4" name="pt5014"/>
            <p:cNvSpPr/>
            <p:nvPr/>
          </p:nvSpPr>
          <p:spPr>
            <a:xfrm>
              <a:off x="5716500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5" name="pt5015"/>
            <p:cNvSpPr/>
            <p:nvPr/>
          </p:nvSpPr>
          <p:spPr>
            <a:xfrm>
              <a:off x="5316063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6" name="pt5016"/>
            <p:cNvSpPr/>
            <p:nvPr/>
          </p:nvSpPr>
          <p:spPr>
            <a:xfrm>
              <a:off x="5316063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7" name="pt5017"/>
            <p:cNvSpPr/>
            <p:nvPr/>
          </p:nvSpPr>
          <p:spPr>
            <a:xfrm>
              <a:off x="581660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8" name="pt5018"/>
            <p:cNvSpPr/>
            <p:nvPr/>
          </p:nvSpPr>
          <p:spPr>
            <a:xfrm>
              <a:off x="5516281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9" name="pt5019"/>
            <p:cNvSpPr/>
            <p:nvPr/>
          </p:nvSpPr>
          <p:spPr>
            <a:xfrm>
              <a:off x="5215954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0" name="pt5020"/>
            <p:cNvSpPr/>
            <p:nvPr/>
          </p:nvSpPr>
          <p:spPr>
            <a:xfrm>
              <a:off x="5215954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1" name="pt5021"/>
            <p:cNvSpPr/>
            <p:nvPr/>
          </p:nvSpPr>
          <p:spPr>
            <a:xfrm>
              <a:off x="6166992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2" name="pt5022"/>
            <p:cNvSpPr/>
            <p:nvPr/>
          </p:nvSpPr>
          <p:spPr>
            <a:xfrm>
              <a:off x="6066882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3" name="pt5023"/>
            <p:cNvSpPr/>
            <p:nvPr/>
          </p:nvSpPr>
          <p:spPr>
            <a:xfrm>
              <a:off x="5716500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4" name="pt5024"/>
            <p:cNvSpPr/>
            <p:nvPr/>
          </p:nvSpPr>
          <p:spPr>
            <a:xfrm>
              <a:off x="556633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5" name="pt5025"/>
            <p:cNvSpPr/>
            <p:nvPr/>
          </p:nvSpPr>
          <p:spPr>
            <a:xfrm>
              <a:off x="5616391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6" name="pt5026"/>
            <p:cNvSpPr/>
            <p:nvPr/>
          </p:nvSpPr>
          <p:spPr>
            <a:xfrm>
              <a:off x="7368303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7" name="pt5027"/>
            <p:cNvSpPr/>
            <p:nvPr/>
          </p:nvSpPr>
          <p:spPr>
            <a:xfrm>
              <a:off x="5866664" y="527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8" name="pt5028"/>
            <p:cNvSpPr/>
            <p:nvPr/>
          </p:nvSpPr>
          <p:spPr>
            <a:xfrm>
              <a:off x="6066882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9" name="pt5029"/>
            <p:cNvSpPr/>
            <p:nvPr/>
          </p:nvSpPr>
          <p:spPr>
            <a:xfrm>
              <a:off x="6166992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0" name="pt5030"/>
            <p:cNvSpPr/>
            <p:nvPr/>
          </p:nvSpPr>
          <p:spPr>
            <a:xfrm>
              <a:off x="5966773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1" name="pt5031"/>
            <p:cNvSpPr/>
            <p:nvPr/>
          </p:nvSpPr>
          <p:spPr>
            <a:xfrm>
              <a:off x="586666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2" name="pt5032"/>
            <p:cNvSpPr/>
            <p:nvPr/>
          </p:nvSpPr>
          <p:spPr>
            <a:xfrm>
              <a:off x="621704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3" name="pt5033"/>
            <p:cNvSpPr/>
            <p:nvPr/>
          </p:nvSpPr>
          <p:spPr>
            <a:xfrm>
              <a:off x="581660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4" name="pt5034"/>
            <p:cNvSpPr/>
            <p:nvPr/>
          </p:nvSpPr>
          <p:spPr>
            <a:xfrm>
              <a:off x="7268194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5" name="pt5035"/>
            <p:cNvSpPr/>
            <p:nvPr/>
          </p:nvSpPr>
          <p:spPr>
            <a:xfrm>
              <a:off x="5616391" y="528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6" name="pt5036"/>
            <p:cNvSpPr/>
            <p:nvPr/>
          </p:nvSpPr>
          <p:spPr>
            <a:xfrm>
              <a:off x="7017921" y="5377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7" name="pt5037"/>
            <p:cNvSpPr/>
            <p:nvPr/>
          </p:nvSpPr>
          <p:spPr>
            <a:xfrm>
              <a:off x="5916719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8" name="pt5038"/>
            <p:cNvSpPr/>
            <p:nvPr/>
          </p:nvSpPr>
          <p:spPr>
            <a:xfrm>
              <a:off x="6467320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9" name="pt5039"/>
            <p:cNvSpPr/>
            <p:nvPr/>
          </p:nvSpPr>
          <p:spPr>
            <a:xfrm>
              <a:off x="6617484" y="5460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0" name="pt5040"/>
            <p:cNvSpPr/>
            <p:nvPr/>
          </p:nvSpPr>
          <p:spPr>
            <a:xfrm>
              <a:off x="571650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1" name="pt5041"/>
            <p:cNvSpPr/>
            <p:nvPr/>
          </p:nvSpPr>
          <p:spPr>
            <a:xfrm>
              <a:off x="576655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2" name="pt5042"/>
            <p:cNvSpPr/>
            <p:nvPr/>
          </p:nvSpPr>
          <p:spPr>
            <a:xfrm>
              <a:off x="5566336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3" name="pt5043"/>
            <p:cNvSpPr/>
            <p:nvPr/>
          </p:nvSpPr>
          <p:spPr>
            <a:xfrm>
              <a:off x="5866664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4" name="pt5044"/>
            <p:cNvSpPr/>
            <p:nvPr/>
          </p:nvSpPr>
          <p:spPr>
            <a:xfrm>
              <a:off x="566644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5" name="pt5045"/>
            <p:cNvSpPr/>
            <p:nvPr/>
          </p:nvSpPr>
          <p:spPr>
            <a:xfrm>
              <a:off x="541617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6" name="pt5046"/>
            <p:cNvSpPr/>
            <p:nvPr/>
          </p:nvSpPr>
          <p:spPr>
            <a:xfrm>
              <a:off x="6116937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7" name="pt5047"/>
            <p:cNvSpPr/>
            <p:nvPr/>
          </p:nvSpPr>
          <p:spPr>
            <a:xfrm>
              <a:off x="5516281" y="2929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8" name="pt5048"/>
            <p:cNvSpPr/>
            <p:nvPr/>
          </p:nvSpPr>
          <p:spPr>
            <a:xfrm>
              <a:off x="5666445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9" name="pt5049"/>
            <p:cNvSpPr/>
            <p:nvPr/>
          </p:nvSpPr>
          <p:spPr>
            <a:xfrm>
              <a:off x="5816609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0" name="pt5050"/>
            <p:cNvSpPr/>
            <p:nvPr/>
          </p:nvSpPr>
          <p:spPr>
            <a:xfrm>
              <a:off x="561639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1" name="pt5051"/>
            <p:cNvSpPr/>
            <p:nvPr/>
          </p:nvSpPr>
          <p:spPr>
            <a:xfrm>
              <a:off x="5766555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2" name="pt5052"/>
            <p:cNvSpPr/>
            <p:nvPr/>
          </p:nvSpPr>
          <p:spPr>
            <a:xfrm>
              <a:off x="591671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3" name="pt5053"/>
            <p:cNvSpPr/>
            <p:nvPr/>
          </p:nvSpPr>
          <p:spPr>
            <a:xfrm>
              <a:off x="6767647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4" name="pt5054"/>
            <p:cNvSpPr/>
            <p:nvPr/>
          </p:nvSpPr>
          <p:spPr>
            <a:xfrm>
              <a:off x="5516281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5" name="pt5055"/>
            <p:cNvSpPr/>
            <p:nvPr/>
          </p:nvSpPr>
          <p:spPr>
            <a:xfrm>
              <a:off x="576655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6" name="pt5056"/>
            <p:cNvSpPr/>
            <p:nvPr/>
          </p:nvSpPr>
          <p:spPr>
            <a:xfrm>
              <a:off x="5716500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7" name="pt5057"/>
            <p:cNvSpPr/>
            <p:nvPr/>
          </p:nvSpPr>
          <p:spPr>
            <a:xfrm>
              <a:off x="5466227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8" name="pt5058"/>
            <p:cNvSpPr/>
            <p:nvPr/>
          </p:nvSpPr>
          <p:spPr>
            <a:xfrm>
              <a:off x="5466227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9" name="pt5059"/>
            <p:cNvSpPr/>
            <p:nvPr/>
          </p:nvSpPr>
          <p:spPr>
            <a:xfrm>
              <a:off x="5666445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0" name="pt5060"/>
            <p:cNvSpPr/>
            <p:nvPr/>
          </p:nvSpPr>
          <p:spPr>
            <a:xfrm>
              <a:off x="5916719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1" name="pt5061"/>
            <p:cNvSpPr/>
            <p:nvPr/>
          </p:nvSpPr>
          <p:spPr>
            <a:xfrm>
              <a:off x="5616391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2" name="pt5062"/>
            <p:cNvSpPr/>
            <p:nvPr/>
          </p:nvSpPr>
          <p:spPr>
            <a:xfrm>
              <a:off x="671759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3" name="pt5063"/>
            <p:cNvSpPr/>
            <p:nvPr/>
          </p:nvSpPr>
          <p:spPr>
            <a:xfrm>
              <a:off x="6217046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4" name="pt5064"/>
            <p:cNvSpPr/>
            <p:nvPr/>
          </p:nvSpPr>
          <p:spPr>
            <a:xfrm>
              <a:off x="581660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5" name="pt5065"/>
            <p:cNvSpPr/>
            <p:nvPr/>
          </p:nvSpPr>
          <p:spPr>
            <a:xfrm>
              <a:off x="616699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6" name="pt5066"/>
            <p:cNvSpPr/>
            <p:nvPr/>
          </p:nvSpPr>
          <p:spPr>
            <a:xfrm>
              <a:off x="5266008" y="5267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7" name="pt5067"/>
            <p:cNvSpPr/>
            <p:nvPr/>
          </p:nvSpPr>
          <p:spPr>
            <a:xfrm>
              <a:off x="6066882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8" name="pt5068"/>
            <p:cNvSpPr/>
            <p:nvPr/>
          </p:nvSpPr>
          <p:spPr>
            <a:xfrm>
              <a:off x="601682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9" name="pt5069"/>
            <p:cNvSpPr/>
            <p:nvPr/>
          </p:nvSpPr>
          <p:spPr>
            <a:xfrm>
              <a:off x="5716500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0" name="pt5070"/>
            <p:cNvSpPr/>
            <p:nvPr/>
          </p:nvSpPr>
          <p:spPr>
            <a:xfrm>
              <a:off x="5666445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1" name="pt5071"/>
            <p:cNvSpPr/>
            <p:nvPr/>
          </p:nvSpPr>
          <p:spPr>
            <a:xfrm>
              <a:off x="5716500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2" name="pt5072"/>
            <p:cNvSpPr/>
            <p:nvPr/>
          </p:nvSpPr>
          <p:spPr>
            <a:xfrm>
              <a:off x="6267101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3" name="pt5073"/>
            <p:cNvSpPr/>
            <p:nvPr/>
          </p:nvSpPr>
          <p:spPr>
            <a:xfrm>
              <a:off x="5816609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4" name="pt5074"/>
            <p:cNvSpPr/>
            <p:nvPr/>
          </p:nvSpPr>
          <p:spPr>
            <a:xfrm>
              <a:off x="5816609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5" name="pt5075"/>
            <p:cNvSpPr/>
            <p:nvPr/>
          </p:nvSpPr>
          <p:spPr>
            <a:xfrm>
              <a:off x="6166992" y="3523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6" name="pt5076"/>
            <p:cNvSpPr/>
            <p:nvPr/>
          </p:nvSpPr>
          <p:spPr>
            <a:xfrm>
              <a:off x="5266008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7" name="pt5077"/>
            <p:cNvSpPr/>
            <p:nvPr/>
          </p:nvSpPr>
          <p:spPr>
            <a:xfrm>
              <a:off x="5766555" y="527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8" name="pt5078"/>
            <p:cNvSpPr/>
            <p:nvPr/>
          </p:nvSpPr>
          <p:spPr>
            <a:xfrm>
              <a:off x="5766555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9" name="pt5079"/>
            <p:cNvSpPr/>
            <p:nvPr/>
          </p:nvSpPr>
          <p:spPr>
            <a:xfrm>
              <a:off x="5716500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0" name="pt5080"/>
            <p:cNvSpPr/>
            <p:nvPr/>
          </p:nvSpPr>
          <p:spPr>
            <a:xfrm>
              <a:off x="571650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1" name="pt5081"/>
            <p:cNvSpPr/>
            <p:nvPr/>
          </p:nvSpPr>
          <p:spPr>
            <a:xfrm>
              <a:off x="5516281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2" name="pt5082"/>
            <p:cNvSpPr/>
            <p:nvPr/>
          </p:nvSpPr>
          <p:spPr>
            <a:xfrm>
              <a:off x="5666445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3" name="pt5083"/>
            <p:cNvSpPr/>
            <p:nvPr/>
          </p:nvSpPr>
          <p:spPr>
            <a:xfrm>
              <a:off x="5316063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4" name="pt5084"/>
            <p:cNvSpPr/>
            <p:nvPr/>
          </p:nvSpPr>
          <p:spPr>
            <a:xfrm>
              <a:off x="5516281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5" name="pt5085"/>
            <p:cNvSpPr/>
            <p:nvPr/>
          </p:nvSpPr>
          <p:spPr>
            <a:xfrm>
              <a:off x="5816609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6" name="pt5086"/>
            <p:cNvSpPr/>
            <p:nvPr/>
          </p:nvSpPr>
          <p:spPr>
            <a:xfrm>
              <a:off x="6217046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7" name="pt5087"/>
            <p:cNvSpPr/>
            <p:nvPr/>
          </p:nvSpPr>
          <p:spPr>
            <a:xfrm>
              <a:off x="6767647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8" name="pt5088"/>
            <p:cNvSpPr/>
            <p:nvPr/>
          </p:nvSpPr>
          <p:spPr>
            <a:xfrm>
              <a:off x="5916719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9" name="pt5089"/>
            <p:cNvSpPr/>
            <p:nvPr/>
          </p:nvSpPr>
          <p:spPr>
            <a:xfrm>
              <a:off x="5866664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0" name="pt5090"/>
            <p:cNvSpPr/>
            <p:nvPr/>
          </p:nvSpPr>
          <p:spPr>
            <a:xfrm>
              <a:off x="561639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1" name="pt5091"/>
            <p:cNvSpPr/>
            <p:nvPr/>
          </p:nvSpPr>
          <p:spPr>
            <a:xfrm>
              <a:off x="6267101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2" name="pt5092"/>
            <p:cNvSpPr/>
            <p:nvPr/>
          </p:nvSpPr>
          <p:spPr>
            <a:xfrm>
              <a:off x="5616391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3" name="pt5093"/>
            <p:cNvSpPr/>
            <p:nvPr/>
          </p:nvSpPr>
          <p:spPr>
            <a:xfrm>
              <a:off x="5866664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4" name="pt5094"/>
            <p:cNvSpPr/>
            <p:nvPr/>
          </p:nvSpPr>
          <p:spPr>
            <a:xfrm>
              <a:off x="5816609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5" name="pt5095"/>
            <p:cNvSpPr/>
            <p:nvPr/>
          </p:nvSpPr>
          <p:spPr>
            <a:xfrm>
              <a:off x="5466227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6" name="pt5096"/>
            <p:cNvSpPr/>
            <p:nvPr/>
          </p:nvSpPr>
          <p:spPr>
            <a:xfrm>
              <a:off x="5966773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7" name="pt5097"/>
            <p:cNvSpPr/>
            <p:nvPr/>
          </p:nvSpPr>
          <p:spPr>
            <a:xfrm>
              <a:off x="6016828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8" name="pt5098"/>
            <p:cNvSpPr/>
            <p:nvPr/>
          </p:nvSpPr>
          <p:spPr>
            <a:xfrm>
              <a:off x="6917811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9" name="pt5099"/>
            <p:cNvSpPr/>
            <p:nvPr/>
          </p:nvSpPr>
          <p:spPr>
            <a:xfrm>
              <a:off x="596677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0" name="pt5100"/>
            <p:cNvSpPr/>
            <p:nvPr/>
          </p:nvSpPr>
          <p:spPr>
            <a:xfrm>
              <a:off x="656742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1" name="pt5101"/>
            <p:cNvSpPr/>
            <p:nvPr/>
          </p:nvSpPr>
          <p:spPr>
            <a:xfrm>
              <a:off x="706797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2" name="pt5102"/>
            <p:cNvSpPr/>
            <p:nvPr/>
          </p:nvSpPr>
          <p:spPr>
            <a:xfrm>
              <a:off x="696786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3" name="pt5103"/>
            <p:cNvSpPr/>
            <p:nvPr/>
          </p:nvSpPr>
          <p:spPr>
            <a:xfrm>
              <a:off x="631715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4" name="pt5104"/>
            <p:cNvSpPr/>
            <p:nvPr/>
          </p:nvSpPr>
          <p:spPr>
            <a:xfrm>
              <a:off x="626710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5" name="pt5105"/>
            <p:cNvSpPr/>
            <p:nvPr/>
          </p:nvSpPr>
          <p:spPr>
            <a:xfrm>
              <a:off x="5666445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6" name="pt5106"/>
            <p:cNvSpPr/>
            <p:nvPr/>
          </p:nvSpPr>
          <p:spPr>
            <a:xfrm>
              <a:off x="6267101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7" name="pt5107"/>
            <p:cNvSpPr/>
            <p:nvPr/>
          </p:nvSpPr>
          <p:spPr>
            <a:xfrm>
              <a:off x="5816609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8" name="pt5108"/>
            <p:cNvSpPr/>
            <p:nvPr/>
          </p:nvSpPr>
          <p:spPr>
            <a:xfrm>
              <a:off x="6817702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9" name="pt5109"/>
            <p:cNvSpPr/>
            <p:nvPr/>
          </p:nvSpPr>
          <p:spPr>
            <a:xfrm>
              <a:off x="5866664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0" name="pt5110"/>
            <p:cNvSpPr/>
            <p:nvPr/>
          </p:nvSpPr>
          <p:spPr>
            <a:xfrm>
              <a:off x="5866664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1" name="pt5111"/>
            <p:cNvSpPr/>
            <p:nvPr/>
          </p:nvSpPr>
          <p:spPr>
            <a:xfrm>
              <a:off x="5966773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2" name="pt5112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3" name="pt5113"/>
            <p:cNvSpPr/>
            <p:nvPr/>
          </p:nvSpPr>
          <p:spPr>
            <a:xfrm>
              <a:off x="5316063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4" name="pt5114"/>
            <p:cNvSpPr/>
            <p:nvPr/>
          </p:nvSpPr>
          <p:spPr>
            <a:xfrm>
              <a:off x="6917811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5" name="pt5115"/>
            <p:cNvSpPr/>
            <p:nvPr/>
          </p:nvSpPr>
          <p:spPr>
            <a:xfrm>
              <a:off x="6016828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6" name="pt5116"/>
            <p:cNvSpPr/>
            <p:nvPr/>
          </p:nvSpPr>
          <p:spPr>
            <a:xfrm>
              <a:off x="5716500" y="3175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7" name="pt5117"/>
            <p:cNvSpPr/>
            <p:nvPr/>
          </p:nvSpPr>
          <p:spPr>
            <a:xfrm>
              <a:off x="6166992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8" name="pt5118"/>
            <p:cNvSpPr/>
            <p:nvPr/>
          </p:nvSpPr>
          <p:spPr>
            <a:xfrm>
              <a:off x="5516281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9" name="pt5119"/>
            <p:cNvSpPr/>
            <p:nvPr/>
          </p:nvSpPr>
          <p:spPr>
            <a:xfrm>
              <a:off x="5416172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0" name="pt5120"/>
            <p:cNvSpPr/>
            <p:nvPr/>
          </p:nvSpPr>
          <p:spPr>
            <a:xfrm>
              <a:off x="5816609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1" name="pt5121"/>
            <p:cNvSpPr/>
            <p:nvPr/>
          </p:nvSpPr>
          <p:spPr>
            <a:xfrm>
              <a:off x="5215954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2" name="pt5122"/>
            <p:cNvSpPr/>
            <p:nvPr/>
          </p:nvSpPr>
          <p:spPr>
            <a:xfrm>
              <a:off x="5866664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3" name="pt5123"/>
            <p:cNvSpPr/>
            <p:nvPr/>
          </p:nvSpPr>
          <p:spPr>
            <a:xfrm>
              <a:off x="5616391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4" name="pt5124"/>
            <p:cNvSpPr/>
            <p:nvPr/>
          </p:nvSpPr>
          <p:spPr>
            <a:xfrm>
              <a:off x="6016828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5" name="pt5125"/>
            <p:cNvSpPr/>
            <p:nvPr/>
          </p:nvSpPr>
          <p:spPr>
            <a:xfrm>
              <a:off x="6116937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6" name="pt5126"/>
            <p:cNvSpPr/>
            <p:nvPr/>
          </p:nvSpPr>
          <p:spPr>
            <a:xfrm>
              <a:off x="6116937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7" name="pt5127"/>
            <p:cNvSpPr/>
            <p:nvPr/>
          </p:nvSpPr>
          <p:spPr>
            <a:xfrm>
              <a:off x="6016828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8" name="pt5128"/>
            <p:cNvSpPr/>
            <p:nvPr/>
          </p:nvSpPr>
          <p:spPr>
            <a:xfrm>
              <a:off x="5215954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9" name="pt5129"/>
            <p:cNvSpPr/>
            <p:nvPr/>
          </p:nvSpPr>
          <p:spPr>
            <a:xfrm>
              <a:off x="7017921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0" name="pt5130"/>
            <p:cNvSpPr/>
            <p:nvPr/>
          </p:nvSpPr>
          <p:spPr>
            <a:xfrm>
              <a:off x="5716500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1" name="pt5131"/>
            <p:cNvSpPr/>
            <p:nvPr/>
          </p:nvSpPr>
          <p:spPr>
            <a:xfrm>
              <a:off x="5316063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2" name="pt5132"/>
            <p:cNvSpPr/>
            <p:nvPr/>
          </p:nvSpPr>
          <p:spPr>
            <a:xfrm>
              <a:off x="5816609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3" name="pt5133"/>
            <p:cNvSpPr/>
            <p:nvPr/>
          </p:nvSpPr>
          <p:spPr>
            <a:xfrm>
              <a:off x="6867757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4" name="pt5134"/>
            <p:cNvSpPr/>
            <p:nvPr/>
          </p:nvSpPr>
          <p:spPr>
            <a:xfrm>
              <a:off x="606688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5" name="pt5135"/>
            <p:cNvSpPr/>
            <p:nvPr/>
          </p:nvSpPr>
          <p:spPr>
            <a:xfrm>
              <a:off x="5716500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6" name="pt5136"/>
            <p:cNvSpPr/>
            <p:nvPr/>
          </p:nvSpPr>
          <p:spPr>
            <a:xfrm>
              <a:off x="546622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7" name="pt5137"/>
            <p:cNvSpPr/>
            <p:nvPr/>
          </p:nvSpPr>
          <p:spPr>
            <a:xfrm>
              <a:off x="5866664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8" name="pt5138"/>
            <p:cNvSpPr/>
            <p:nvPr/>
          </p:nvSpPr>
          <p:spPr>
            <a:xfrm>
              <a:off x="5916719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9" name="pt5139"/>
            <p:cNvSpPr/>
            <p:nvPr/>
          </p:nvSpPr>
          <p:spPr>
            <a:xfrm>
              <a:off x="5616391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0" name="pt5140"/>
            <p:cNvSpPr/>
            <p:nvPr/>
          </p:nvSpPr>
          <p:spPr>
            <a:xfrm>
              <a:off x="6367210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1" name="pt5141"/>
            <p:cNvSpPr/>
            <p:nvPr/>
          </p:nvSpPr>
          <p:spPr>
            <a:xfrm>
              <a:off x="6066882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2" name="pt5142"/>
            <p:cNvSpPr/>
            <p:nvPr/>
          </p:nvSpPr>
          <p:spPr>
            <a:xfrm>
              <a:off x="5916719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3" name="pt5143"/>
            <p:cNvSpPr/>
            <p:nvPr/>
          </p:nvSpPr>
          <p:spPr>
            <a:xfrm>
              <a:off x="5866664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4" name="pt5144"/>
            <p:cNvSpPr/>
            <p:nvPr/>
          </p:nvSpPr>
          <p:spPr>
            <a:xfrm>
              <a:off x="5966773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5" name="pt5145"/>
            <p:cNvSpPr/>
            <p:nvPr/>
          </p:nvSpPr>
          <p:spPr>
            <a:xfrm>
              <a:off x="6217046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6" name="pt5146"/>
            <p:cNvSpPr/>
            <p:nvPr/>
          </p:nvSpPr>
          <p:spPr>
            <a:xfrm>
              <a:off x="5316063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7" name="pt5147"/>
            <p:cNvSpPr/>
            <p:nvPr/>
          </p:nvSpPr>
          <p:spPr>
            <a:xfrm>
              <a:off x="5666445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8" name="pt5148"/>
            <p:cNvSpPr/>
            <p:nvPr/>
          </p:nvSpPr>
          <p:spPr>
            <a:xfrm>
              <a:off x="6066882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9" name="pt5149"/>
            <p:cNvSpPr/>
            <p:nvPr/>
          </p:nvSpPr>
          <p:spPr>
            <a:xfrm>
              <a:off x="606688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0" name="pt5150"/>
            <p:cNvSpPr/>
            <p:nvPr/>
          </p:nvSpPr>
          <p:spPr>
            <a:xfrm>
              <a:off x="5966773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1" name="pt5151"/>
            <p:cNvSpPr/>
            <p:nvPr/>
          </p:nvSpPr>
          <p:spPr>
            <a:xfrm>
              <a:off x="6717593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2" name="pt5152"/>
            <p:cNvSpPr/>
            <p:nvPr/>
          </p:nvSpPr>
          <p:spPr>
            <a:xfrm>
              <a:off x="606688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3" name="pt5153"/>
            <p:cNvSpPr/>
            <p:nvPr/>
          </p:nvSpPr>
          <p:spPr>
            <a:xfrm>
              <a:off x="5266008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4" name="pt5154"/>
            <p:cNvSpPr/>
            <p:nvPr/>
          </p:nvSpPr>
          <p:spPr>
            <a:xfrm>
              <a:off x="6467320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5" name="pt5155"/>
            <p:cNvSpPr/>
            <p:nvPr/>
          </p:nvSpPr>
          <p:spPr>
            <a:xfrm>
              <a:off x="5816609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6" name="pt5156"/>
            <p:cNvSpPr/>
            <p:nvPr/>
          </p:nvSpPr>
          <p:spPr>
            <a:xfrm>
              <a:off x="601682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7" name="pt5157"/>
            <p:cNvSpPr/>
            <p:nvPr/>
          </p:nvSpPr>
          <p:spPr>
            <a:xfrm>
              <a:off x="6217046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8" name="pt5158"/>
            <p:cNvSpPr/>
            <p:nvPr/>
          </p:nvSpPr>
          <p:spPr>
            <a:xfrm>
              <a:off x="6116937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9" name="pt5159"/>
            <p:cNvSpPr/>
            <p:nvPr/>
          </p:nvSpPr>
          <p:spPr>
            <a:xfrm>
              <a:off x="6367210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0" name="pt5160"/>
            <p:cNvSpPr/>
            <p:nvPr/>
          </p:nvSpPr>
          <p:spPr>
            <a:xfrm>
              <a:off x="6016828" y="3569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1" name="pt5161"/>
            <p:cNvSpPr/>
            <p:nvPr/>
          </p:nvSpPr>
          <p:spPr>
            <a:xfrm>
              <a:off x="5766555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2" name="pt5162"/>
            <p:cNvSpPr/>
            <p:nvPr/>
          </p:nvSpPr>
          <p:spPr>
            <a:xfrm>
              <a:off x="5566336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3" name="pt5163"/>
            <p:cNvSpPr/>
            <p:nvPr/>
          </p:nvSpPr>
          <p:spPr>
            <a:xfrm>
              <a:off x="6066882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4" name="pt5164"/>
            <p:cNvSpPr/>
            <p:nvPr/>
          </p:nvSpPr>
          <p:spPr>
            <a:xfrm>
              <a:off x="521595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5" name="pt5165"/>
            <p:cNvSpPr/>
            <p:nvPr/>
          </p:nvSpPr>
          <p:spPr>
            <a:xfrm>
              <a:off x="6267101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6" name="pt5166"/>
            <p:cNvSpPr/>
            <p:nvPr/>
          </p:nvSpPr>
          <p:spPr>
            <a:xfrm>
              <a:off x="601682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7" name="pt5167"/>
            <p:cNvSpPr/>
            <p:nvPr/>
          </p:nvSpPr>
          <p:spPr>
            <a:xfrm>
              <a:off x="5266008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8" name="pt5168"/>
            <p:cNvSpPr/>
            <p:nvPr/>
          </p:nvSpPr>
          <p:spPr>
            <a:xfrm>
              <a:off x="586666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9" name="pt5169"/>
            <p:cNvSpPr/>
            <p:nvPr/>
          </p:nvSpPr>
          <p:spPr>
            <a:xfrm>
              <a:off x="5316063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0" name="pt5170"/>
            <p:cNvSpPr/>
            <p:nvPr/>
          </p:nvSpPr>
          <p:spPr>
            <a:xfrm>
              <a:off x="6217046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1" name="pt5171"/>
            <p:cNvSpPr/>
            <p:nvPr/>
          </p:nvSpPr>
          <p:spPr>
            <a:xfrm>
              <a:off x="5566336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2" name="pt5172"/>
            <p:cNvSpPr/>
            <p:nvPr/>
          </p:nvSpPr>
          <p:spPr>
            <a:xfrm>
              <a:off x="5215954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3" name="pt5173"/>
            <p:cNvSpPr/>
            <p:nvPr/>
          </p:nvSpPr>
          <p:spPr>
            <a:xfrm>
              <a:off x="586666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4" name="pt5174"/>
            <p:cNvSpPr/>
            <p:nvPr/>
          </p:nvSpPr>
          <p:spPr>
            <a:xfrm>
              <a:off x="581660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5" name="pt5175"/>
            <p:cNvSpPr/>
            <p:nvPr/>
          </p:nvSpPr>
          <p:spPr>
            <a:xfrm>
              <a:off x="5215954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6" name="pt5176"/>
            <p:cNvSpPr/>
            <p:nvPr/>
          </p:nvSpPr>
          <p:spPr>
            <a:xfrm>
              <a:off x="6166992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7" name="pt5177"/>
            <p:cNvSpPr/>
            <p:nvPr/>
          </p:nvSpPr>
          <p:spPr>
            <a:xfrm>
              <a:off x="646732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8" name="pt5178"/>
            <p:cNvSpPr/>
            <p:nvPr/>
          </p:nvSpPr>
          <p:spPr>
            <a:xfrm>
              <a:off x="611693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9" name="pt5179"/>
            <p:cNvSpPr/>
            <p:nvPr/>
          </p:nvSpPr>
          <p:spPr>
            <a:xfrm>
              <a:off x="5666445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0" name="pt5180"/>
            <p:cNvSpPr/>
            <p:nvPr/>
          </p:nvSpPr>
          <p:spPr>
            <a:xfrm>
              <a:off x="6116937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1" name="pt5181"/>
            <p:cNvSpPr/>
            <p:nvPr/>
          </p:nvSpPr>
          <p:spPr>
            <a:xfrm>
              <a:off x="5666445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2" name="pt5182"/>
            <p:cNvSpPr/>
            <p:nvPr/>
          </p:nvSpPr>
          <p:spPr>
            <a:xfrm>
              <a:off x="6267101" y="3227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3" name="pt5183"/>
            <p:cNvSpPr/>
            <p:nvPr/>
          </p:nvSpPr>
          <p:spPr>
            <a:xfrm>
              <a:off x="6367210" y="40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4" name="pt5184"/>
            <p:cNvSpPr/>
            <p:nvPr/>
          </p:nvSpPr>
          <p:spPr>
            <a:xfrm>
              <a:off x="6217046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5" name="pt5185"/>
            <p:cNvSpPr/>
            <p:nvPr/>
          </p:nvSpPr>
          <p:spPr>
            <a:xfrm>
              <a:off x="6317156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6" name="pt5186"/>
            <p:cNvSpPr/>
            <p:nvPr/>
          </p:nvSpPr>
          <p:spPr>
            <a:xfrm>
              <a:off x="5916719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7" name="pt5187"/>
            <p:cNvSpPr/>
            <p:nvPr/>
          </p:nvSpPr>
          <p:spPr>
            <a:xfrm>
              <a:off x="5316063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8" name="pt5188"/>
            <p:cNvSpPr/>
            <p:nvPr/>
          </p:nvSpPr>
          <p:spPr>
            <a:xfrm>
              <a:off x="601682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9" name="pt5189"/>
            <p:cNvSpPr/>
            <p:nvPr/>
          </p:nvSpPr>
          <p:spPr>
            <a:xfrm>
              <a:off x="5766555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0" name="pt5190"/>
            <p:cNvSpPr/>
            <p:nvPr/>
          </p:nvSpPr>
          <p:spPr>
            <a:xfrm>
              <a:off x="5766555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1" name="pt5191"/>
            <p:cNvSpPr/>
            <p:nvPr/>
          </p:nvSpPr>
          <p:spPr>
            <a:xfrm>
              <a:off x="5966773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2" name="pt5192"/>
            <p:cNvSpPr/>
            <p:nvPr/>
          </p:nvSpPr>
          <p:spPr>
            <a:xfrm>
              <a:off x="5566336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3" name="pt5193"/>
            <p:cNvSpPr/>
            <p:nvPr/>
          </p:nvSpPr>
          <p:spPr>
            <a:xfrm>
              <a:off x="5766555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4" name="pt5194"/>
            <p:cNvSpPr/>
            <p:nvPr/>
          </p:nvSpPr>
          <p:spPr>
            <a:xfrm>
              <a:off x="5366118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5" name="pt5195"/>
            <p:cNvSpPr/>
            <p:nvPr/>
          </p:nvSpPr>
          <p:spPr>
            <a:xfrm>
              <a:off x="5215954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6" name="pt5196"/>
            <p:cNvSpPr/>
            <p:nvPr/>
          </p:nvSpPr>
          <p:spPr>
            <a:xfrm>
              <a:off x="6016828" y="39860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7" name="pt5197"/>
            <p:cNvSpPr/>
            <p:nvPr/>
          </p:nvSpPr>
          <p:spPr>
            <a:xfrm>
              <a:off x="5716500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8" name="pt5198"/>
            <p:cNvSpPr/>
            <p:nvPr/>
          </p:nvSpPr>
          <p:spPr>
            <a:xfrm>
              <a:off x="5766555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9" name="pt5199"/>
            <p:cNvSpPr/>
            <p:nvPr/>
          </p:nvSpPr>
          <p:spPr>
            <a:xfrm>
              <a:off x="6066882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0" name="pt5200"/>
            <p:cNvSpPr/>
            <p:nvPr/>
          </p:nvSpPr>
          <p:spPr>
            <a:xfrm>
              <a:off x="5716500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1" name="pt5201"/>
            <p:cNvSpPr/>
            <p:nvPr/>
          </p:nvSpPr>
          <p:spPr>
            <a:xfrm>
              <a:off x="566644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2" name="pt5202"/>
            <p:cNvSpPr/>
            <p:nvPr/>
          </p:nvSpPr>
          <p:spPr>
            <a:xfrm>
              <a:off x="5215954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3" name="pt5203"/>
            <p:cNvSpPr/>
            <p:nvPr/>
          </p:nvSpPr>
          <p:spPr>
            <a:xfrm>
              <a:off x="5916719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4" name="pt5204"/>
            <p:cNvSpPr/>
            <p:nvPr/>
          </p:nvSpPr>
          <p:spPr>
            <a:xfrm>
              <a:off x="6016828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5" name="pt5205"/>
            <p:cNvSpPr/>
            <p:nvPr/>
          </p:nvSpPr>
          <p:spPr>
            <a:xfrm>
              <a:off x="5516281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6" name="pt5206"/>
            <p:cNvSpPr/>
            <p:nvPr/>
          </p:nvSpPr>
          <p:spPr>
            <a:xfrm>
              <a:off x="576655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7" name="pt5207"/>
            <p:cNvSpPr/>
            <p:nvPr/>
          </p:nvSpPr>
          <p:spPr>
            <a:xfrm>
              <a:off x="5916719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8" name="pt5208"/>
            <p:cNvSpPr/>
            <p:nvPr/>
          </p:nvSpPr>
          <p:spPr>
            <a:xfrm>
              <a:off x="5766555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9" name="pt5209"/>
            <p:cNvSpPr/>
            <p:nvPr/>
          </p:nvSpPr>
          <p:spPr>
            <a:xfrm>
              <a:off x="581660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0" name="pt5210"/>
            <p:cNvSpPr/>
            <p:nvPr/>
          </p:nvSpPr>
          <p:spPr>
            <a:xfrm>
              <a:off x="561639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1" name="pt5211"/>
            <p:cNvSpPr/>
            <p:nvPr/>
          </p:nvSpPr>
          <p:spPr>
            <a:xfrm>
              <a:off x="5816609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2" name="pt5212"/>
            <p:cNvSpPr/>
            <p:nvPr/>
          </p:nvSpPr>
          <p:spPr>
            <a:xfrm>
              <a:off x="5616391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3" name="pt5213"/>
            <p:cNvSpPr/>
            <p:nvPr/>
          </p:nvSpPr>
          <p:spPr>
            <a:xfrm>
              <a:off x="5916719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4" name="pt5214"/>
            <p:cNvSpPr/>
            <p:nvPr/>
          </p:nvSpPr>
          <p:spPr>
            <a:xfrm>
              <a:off x="5716500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5" name="pt5215"/>
            <p:cNvSpPr/>
            <p:nvPr/>
          </p:nvSpPr>
          <p:spPr>
            <a:xfrm>
              <a:off x="5966773" y="5404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6" name="pt5216"/>
            <p:cNvSpPr/>
            <p:nvPr/>
          </p:nvSpPr>
          <p:spPr>
            <a:xfrm>
              <a:off x="6166992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7" name="pt5217"/>
            <p:cNvSpPr/>
            <p:nvPr/>
          </p:nvSpPr>
          <p:spPr>
            <a:xfrm>
              <a:off x="5816609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8" name="pt5218"/>
            <p:cNvSpPr/>
            <p:nvPr/>
          </p:nvSpPr>
          <p:spPr>
            <a:xfrm>
              <a:off x="5666445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9" name="pt5219"/>
            <p:cNvSpPr/>
            <p:nvPr/>
          </p:nvSpPr>
          <p:spPr>
            <a:xfrm>
              <a:off x="5716500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0" name="pt5220"/>
            <p:cNvSpPr/>
            <p:nvPr/>
          </p:nvSpPr>
          <p:spPr>
            <a:xfrm>
              <a:off x="6417265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1" name="pt5221"/>
            <p:cNvSpPr/>
            <p:nvPr/>
          </p:nvSpPr>
          <p:spPr>
            <a:xfrm>
              <a:off x="5666445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2" name="pt5222"/>
            <p:cNvSpPr/>
            <p:nvPr/>
          </p:nvSpPr>
          <p:spPr>
            <a:xfrm>
              <a:off x="546622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3" name="pt5223"/>
            <p:cNvSpPr/>
            <p:nvPr/>
          </p:nvSpPr>
          <p:spPr>
            <a:xfrm>
              <a:off x="5616391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4" name="pt5224"/>
            <p:cNvSpPr/>
            <p:nvPr/>
          </p:nvSpPr>
          <p:spPr>
            <a:xfrm>
              <a:off x="5566336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5" name="pt5225"/>
            <p:cNvSpPr/>
            <p:nvPr/>
          </p:nvSpPr>
          <p:spPr>
            <a:xfrm>
              <a:off x="6417265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6" name="pt5226"/>
            <p:cNvSpPr/>
            <p:nvPr/>
          </p:nvSpPr>
          <p:spPr>
            <a:xfrm>
              <a:off x="5866664" y="53482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7" name="pt5227"/>
            <p:cNvSpPr/>
            <p:nvPr/>
          </p:nvSpPr>
          <p:spPr>
            <a:xfrm>
              <a:off x="8369396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8" name="pt5228"/>
            <p:cNvSpPr/>
            <p:nvPr/>
          </p:nvSpPr>
          <p:spPr>
            <a:xfrm>
              <a:off x="5366118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9" name="pt5229"/>
            <p:cNvSpPr/>
            <p:nvPr/>
          </p:nvSpPr>
          <p:spPr>
            <a:xfrm>
              <a:off x="581660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0" name="pt5230"/>
            <p:cNvSpPr/>
            <p:nvPr/>
          </p:nvSpPr>
          <p:spPr>
            <a:xfrm>
              <a:off x="6016828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1" name="pt5231"/>
            <p:cNvSpPr/>
            <p:nvPr/>
          </p:nvSpPr>
          <p:spPr>
            <a:xfrm>
              <a:off x="631715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2" name="pt5232"/>
            <p:cNvSpPr/>
            <p:nvPr/>
          </p:nvSpPr>
          <p:spPr>
            <a:xfrm>
              <a:off x="5816609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3" name="pt5233"/>
            <p:cNvSpPr/>
            <p:nvPr/>
          </p:nvSpPr>
          <p:spPr>
            <a:xfrm>
              <a:off x="6116937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4" name="pt5234"/>
            <p:cNvSpPr/>
            <p:nvPr/>
          </p:nvSpPr>
          <p:spPr>
            <a:xfrm>
              <a:off x="586666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5" name="pt5235"/>
            <p:cNvSpPr/>
            <p:nvPr/>
          </p:nvSpPr>
          <p:spPr>
            <a:xfrm>
              <a:off x="5366118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6" name="pt5236"/>
            <p:cNvSpPr/>
            <p:nvPr/>
          </p:nvSpPr>
          <p:spPr>
            <a:xfrm>
              <a:off x="5816609" y="5315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7" name="pt5237"/>
            <p:cNvSpPr/>
            <p:nvPr/>
          </p:nvSpPr>
          <p:spPr>
            <a:xfrm>
              <a:off x="5516281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8" name="pt5238"/>
            <p:cNvSpPr/>
            <p:nvPr/>
          </p:nvSpPr>
          <p:spPr>
            <a:xfrm>
              <a:off x="5816609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9" name="pt5239"/>
            <p:cNvSpPr/>
            <p:nvPr/>
          </p:nvSpPr>
          <p:spPr>
            <a:xfrm>
              <a:off x="6767647" y="482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0" name="pt5240"/>
            <p:cNvSpPr/>
            <p:nvPr/>
          </p:nvSpPr>
          <p:spPr>
            <a:xfrm>
              <a:off x="576655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1" name="pt5241"/>
            <p:cNvSpPr/>
            <p:nvPr/>
          </p:nvSpPr>
          <p:spPr>
            <a:xfrm>
              <a:off x="5566336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2" name="pt5242"/>
            <p:cNvSpPr/>
            <p:nvPr/>
          </p:nvSpPr>
          <p:spPr>
            <a:xfrm>
              <a:off x="596677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3" name="pt5243"/>
            <p:cNvSpPr/>
            <p:nvPr/>
          </p:nvSpPr>
          <p:spPr>
            <a:xfrm>
              <a:off x="5916719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4" name="pt5244"/>
            <p:cNvSpPr/>
            <p:nvPr/>
          </p:nvSpPr>
          <p:spPr>
            <a:xfrm>
              <a:off x="6617484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5" name="pt5245"/>
            <p:cNvSpPr/>
            <p:nvPr/>
          </p:nvSpPr>
          <p:spPr>
            <a:xfrm>
              <a:off x="581660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6" name="pt5246"/>
            <p:cNvSpPr/>
            <p:nvPr/>
          </p:nvSpPr>
          <p:spPr>
            <a:xfrm>
              <a:off x="5416172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7" name="pt5247"/>
            <p:cNvSpPr/>
            <p:nvPr/>
          </p:nvSpPr>
          <p:spPr>
            <a:xfrm>
              <a:off x="6367210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8" name="pt5248"/>
            <p:cNvSpPr/>
            <p:nvPr/>
          </p:nvSpPr>
          <p:spPr>
            <a:xfrm>
              <a:off x="6417265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9" name="pt5249"/>
            <p:cNvSpPr/>
            <p:nvPr/>
          </p:nvSpPr>
          <p:spPr>
            <a:xfrm>
              <a:off x="5716500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0" name="pt5250"/>
            <p:cNvSpPr/>
            <p:nvPr/>
          </p:nvSpPr>
          <p:spPr>
            <a:xfrm>
              <a:off x="6417265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1" name="pt5251"/>
            <p:cNvSpPr/>
            <p:nvPr/>
          </p:nvSpPr>
          <p:spPr>
            <a:xfrm>
              <a:off x="586666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2" name="pt5252"/>
            <p:cNvSpPr/>
            <p:nvPr/>
          </p:nvSpPr>
          <p:spPr>
            <a:xfrm>
              <a:off x="631715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3" name="pt5253"/>
            <p:cNvSpPr/>
            <p:nvPr/>
          </p:nvSpPr>
          <p:spPr>
            <a:xfrm>
              <a:off x="581660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4" name="pt5254"/>
            <p:cNvSpPr/>
            <p:nvPr/>
          </p:nvSpPr>
          <p:spPr>
            <a:xfrm>
              <a:off x="6767647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5" name="pt5255"/>
            <p:cNvSpPr/>
            <p:nvPr/>
          </p:nvSpPr>
          <p:spPr>
            <a:xfrm>
              <a:off x="6917811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6" name="pt5256"/>
            <p:cNvSpPr/>
            <p:nvPr/>
          </p:nvSpPr>
          <p:spPr>
            <a:xfrm>
              <a:off x="5766555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7" name="pt5257"/>
            <p:cNvSpPr/>
            <p:nvPr/>
          </p:nvSpPr>
          <p:spPr>
            <a:xfrm>
              <a:off x="6317156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8" name="pt5258"/>
            <p:cNvSpPr/>
            <p:nvPr/>
          </p:nvSpPr>
          <p:spPr>
            <a:xfrm>
              <a:off x="631715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9" name="pt5259"/>
            <p:cNvSpPr/>
            <p:nvPr/>
          </p:nvSpPr>
          <p:spPr>
            <a:xfrm>
              <a:off x="551628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0" name="pt5260"/>
            <p:cNvSpPr/>
            <p:nvPr/>
          </p:nvSpPr>
          <p:spPr>
            <a:xfrm>
              <a:off x="5766555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1" name="pt5261"/>
            <p:cNvSpPr/>
            <p:nvPr/>
          </p:nvSpPr>
          <p:spPr>
            <a:xfrm>
              <a:off x="6016828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2" name="pt5262"/>
            <p:cNvSpPr/>
            <p:nvPr/>
          </p:nvSpPr>
          <p:spPr>
            <a:xfrm>
              <a:off x="6116937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3" name="pt5263"/>
            <p:cNvSpPr/>
            <p:nvPr/>
          </p:nvSpPr>
          <p:spPr>
            <a:xfrm>
              <a:off x="5966773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4" name="pt5264"/>
            <p:cNvSpPr/>
            <p:nvPr/>
          </p:nvSpPr>
          <p:spPr>
            <a:xfrm>
              <a:off x="6667538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5" name="pt5265"/>
            <p:cNvSpPr/>
            <p:nvPr/>
          </p:nvSpPr>
          <p:spPr>
            <a:xfrm>
              <a:off x="606688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6" name="pt5266"/>
            <p:cNvSpPr/>
            <p:nvPr/>
          </p:nvSpPr>
          <p:spPr>
            <a:xfrm>
              <a:off x="6066882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7" name="pt5267"/>
            <p:cNvSpPr/>
            <p:nvPr/>
          </p:nvSpPr>
          <p:spPr>
            <a:xfrm>
              <a:off x="6517374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8" name="pt5268"/>
            <p:cNvSpPr/>
            <p:nvPr/>
          </p:nvSpPr>
          <p:spPr>
            <a:xfrm>
              <a:off x="5766555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9" name="pt5269"/>
            <p:cNvSpPr/>
            <p:nvPr/>
          </p:nvSpPr>
          <p:spPr>
            <a:xfrm>
              <a:off x="596677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0" name="pt5270"/>
            <p:cNvSpPr/>
            <p:nvPr/>
          </p:nvSpPr>
          <p:spPr>
            <a:xfrm>
              <a:off x="6767647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1" name="pt5271"/>
            <p:cNvSpPr/>
            <p:nvPr/>
          </p:nvSpPr>
          <p:spPr>
            <a:xfrm>
              <a:off x="571650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2" name="pt5272"/>
            <p:cNvSpPr/>
            <p:nvPr/>
          </p:nvSpPr>
          <p:spPr>
            <a:xfrm>
              <a:off x="6967866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3" name="pt5273"/>
            <p:cNvSpPr/>
            <p:nvPr/>
          </p:nvSpPr>
          <p:spPr>
            <a:xfrm>
              <a:off x="5215954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4" name="pt5274"/>
            <p:cNvSpPr/>
            <p:nvPr/>
          </p:nvSpPr>
          <p:spPr>
            <a:xfrm>
              <a:off x="5566336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5" name="pt5275"/>
            <p:cNvSpPr/>
            <p:nvPr/>
          </p:nvSpPr>
          <p:spPr>
            <a:xfrm>
              <a:off x="5666445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6" name="pt5276"/>
            <p:cNvSpPr/>
            <p:nvPr/>
          </p:nvSpPr>
          <p:spPr>
            <a:xfrm>
              <a:off x="6317156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7" name="pt5277"/>
            <p:cNvSpPr/>
            <p:nvPr/>
          </p:nvSpPr>
          <p:spPr>
            <a:xfrm>
              <a:off x="6016828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8" name="pt5278"/>
            <p:cNvSpPr/>
            <p:nvPr/>
          </p:nvSpPr>
          <p:spPr>
            <a:xfrm>
              <a:off x="5416172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9" name="pt5279"/>
            <p:cNvSpPr/>
            <p:nvPr/>
          </p:nvSpPr>
          <p:spPr>
            <a:xfrm>
              <a:off x="5816609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0" name="pt5280"/>
            <p:cNvSpPr/>
            <p:nvPr/>
          </p:nvSpPr>
          <p:spPr>
            <a:xfrm>
              <a:off x="5916719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1" name="pt5281"/>
            <p:cNvSpPr/>
            <p:nvPr/>
          </p:nvSpPr>
          <p:spPr>
            <a:xfrm>
              <a:off x="6066882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2" name="pt5282"/>
            <p:cNvSpPr/>
            <p:nvPr/>
          </p:nvSpPr>
          <p:spPr>
            <a:xfrm>
              <a:off x="6867757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3" name="pt5283"/>
            <p:cNvSpPr/>
            <p:nvPr/>
          </p:nvSpPr>
          <p:spPr>
            <a:xfrm>
              <a:off x="6617484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4" name="pt5284"/>
            <p:cNvSpPr/>
            <p:nvPr/>
          </p:nvSpPr>
          <p:spPr>
            <a:xfrm>
              <a:off x="5966773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5" name="pt5285"/>
            <p:cNvSpPr/>
            <p:nvPr/>
          </p:nvSpPr>
          <p:spPr>
            <a:xfrm>
              <a:off x="5816609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6" name="pt5286"/>
            <p:cNvSpPr/>
            <p:nvPr/>
          </p:nvSpPr>
          <p:spPr>
            <a:xfrm>
              <a:off x="6817702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7" name="pt5287"/>
            <p:cNvSpPr/>
            <p:nvPr/>
          </p:nvSpPr>
          <p:spPr>
            <a:xfrm>
              <a:off x="5316063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8" name="pt5288"/>
            <p:cNvSpPr/>
            <p:nvPr/>
          </p:nvSpPr>
          <p:spPr>
            <a:xfrm>
              <a:off x="5966773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9" name="pt5289"/>
            <p:cNvSpPr/>
            <p:nvPr/>
          </p:nvSpPr>
          <p:spPr>
            <a:xfrm>
              <a:off x="5866664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0" name="pt5290"/>
            <p:cNvSpPr/>
            <p:nvPr/>
          </p:nvSpPr>
          <p:spPr>
            <a:xfrm>
              <a:off x="6817702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1" name="pt5291"/>
            <p:cNvSpPr/>
            <p:nvPr/>
          </p:nvSpPr>
          <p:spPr>
            <a:xfrm>
              <a:off x="6867757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2" name="pt5292"/>
            <p:cNvSpPr/>
            <p:nvPr/>
          </p:nvSpPr>
          <p:spPr>
            <a:xfrm>
              <a:off x="7017921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3" name="pt5293"/>
            <p:cNvSpPr/>
            <p:nvPr/>
          </p:nvSpPr>
          <p:spPr>
            <a:xfrm>
              <a:off x="5716500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4" name="pt5294"/>
            <p:cNvSpPr/>
            <p:nvPr/>
          </p:nvSpPr>
          <p:spPr>
            <a:xfrm>
              <a:off x="5766555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5" name="pt5295"/>
            <p:cNvSpPr/>
            <p:nvPr/>
          </p:nvSpPr>
          <p:spPr>
            <a:xfrm>
              <a:off x="5316063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6" name="pt5296"/>
            <p:cNvSpPr/>
            <p:nvPr/>
          </p:nvSpPr>
          <p:spPr>
            <a:xfrm>
              <a:off x="5816609" y="4058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7" name="pt5297"/>
            <p:cNvSpPr/>
            <p:nvPr/>
          </p:nvSpPr>
          <p:spPr>
            <a:xfrm>
              <a:off x="5516281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8" name="pt5298"/>
            <p:cNvSpPr/>
            <p:nvPr/>
          </p:nvSpPr>
          <p:spPr>
            <a:xfrm>
              <a:off x="5766555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9" name="pt5299"/>
            <p:cNvSpPr/>
            <p:nvPr/>
          </p:nvSpPr>
          <p:spPr>
            <a:xfrm>
              <a:off x="6166992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0" name="pt5300"/>
            <p:cNvSpPr/>
            <p:nvPr/>
          </p:nvSpPr>
          <p:spPr>
            <a:xfrm>
              <a:off x="7017921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1" name="pt5301"/>
            <p:cNvSpPr/>
            <p:nvPr/>
          </p:nvSpPr>
          <p:spPr>
            <a:xfrm>
              <a:off x="5816609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2" name="pt5302"/>
            <p:cNvSpPr/>
            <p:nvPr/>
          </p:nvSpPr>
          <p:spPr>
            <a:xfrm>
              <a:off x="6166992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3" name="pt5303"/>
            <p:cNvSpPr/>
            <p:nvPr/>
          </p:nvSpPr>
          <p:spPr>
            <a:xfrm>
              <a:off x="5466227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4" name="pt5304"/>
            <p:cNvSpPr/>
            <p:nvPr/>
          </p:nvSpPr>
          <p:spPr>
            <a:xfrm>
              <a:off x="576655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5" name="pt5305"/>
            <p:cNvSpPr/>
            <p:nvPr/>
          </p:nvSpPr>
          <p:spPr>
            <a:xfrm>
              <a:off x="5566336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6" name="pt5306"/>
            <p:cNvSpPr/>
            <p:nvPr/>
          </p:nvSpPr>
          <p:spPr>
            <a:xfrm>
              <a:off x="6467320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7" name="pt5307"/>
            <p:cNvSpPr/>
            <p:nvPr/>
          </p:nvSpPr>
          <p:spPr>
            <a:xfrm>
              <a:off x="5716500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8" name="pt5308"/>
            <p:cNvSpPr/>
            <p:nvPr/>
          </p:nvSpPr>
          <p:spPr>
            <a:xfrm>
              <a:off x="6166992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9" name="pt5309"/>
            <p:cNvSpPr/>
            <p:nvPr/>
          </p:nvSpPr>
          <p:spPr>
            <a:xfrm>
              <a:off x="5966773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0" name="pt5310"/>
            <p:cNvSpPr/>
            <p:nvPr/>
          </p:nvSpPr>
          <p:spPr>
            <a:xfrm>
              <a:off x="6217046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1" name="pt5311"/>
            <p:cNvSpPr/>
            <p:nvPr/>
          </p:nvSpPr>
          <p:spPr>
            <a:xfrm>
              <a:off x="5616391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2" name="pt5312"/>
            <p:cNvSpPr/>
            <p:nvPr/>
          </p:nvSpPr>
          <p:spPr>
            <a:xfrm>
              <a:off x="5866664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3" name="pt5313"/>
            <p:cNvSpPr/>
            <p:nvPr/>
          </p:nvSpPr>
          <p:spPr>
            <a:xfrm>
              <a:off x="581660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4" name="pt5314"/>
            <p:cNvSpPr/>
            <p:nvPr/>
          </p:nvSpPr>
          <p:spPr>
            <a:xfrm>
              <a:off x="586666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5" name="pt5315"/>
            <p:cNvSpPr/>
            <p:nvPr/>
          </p:nvSpPr>
          <p:spPr>
            <a:xfrm>
              <a:off x="6016828" y="528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6" name="pt5316"/>
            <p:cNvSpPr/>
            <p:nvPr/>
          </p:nvSpPr>
          <p:spPr>
            <a:xfrm>
              <a:off x="6667538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7" name="pt5317"/>
            <p:cNvSpPr/>
            <p:nvPr/>
          </p:nvSpPr>
          <p:spPr>
            <a:xfrm>
              <a:off x="5616391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8" name="pt5318"/>
            <p:cNvSpPr/>
            <p:nvPr/>
          </p:nvSpPr>
          <p:spPr>
            <a:xfrm>
              <a:off x="566644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9" name="pt5319"/>
            <p:cNvSpPr/>
            <p:nvPr/>
          </p:nvSpPr>
          <p:spPr>
            <a:xfrm>
              <a:off x="6066882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0" name="pt5320"/>
            <p:cNvSpPr/>
            <p:nvPr/>
          </p:nvSpPr>
          <p:spPr>
            <a:xfrm>
              <a:off x="5766555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1" name="pt5321"/>
            <p:cNvSpPr/>
            <p:nvPr/>
          </p:nvSpPr>
          <p:spPr>
            <a:xfrm>
              <a:off x="606688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2" name="pt5322"/>
            <p:cNvSpPr/>
            <p:nvPr/>
          </p:nvSpPr>
          <p:spPr>
            <a:xfrm>
              <a:off x="571650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3" name="pt5323"/>
            <p:cNvSpPr/>
            <p:nvPr/>
          </p:nvSpPr>
          <p:spPr>
            <a:xfrm>
              <a:off x="5816609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4" name="pt5324"/>
            <p:cNvSpPr/>
            <p:nvPr/>
          </p:nvSpPr>
          <p:spPr>
            <a:xfrm>
              <a:off x="7067975" y="5315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5" name="pt5325"/>
            <p:cNvSpPr/>
            <p:nvPr/>
          </p:nvSpPr>
          <p:spPr>
            <a:xfrm>
              <a:off x="5766555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6" name="pt5326"/>
            <p:cNvSpPr/>
            <p:nvPr/>
          </p:nvSpPr>
          <p:spPr>
            <a:xfrm>
              <a:off x="5616391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7" name="pt5327"/>
            <p:cNvSpPr/>
            <p:nvPr/>
          </p:nvSpPr>
          <p:spPr>
            <a:xfrm>
              <a:off x="581660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8" name="pt5328"/>
            <p:cNvSpPr/>
            <p:nvPr/>
          </p:nvSpPr>
          <p:spPr>
            <a:xfrm>
              <a:off x="5716500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9" name="pt5329"/>
            <p:cNvSpPr/>
            <p:nvPr/>
          </p:nvSpPr>
          <p:spPr>
            <a:xfrm>
              <a:off x="6066882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0" name="pt5330"/>
            <p:cNvSpPr/>
            <p:nvPr/>
          </p:nvSpPr>
          <p:spPr>
            <a:xfrm>
              <a:off x="6467320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1" name="pt5331"/>
            <p:cNvSpPr/>
            <p:nvPr/>
          </p:nvSpPr>
          <p:spPr>
            <a:xfrm>
              <a:off x="581660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2" name="pt5332"/>
            <p:cNvSpPr/>
            <p:nvPr/>
          </p:nvSpPr>
          <p:spPr>
            <a:xfrm>
              <a:off x="5716500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3" name="pt5333"/>
            <p:cNvSpPr/>
            <p:nvPr/>
          </p:nvSpPr>
          <p:spPr>
            <a:xfrm>
              <a:off x="5766555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4" name="pt5334"/>
            <p:cNvSpPr/>
            <p:nvPr/>
          </p:nvSpPr>
          <p:spPr>
            <a:xfrm>
              <a:off x="5616391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5" name="pt5335"/>
            <p:cNvSpPr/>
            <p:nvPr/>
          </p:nvSpPr>
          <p:spPr>
            <a:xfrm>
              <a:off x="6016828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6" name="pt5336"/>
            <p:cNvSpPr/>
            <p:nvPr/>
          </p:nvSpPr>
          <p:spPr>
            <a:xfrm>
              <a:off x="5766555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7" name="pt5337"/>
            <p:cNvSpPr/>
            <p:nvPr/>
          </p:nvSpPr>
          <p:spPr>
            <a:xfrm>
              <a:off x="6517374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8" name="pt5338"/>
            <p:cNvSpPr/>
            <p:nvPr/>
          </p:nvSpPr>
          <p:spPr>
            <a:xfrm>
              <a:off x="5366118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9" name="pt5339"/>
            <p:cNvSpPr/>
            <p:nvPr/>
          </p:nvSpPr>
          <p:spPr>
            <a:xfrm>
              <a:off x="6467320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0" name="pt5340"/>
            <p:cNvSpPr/>
            <p:nvPr/>
          </p:nvSpPr>
          <p:spPr>
            <a:xfrm>
              <a:off x="6267101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1" name="pt5341"/>
            <p:cNvSpPr/>
            <p:nvPr/>
          </p:nvSpPr>
          <p:spPr>
            <a:xfrm>
              <a:off x="5666445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2" name="pt5342"/>
            <p:cNvSpPr/>
            <p:nvPr/>
          </p:nvSpPr>
          <p:spPr>
            <a:xfrm>
              <a:off x="5816609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3" name="pt5343"/>
            <p:cNvSpPr/>
            <p:nvPr/>
          </p:nvSpPr>
          <p:spPr>
            <a:xfrm>
              <a:off x="6267101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4" name="pt5344"/>
            <p:cNvSpPr/>
            <p:nvPr/>
          </p:nvSpPr>
          <p:spPr>
            <a:xfrm>
              <a:off x="5866664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5" name="pt5345"/>
            <p:cNvSpPr/>
            <p:nvPr/>
          </p:nvSpPr>
          <p:spPr>
            <a:xfrm>
              <a:off x="611693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6" name="pt5346"/>
            <p:cNvSpPr/>
            <p:nvPr/>
          </p:nvSpPr>
          <p:spPr>
            <a:xfrm>
              <a:off x="641726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7" name="pt5347"/>
            <p:cNvSpPr/>
            <p:nvPr/>
          </p:nvSpPr>
          <p:spPr>
            <a:xfrm>
              <a:off x="5816609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8" name="pt5348"/>
            <p:cNvSpPr/>
            <p:nvPr/>
          </p:nvSpPr>
          <p:spPr>
            <a:xfrm>
              <a:off x="5866664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9" name="pt5349"/>
            <p:cNvSpPr/>
            <p:nvPr/>
          </p:nvSpPr>
          <p:spPr>
            <a:xfrm>
              <a:off x="5666445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0" name="pt5350"/>
            <p:cNvSpPr/>
            <p:nvPr/>
          </p:nvSpPr>
          <p:spPr>
            <a:xfrm>
              <a:off x="6066882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1" name="pt5351"/>
            <p:cNvSpPr/>
            <p:nvPr/>
          </p:nvSpPr>
          <p:spPr>
            <a:xfrm>
              <a:off x="5916719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2" name="pt5352"/>
            <p:cNvSpPr/>
            <p:nvPr/>
          </p:nvSpPr>
          <p:spPr>
            <a:xfrm>
              <a:off x="6717593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3" name="pt5353"/>
            <p:cNvSpPr/>
            <p:nvPr/>
          </p:nvSpPr>
          <p:spPr>
            <a:xfrm>
              <a:off x="6267101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4" name="pt5354"/>
            <p:cNvSpPr/>
            <p:nvPr/>
          </p:nvSpPr>
          <p:spPr>
            <a:xfrm>
              <a:off x="5666445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5" name="pt5355"/>
            <p:cNvSpPr/>
            <p:nvPr/>
          </p:nvSpPr>
          <p:spPr>
            <a:xfrm>
              <a:off x="6617484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6" name="pt5356"/>
            <p:cNvSpPr/>
            <p:nvPr/>
          </p:nvSpPr>
          <p:spPr>
            <a:xfrm>
              <a:off x="5816609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7" name="pt5357"/>
            <p:cNvSpPr/>
            <p:nvPr/>
          </p:nvSpPr>
          <p:spPr>
            <a:xfrm>
              <a:off x="5866664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8" name="pt5358"/>
            <p:cNvSpPr/>
            <p:nvPr/>
          </p:nvSpPr>
          <p:spPr>
            <a:xfrm>
              <a:off x="5165899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9" name="pt5359"/>
            <p:cNvSpPr/>
            <p:nvPr/>
          </p:nvSpPr>
          <p:spPr>
            <a:xfrm>
              <a:off x="6567429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0" name="pt5360"/>
            <p:cNvSpPr/>
            <p:nvPr/>
          </p:nvSpPr>
          <p:spPr>
            <a:xfrm>
              <a:off x="5616391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1" name="pt5361"/>
            <p:cNvSpPr/>
            <p:nvPr/>
          </p:nvSpPr>
          <p:spPr>
            <a:xfrm>
              <a:off x="5416172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2" name="pt5362"/>
            <p:cNvSpPr/>
            <p:nvPr/>
          </p:nvSpPr>
          <p:spPr>
            <a:xfrm>
              <a:off x="586666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3" name="pt5363"/>
            <p:cNvSpPr/>
            <p:nvPr/>
          </p:nvSpPr>
          <p:spPr>
            <a:xfrm>
              <a:off x="5666445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4" name="pt5364"/>
            <p:cNvSpPr/>
            <p:nvPr/>
          </p:nvSpPr>
          <p:spPr>
            <a:xfrm>
              <a:off x="611693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5" name="pt5365"/>
            <p:cNvSpPr/>
            <p:nvPr/>
          </p:nvSpPr>
          <p:spPr>
            <a:xfrm>
              <a:off x="566644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6" name="pt5366"/>
            <p:cNvSpPr/>
            <p:nvPr/>
          </p:nvSpPr>
          <p:spPr>
            <a:xfrm>
              <a:off x="5716500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7" name="pt5367"/>
            <p:cNvSpPr/>
            <p:nvPr/>
          </p:nvSpPr>
          <p:spPr>
            <a:xfrm>
              <a:off x="5866664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8" name="pt5368"/>
            <p:cNvSpPr/>
            <p:nvPr/>
          </p:nvSpPr>
          <p:spPr>
            <a:xfrm>
              <a:off x="5666445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9" name="pt5369"/>
            <p:cNvSpPr/>
            <p:nvPr/>
          </p:nvSpPr>
          <p:spPr>
            <a:xfrm>
              <a:off x="6166992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0" name="pt5370"/>
            <p:cNvSpPr/>
            <p:nvPr/>
          </p:nvSpPr>
          <p:spPr>
            <a:xfrm>
              <a:off x="6367210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1" name="pt5371"/>
            <p:cNvSpPr/>
            <p:nvPr/>
          </p:nvSpPr>
          <p:spPr>
            <a:xfrm>
              <a:off x="5165899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2" name="pt5372"/>
            <p:cNvSpPr/>
            <p:nvPr/>
          </p:nvSpPr>
          <p:spPr>
            <a:xfrm>
              <a:off x="7118030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3" name="pt5373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4" name="pt5374"/>
            <p:cNvSpPr/>
            <p:nvPr/>
          </p:nvSpPr>
          <p:spPr>
            <a:xfrm>
              <a:off x="596677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5" name="pt5375"/>
            <p:cNvSpPr/>
            <p:nvPr/>
          </p:nvSpPr>
          <p:spPr>
            <a:xfrm>
              <a:off x="5866664" y="5320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6" name="pt5376"/>
            <p:cNvSpPr/>
            <p:nvPr/>
          </p:nvSpPr>
          <p:spPr>
            <a:xfrm>
              <a:off x="6317156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7" name="pt5377"/>
            <p:cNvSpPr/>
            <p:nvPr/>
          </p:nvSpPr>
          <p:spPr>
            <a:xfrm>
              <a:off x="5666445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8" name="pt5378"/>
            <p:cNvSpPr/>
            <p:nvPr/>
          </p:nvSpPr>
          <p:spPr>
            <a:xfrm>
              <a:off x="6317156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9" name="pt5379"/>
            <p:cNvSpPr/>
            <p:nvPr/>
          </p:nvSpPr>
          <p:spPr>
            <a:xfrm>
              <a:off x="6016828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0" name="pt5380"/>
            <p:cNvSpPr/>
            <p:nvPr/>
          </p:nvSpPr>
          <p:spPr>
            <a:xfrm>
              <a:off x="641726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1" name="pt5381"/>
            <p:cNvSpPr/>
            <p:nvPr/>
          </p:nvSpPr>
          <p:spPr>
            <a:xfrm>
              <a:off x="5816609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2" name="pt5382"/>
            <p:cNvSpPr/>
            <p:nvPr/>
          </p:nvSpPr>
          <p:spPr>
            <a:xfrm>
              <a:off x="641726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3" name="pt5383"/>
            <p:cNvSpPr/>
            <p:nvPr/>
          </p:nvSpPr>
          <p:spPr>
            <a:xfrm>
              <a:off x="5516281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4" name="pt5384"/>
            <p:cNvSpPr/>
            <p:nvPr/>
          </p:nvSpPr>
          <p:spPr>
            <a:xfrm>
              <a:off x="6066882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5" name="pt5385"/>
            <p:cNvSpPr/>
            <p:nvPr/>
          </p:nvSpPr>
          <p:spPr>
            <a:xfrm>
              <a:off x="6317156" y="39743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6" name="pt5386"/>
            <p:cNvSpPr/>
            <p:nvPr/>
          </p:nvSpPr>
          <p:spPr>
            <a:xfrm>
              <a:off x="5966773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7" name="pt5387"/>
            <p:cNvSpPr/>
            <p:nvPr/>
          </p:nvSpPr>
          <p:spPr>
            <a:xfrm>
              <a:off x="5816609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8" name="pt5388"/>
            <p:cNvSpPr/>
            <p:nvPr/>
          </p:nvSpPr>
          <p:spPr>
            <a:xfrm>
              <a:off x="676764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9" name="pt5389"/>
            <p:cNvSpPr/>
            <p:nvPr/>
          </p:nvSpPr>
          <p:spPr>
            <a:xfrm>
              <a:off x="606688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0" name="pt5390"/>
            <p:cNvSpPr/>
            <p:nvPr/>
          </p:nvSpPr>
          <p:spPr>
            <a:xfrm>
              <a:off x="6767647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1" name="pt5391"/>
            <p:cNvSpPr/>
            <p:nvPr/>
          </p:nvSpPr>
          <p:spPr>
            <a:xfrm>
              <a:off x="5666445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2" name="pt5392"/>
            <p:cNvSpPr/>
            <p:nvPr/>
          </p:nvSpPr>
          <p:spPr>
            <a:xfrm>
              <a:off x="591671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3" name="pt5393"/>
            <p:cNvSpPr/>
            <p:nvPr/>
          </p:nvSpPr>
          <p:spPr>
            <a:xfrm>
              <a:off x="6667538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4" name="pt5394"/>
            <p:cNvSpPr/>
            <p:nvPr/>
          </p:nvSpPr>
          <p:spPr>
            <a:xfrm>
              <a:off x="5716500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5" name="pt5395"/>
            <p:cNvSpPr/>
            <p:nvPr/>
          </p:nvSpPr>
          <p:spPr>
            <a:xfrm>
              <a:off x="5916719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6" name="pt5396"/>
            <p:cNvSpPr/>
            <p:nvPr/>
          </p:nvSpPr>
          <p:spPr>
            <a:xfrm>
              <a:off x="6267101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7" name="pt5397"/>
            <p:cNvSpPr/>
            <p:nvPr/>
          </p:nvSpPr>
          <p:spPr>
            <a:xfrm>
              <a:off x="6016828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8" name="pt5398"/>
            <p:cNvSpPr/>
            <p:nvPr/>
          </p:nvSpPr>
          <p:spPr>
            <a:xfrm>
              <a:off x="591671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9" name="pt5399"/>
            <p:cNvSpPr/>
            <p:nvPr/>
          </p:nvSpPr>
          <p:spPr>
            <a:xfrm>
              <a:off x="6116937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0" name="pt5400"/>
            <p:cNvSpPr/>
            <p:nvPr/>
          </p:nvSpPr>
          <p:spPr>
            <a:xfrm>
              <a:off x="6417265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1" name="pt5401"/>
            <p:cNvSpPr/>
            <p:nvPr/>
          </p:nvSpPr>
          <p:spPr>
            <a:xfrm>
              <a:off x="661748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2" name="pt5402"/>
            <p:cNvSpPr/>
            <p:nvPr/>
          </p:nvSpPr>
          <p:spPr>
            <a:xfrm>
              <a:off x="5566336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3" name="pt5403"/>
            <p:cNvSpPr/>
            <p:nvPr/>
          </p:nvSpPr>
          <p:spPr>
            <a:xfrm>
              <a:off x="6016828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4" name="pt5404"/>
            <p:cNvSpPr/>
            <p:nvPr/>
          </p:nvSpPr>
          <p:spPr>
            <a:xfrm>
              <a:off x="586666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5" name="pt5405"/>
            <p:cNvSpPr/>
            <p:nvPr/>
          </p:nvSpPr>
          <p:spPr>
            <a:xfrm>
              <a:off x="6867757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6" name="pt5406"/>
            <p:cNvSpPr/>
            <p:nvPr/>
          </p:nvSpPr>
          <p:spPr>
            <a:xfrm>
              <a:off x="6567429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7" name="pt5407"/>
            <p:cNvSpPr/>
            <p:nvPr/>
          </p:nvSpPr>
          <p:spPr>
            <a:xfrm>
              <a:off x="6767647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8" name="pt5408"/>
            <p:cNvSpPr/>
            <p:nvPr/>
          </p:nvSpPr>
          <p:spPr>
            <a:xfrm>
              <a:off x="6867757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9" name="pt5409"/>
            <p:cNvSpPr/>
            <p:nvPr/>
          </p:nvSpPr>
          <p:spPr>
            <a:xfrm>
              <a:off x="5766555" y="3368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0" name="pt5410"/>
            <p:cNvSpPr/>
            <p:nvPr/>
          </p:nvSpPr>
          <p:spPr>
            <a:xfrm>
              <a:off x="611693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1" name="pt5411"/>
            <p:cNvSpPr/>
            <p:nvPr/>
          </p:nvSpPr>
          <p:spPr>
            <a:xfrm>
              <a:off x="6517374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2" name="pt5412"/>
            <p:cNvSpPr/>
            <p:nvPr/>
          </p:nvSpPr>
          <p:spPr>
            <a:xfrm>
              <a:off x="6467320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3" name="pt5413"/>
            <p:cNvSpPr/>
            <p:nvPr/>
          </p:nvSpPr>
          <p:spPr>
            <a:xfrm>
              <a:off x="6517374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4" name="pt5414"/>
            <p:cNvSpPr/>
            <p:nvPr/>
          </p:nvSpPr>
          <p:spPr>
            <a:xfrm>
              <a:off x="6116937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5" name="pt5415"/>
            <p:cNvSpPr/>
            <p:nvPr/>
          </p:nvSpPr>
          <p:spPr>
            <a:xfrm>
              <a:off x="6417265" y="5291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6" name="pt5416"/>
            <p:cNvSpPr/>
            <p:nvPr/>
          </p:nvSpPr>
          <p:spPr>
            <a:xfrm>
              <a:off x="6317156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7" name="pt5417"/>
            <p:cNvSpPr/>
            <p:nvPr/>
          </p:nvSpPr>
          <p:spPr>
            <a:xfrm>
              <a:off x="5766555" y="32099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8" name="pt5418"/>
            <p:cNvSpPr/>
            <p:nvPr/>
          </p:nvSpPr>
          <p:spPr>
            <a:xfrm>
              <a:off x="6066882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9" name="pt5419"/>
            <p:cNvSpPr/>
            <p:nvPr/>
          </p:nvSpPr>
          <p:spPr>
            <a:xfrm>
              <a:off x="6267101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0" name="pt5420"/>
            <p:cNvSpPr/>
            <p:nvPr/>
          </p:nvSpPr>
          <p:spPr>
            <a:xfrm>
              <a:off x="6217046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1" name="pt5421"/>
            <p:cNvSpPr/>
            <p:nvPr/>
          </p:nvSpPr>
          <p:spPr>
            <a:xfrm>
              <a:off x="6367210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2" name="pt5422"/>
            <p:cNvSpPr/>
            <p:nvPr/>
          </p:nvSpPr>
          <p:spPr>
            <a:xfrm>
              <a:off x="5516281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3" name="pt5423"/>
            <p:cNvSpPr/>
            <p:nvPr/>
          </p:nvSpPr>
          <p:spPr>
            <a:xfrm>
              <a:off x="6617484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4" name="pt5424"/>
            <p:cNvSpPr/>
            <p:nvPr/>
          </p:nvSpPr>
          <p:spPr>
            <a:xfrm>
              <a:off x="6617484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5" name="pt5425"/>
            <p:cNvSpPr/>
            <p:nvPr/>
          </p:nvSpPr>
          <p:spPr>
            <a:xfrm>
              <a:off x="5716500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6" name="pt5426"/>
            <p:cNvSpPr/>
            <p:nvPr/>
          </p:nvSpPr>
          <p:spPr>
            <a:xfrm>
              <a:off x="5766555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7" name="pt5427"/>
            <p:cNvSpPr/>
            <p:nvPr/>
          </p:nvSpPr>
          <p:spPr>
            <a:xfrm>
              <a:off x="6417265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8" name="pt5428"/>
            <p:cNvSpPr/>
            <p:nvPr/>
          </p:nvSpPr>
          <p:spPr>
            <a:xfrm>
              <a:off x="5966773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9" name="pt5429"/>
            <p:cNvSpPr/>
            <p:nvPr/>
          </p:nvSpPr>
          <p:spPr>
            <a:xfrm>
              <a:off x="6467320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0" name="pt5430"/>
            <p:cNvSpPr/>
            <p:nvPr/>
          </p:nvSpPr>
          <p:spPr>
            <a:xfrm>
              <a:off x="6066882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1" name="pt5431"/>
            <p:cNvSpPr/>
            <p:nvPr/>
          </p:nvSpPr>
          <p:spPr>
            <a:xfrm>
              <a:off x="591671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2" name="pt5432"/>
            <p:cNvSpPr/>
            <p:nvPr/>
          </p:nvSpPr>
          <p:spPr>
            <a:xfrm>
              <a:off x="5716500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3" name="pt5433"/>
            <p:cNvSpPr/>
            <p:nvPr/>
          </p:nvSpPr>
          <p:spPr>
            <a:xfrm>
              <a:off x="5966773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4" name="pt5434"/>
            <p:cNvSpPr/>
            <p:nvPr/>
          </p:nvSpPr>
          <p:spPr>
            <a:xfrm>
              <a:off x="5716500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5" name="pt5435"/>
            <p:cNvSpPr/>
            <p:nvPr/>
          </p:nvSpPr>
          <p:spPr>
            <a:xfrm>
              <a:off x="5716500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6" name="pt5436"/>
            <p:cNvSpPr/>
            <p:nvPr/>
          </p:nvSpPr>
          <p:spPr>
            <a:xfrm>
              <a:off x="6767647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7" name="pt5437"/>
            <p:cNvSpPr/>
            <p:nvPr/>
          </p:nvSpPr>
          <p:spPr>
            <a:xfrm>
              <a:off x="5616391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8" name="pt5438"/>
            <p:cNvSpPr/>
            <p:nvPr/>
          </p:nvSpPr>
          <p:spPr>
            <a:xfrm>
              <a:off x="581660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9" name="pt5439"/>
            <p:cNvSpPr/>
            <p:nvPr/>
          </p:nvSpPr>
          <p:spPr>
            <a:xfrm>
              <a:off x="6417265" y="4443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0" name="pt5440"/>
            <p:cNvSpPr/>
            <p:nvPr/>
          </p:nvSpPr>
          <p:spPr>
            <a:xfrm>
              <a:off x="5616391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1" name="pt5441"/>
            <p:cNvSpPr/>
            <p:nvPr/>
          </p:nvSpPr>
          <p:spPr>
            <a:xfrm>
              <a:off x="5866664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2" name="pt5442"/>
            <p:cNvSpPr/>
            <p:nvPr/>
          </p:nvSpPr>
          <p:spPr>
            <a:xfrm>
              <a:off x="6767647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3" name="pt5443"/>
            <p:cNvSpPr/>
            <p:nvPr/>
          </p:nvSpPr>
          <p:spPr>
            <a:xfrm>
              <a:off x="6016828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4" name="pt5444"/>
            <p:cNvSpPr/>
            <p:nvPr/>
          </p:nvSpPr>
          <p:spPr>
            <a:xfrm>
              <a:off x="6116937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5" name="pt5445"/>
            <p:cNvSpPr/>
            <p:nvPr/>
          </p:nvSpPr>
          <p:spPr>
            <a:xfrm>
              <a:off x="6517374" y="5351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6" name="pt5446"/>
            <p:cNvSpPr/>
            <p:nvPr/>
          </p:nvSpPr>
          <p:spPr>
            <a:xfrm>
              <a:off x="6267101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7" name="pt5447"/>
            <p:cNvSpPr/>
            <p:nvPr/>
          </p:nvSpPr>
          <p:spPr>
            <a:xfrm>
              <a:off x="5466227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8" name="pt5448"/>
            <p:cNvSpPr/>
            <p:nvPr/>
          </p:nvSpPr>
          <p:spPr>
            <a:xfrm>
              <a:off x="5916719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9" name="pt5449"/>
            <p:cNvSpPr/>
            <p:nvPr/>
          </p:nvSpPr>
          <p:spPr>
            <a:xfrm>
              <a:off x="6567429" y="3626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0" name="pt5450"/>
            <p:cNvSpPr/>
            <p:nvPr/>
          </p:nvSpPr>
          <p:spPr>
            <a:xfrm>
              <a:off x="5616391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1" name="pt5451"/>
            <p:cNvSpPr/>
            <p:nvPr/>
          </p:nvSpPr>
          <p:spPr>
            <a:xfrm>
              <a:off x="5215954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2" name="pt5452"/>
            <p:cNvSpPr/>
            <p:nvPr/>
          </p:nvSpPr>
          <p:spPr>
            <a:xfrm>
              <a:off x="5616391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3" name="pt5453"/>
            <p:cNvSpPr/>
            <p:nvPr/>
          </p:nvSpPr>
          <p:spPr>
            <a:xfrm>
              <a:off x="6667538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4" name="pt5454"/>
            <p:cNvSpPr/>
            <p:nvPr/>
          </p:nvSpPr>
          <p:spPr>
            <a:xfrm>
              <a:off x="5466227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5" name="pt5455"/>
            <p:cNvSpPr/>
            <p:nvPr/>
          </p:nvSpPr>
          <p:spPr>
            <a:xfrm>
              <a:off x="616699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6" name="pt5456"/>
            <p:cNvSpPr/>
            <p:nvPr/>
          </p:nvSpPr>
          <p:spPr>
            <a:xfrm>
              <a:off x="6066882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7" name="pt5457"/>
            <p:cNvSpPr/>
            <p:nvPr/>
          </p:nvSpPr>
          <p:spPr>
            <a:xfrm>
              <a:off x="6066882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8" name="pt5458"/>
            <p:cNvSpPr/>
            <p:nvPr/>
          </p:nvSpPr>
          <p:spPr>
            <a:xfrm>
              <a:off x="56664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9" name="pt5459"/>
            <p:cNvSpPr/>
            <p:nvPr/>
          </p:nvSpPr>
          <p:spPr>
            <a:xfrm>
              <a:off x="6317156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0" name="pt5460"/>
            <p:cNvSpPr/>
            <p:nvPr/>
          </p:nvSpPr>
          <p:spPr>
            <a:xfrm>
              <a:off x="5966773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1" name="pt5461"/>
            <p:cNvSpPr/>
            <p:nvPr/>
          </p:nvSpPr>
          <p:spPr>
            <a:xfrm>
              <a:off x="6066882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2" name="pt5462"/>
            <p:cNvSpPr/>
            <p:nvPr/>
          </p:nvSpPr>
          <p:spPr>
            <a:xfrm>
              <a:off x="5466227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3" name="pt5463"/>
            <p:cNvSpPr/>
            <p:nvPr/>
          </p:nvSpPr>
          <p:spPr>
            <a:xfrm>
              <a:off x="586666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4" name="pt5464"/>
            <p:cNvSpPr/>
            <p:nvPr/>
          </p:nvSpPr>
          <p:spPr>
            <a:xfrm>
              <a:off x="556633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5" name="pt5465"/>
            <p:cNvSpPr/>
            <p:nvPr/>
          </p:nvSpPr>
          <p:spPr>
            <a:xfrm>
              <a:off x="5666445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6" name="pt5466"/>
            <p:cNvSpPr/>
            <p:nvPr/>
          </p:nvSpPr>
          <p:spPr>
            <a:xfrm>
              <a:off x="5666445" y="526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7" name="pt5467"/>
            <p:cNvSpPr/>
            <p:nvPr/>
          </p:nvSpPr>
          <p:spPr>
            <a:xfrm>
              <a:off x="656742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8" name="pt5468"/>
            <p:cNvSpPr/>
            <p:nvPr/>
          </p:nvSpPr>
          <p:spPr>
            <a:xfrm>
              <a:off x="606688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9" name="pt5469"/>
            <p:cNvSpPr/>
            <p:nvPr/>
          </p:nvSpPr>
          <p:spPr>
            <a:xfrm>
              <a:off x="5766555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0" name="pt5470"/>
            <p:cNvSpPr/>
            <p:nvPr/>
          </p:nvSpPr>
          <p:spPr>
            <a:xfrm>
              <a:off x="561639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1" name="pt5471"/>
            <p:cNvSpPr/>
            <p:nvPr/>
          </p:nvSpPr>
          <p:spPr>
            <a:xfrm>
              <a:off x="566644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2" name="pt5472"/>
            <p:cNvSpPr/>
            <p:nvPr/>
          </p:nvSpPr>
          <p:spPr>
            <a:xfrm>
              <a:off x="5916719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3" name="pt5473"/>
            <p:cNvSpPr/>
            <p:nvPr/>
          </p:nvSpPr>
          <p:spPr>
            <a:xfrm>
              <a:off x="5816609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4" name="pt5474"/>
            <p:cNvSpPr/>
            <p:nvPr/>
          </p:nvSpPr>
          <p:spPr>
            <a:xfrm>
              <a:off x="641726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5" name="pt5475"/>
            <p:cNvSpPr/>
            <p:nvPr/>
          </p:nvSpPr>
          <p:spPr>
            <a:xfrm>
              <a:off x="561639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6" name="pt5476"/>
            <p:cNvSpPr/>
            <p:nvPr/>
          </p:nvSpPr>
          <p:spPr>
            <a:xfrm>
              <a:off x="6217046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7" name="pt5477"/>
            <p:cNvSpPr/>
            <p:nvPr/>
          </p:nvSpPr>
          <p:spPr>
            <a:xfrm>
              <a:off x="6066882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8" name="pt5478"/>
            <p:cNvSpPr/>
            <p:nvPr/>
          </p:nvSpPr>
          <p:spPr>
            <a:xfrm>
              <a:off x="5666445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9" name="pt5479"/>
            <p:cNvSpPr/>
            <p:nvPr/>
          </p:nvSpPr>
          <p:spPr>
            <a:xfrm>
              <a:off x="6066882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0" name="pt5480"/>
            <p:cNvSpPr/>
            <p:nvPr/>
          </p:nvSpPr>
          <p:spPr>
            <a:xfrm>
              <a:off x="5866664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1" name="pt5481"/>
            <p:cNvSpPr/>
            <p:nvPr/>
          </p:nvSpPr>
          <p:spPr>
            <a:xfrm>
              <a:off x="656742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2" name="pt5482"/>
            <p:cNvSpPr/>
            <p:nvPr/>
          </p:nvSpPr>
          <p:spPr>
            <a:xfrm>
              <a:off x="6016828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3" name="pt5483"/>
            <p:cNvSpPr/>
            <p:nvPr/>
          </p:nvSpPr>
          <p:spPr>
            <a:xfrm>
              <a:off x="5666445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4" name="pt5484"/>
            <p:cNvSpPr/>
            <p:nvPr/>
          </p:nvSpPr>
          <p:spPr>
            <a:xfrm>
              <a:off x="5666445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5" name="pt5485"/>
            <p:cNvSpPr/>
            <p:nvPr/>
          </p:nvSpPr>
          <p:spPr>
            <a:xfrm>
              <a:off x="5316063" y="396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6" name="pt5486"/>
            <p:cNvSpPr/>
            <p:nvPr/>
          </p:nvSpPr>
          <p:spPr>
            <a:xfrm>
              <a:off x="5966773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7" name="pt5487"/>
            <p:cNvSpPr/>
            <p:nvPr/>
          </p:nvSpPr>
          <p:spPr>
            <a:xfrm>
              <a:off x="5866664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8" name="pt5488"/>
            <p:cNvSpPr/>
            <p:nvPr/>
          </p:nvSpPr>
          <p:spPr>
            <a:xfrm>
              <a:off x="5866664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9" name="pt5489"/>
            <p:cNvSpPr/>
            <p:nvPr/>
          </p:nvSpPr>
          <p:spPr>
            <a:xfrm>
              <a:off x="5516281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0" name="pt5490"/>
            <p:cNvSpPr/>
            <p:nvPr/>
          </p:nvSpPr>
          <p:spPr>
            <a:xfrm>
              <a:off x="5716500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1" name="pt5491"/>
            <p:cNvSpPr/>
            <p:nvPr/>
          </p:nvSpPr>
          <p:spPr>
            <a:xfrm>
              <a:off x="601682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2" name="pt5492"/>
            <p:cNvSpPr/>
            <p:nvPr/>
          </p:nvSpPr>
          <p:spPr>
            <a:xfrm>
              <a:off x="5566336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3" name="pt5493"/>
            <p:cNvSpPr/>
            <p:nvPr/>
          </p:nvSpPr>
          <p:spPr>
            <a:xfrm>
              <a:off x="6066882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4" name="pt5494"/>
            <p:cNvSpPr/>
            <p:nvPr/>
          </p:nvSpPr>
          <p:spPr>
            <a:xfrm>
              <a:off x="5866664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5" name="pt5495"/>
            <p:cNvSpPr/>
            <p:nvPr/>
          </p:nvSpPr>
          <p:spPr>
            <a:xfrm>
              <a:off x="5516281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6" name="pt5496"/>
            <p:cNvSpPr/>
            <p:nvPr/>
          </p:nvSpPr>
          <p:spPr>
            <a:xfrm>
              <a:off x="6166992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7" name="pt5497"/>
            <p:cNvSpPr/>
            <p:nvPr/>
          </p:nvSpPr>
          <p:spPr>
            <a:xfrm>
              <a:off x="5966773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8" name="pt5498"/>
            <p:cNvSpPr/>
            <p:nvPr/>
          </p:nvSpPr>
          <p:spPr>
            <a:xfrm>
              <a:off x="611693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9" name="pt5499"/>
            <p:cNvSpPr/>
            <p:nvPr/>
          </p:nvSpPr>
          <p:spPr>
            <a:xfrm>
              <a:off x="5316063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0" name="pt5500"/>
            <p:cNvSpPr/>
            <p:nvPr/>
          </p:nvSpPr>
          <p:spPr>
            <a:xfrm>
              <a:off x="6817702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1" name="pt5501"/>
            <p:cNvSpPr/>
            <p:nvPr/>
          </p:nvSpPr>
          <p:spPr>
            <a:xfrm>
              <a:off x="6917811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2" name="pt5502"/>
            <p:cNvSpPr/>
            <p:nvPr/>
          </p:nvSpPr>
          <p:spPr>
            <a:xfrm>
              <a:off x="6166992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3" name="pt5503"/>
            <p:cNvSpPr/>
            <p:nvPr/>
          </p:nvSpPr>
          <p:spPr>
            <a:xfrm>
              <a:off x="5766555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4" name="pt5504"/>
            <p:cNvSpPr/>
            <p:nvPr/>
          </p:nvSpPr>
          <p:spPr>
            <a:xfrm>
              <a:off x="5466227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5" name="pt5505"/>
            <p:cNvSpPr/>
            <p:nvPr/>
          </p:nvSpPr>
          <p:spPr>
            <a:xfrm>
              <a:off x="576655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6" name="pt5506"/>
            <p:cNvSpPr/>
            <p:nvPr/>
          </p:nvSpPr>
          <p:spPr>
            <a:xfrm>
              <a:off x="5916719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7" name="pt5507"/>
            <p:cNvSpPr/>
            <p:nvPr/>
          </p:nvSpPr>
          <p:spPr>
            <a:xfrm>
              <a:off x="5766555" y="394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8" name="pt5508"/>
            <p:cNvSpPr/>
            <p:nvPr/>
          </p:nvSpPr>
          <p:spPr>
            <a:xfrm>
              <a:off x="5816609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9" name="pt5509"/>
            <p:cNvSpPr/>
            <p:nvPr/>
          </p:nvSpPr>
          <p:spPr>
            <a:xfrm>
              <a:off x="5566336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0" name="pt5510"/>
            <p:cNvSpPr/>
            <p:nvPr/>
          </p:nvSpPr>
          <p:spPr>
            <a:xfrm>
              <a:off x="5816609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1" name="pt5511"/>
            <p:cNvSpPr/>
            <p:nvPr/>
          </p:nvSpPr>
          <p:spPr>
            <a:xfrm>
              <a:off x="5616391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2" name="pt5512"/>
            <p:cNvSpPr/>
            <p:nvPr/>
          </p:nvSpPr>
          <p:spPr>
            <a:xfrm>
              <a:off x="571650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3" name="pt5513"/>
            <p:cNvSpPr/>
            <p:nvPr/>
          </p:nvSpPr>
          <p:spPr>
            <a:xfrm>
              <a:off x="7468412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4" name="pt5514"/>
            <p:cNvSpPr/>
            <p:nvPr/>
          </p:nvSpPr>
          <p:spPr>
            <a:xfrm>
              <a:off x="5816609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5" name="pt5515"/>
            <p:cNvSpPr/>
            <p:nvPr/>
          </p:nvSpPr>
          <p:spPr>
            <a:xfrm>
              <a:off x="6066882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6" name="pt5516"/>
            <p:cNvSpPr/>
            <p:nvPr/>
          </p:nvSpPr>
          <p:spPr>
            <a:xfrm>
              <a:off x="646732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7" name="pt5517"/>
            <p:cNvSpPr/>
            <p:nvPr/>
          </p:nvSpPr>
          <p:spPr>
            <a:xfrm>
              <a:off x="6166992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8" name="pt5518"/>
            <p:cNvSpPr/>
            <p:nvPr/>
          </p:nvSpPr>
          <p:spPr>
            <a:xfrm>
              <a:off x="5766555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9" name="pt5519"/>
            <p:cNvSpPr/>
            <p:nvPr/>
          </p:nvSpPr>
          <p:spPr>
            <a:xfrm>
              <a:off x="521595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0" name="pt5520"/>
            <p:cNvSpPr/>
            <p:nvPr/>
          </p:nvSpPr>
          <p:spPr>
            <a:xfrm>
              <a:off x="5716500" y="3509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1" name="pt5521"/>
            <p:cNvSpPr/>
            <p:nvPr/>
          </p:nvSpPr>
          <p:spPr>
            <a:xfrm>
              <a:off x="6917811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2" name="pt5522"/>
            <p:cNvSpPr/>
            <p:nvPr/>
          </p:nvSpPr>
          <p:spPr>
            <a:xfrm>
              <a:off x="5966773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3" name="pt5523"/>
            <p:cNvSpPr/>
            <p:nvPr/>
          </p:nvSpPr>
          <p:spPr>
            <a:xfrm>
              <a:off x="556633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4" name="pt5524"/>
            <p:cNvSpPr/>
            <p:nvPr/>
          </p:nvSpPr>
          <p:spPr>
            <a:xfrm>
              <a:off x="5616391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5" name="pt5525"/>
            <p:cNvSpPr/>
            <p:nvPr/>
          </p:nvSpPr>
          <p:spPr>
            <a:xfrm>
              <a:off x="671759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6" name="pt5526"/>
            <p:cNvSpPr/>
            <p:nvPr/>
          </p:nvSpPr>
          <p:spPr>
            <a:xfrm>
              <a:off x="596677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7" name="pt5527"/>
            <p:cNvSpPr/>
            <p:nvPr/>
          </p:nvSpPr>
          <p:spPr>
            <a:xfrm>
              <a:off x="5966773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8" name="pt5528"/>
            <p:cNvSpPr/>
            <p:nvPr/>
          </p:nvSpPr>
          <p:spPr>
            <a:xfrm>
              <a:off x="541617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9" name="pt5529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0" name="pt5530"/>
            <p:cNvSpPr/>
            <p:nvPr/>
          </p:nvSpPr>
          <p:spPr>
            <a:xfrm>
              <a:off x="5816609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1" name="pt5531"/>
            <p:cNvSpPr/>
            <p:nvPr/>
          </p:nvSpPr>
          <p:spPr>
            <a:xfrm>
              <a:off x="6116937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2" name="pt5532"/>
            <p:cNvSpPr/>
            <p:nvPr/>
          </p:nvSpPr>
          <p:spPr>
            <a:xfrm>
              <a:off x="6116937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3" name="pt5533"/>
            <p:cNvSpPr/>
            <p:nvPr/>
          </p:nvSpPr>
          <p:spPr>
            <a:xfrm>
              <a:off x="5266008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4" name="pt5534"/>
            <p:cNvSpPr/>
            <p:nvPr/>
          </p:nvSpPr>
          <p:spPr>
            <a:xfrm>
              <a:off x="5916719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5" name="pt5535"/>
            <p:cNvSpPr/>
            <p:nvPr/>
          </p:nvSpPr>
          <p:spPr>
            <a:xfrm>
              <a:off x="6166992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6" name="pt5536"/>
            <p:cNvSpPr/>
            <p:nvPr/>
          </p:nvSpPr>
          <p:spPr>
            <a:xfrm>
              <a:off x="5766555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7" name="pt5537"/>
            <p:cNvSpPr/>
            <p:nvPr/>
          </p:nvSpPr>
          <p:spPr>
            <a:xfrm>
              <a:off x="561639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8" name="pt5538"/>
            <p:cNvSpPr/>
            <p:nvPr/>
          </p:nvSpPr>
          <p:spPr>
            <a:xfrm>
              <a:off x="601682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9" name="pt5539"/>
            <p:cNvSpPr/>
            <p:nvPr/>
          </p:nvSpPr>
          <p:spPr>
            <a:xfrm>
              <a:off x="531606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0" name="pt5540"/>
            <p:cNvSpPr/>
            <p:nvPr/>
          </p:nvSpPr>
          <p:spPr>
            <a:xfrm>
              <a:off x="6867757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1" name="pt5541"/>
            <p:cNvSpPr/>
            <p:nvPr/>
          </p:nvSpPr>
          <p:spPr>
            <a:xfrm>
              <a:off x="546622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2" name="pt5542"/>
            <p:cNvSpPr/>
            <p:nvPr/>
          </p:nvSpPr>
          <p:spPr>
            <a:xfrm>
              <a:off x="5916719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3" name="pt5543"/>
            <p:cNvSpPr/>
            <p:nvPr/>
          </p:nvSpPr>
          <p:spPr>
            <a:xfrm>
              <a:off x="5766555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4" name="pt5544"/>
            <p:cNvSpPr/>
            <p:nvPr/>
          </p:nvSpPr>
          <p:spPr>
            <a:xfrm>
              <a:off x="5566336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5" name="pt5545"/>
            <p:cNvSpPr/>
            <p:nvPr/>
          </p:nvSpPr>
          <p:spPr>
            <a:xfrm>
              <a:off x="6617484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6" name="pt5546"/>
            <p:cNvSpPr/>
            <p:nvPr/>
          </p:nvSpPr>
          <p:spPr>
            <a:xfrm>
              <a:off x="6016828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7" name="pt5547"/>
            <p:cNvSpPr/>
            <p:nvPr/>
          </p:nvSpPr>
          <p:spPr>
            <a:xfrm>
              <a:off x="6066882" y="352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8" name="pt5548"/>
            <p:cNvSpPr/>
            <p:nvPr/>
          </p:nvSpPr>
          <p:spPr>
            <a:xfrm>
              <a:off x="56664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9" name="pt5549"/>
            <p:cNvSpPr/>
            <p:nvPr/>
          </p:nvSpPr>
          <p:spPr>
            <a:xfrm>
              <a:off x="566644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0" name="pt5550"/>
            <p:cNvSpPr/>
            <p:nvPr/>
          </p:nvSpPr>
          <p:spPr>
            <a:xfrm>
              <a:off x="6317156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1" name="pt5551"/>
            <p:cNvSpPr/>
            <p:nvPr/>
          </p:nvSpPr>
          <p:spPr>
            <a:xfrm>
              <a:off x="6016828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2" name="pt5552"/>
            <p:cNvSpPr/>
            <p:nvPr/>
          </p:nvSpPr>
          <p:spPr>
            <a:xfrm>
              <a:off x="6617484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3" name="pt5553"/>
            <p:cNvSpPr/>
            <p:nvPr/>
          </p:nvSpPr>
          <p:spPr>
            <a:xfrm>
              <a:off x="571650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4" name="pt5554"/>
            <p:cNvSpPr/>
            <p:nvPr/>
          </p:nvSpPr>
          <p:spPr>
            <a:xfrm>
              <a:off x="5616391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5" name="pt5555"/>
            <p:cNvSpPr/>
            <p:nvPr/>
          </p:nvSpPr>
          <p:spPr>
            <a:xfrm>
              <a:off x="5616391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6" name="pt5556"/>
            <p:cNvSpPr/>
            <p:nvPr/>
          </p:nvSpPr>
          <p:spPr>
            <a:xfrm>
              <a:off x="6066882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7" name="pt5557"/>
            <p:cNvSpPr/>
            <p:nvPr/>
          </p:nvSpPr>
          <p:spPr>
            <a:xfrm>
              <a:off x="5215954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8" name="pt5558"/>
            <p:cNvSpPr/>
            <p:nvPr/>
          </p:nvSpPr>
          <p:spPr>
            <a:xfrm>
              <a:off x="581660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9" name="pt5559"/>
            <p:cNvSpPr/>
            <p:nvPr/>
          </p:nvSpPr>
          <p:spPr>
            <a:xfrm>
              <a:off x="541617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0" name="pt5560"/>
            <p:cNvSpPr/>
            <p:nvPr/>
          </p:nvSpPr>
          <p:spPr>
            <a:xfrm>
              <a:off x="5816609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1" name="pt5561"/>
            <p:cNvSpPr/>
            <p:nvPr/>
          </p:nvSpPr>
          <p:spPr>
            <a:xfrm>
              <a:off x="556633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2" name="pt5562"/>
            <p:cNvSpPr/>
            <p:nvPr/>
          </p:nvSpPr>
          <p:spPr>
            <a:xfrm>
              <a:off x="5165899" y="3534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3" name="pt5563"/>
            <p:cNvSpPr/>
            <p:nvPr/>
          </p:nvSpPr>
          <p:spPr>
            <a:xfrm>
              <a:off x="5716500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4" name="pt5564"/>
            <p:cNvSpPr/>
            <p:nvPr/>
          </p:nvSpPr>
          <p:spPr>
            <a:xfrm>
              <a:off x="6066882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5" name="pt5565"/>
            <p:cNvSpPr/>
            <p:nvPr/>
          </p:nvSpPr>
          <p:spPr>
            <a:xfrm>
              <a:off x="551628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6" name="pt5566"/>
            <p:cNvSpPr/>
            <p:nvPr/>
          </p:nvSpPr>
          <p:spPr>
            <a:xfrm>
              <a:off x="5766555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7" name="pt5567"/>
            <p:cNvSpPr/>
            <p:nvPr/>
          </p:nvSpPr>
          <p:spPr>
            <a:xfrm>
              <a:off x="5666445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8" name="pt5568"/>
            <p:cNvSpPr/>
            <p:nvPr/>
          </p:nvSpPr>
          <p:spPr>
            <a:xfrm>
              <a:off x="581660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9" name="pt5569"/>
            <p:cNvSpPr/>
            <p:nvPr/>
          </p:nvSpPr>
          <p:spPr>
            <a:xfrm>
              <a:off x="5866664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0" name="pt5570"/>
            <p:cNvSpPr/>
            <p:nvPr/>
          </p:nvSpPr>
          <p:spPr>
            <a:xfrm>
              <a:off x="581660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1" name="pt5571"/>
            <p:cNvSpPr/>
            <p:nvPr/>
          </p:nvSpPr>
          <p:spPr>
            <a:xfrm>
              <a:off x="5766555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2" name="pt5572"/>
            <p:cNvSpPr/>
            <p:nvPr/>
          </p:nvSpPr>
          <p:spPr>
            <a:xfrm>
              <a:off x="641726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3" name="pt5573"/>
            <p:cNvSpPr/>
            <p:nvPr/>
          </p:nvSpPr>
          <p:spPr>
            <a:xfrm>
              <a:off x="5866664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4" name="pt5574"/>
            <p:cNvSpPr/>
            <p:nvPr/>
          </p:nvSpPr>
          <p:spPr>
            <a:xfrm>
              <a:off x="616699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5" name="pt5575"/>
            <p:cNvSpPr/>
            <p:nvPr/>
          </p:nvSpPr>
          <p:spPr>
            <a:xfrm>
              <a:off x="6567429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6" name="pt5576"/>
            <p:cNvSpPr/>
            <p:nvPr/>
          </p:nvSpPr>
          <p:spPr>
            <a:xfrm>
              <a:off x="5316063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7" name="pt5577"/>
            <p:cNvSpPr/>
            <p:nvPr/>
          </p:nvSpPr>
          <p:spPr>
            <a:xfrm>
              <a:off x="6066882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8" name="pt5578"/>
            <p:cNvSpPr/>
            <p:nvPr/>
          </p:nvSpPr>
          <p:spPr>
            <a:xfrm>
              <a:off x="611693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9" name="pt5579"/>
            <p:cNvSpPr/>
            <p:nvPr/>
          </p:nvSpPr>
          <p:spPr>
            <a:xfrm>
              <a:off x="6217046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0" name="pt5580"/>
            <p:cNvSpPr/>
            <p:nvPr/>
          </p:nvSpPr>
          <p:spPr>
            <a:xfrm>
              <a:off x="596677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1" name="pt5581"/>
            <p:cNvSpPr/>
            <p:nvPr/>
          </p:nvSpPr>
          <p:spPr>
            <a:xfrm>
              <a:off x="5916719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2" name="pt5582"/>
            <p:cNvSpPr/>
            <p:nvPr/>
          </p:nvSpPr>
          <p:spPr>
            <a:xfrm>
              <a:off x="5716500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3" name="pt5583"/>
            <p:cNvSpPr/>
            <p:nvPr/>
          </p:nvSpPr>
          <p:spPr>
            <a:xfrm>
              <a:off x="5716500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4" name="pt5584"/>
            <p:cNvSpPr/>
            <p:nvPr/>
          </p:nvSpPr>
          <p:spPr>
            <a:xfrm>
              <a:off x="586666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5" name="pt5585"/>
            <p:cNvSpPr/>
            <p:nvPr/>
          </p:nvSpPr>
          <p:spPr>
            <a:xfrm>
              <a:off x="656742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6" name="pt5586"/>
            <p:cNvSpPr/>
            <p:nvPr/>
          </p:nvSpPr>
          <p:spPr>
            <a:xfrm>
              <a:off x="5916719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7" name="pt5587"/>
            <p:cNvSpPr/>
            <p:nvPr/>
          </p:nvSpPr>
          <p:spPr>
            <a:xfrm>
              <a:off x="6667538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8" name="pt5588"/>
            <p:cNvSpPr/>
            <p:nvPr/>
          </p:nvSpPr>
          <p:spPr>
            <a:xfrm>
              <a:off x="5316063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9" name="pt5589"/>
            <p:cNvSpPr/>
            <p:nvPr/>
          </p:nvSpPr>
          <p:spPr>
            <a:xfrm>
              <a:off x="546622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0" name="pt5590"/>
            <p:cNvSpPr/>
            <p:nvPr/>
          </p:nvSpPr>
          <p:spPr>
            <a:xfrm>
              <a:off x="5366118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1" name="pt5591"/>
            <p:cNvSpPr/>
            <p:nvPr/>
          </p:nvSpPr>
          <p:spPr>
            <a:xfrm>
              <a:off x="716808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2" name="pt5592"/>
            <p:cNvSpPr/>
            <p:nvPr/>
          </p:nvSpPr>
          <p:spPr>
            <a:xfrm>
              <a:off x="5616391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3" name="pt5593"/>
            <p:cNvSpPr/>
            <p:nvPr/>
          </p:nvSpPr>
          <p:spPr>
            <a:xfrm>
              <a:off x="5916719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4" name="pt5594"/>
            <p:cNvSpPr/>
            <p:nvPr/>
          </p:nvSpPr>
          <p:spPr>
            <a:xfrm>
              <a:off x="5666445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5" name="pt5595"/>
            <p:cNvSpPr/>
            <p:nvPr/>
          </p:nvSpPr>
          <p:spPr>
            <a:xfrm>
              <a:off x="5966773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6" name="pt5596"/>
            <p:cNvSpPr/>
            <p:nvPr/>
          </p:nvSpPr>
          <p:spPr>
            <a:xfrm>
              <a:off x="581660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7" name="pt5597"/>
            <p:cNvSpPr/>
            <p:nvPr/>
          </p:nvSpPr>
          <p:spPr>
            <a:xfrm>
              <a:off x="6267101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8" name="pt5598"/>
            <p:cNvSpPr/>
            <p:nvPr/>
          </p:nvSpPr>
          <p:spPr>
            <a:xfrm>
              <a:off x="6417265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9" name="pt5599"/>
            <p:cNvSpPr/>
            <p:nvPr/>
          </p:nvSpPr>
          <p:spPr>
            <a:xfrm>
              <a:off x="5316063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0" name="pt5600"/>
            <p:cNvSpPr/>
            <p:nvPr/>
          </p:nvSpPr>
          <p:spPr>
            <a:xfrm>
              <a:off x="6066882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1" name="pt5601"/>
            <p:cNvSpPr/>
            <p:nvPr/>
          </p:nvSpPr>
          <p:spPr>
            <a:xfrm>
              <a:off x="5916719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2" name="pt5602"/>
            <p:cNvSpPr/>
            <p:nvPr/>
          </p:nvSpPr>
          <p:spPr>
            <a:xfrm>
              <a:off x="6567429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3" name="pt5603"/>
            <p:cNvSpPr/>
            <p:nvPr/>
          </p:nvSpPr>
          <p:spPr>
            <a:xfrm>
              <a:off x="5966773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4" name="pt5604"/>
            <p:cNvSpPr/>
            <p:nvPr/>
          </p:nvSpPr>
          <p:spPr>
            <a:xfrm>
              <a:off x="611693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5" name="pt5605"/>
            <p:cNvSpPr/>
            <p:nvPr/>
          </p:nvSpPr>
          <p:spPr>
            <a:xfrm>
              <a:off x="5766555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6" name="pt5606"/>
            <p:cNvSpPr/>
            <p:nvPr/>
          </p:nvSpPr>
          <p:spPr>
            <a:xfrm>
              <a:off x="6016828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7" name="pt5607"/>
            <p:cNvSpPr/>
            <p:nvPr/>
          </p:nvSpPr>
          <p:spPr>
            <a:xfrm>
              <a:off x="6116937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8" name="pt5608"/>
            <p:cNvSpPr/>
            <p:nvPr/>
          </p:nvSpPr>
          <p:spPr>
            <a:xfrm>
              <a:off x="5866664" y="53309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9" name="pt5609"/>
            <p:cNvSpPr/>
            <p:nvPr/>
          </p:nvSpPr>
          <p:spPr>
            <a:xfrm>
              <a:off x="576655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0" name="pt5610"/>
            <p:cNvSpPr/>
            <p:nvPr/>
          </p:nvSpPr>
          <p:spPr>
            <a:xfrm>
              <a:off x="6417265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1" name="pt5611"/>
            <p:cNvSpPr/>
            <p:nvPr/>
          </p:nvSpPr>
          <p:spPr>
            <a:xfrm>
              <a:off x="611693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2" name="pt5612"/>
            <p:cNvSpPr/>
            <p:nvPr/>
          </p:nvSpPr>
          <p:spPr>
            <a:xfrm>
              <a:off x="611693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3" name="pt5613"/>
            <p:cNvSpPr/>
            <p:nvPr/>
          </p:nvSpPr>
          <p:spPr>
            <a:xfrm>
              <a:off x="6267101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4" name="pt5614"/>
            <p:cNvSpPr/>
            <p:nvPr/>
          </p:nvSpPr>
          <p:spPr>
            <a:xfrm>
              <a:off x="6267101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5" name="pt5615"/>
            <p:cNvSpPr/>
            <p:nvPr/>
          </p:nvSpPr>
          <p:spPr>
            <a:xfrm>
              <a:off x="6617484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6" name="pt5616"/>
            <p:cNvSpPr/>
            <p:nvPr/>
          </p:nvSpPr>
          <p:spPr>
            <a:xfrm>
              <a:off x="5766555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7" name="pt5617"/>
            <p:cNvSpPr/>
            <p:nvPr/>
          </p:nvSpPr>
          <p:spPr>
            <a:xfrm>
              <a:off x="5866664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8" name="pt5618"/>
            <p:cNvSpPr/>
            <p:nvPr/>
          </p:nvSpPr>
          <p:spPr>
            <a:xfrm>
              <a:off x="5716500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9" name="pt5619"/>
            <p:cNvSpPr/>
            <p:nvPr/>
          </p:nvSpPr>
          <p:spPr>
            <a:xfrm>
              <a:off x="5966773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0" name="pt5620"/>
            <p:cNvSpPr/>
            <p:nvPr/>
          </p:nvSpPr>
          <p:spPr>
            <a:xfrm>
              <a:off x="5716500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1" name="pt5621"/>
            <p:cNvSpPr/>
            <p:nvPr/>
          </p:nvSpPr>
          <p:spPr>
            <a:xfrm>
              <a:off x="6317156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2" name="pt5622"/>
            <p:cNvSpPr/>
            <p:nvPr/>
          </p:nvSpPr>
          <p:spPr>
            <a:xfrm>
              <a:off x="6317156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3" name="pt5623"/>
            <p:cNvSpPr/>
            <p:nvPr/>
          </p:nvSpPr>
          <p:spPr>
            <a:xfrm>
              <a:off x="5816609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4" name="pt5624"/>
            <p:cNvSpPr/>
            <p:nvPr/>
          </p:nvSpPr>
          <p:spPr>
            <a:xfrm>
              <a:off x="5916719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5" name="pt5625"/>
            <p:cNvSpPr/>
            <p:nvPr/>
          </p:nvSpPr>
          <p:spPr>
            <a:xfrm>
              <a:off x="611693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6" name="pt5626"/>
            <p:cNvSpPr/>
            <p:nvPr/>
          </p:nvSpPr>
          <p:spPr>
            <a:xfrm>
              <a:off x="636721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7" name="pt5627"/>
            <p:cNvSpPr/>
            <p:nvPr/>
          </p:nvSpPr>
          <p:spPr>
            <a:xfrm>
              <a:off x="566644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8" name="pt5628"/>
            <p:cNvSpPr/>
            <p:nvPr/>
          </p:nvSpPr>
          <p:spPr>
            <a:xfrm>
              <a:off x="5616391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9" name="pt5629"/>
            <p:cNvSpPr/>
            <p:nvPr/>
          </p:nvSpPr>
          <p:spPr>
            <a:xfrm>
              <a:off x="5416172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0" name="pt5630"/>
            <p:cNvSpPr/>
            <p:nvPr/>
          </p:nvSpPr>
          <p:spPr>
            <a:xfrm>
              <a:off x="641726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1" name="pt5631"/>
            <p:cNvSpPr/>
            <p:nvPr/>
          </p:nvSpPr>
          <p:spPr>
            <a:xfrm>
              <a:off x="566644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2" name="pt5632"/>
            <p:cNvSpPr/>
            <p:nvPr/>
          </p:nvSpPr>
          <p:spPr>
            <a:xfrm>
              <a:off x="601682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3" name="pt5633"/>
            <p:cNvSpPr/>
            <p:nvPr/>
          </p:nvSpPr>
          <p:spPr>
            <a:xfrm>
              <a:off x="5466227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4" name="pt5634"/>
            <p:cNvSpPr/>
            <p:nvPr/>
          </p:nvSpPr>
          <p:spPr>
            <a:xfrm>
              <a:off x="621704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5" name="pt5635"/>
            <p:cNvSpPr/>
            <p:nvPr/>
          </p:nvSpPr>
          <p:spPr>
            <a:xfrm>
              <a:off x="5866664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6" name="pt5636"/>
            <p:cNvSpPr/>
            <p:nvPr/>
          </p:nvSpPr>
          <p:spPr>
            <a:xfrm>
              <a:off x="6617484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7" name="pt5637"/>
            <p:cNvSpPr/>
            <p:nvPr/>
          </p:nvSpPr>
          <p:spPr>
            <a:xfrm>
              <a:off x="6617484" y="4931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8" name="pt5638"/>
            <p:cNvSpPr/>
            <p:nvPr/>
          </p:nvSpPr>
          <p:spPr>
            <a:xfrm>
              <a:off x="5466227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9" name="pt5639"/>
            <p:cNvSpPr/>
            <p:nvPr/>
          </p:nvSpPr>
          <p:spPr>
            <a:xfrm>
              <a:off x="716808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0" name="pt5640"/>
            <p:cNvSpPr/>
            <p:nvPr/>
          </p:nvSpPr>
          <p:spPr>
            <a:xfrm>
              <a:off x="6467320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1" name="pt5641"/>
            <p:cNvSpPr/>
            <p:nvPr/>
          </p:nvSpPr>
          <p:spPr>
            <a:xfrm>
              <a:off x="6417265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2" name="pt5642"/>
            <p:cNvSpPr/>
            <p:nvPr/>
          </p:nvSpPr>
          <p:spPr>
            <a:xfrm>
              <a:off x="6166992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3" name="pt5643"/>
            <p:cNvSpPr/>
            <p:nvPr/>
          </p:nvSpPr>
          <p:spPr>
            <a:xfrm>
              <a:off x="601682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4" name="pt5644"/>
            <p:cNvSpPr/>
            <p:nvPr/>
          </p:nvSpPr>
          <p:spPr>
            <a:xfrm>
              <a:off x="5916719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5" name="pt5645"/>
            <p:cNvSpPr/>
            <p:nvPr/>
          </p:nvSpPr>
          <p:spPr>
            <a:xfrm>
              <a:off x="5716500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6" name="pt5646"/>
            <p:cNvSpPr/>
            <p:nvPr/>
          </p:nvSpPr>
          <p:spPr>
            <a:xfrm>
              <a:off x="5466227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7" name="pt5647"/>
            <p:cNvSpPr/>
            <p:nvPr/>
          </p:nvSpPr>
          <p:spPr>
            <a:xfrm>
              <a:off x="5666445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8" name="pt5648"/>
            <p:cNvSpPr/>
            <p:nvPr/>
          </p:nvSpPr>
          <p:spPr>
            <a:xfrm>
              <a:off x="6116937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9" name="pt5649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0" name="pt5650"/>
            <p:cNvSpPr/>
            <p:nvPr/>
          </p:nvSpPr>
          <p:spPr>
            <a:xfrm>
              <a:off x="5516281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1" name="pt5651"/>
            <p:cNvSpPr/>
            <p:nvPr/>
          </p:nvSpPr>
          <p:spPr>
            <a:xfrm>
              <a:off x="6717593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2" name="pt5652"/>
            <p:cNvSpPr/>
            <p:nvPr/>
          </p:nvSpPr>
          <p:spPr>
            <a:xfrm>
              <a:off x="5366118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3" name="pt5653"/>
            <p:cNvSpPr/>
            <p:nvPr/>
          </p:nvSpPr>
          <p:spPr>
            <a:xfrm>
              <a:off x="5716500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4" name="pt5654"/>
            <p:cNvSpPr/>
            <p:nvPr/>
          </p:nvSpPr>
          <p:spPr>
            <a:xfrm>
              <a:off x="561639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5" name="pt5655"/>
            <p:cNvSpPr/>
            <p:nvPr/>
          </p:nvSpPr>
          <p:spPr>
            <a:xfrm>
              <a:off x="5516281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6" name="pt5656"/>
            <p:cNvSpPr/>
            <p:nvPr/>
          </p:nvSpPr>
          <p:spPr>
            <a:xfrm>
              <a:off x="641726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7" name="pt5657"/>
            <p:cNvSpPr/>
            <p:nvPr/>
          </p:nvSpPr>
          <p:spPr>
            <a:xfrm>
              <a:off x="576655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8" name="pt5658"/>
            <p:cNvSpPr/>
            <p:nvPr/>
          </p:nvSpPr>
          <p:spPr>
            <a:xfrm>
              <a:off x="5766555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9" name="pt5659"/>
            <p:cNvSpPr/>
            <p:nvPr/>
          </p:nvSpPr>
          <p:spPr>
            <a:xfrm>
              <a:off x="6567429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0" name="pt5660"/>
            <p:cNvSpPr/>
            <p:nvPr/>
          </p:nvSpPr>
          <p:spPr>
            <a:xfrm>
              <a:off x="5916719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1" name="pt5661"/>
            <p:cNvSpPr/>
            <p:nvPr/>
          </p:nvSpPr>
          <p:spPr>
            <a:xfrm>
              <a:off x="6016828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2" name="pt5662"/>
            <p:cNvSpPr/>
            <p:nvPr/>
          </p:nvSpPr>
          <p:spPr>
            <a:xfrm>
              <a:off x="601682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3" name="pt5663"/>
            <p:cNvSpPr/>
            <p:nvPr/>
          </p:nvSpPr>
          <p:spPr>
            <a:xfrm>
              <a:off x="6166992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4" name="pt5664"/>
            <p:cNvSpPr/>
            <p:nvPr/>
          </p:nvSpPr>
          <p:spPr>
            <a:xfrm>
              <a:off x="636721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5" name="pt5665"/>
            <p:cNvSpPr/>
            <p:nvPr/>
          </p:nvSpPr>
          <p:spPr>
            <a:xfrm>
              <a:off x="546622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6" name="pt5666"/>
            <p:cNvSpPr/>
            <p:nvPr/>
          </p:nvSpPr>
          <p:spPr>
            <a:xfrm>
              <a:off x="6116937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7" name="pt5667"/>
            <p:cNvSpPr/>
            <p:nvPr/>
          </p:nvSpPr>
          <p:spPr>
            <a:xfrm>
              <a:off x="5866664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8" name="pt5668"/>
            <p:cNvSpPr/>
            <p:nvPr/>
          </p:nvSpPr>
          <p:spPr>
            <a:xfrm>
              <a:off x="596677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9" name="pt5669"/>
            <p:cNvSpPr/>
            <p:nvPr/>
          </p:nvSpPr>
          <p:spPr>
            <a:xfrm>
              <a:off x="7118030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0" name="pt5670"/>
            <p:cNvSpPr/>
            <p:nvPr/>
          </p:nvSpPr>
          <p:spPr>
            <a:xfrm>
              <a:off x="6617484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1" name="pt5671"/>
            <p:cNvSpPr/>
            <p:nvPr/>
          </p:nvSpPr>
          <p:spPr>
            <a:xfrm>
              <a:off x="646732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2" name="pt5672"/>
            <p:cNvSpPr/>
            <p:nvPr/>
          </p:nvSpPr>
          <p:spPr>
            <a:xfrm>
              <a:off x="5215954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3" name="pt5673"/>
            <p:cNvSpPr/>
            <p:nvPr/>
          </p:nvSpPr>
          <p:spPr>
            <a:xfrm>
              <a:off x="5716500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4" name="pt5674"/>
            <p:cNvSpPr/>
            <p:nvPr/>
          </p:nvSpPr>
          <p:spPr>
            <a:xfrm>
              <a:off x="5316063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5" name="pt5675"/>
            <p:cNvSpPr/>
            <p:nvPr/>
          </p:nvSpPr>
          <p:spPr>
            <a:xfrm>
              <a:off x="5716500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6" name="pt5676"/>
            <p:cNvSpPr/>
            <p:nvPr/>
          </p:nvSpPr>
          <p:spPr>
            <a:xfrm>
              <a:off x="5266008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7" name="pt5677"/>
            <p:cNvSpPr/>
            <p:nvPr/>
          </p:nvSpPr>
          <p:spPr>
            <a:xfrm>
              <a:off x="596677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8" name="pt5678"/>
            <p:cNvSpPr/>
            <p:nvPr/>
          </p:nvSpPr>
          <p:spPr>
            <a:xfrm>
              <a:off x="6767647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9" name="pt5679"/>
            <p:cNvSpPr/>
            <p:nvPr/>
          </p:nvSpPr>
          <p:spPr>
            <a:xfrm>
              <a:off x="5916719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0" name="pt5680"/>
            <p:cNvSpPr/>
            <p:nvPr/>
          </p:nvSpPr>
          <p:spPr>
            <a:xfrm>
              <a:off x="5666445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1" name="pt5681"/>
            <p:cNvSpPr/>
            <p:nvPr/>
          </p:nvSpPr>
          <p:spPr>
            <a:xfrm>
              <a:off x="6016828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2" name="pt5682"/>
            <p:cNvSpPr/>
            <p:nvPr/>
          </p:nvSpPr>
          <p:spPr>
            <a:xfrm>
              <a:off x="606688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3" name="pt5683"/>
            <p:cNvSpPr/>
            <p:nvPr/>
          </p:nvSpPr>
          <p:spPr>
            <a:xfrm>
              <a:off x="6517374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4" name="pt5684"/>
            <p:cNvSpPr/>
            <p:nvPr/>
          </p:nvSpPr>
          <p:spPr>
            <a:xfrm>
              <a:off x="7318248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5" name="pt5685"/>
            <p:cNvSpPr/>
            <p:nvPr/>
          </p:nvSpPr>
          <p:spPr>
            <a:xfrm>
              <a:off x="5816609" y="5333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6" name="pt5686"/>
            <p:cNvSpPr/>
            <p:nvPr/>
          </p:nvSpPr>
          <p:spPr>
            <a:xfrm>
              <a:off x="5916719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7" name="pt5687"/>
            <p:cNvSpPr/>
            <p:nvPr/>
          </p:nvSpPr>
          <p:spPr>
            <a:xfrm>
              <a:off x="701792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8" name="pt5688"/>
            <p:cNvSpPr/>
            <p:nvPr/>
          </p:nvSpPr>
          <p:spPr>
            <a:xfrm>
              <a:off x="5215954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9" name="pt5689"/>
            <p:cNvSpPr/>
            <p:nvPr/>
          </p:nvSpPr>
          <p:spPr>
            <a:xfrm>
              <a:off x="5766555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0" name="pt5690"/>
            <p:cNvSpPr/>
            <p:nvPr/>
          </p:nvSpPr>
          <p:spPr>
            <a:xfrm>
              <a:off x="6016828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1" name="pt5691"/>
            <p:cNvSpPr/>
            <p:nvPr/>
          </p:nvSpPr>
          <p:spPr>
            <a:xfrm>
              <a:off x="591671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2" name="pt5692"/>
            <p:cNvSpPr/>
            <p:nvPr/>
          </p:nvSpPr>
          <p:spPr>
            <a:xfrm>
              <a:off x="5716500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3" name="pt5693"/>
            <p:cNvSpPr/>
            <p:nvPr/>
          </p:nvSpPr>
          <p:spPr>
            <a:xfrm>
              <a:off x="5766555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4" name="pt5694"/>
            <p:cNvSpPr/>
            <p:nvPr/>
          </p:nvSpPr>
          <p:spPr>
            <a:xfrm>
              <a:off x="6467320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5" name="pt5695"/>
            <p:cNvSpPr/>
            <p:nvPr/>
          </p:nvSpPr>
          <p:spPr>
            <a:xfrm>
              <a:off x="5816609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6" name="pt5696"/>
            <p:cNvSpPr/>
            <p:nvPr/>
          </p:nvSpPr>
          <p:spPr>
            <a:xfrm>
              <a:off x="636721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7" name="pt5697"/>
            <p:cNvSpPr/>
            <p:nvPr/>
          </p:nvSpPr>
          <p:spPr>
            <a:xfrm>
              <a:off x="5366118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8" name="pt5698"/>
            <p:cNvSpPr/>
            <p:nvPr/>
          </p:nvSpPr>
          <p:spPr>
            <a:xfrm>
              <a:off x="6367210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9" name="pt5699"/>
            <p:cNvSpPr/>
            <p:nvPr/>
          </p:nvSpPr>
          <p:spPr>
            <a:xfrm>
              <a:off x="6267101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0" name="pt5700"/>
            <p:cNvSpPr/>
            <p:nvPr/>
          </p:nvSpPr>
          <p:spPr>
            <a:xfrm>
              <a:off x="606688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1" name="pt5701"/>
            <p:cNvSpPr/>
            <p:nvPr/>
          </p:nvSpPr>
          <p:spPr>
            <a:xfrm>
              <a:off x="6267101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2" name="pt5702"/>
            <p:cNvSpPr/>
            <p:nvPr/>
          </p:nvSpPr>
          <p:spPr>
            <a:xfrm>
              <a:off x="7118030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3" name="pt5703"/>
            <p:cNvSpPr/>
            <p:nvPr/>
          </p:nvSpPr>
          <p:spPr>
            <a:xfrm>
              <a:off x="5766555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4" name="pt5704"/>
            <p:cNvSpPr/>
            <p:nvPr/>
          </p:nvSpPr>
          <p:spPr>
            <a:xfrm>
              <a:off x="5616391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5" name="pt5705"/>
            <p:cNvSpPr/>
            <p:nvPr/>
          </p:nvSpPr>
          <p:spPr>
            <a:xfrm>
              <a:off x="5416172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6" name="pt5706"/>
            <p:cNvSpPr/>
            <p:nvPr/>
          </p:nvSpPr>
          <p:spPr>
            <a:xfrm>
              <a:off x="56664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7" name="pt5707"/>
            <p:cNvSpPr/>
            <p:nvPr/>
          </p:nvSpPr>
          <p:spPr>
            <a:xfrm>
              <a:off x="7017921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8" name="pt5708"/>
            <p:cNvSpPr/>
            <p:nvPr/>
          </p:nvSpPr>
          <p:spPr>
            <a:xfrm>
              <a:off x="5716500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9" name="pt5709"/>
            <p:cNvSpPr/>
            <p:nvPr/>
          </p:nvSpPr>
          <p:spPr>
            <a:xfrm>
              <a:off x="5866664" y="486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0" name="pt5710"/>
            <p:cNvSpPr/>
            <p:nvPr/>
          </p:nvSpPr>
          <p:spPr>
            <a:xfrm>
              <a:off x="5966773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1" name="pt5711"/>
            <p:cNvSpPr/>
            <p:nvPr/>
          </p:nvSpPr>
          <p:spPr>
            <a:xfrm>
              <a:off x="566644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2" name="pt5712"/>
            <p:cNvSpPr/>
            <p:nvPr/>
          </p:nvSpPr>
          <p:spPr>
            <a:xfrm>
              <a:off x="6066882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3" name="pt5713"/>
            <p:cNvSpPr/>
            <p:nvPr/>
          </p:nvSpPr>
          <p:spPr>
            <a:xfrm>
              <a:off x="6066882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4" name="pt5714"/>
            <p:cNvSpPr/>
            <p:nvPr/>
          </p:nvSpPr>
          <p:spPr>
            <a:xfrm>
              <a:off x="6166992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5" name="pt5715"/>
            <p:cNvSpPr/>
            <p:nvPr/>
          </p:nvSpPr>
          <p:spPr>
            <a:xfrm>
              <a:off x="6016828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6" name="pt5716"/>
            <p:cNvSpPr/>
            <p:nvPr/>
          </p:nvSpPr>
          <p:spPr>
            <a:xfrm>
              <a:off x="576655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7" name="pt5717"/>
            <p:cNvSpPr/>
            <p:nvPr/>
          </p:nvSpPr>
          <p:spPr>
            <a:xfrm>
              <a:off x="546622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8" name="pt5718"/>
            <p:cNvSpPr/>
            <p:nvPr/>
          </p:nvSpPr>
          <p:spPr>
            <a:xfrm>
              <a:off x="6667538" y="4840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9" name="pt5719"/>
            <p:cNvSpPr/>
            <p:nvPr/>
          </p:nvSpPr>
          <p:spPr>
            <a:xfrm>
              <a:off x="6617484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0" name="pt5720"/>
            <p:cNvSpPr/>
            <p:nvPr/>
          </p:nvSpPr>
          <p:spPr>
            <a:xfrm>
              <a:off x="616699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1" name="pt5721"/>
            <p:cNvSpPr/>
            <p:nvPr/>
          </p:nvSpPr>
          <p:spPr>
            <a:xfrm>
              <a:off x="6467320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2" name="pt5722"/>
            <p:cNvSpPr/>
            <p:nvPr/>
          </p:nvSpPr>
          <p:spPr>
            <a:xfrm>
              <a:off x="591671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3" name="pt5723"/>
            <p:cNvSpPr/>
            <p:nvPr/>
          </p:nvSpPr>
          <p:spPr>
            <a:xfrm>
              <a:off x="5916719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4" name="pt5724"/>
            <p:cNvSpPr/>
            <p:nvPr/>
          </p:nvSpPr>
          <p:spPr>
            <a:xfrm>
              <a:off x="5616391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5" name="pt5725"/>
            <p:cNvSpPr/>
            <p:nvPr/>
          </p:nvSpPr>
          <p:spPr>
            <a:xfrm>
              <a:off x="6116937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6" name="pt5726"/>
            <p:cNvSpPr/>
            <p:nvPr/>
          </p:nvSpPr>
          <p:spPr>
            <a:xfrm>
              <a:off x="5566336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7" name="pt5727"/>
            <p:cNvSpPr/>
            <p:nvPr/>
          </p:nvSpPr>
          <p:spPr>
            <a:xfrm>
              <a:off x="606688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8" name="pt5728"/>
            <p:cNvSpPr/>
            <p:nvPr/>
          </p:nvSpPr>
          <p:spPr>
            <a:xfrm>
              <a:off x="656742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9" name="pt5729"/>
            <p:cNvSpPr/>
            <p:nvPr/>
          </p:nvSpPr>
          <p:spPr>
            <a:xfrm>
              <a:off x="6417265" y="4851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0" name="pt5730"/>
            <p:cNvSpPr/>
            <p:nvPr/>
          </p:nvSpPr>
          <p:spPr>
            <a:xfrm>
              <a:off x="6217046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1" name="pt5731"/>
            <p:cNvSpPr/>
            <p:nvPr/>
          </p:nvSpPr>
          <p:spPr>
            <a:xfrm>
              <a:off x="5866664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2" name="pt5732"/>
            <p:cNvSpPr/>
            <p:nvPr/>
          </p:nvSpPr>
          <p:spPr>
            <a:xfrm>
              <a:off x="6166992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3" name="pt5733"/>
            <p:cNvSpPr/>
            <p:nvPr/>
          </p:nvSpPr>
          <p:spPr>
            <a:xfrm>
              <a:off x="6467320" y="5295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4" name="pt5734"/>
            <p:cNvSpPr/>
            <p:nvPr/>
          </p:nvSpPr>
          <p:spPr>
            <a:xfrm>
              <a:off x="5816609" y="396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5" name="pt5735"/>
            <p:cNvSpPr/>
            <p:nvPr/>
          </p:nvSpPr>
          <p:spPr>
            <a:xfrm>
              <a:off x="5165899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6" name="pt5736"/>
            <p:cNvSpPr/>
            <p:nvPr/>
          </p:nvSpPr>
          <p:spPr>
            <a:xfrm>
              <a:off x="6267101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7" name="pt5737"/>
            <p:cNvSpPr/>
            <p:nvPr/>
          </p:nvSpPr>
          <p:spPr>
            <a:xfrm>
              <a:off x="5466227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8" name="pt5738"/>
            <p:cNvSpPr/>
            <p:nvPr/>
          </p:nvSpPr>
          <p:spPr>
            <a:xfrm>
              <a:off x="6817702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9" name="pt5739"/>
            <p:cNvSpPr/>
            <p:nvPr/>
          </p:nvSpPr>
          <p:spPr>
            <a:xfrm>
              <a:off x="5966773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0" name="pt5740"/>
            <p:cNvSpPr/>
            <p:nvPr/>
          </p:nvSpPr>
          <p:spPr>
            <a:xfrm>
              <a:off x="6417265" y="394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1" name="pt5741"/>
            <p:cNvSpPr/>
            <p:nvPr/>
          </p:nvSpPr>
          <p:spPr>
            <a:xfrm>
              <a:off x="6567429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2" name="pt5742"/>
            <p:cNvSpPr/>
            <p:nvPr/>
          </p:nvSpPr>
          <p:spPr>
            <a:xfrm>
              <a:off x="5416172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3" name="pt5743"/>
            <p:cNvSpPr/>
            <p:nvPr/>
          </p:nvSpPr>
          <p:spPr>
            <a:xfrm>
              <a:off x="6517374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4" name="pt5744"/>
            <p:cNvSpPr/>
            <p:nvPr/>
          </p:nvSpPr>
          <p:spPr>
            <a:xfrm>
              <a:off x="576655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5" name="pt5745"/>
            <p:cNvSpPr/>
            <p:nvPr/>
          </p:nvSpPr>
          <p:spPr>
            <a:xfrm>
              <a:off x="5616391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6" name="pt5746"/>
            <p:cNvSpPr/>
            <p:nvPr/>
          </p:nvSpPr>
          <p:spPr>
            <a:xfrm>
              <a:off x="5966773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7" name="pt5747"/>
            <p:cNvSpPr/>
            <p:nvPr/>
          </p:nvSpPr>
          <p:spPr>
            <a:xfrm>
              <a:off x="6567429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8" name="pt5748"/>
            <p:cNvSpPr/>
            <p:nvPr/>
          </p:nvSpPr>
          <p:spPr>
            <a:xfrm>
              <a:off x="591671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9" name="pt5749"/>
            <p:cNvSpPr/>
            <p:nvPr/>
          </p:nvSpPr>
          <p:spPr>
            <a:xfrm>
              <a:off x="6867757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0" name="pt5750"/>
            <p:cNvSpPr/>
            <p:nvPr/>
          </p:nvSpPr>
          <p:spPr>
            <a:xfrm>
              <a:off x="5916719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1" name="pt5751"/>
            <p:cNvSpPr/>
            <p:nvPr/>
          </p:nvSpPr>
          <p:spPr>
            <a:xfrm>
              <a:off x="681770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2" name="pt5752"/>
            <p:cNvSpPr/>
            <p:nvPr/>
          </p:nvSpPr>
          <p:spPr>
            <a:xfrm>
              <a:off x="5666445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3" name="pt5753"/>
            <p:cNvSpPr/>
            <p:nvPr/>
          </p:nvSpPr>
          <p:spPr>
            <a:xfrm>
              <a:off x="621704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4" name="pt5754"/>
            <p:cNvSpPr/>
            <p:nvPr/>
          </p:nvSpPr>
          <p:spPr>
            <a:xfrm>
              <a:off x="5666445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5" name="pt5755"/>
            <p:cNvSpPr/>
            <p:nvPr/>
          </p:nvSpPr>
          <p:spPr>
            <a:xfrm>
              <a:off x="6317156" y="527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6" name="pt5756"/>
            <p:cNvSpPr/>
            <p:nvPr/>
          </p:nvSpPr>
          <p:spPr>
            <a:xfrm>
              <a:off x="5916719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7" name="pt5757"/>
            <p:cNvSpPr/>
            <p:nvPr/>
          </p:nvSpPr>
          <p:spPr>
            <a:xfrm>
              <a:off x="5666445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8" name="pt5758"/>
            <p:cNvSpPr/>
            <p:nvPr/>
          </p:nvSpPr>
          <p:spPr>
            <a:xfrm>
              <a:off x="5266008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9" name="pt5759"/>
            <p:cNvSpPr/>
            <p:nvPr/>
          </p:nvSpPr>
          <p:spPr>
            <a:xfrm>
              <a:off x="5616391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0" name="pt5760"/>
            <p:cNvSpPr/>
            <p:nvPr/>
          </p:nvSpPr>
          <p:spPr>
            <a:xfrm>
              <a:off x="5266008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1" name="pt5761"/>
            <p:cNvSpPr/>
            <p:nvPr/>
          </p:nvSpPr>
          <p:spPr>
            <a:xfrm>
              <a:off x="5165899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2" name="pt5762"/>
            <p:cNvSpPr/>
            <p:nvPr/>
          </p:nvSpPr>
          <p:spPr>
            <a:xfrm>
              <a:off x="581660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3" name="pt5763"/>
            <p:cNvSpPr/>
            <p:nvPr/>
          </p:nvSpPr>
          <p:spPr>
            <a:xfrm>
              <a:off x="611693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4" name="pt5764"/>
            <p:cNvSpPr/>
            <p:nvPr/>
          </p:nvSpPr>
          <p:spPr>
            <a:xfrm>
              <a:off x="5666445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5" name="pt5765"/>
            <p:cNvSpPr/>
            <p:nvPr/>
          </p:nvSpPr>
          <p:spPr>
            <a:xfrm>
              <a:off x="5165899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6" name="pt5766"/>
            <p:cNvSpPr/>
            <p:nvPr/>
          </p:nvSpPr>
          <p:spPr>
            <a:xfrm>
              <a:off x="671759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7" name="pt5767"/>
            <p:cNvSpPr/>
            <p:nvPr/>
          </p:nvSpPr>
          <p:spPr>
            <a:xfrm>
              <a:off x="6417265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8" name="pt5768"/>
            <p:cNvSpPr/>
            <p:nvPr/>
          </p:nvSpPr>
          <p:spPr>
            <a:xfrm>
              <a:off x="621704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9" name="pt5769"/>
            <p:cNvSpPr/>
            <p:nvPr/>
          </p:nvSpPr>
          <p:spPr>
            <a:xfrm>
              <a:off x="606688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0" name="pt5770"/>
            <p:cNvSpPr/>
            <p:nvPr/>
          </p:nvSpPr>
          <p:spPr>
            <a:xfrm>
              <a:off x="6066882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1" name="pt5771"/>
            <p:cNvSpPr/>
            <p:nvPr/>
          </p:nvSpPr>
          <p:spPr>
            <a:xfrm>
              <a:off x="5266008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2" name="pt5772"/>
            <p:cNvSpPr/>
            <p:nvPr/>
          </p:nvSpPr>
          <p:spPr>
            <a:xfrm>
              <a:off x="5716500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3" name="pt5773"/>
            <p:cNvSpPr/>
            <p:nvPr/>
          </p:nvSpPr>
          <p:spPr>
            <a:xfrm>
              <a:off x="5566336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4" name="pt5774"/>
            <p:cNvSpPr/>
            <p:nvPr/>
          </p:nvSpPr>
          <p:spPr>
            <a:xfrm>
              <a:off x="6667538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5" name="pt5775"/>
            <p:cNvSpPr/>
            <p:nvPr/>
          </p:nvSpPr>
          <p:spPr>
            <a:xfrm>
              <a:off x="5816609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6" name="pt5776"/>
            <p:cNvSpPr/>
            <p:nvPr/>
          </p:nvSpPr>
          <p:spPr>
            <a:xfrm>
              <a:off x="6016828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7" name="pt5777"/>
            <p:cNvSpPr/>
            <p:nvPr/>
          </p:nvSpPr>
          <p:spPr>
            <a:xfrm>
              <a:off x="5716500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8" name="pt5778"/>
            <p:cNvSpPr/>
            <p:nvPr/>
          </p:nvSpPr>
          <p:spPr>
            <a:xfrm>
              <a:off x="6166992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9" name="pt5779"/>
            <p:cNvSpPr/>
            <p:nvPr/>
          </p:nvSpPr>
          <p:spPr>
            <a:xfrm>
              <a:off x="586666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0" name="pt5780"/>
            <p:cNvSpPr/>
            <p:nvPr/>
          </p:nvSpPr>
          <p:spPr>
            <a:xfrm>
              <a:off x="5916719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1" name="pt5781"/>
            <p:cNvSpPr/>
            <p:nvPr/>
          </p:nvSpPr>
          <p:spPr>
            <a:xfrm>
              <a:off x="5966773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2" name="pt5782"/>
            <p:cNvSpPr/>
            <p:nvPr/>
          </p:nvSpPr>
          <p:spPr>
            <a:xfrm>
              <a:off x="5215954" y="4931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3" name="pt5783"/>
            <p:cNvSpPr/>
            <p:nvPr/>
          </p:nvSpPr>
          <p:spPr>
            <a:xfrm>
              <a:off x="5816609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4" name="pt5784"/>
            <p:cNvSpPr/>
            <p:nvPr/>
          </p:nvSpPr>
          <p:spPr>
            <a:xfrm>
              <a:off x="5866664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5" name="pt5785"/>
            <p:cNvSpPr/>
            <p:nvPr/>
          </p:nvSpPr>
          <p:spPr>
            <a:xfrm>
              <a:off x="5966773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6" name="pt5786"/>
            <p:cNvSpPr/>
            <p:nvPr/>
          </p:nvSpPr>
          <p:spPr>
            <a:xfrm>
              <a:off x="6617484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7" name="pt5787"/>
            <p:cNvSpPr/>
            <p:nvPr/>
          </p:nvSpPr>
          <p:spPr>
            <a:xfrm>
              <a:off x="611693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8" name="pt5788"/>
            <p:cNvSpPr/>
            <p:nvPr/>
          </p:nvSpPr>
          <p:spPr>
            <a:xfrm>
              <a:off x="7067975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9" name="pt5789"/>
            <p:cNvSpPr/>
            <p:nvPr/>
          </p:nvSpPr>
          <p:spPr>
            <a:xfrm>
              <a:off x="5866664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0" name="pt5790"/>
            <p:cNvSpPr/>
            <p:nvPr/>
          </p:nvSpPr>
          <p:spPr>
            <a:xfrm>
              <a:off x="5866664" y="306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1" name="pt5791"/>
            <p:cNvSpPr/>
            <p:nvPr/>
          </p:nvSpPr>
          <p:spPr>
            <a:xfrm>
              <a:off x="6467320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2" name="pt5792"/>
            <p:cNvSpPr/>
            <p:nvPr/>
          </p:nvSpPr>
          <p:spPr>
            <a:xfrm>
              <a:off x="5616391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3" name="pt5793"/>
            <p:cNvSpPr/>
            <p:nvPr/>
          </p:nvSpPr>
          <p:spPr>
            <a:xfrm>
              <a:off x="606688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4" name="pt5794"/>
            <p:cNvSpPr/>
            <p:nvPr/>
          </p:nvSpPr>
          <p:spPr>
            <a:xfrm>
              <a:off x="5366118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5" name="pt5795"/>
            <p:cNvSpPr/>
            <p:nvPr/>
          </p:nvSpPr>
          <p:spPr>
            <a:xfrm>
              <a:off x="621704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6" name="pt5796"/>
            <p:cNvSpPr/>
            <p:nvPr/>
          </p:nvSpPr>
          <p:spPr>
            <a:xfrm>
              <a:off x="5716500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7" name="pt5797"/>
            <p:cNvSpPr/>
            <p:nvPr/>
          </p:nvSpPr>
          <p:spPr>
            <a:xfrm>
              <a:off x="6217046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8" name="pt5798"/>
            <p:cNvSpPr/>
            <p:nvPr/>
          </p:nvSpPr>
          <p:spPr>
            <a:xfrm>
              <a:off x="6066882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9" name="pt5799"/>
            <p:cNvSpPr/>
            <p:nvPr/>
          </p:nvSpPr>
          <p:spPr>
            <a:xfrm>
              <a:off x="6367210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0" name="pt5800"/>
            <p:cNvSpPr/>
            <p:nvPr/>
          </p:nvSpPr>
          <p:spPr>
            <a:xfrm>
              <a:off x="6717593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1" name="pt5801"/>
            <p:cNvSpPr/>
            <p:nvPr/>
          </p:nvSpPr>
          <p:spPr>
            <a:xfrm>
              <a:off x="5816609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2" name="pt5802"/>
            <p:cNvSpPr/>
            <p:nvPr/>
          </p:nvSpPr>
          <p:spPr>
            <a:xfrm>
              <a:off x="6517374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3" name="pt5803"/>
            <p:cNvSpPr/>
            <p:nvPr/>
          </p:nvSpPr>
          <p:spPr>
            <a:xfrm>
              <a:off x="5316063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4" name="pt5804"/>
            <p:cNvSpPr/>
            <p:nvPr/>
          </p:nvSpPr>
          <p:spPr>
            <a:xfrm>
              <a:off x="6267101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5" name="pt5805"/>
            <p:cNvSpPr/>
            <p:nvPr/>
          </p:nvSpPr>
          <p:spPr>
            <a:xfrm>
              <a:off x="6617484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6" name="pt5806"/>
            <p:cNvSpPr/>
            <p:nvPr/>
          </p:nvSpPr>
          <p:spPr>
            <a:xfrm>
              <a:off x="5616391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7" name="pt5807"/>
            <p:cNvSpPr/>
            <p:nvPr/>
          </p:nvSpPr>
          <p:spPr>
            <a:xfrm>
              <a:off x="7318248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8" name="pt5808"/>
            <p:cNvSpPr/>
            <p:nvPr/>
          </p:nvSpPr>
          <p:spPr>
            <a:xfrm>
              <a:off x="6617484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9" name="pt5809"/>
            <p:cNvSpPr/>
            <p:nvPr/>
          </p:nvSpPr>
          <p:spPr>
            <a:xfrm>
              <a:off x="7017921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0" name="pt5810"/>
            <p:cNvSpPr/>
            <p:nvPr/>
          </p:nvSpPr>
          <p:spPr>
            <a:xfrm>
              <a:off x="656742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1" name="pt5811"/>
            <p:cNvSpPr/>
            <p:nvPr/>
          </p:nvSpPr>
          <p:spPr>
            <a:xfrm>
              <a:off x="566644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2" name="pt5812"/>
            <p:cNvSpPr/>
            <p:nvPr/>
          </p:nvSpPr>
          <p:spPr>
            <a:xfrm>
              <a:off x="6717593" y="3645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3" name="pt5813"/>
            <p:cNvSpPr/>
            <p:nvPr/>
          </p:nvSpPr>
          <p:spPr>
            <a:xfrm>
              <a:off x="6617484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4" name="pt5814"/>
            <p:cNvSpPr/>
            <p:nvPr/>
          </p:nvSpPr>
          <p:spPr>
            <a:xfrm>
              <a:off x="6116937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5" name="pt5815"/>
            <p:cNvSpPr/>
            <p:nvPr/>
          </p:nvSpPr>
          <p:spPr>
            <a:xfrm>
              <a:off x="6417265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6" name="pt5816"/>
            <p:cNvSpPr/>
            <p:nvPr/>
          </p:nvSpPr>
          <p:spPr>
            <a:xfrm>
              <a:off x="6667538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7" name="pt5817"/>
            <p:cNvSpPr/>
            <p:nvPr/>
          </p:nvSpPr>
          <p:spPr>
            <a:xfrm>
              <a:off x="5716500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8" name="pt5818"/>
            <p:cNvSpPr/>
            <p:nvPr/>
          </p:nvSpPr>
          <p:spPr>
            <a:xfrm>
              <a:off x="5966773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9" name="pt5819"/>
            <p:cNvSpPr/>
            <p:nvPr/>
          </p:nvSpPr>
          <p:spPr>
            <a:xfrm>
              <a:off x="516589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0" name="pt5820"/>
            <p:cNvSpPr/>
            <p:nvPr/>
          </p:nvSpPr>
          <p:spPr>
            <a:xfrm>
              <a:off x="606688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1" name="pt5821"/>
            <p:cNvSpPr/>
            <p:nvPr/>
          </p:nvSpPr>
          <p:spPr>
            <a:xfrm>
              <a:off x="621704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2" name="pt5822"/>
            <p:cNvSpPr/>
            <p:nvPr/>
          </p:nvSpPr>
          <p:spPr>
            <a:xfrm>
              <a:off x="566644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3" name="pt5823"/>
            <p:cNvSpPr/>
            <p:nvPr/>
          </p:nvSpPr>
          <p:spPr>
            <a:xfrm>
              <a:off x="5966773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4" name="pt5824"/>
            <p:cNvSpPr/>
            <p:nvPr/>
          </p:nvSpPr>
          <p:spPr>
            <a:xfrm>
              <a:off x="576655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5" name="pt5825"/>
            <p:cNvSpPr/>
            <p:nvPr/>
          </p:nvSpPr>
          <p:spPr>
            <a:xfrm>
              <a:off x="5816609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6" name="pt5826"/>
            <p:cNvSpPr/>
            <p:nvPr/>
          </p:nvSpPr>
          <p:spPr>
            <a:xfrm>
              <a:off x="6016828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7" name="pt5827"/>
            <p:cNvSpPr/>
            <p:nvPr/>
          </p:nvSpPr>
          <p:spPr>
            <a:xfrm>
              <a:off x="5766555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8" name="pt5828"/>
            <p:cNvSpPr/>
            <p:nvPr/>
          </p:nvSpPr>
          <p:spPr>
            <a:xfrm>
              <a:off x="6217046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9" name="pt5829"/>
            <p:cNvSpPr/>
            <p:nvPr/>
          </p:nvSpPr>
          <p:spPr>
            <a:xfrm>
              <a:off x="551628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0" name="pt5830"/>
            <p:cNvSpPr/>
            <p:nvPr/>
          </p:nvSpPr>
          <p:spPr>
            <a:xfrm>
              <a:off x="5666445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1" name="pt5831"/>
            <p:cNvSpPr/>
            <p:nvPr/>
          </p:nvSpPr>
          <p:spPr>
            <a:xfrm>
              <a:off x="6717593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2" name="pt5832"/>
            <p:cNvSpPr/>
            <p:nvPr/>
          </p:nvSpPr>
          <p:spPr>
            <a:xfrm>
              <a:off x="5716500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3" name="pt5833"/>
            <p:cNvSpPr/>
            <p:nvPr/>
          </p:nvSpPr>
          <p:spPr>
            <a:xfrm>
              <a:off x="5215954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4" name="pt5834"/>
            <p:cNvSpPr/>
            <p:nvPr/>
          </p:nvSpPr>
          <p:spPr>
            <a:xfrm>
              <a:off x="591671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5" name="pt5835"/>
            <p:cNvSpPr/>
            <p:nvPr/>
          </p:nvSpPr>
          <p:spPr>
            <a:xfrm>
              <a:off x="6217046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6" name="pt5836"/>
            <p:cNvSpPr/>
            <p:nvPr/>
          </p:nvSpPr>
          <p:spPr>
            <a:xfrm>
              <a:off x="681770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7" name="pt5837"/>
            <p:cNvSpPr/>
            <p:nvPr/>
          </p:nvSpPr>
          <p:spPr>
            <a:xfrm>
              <a:off x="6367210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8" name="pt5838"/>
            <p:cNvSpPr/>
            <p:nvPr/>
          </p:nvSpPr>
          <p:spPr>
            <a:xfrm>
              <a:off x="5966773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9" name="pt5839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0" name="pt5840"/>
            <p:cNvSpPr/>
            <p:nvPr/>
          </p:nvSpPr>
          <p:spPr>
            <a:xfrm>
              <a:off x="571650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1" name="pt5841"/>
            <p:cNvSpPr/>
            <p:nvPr/>
          </p:nvSpPr>
          <p:spPr>
            <a:xfrm>
              <a:off x="5766555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2" name="pt5842"/>
            <p:cNvSpPr/>
            <p:nvPr/>
          </p:nvSpPr>
          <p:spPr>
            <a:xfrm>
              <a:off x="6116937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3" name="pt5843"/>
            <p:cNvSpPr/>
            <p:nvPr/>
          </p:nvSpPr>
          <p:spPr>
            <a:xfrm>
              <a:off x="5816609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4" name="pt5844"/>
            <p:cNvSpPr/>
            <p:nvPr/>
          </p:nvSpPr>
          <p:spPr>
            <a:xfrm>
              <a:off x="576655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5" name="pt5845"/>
            <p:cNvSpPr/>
            <p:nvPr/>
          </p:nvSpPr>
          <p:spPr>
            <a:xfrm>
              <a:off x="6717593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6" name="pt5846"/>
            <p:cNvSpPr/>
            <p:nvPr/>
          </p:nvSpPr>
          <p:spPr>
            <a:xfrm>
              <a:off x="6317156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7" name="pt5847"/>
            <p:cNvSpPr/>
            <p:nvPr/>
          </p:nvSpPr>
          <p:spPr>
            <a:xfrm>
              <a:off x="6016828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8" name="pt5848"/>
            <p:cNvSpPr/>
            <p:nvPr/>
          </p:nvSpPr>
          <p:spPr>
            <a:xfrm>
              <a:off x="5666445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9" name="pt5849"/>
            <p:cNvSpPr/>
            <p:nvPr/>
          </p:nvSpPr>
          <p:spPr>
            <a:xfrm>
              <a:off x="5666445" y="4838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0" name="pt5850"/>
            <p:cNvSpPr/>
            <p:nvPr/>
          </p:nvSpPr>
          <p:spPr>
            <a:xfrm>
              <a:off x="5616391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1" name="pt5851"/>
            <p:cNvSpPr/>
            <p:nvPr/>
          </p:nvSpPr>
          <p:spPr>
            <a:xfrm>
              <a:off x="7368303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2" name="pt5852"/>
            <p:cNvSpPr/>
            <p:nvPr/>
          </p:nvSpPr>
          <p:spPr>
            <a:xfrm>
              <a:off x="6066882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3" name="pt5853"/>
            <p:cNvSpPr/>
            <p:nvPr/>
          </p:nvSpPr>
          <p:spPr>
            <a:xfrm>
              <a:off x="6217046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4" name="pt5854"/>
            <p:cNvSpPr/>
            <p:nvPr/>
          </p:nvSpPr>
          <p:spPr>
            <a:xfrm>
              <a:off x="5616391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5" name="pt5855"/>
            <p:cNvSpPr/>
            <p:nvPr/>
          </p:nvSpPr>
          <p:spPr>
            <a:xfrm>
              <a:off x="6617484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6" name="pt5856"/>
            <p:cNvSpPr/>
            <p:nvPr/>
          </p:nvSpPr>
          <p:spPr>
            <a:xfrm>
              <a:off x="6967866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7" name="pt5857"/>
            <p:cNvSpPr/>
            <p:nvPr/>
          </p:nvSpPr>
          <p:spPr>
            <a:xfrm>
              <a:off x="5866664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8" name="pt5858"/>
            <p:cNvSpPr/>
            <p:nvPr/>
          </p:nvSpPr>
          <p:spPr>
            <a:xfrm>
              <a:off x="5866664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9" name="pt5859"/>
            <p:cNvSpPr/>
            <p:nvPr/>
          </p:nvSpPr>
          <p:spPr>
            <a:xfrm>
              <a:off x="6116937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0" name="pt5860"/>
            <p:cNvSpPr/>
            <p:nvPr/>
          </p:nvSpPr>
          <p:spPr>
            <a:xfrm>
              <a:off x="5266008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1" name="pt5861"/>
            <p:cNvSpPr/>
            <p:nvPr/>
          </p:nvSpPr>
          <p:spPr>
            <a:xfrm>
              <a:off x="5366118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2" name="pt5862"/>
            <p:cNvSpPr/>
            <p:nvPr/>
          </p:nvSpPr>
          <p:spPr>
            <a:xfrm>
              <a:off x="571650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3" name="pt5863"/>
            <p:cNvSpPr/>
            <p:nvPr/>
          </p:nvSpPr>
          <p:spPr>
            <a:xfrm>
              <a:off x="5916719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4" name="pt5864"/>
            <p:cNvSpPr/>
            <p:nvPr/>
          </p:nvSpPr>
          <p:spPr>
            <a:xfrm>
              <a:off x="6467320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5" name="pt5865"/>
            <p:cNvSpPr/>
            <p:nvPr/>
          </p:nvSpPr>
          <p:spPr>
            <a:xfrm>
              <a:off x="5966773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6" name="pt5866"/>
            <p:cNvSpPr/>
            <p:nvPr/>
          </p:nvSpPr>
          <p:spPr>
            <a:xfrm>
              <a:off x="581660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7" name="pt5867"/>
            <p:cNvSpPr/>
            <p:nvPr/>
          </p:nvSpPr>
          <p:spPr>
            <a:xfrm>
              <a:off x="601682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8" name="pt5868"/>
            <p:cNvSpPr/>
            <p:nvPr/>
          </p:nvSpPr>
          <p:spPr>
            <a:xfrm>
              <a:off x="6417265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9" name="pt5869"/>
            <p:cNvSpPr/>
            <p:nvPr/>
          </p:nvSpPr>
          <p:spPr>
            <a:xfrm>
              <a:off x="6617484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0" name="pt5870"/>
            <p:cNvSpPr/>
            <p:nvPr/>
          </p:nvSpPr>
          <p:spPr>
            <a:xfrm>
              <a:off x="5816609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1" name="pt5871"/>
            <p:cNvSpPr/>
            <p:nvPr/>
          </p:nvSpPr>
          <p:spPr>
            <a:xfrm>
              <a:off x="6367210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2" name="pt5872"/>
            <p:cNvSpPr/>
            <p:nvPr/>
          </p:nvSpPr>
          <p:spPr>
            <a:xfrm>
              <a:off x="5666445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3" name="pt5873"/>
            <p:cNvSpPr/>
            <p:nvPr/>
          </p:nvSpPr>
          <p:spPr>
            <a:xfrm>
              <a:off x="626710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4" name="pt5874"/>
            <p:cNvSpPr/>
            <p:nvPr/>
          </p:nvSpPr>
          <p:spPr>
            <a:xfrm>
              <a:off x="5716500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5" name="pt5875"/>
            <p:cNvSpPr/>
            <p:nvPr/>
          </p:nvSpPr>
          <p:spPr>
            <a:xfrm>
              <a:off x="556633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6" name="pt5876"/>
            <p:cNvSpPr/>
            <p:nvPr/>
          </p:nvSpPr>
          <p:spPr>
            <a:xfrm>
              <a:off x="531606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7" name="pt5877"/>
            <p:cNvSpPr/>
            <p:nvPr/>
          </p:nvSpPr>
          <p:spPr>
            <a:xfrm>
              <a:off x="7118030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8" name="pt5878"/>
            <p:cNvSpPr/>
            <p:nvPr/>
          </p:nvSpPr>
          <p:spPr>
            <a:xfrm>
              <a:off x="5266008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9" name="pt5879"/>
            <p:cNvSpPr/>
            <p:nvPr/>
          </p:nvSpPr>
          <p:spPr>
            <a:xfrm>
              <a:off x="6767647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0" name="pt5880"/>
            <p:cNvSpPr/>
            <p:nvPr/>
          </p:nvSpPr>
          <p:spPr>
            <a:xfrm>
              <a:off x="6367210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1" name="pt5881"/>
            <p:cNvSpPr/>
            <p:nvPr/>
          </p:nvSpPr>
          <p:spPr>
            <a:xfrm>
              <a:off x="6617484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2" name="pt5882"/>
            <p:cNvSpPr/>
            <p:nvPr/>
          </p:nvSpPr>
          <p:spPr>
            <a:xfrm>
              <a:off x="5616391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3" name="pt5883"/>
            <p:cNvSpPr/>
            <p:nvPr/>
          </p:nvSpPr>
          <p:spPr>
            <a:xfrm>
              <a:off x="6267101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4" name="pt5884"/>
            <p:cNvSpPr/>
            <p:nvPr/>
          </p:nvSpPr>
          <p:spPr>
            <a:xfrm>
              <a:off x="6567429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5" name="pt5885"/>
            <p:cNvSpPr/>
            <p:nvPr/>
          </p:nvSpPr>
          <p:spPr>
            <a:xfrm>
              <a:off x="6667538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6" name="pt5886"/>
            <p:cNvSpPr/>
            <p:nvPr/>
          </p:nvSpPr>
          <p:spPr>
            <a:xfrm>
              <a:off x="5516281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7" name="pt5887"/>
            <p:cNvSpPr/>
            <p:nvPr/>
          </p:nvSpPr>
          <p:spPr>
            <a:xfrm>
              <a:off x="5716500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8" name="pt5888"/>
            <p:cNvSpPr/>
            <p:nvPr/>
          </p:nvSpPr>
          <p:spPr>
            <a:xfrm>
              <a:off x="5566336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9" name="pt5889"/>
            <p:cNvSpPr/>
            <p:nvPr/>
          </p:nvSpPr>
          <p:spPr>
            <a:xfrm>
              <a:off x="641726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0" name="pt5890"/>
            <p:cNvSpPr/>
            <p:nvPr/>
          </p:nvSpPr>
          <p:spPr>
            <a:xfrm>
              <a:off x="6417265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1" name="pt5891"/>
            <p:cNvSpPr/>
            <p:nvPr/>
          </p:nvSpPr>
          <p:spPr>
            <a:xfrm>
              <a:off x="5916719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2" name="pt5892"/>
            <p:cNvSpPr/>
            <p:nvPr/>
          </p:nvSpPr>
          <p:spPr>
            <a:xfrm>
              <a:off x="531606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3" name="pt5893"/>
            <p:cNvSpPr/>
            <p:nvPr/>
          </p:nvSpPr>
          <p:spPr>
            <a:xfrm>
              <a:off x="5666445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4" name="pt5894"/>
            <p:cNvSpPr/>
            <p:nvPr/>
          </p:nvSpPr>
          <p:spPr>
            <a:xfrm>
              <a:off x="5165899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5" name="pt5895"/>
            <p:cNvSpPr/>
            <p:nvPr/>
          </p:nvSpPr>
          <p:spPr>
            <a:xfrm>
              <a:off x="5766555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6" name="pt5896"/>
            <p:cNvSpPr/>
            <p:nvPr/>
          </p:nvSpPr>
          <p:spPr>
            <a:xfrm>
              <a:off x="5766555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7" name="pt5897"/>
            <p:cNvSpPr/>
            <p:nvPr/>
          </p:nvSpPr>
          <p:spPr>
            <a:xfrm>
              <a:off x="6317156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8" name="pt5898"/>
            <p:cNvSpPr/>
            <p:nvPr/>
          </p:nvSpPr>
          <p:spPr>
            <a:xfrm>
              <a:off x="5766555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9" name="pt5899"/>
            <p:cNvSpPr/>
            <p:nvPr/>
          </p:nvSpPr>
          <p:spPr>
            <a:xfrm>
              <a:off x="5716500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0" name="pt5900"/>
            <p:cNvSpPr/>
            <p:nvPr/>
          </p:nvSpPr>
          <p:spPr>
            <a:xfrm>
              <a:off x="6217046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1" name="pt5901"/>
            <p:cNvSpPr/>
            <p:nvPr/>
          </p:nvSpPr>
          <p:spPr>
            <a:xfrm>
              <a:off x="5716500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2" name="pg5902"/>
            <p:cNvSpPr/>
            <p:nvPr/>
          </p:nvSpPr>
          <p:spPr>
            <a:xfrm>
              <a:off x="5183950" y="4051400"/>
              <a:ext cx="3203496" cy="469307"/>
            </a:xfrm>
            <a:custGeom>
              <a:avLst/>
              <a:gdLst/>
              <a:ahLst/>
              <a:cxnLst/>
              <a:rect l="0" t="0" r="0" b="0"/>
              <a:pathLst>
                <a:path w="3203496" h="469307">
                  <a:moveTo>
                    <a:pt x="0" y="371787"/>
                  </a:moveTo>
                  <a:lnTo>
                    <a:pt x="40550" y="369326"/>
                  </a:lnTo>
                  <a:lnTo>
                    <a:pt x="81101" y="366849"/>
                  </a:lnTo>
                  <a:lnTo>
                    <a:pt x="121651" y="364351"/>
                  </a:lnTo>
                  <a:lnTo>
                    <a:pt x="162202" y="361833"/>
                  </a:lnTo>
                  <a:lnTo>
                    <a:pt x="202752" y="359290"/>
                  </a:lnTo>
                  <a:lnTo>
                    <a:pt x="243303" y="356720"/>
                  </a:lnTo>
                  <a:lnTo>
                    <a:pt x="283854" y="354122"/>
                  </a:lnTo>
                  <a:lnTo>
                    <a:pt x="324404" y="351490"/>
                  </a:lnTo>
                  <a:lnTo>
                    <a:pt x="364955" y="348821"/>
                  </a:lnTo>
                  <a:lnTo>
                    <a:pt x="405505" y="346110"/>
                  </a:lnTo>
                  <a:lnTo>
                    <a:pt x="446056" y="343354"/>
                  </a:lnTo>
                  <a:lnTo>
                    <a:pt x="486607" y="340545"/>
                  </a:lnTo>
                  <a:lnTo>
                    <a:pt x="527157" y="337679"/>
                  </a:lnTo>
                  <a:lnTo>
                    <a:pt x="567708" y="334748"/>
                  </a:lnTo>
                  <a:lnTo>
                    <a:pt x="608258" y="331744"/>
                  </a:lnTo>
                  <a:lnTo>
                    <a:pt x="648809" y="328660"/>
                  </a:lnTo>
                  <a:lnTo>
                    <a:pt x="689360" y="325487"/>
                  </a:lnTo>
                  <a:lnTo>
                    <a:pt x="729910" y="322217"/>
                  </a:lnTo>
                  <a:lnTo>
                    <a:pt x="770461" y="318840"/>
                  </a:lnTo>
                  <a:lnTo>
                    <a:pt x="811011" y="315348"/>
                  </a:lnTo>
                  <a:lnTo>
                    <a:pt x="851562" y="311734"/>
                  </a:lnTo>
                  <a:lnTo>
                    <a:pt x="892113" y="307992"/>
                  </a:lnTo>
                  <a:lnTo>
                    <a:pt x="932663" y="304116"/>
                  </a:lnTo>
                  <a:lnTo>
                    <a:pt x="973214" y="300105"/>
                  </a:lnTo>
                  <a:lnTo>
                    <a:pt x="1013764" y="295959"/>
                  </a:lnTo>
                  <a:lnTo>
                    <a:pt x="1054315" y="291678"/>
                  </a:lnTo>
                  <a:lnTo>
                    <a:pt x="1094866" y="287268"/>
                  </a:lnTo>
                  <a:lnTo>
                    <a:pt x="1135416" y="282735"/>
                  </a:lnTo>
                  <a:lnTo>
                    <a:pt x="1175967" y="278085"/>
                  </a:lnTo>
                  <a:lnTo>
                    <a:pt x="1216517" y="273327"/>
                  </a:lnTo>
                  <a:lnTo>
                    <a:pt x="1257068" y="268470"/>
                  </a:lnTo>
                  <a:lnTo>
                    <a:pt x="1297619" y="263523"/>
                  </a:lnTo>
                  <a:lnTo>
                    <a:pt x="1338169" y="258493"/>
                  </a:lnTo>
                  <a:lnTo>
                    <a:pt x="1378720" y="253390"/>
                  </a:lnTo>
                  <a:lnTo>
                    <a:pt x="1419270" y="248221"/>
                  </a:lnTo>
                  <a:lnTo>
                    <a:pt x="1459821" y="242992"/>
                  </a:lnTo>
                  <a:lnTo>
                    <a:pt x="1500372" y="237710"/>
                  </a:lnTo>
                  <a:lnTo>
                    <a:pt x="1540922" y="232381"/>
                  </a:lnTo>
                  <a:lnTo>
                    <a:pt x="1581473" y="227010"/>
                  </a:lnTo>
                  <a:lnTo>
                    <a:pt x="1622023" y="221601"/>
                  </a:lnTo>
                  <a:lnTo>
                    <a:pt x="1662574" y="216159"/>
                  </a:lnTo>
                  <a:lnTo>
                    <a:pt x="1703124" y="210686"/>
                  </a:lnTo>
                  <a:lnTo>
                    <a:pt x="1743675" y="205186"/>
                  </a:lnTo>
                  <a:lnTo>
                    <a:pt x="1784226" y="199661"/>
                  </a:lnTo>
                  <a:lnTo>
                    <a:pt x="1824776" y="194115"/>
                  </a:lnTo>
                  <a:lnTo>
                    <a:pt x="1865327" y="188549"/>
                  </a:lnTo>
                  <a:lnTo>
                    <a:pt x="1905877" y="182965"/>
                  </a:lnTo>
                  <a:lnTo>
                    <a:pt x="1946428" y="177364"/>
                  </a:lnTo>
                  <a:lnTo>
                    <a:pt x="1986979" y="171749"/>
                  </a:lnTo>
                  <a:lnTo>
                    <a:pt x="2027529" y="166120"/>
                  </a:lnTo>
                  <a:lnTo>
                    <a:pt x="2068080" y="160480"/>
                  </a:lnTo>
                  <a:lnTo>
                    <a:pt x="2108630" y="154827"/>
                  </a:lnTo>
                  <a:lnTo>
                    <a:pt x="2149181" y="149165"/>
                  </a:lnTo>
                  <a:lnTo>
                    <a:pt x="2189732" y="143493"/>
                  </a:lnTo>
                  <a:lnTo>
                    <a:pt x="2230282" y="137813"/>
                  </a:lnTo>
                  <a:lnTo>
                    <a:pt x="2270833" y="132124"/>
                  </a:lnTo>
                  <a:lnTo>
                    <a:pt x="2311383" y="126429"/>
                  </a:lnTo>
                  <a:lnTo>
                    <a:pt x="2351934" y="120726"/>
                  </a:lnTo>
                  <a:lnTo>
                    <a:pt x="2392485" y="115017"/>
                  </a:lnTo>
                  <a:lnTo>
                    <a:pt x="2433035" y="109302"/>
                  </a:lnTo>
                  <a:lnTo>
                    <a:pt x="2473586" y="103582"/>
                  </a:lnTo>
                  <a:lnTo>
                    <a:pt x="2514136" y="97857"/>
                  </a:lnTo>
                  <a:lnTo>
                    <a:pt x="2554687" y="92127"/>
                  </a:lnTo>
                  <a:lnTo>
                    <a:pt x="2595238" y="86392"/>
                  </a:lnTo>
                  <a:lnTo>
                    <a:pt x="2635788" y="80654"/>
                  </a:lnTo>
                  <a:lnTo>
                    <a:pt x="2676339" y="74912"/>
                  </a:lnTo>
                  <a:lnTo>
                    <a:pt x="2716889" y="69166"/>
                  </a:lnTo>
                  <a:lnTo>
                    <a:pt x="2757440" y="63416"/>
                  </a:lnTo>
                  <a:lnTo>
                    <a:pt x="2797991" y="57664"/>
                  </a:lnTo>
                  <a:lnTo>
                    <a:pt x="2838541" y="51908"/>
                  </a:lnTo>
                  <a:lnTo>
                    <a:pt x="2879092" y="46150"/>
                  </a:lnTo>
                  <a:lnTo>
                    <a:pt x="2919642" y="40389"/>
                  </a:lnTo>
                  <a:lnTo>
                    <a:pt x="2960193" y="34626"/>
                  </a:lnTo>
                  <a:lnTo>
                    <a:pt x="3000744" y="28860"/>
                  </a:lnTo>
                  <a:lnTo>
                    <a:pt x="3041294" y="23092"/>
                  </a:lnTo>
                  <a:lnTo>
                    <a:pt x="3081845" y="17322"/>
                  </a:lnTo>
                  <a:lnTo>
                    <a:pt x="3122395" y="11549"/>
                  </a:lnTo>
                  <a:lnTo>
                    <a:pt x="3162946" y="5775"/>
                  </a:lnTo>
                  <a:lnTo>
                    <a:pt x="3203496" y="0"/>
                  </a:lnTo>
                  <a:lnTo>
                    <a:pt x="3203496" y="205341"/>
                  </a:lnTo>
                  <a:lnTo>
                    <a:pt x="3162946" y="207613"/>
                  </a:lnTo>
                  <a:lnTo>
                    <a:pt x="3122395" y="209886"/>
                  </a:lnTo>
                  <a:lnTo>
                    <a:pt x="3081845" y="212161"/>
                  </a:lnTo>
                  <a:lnTo>
                    <a:pt x="3041294" y="214439"/>
                  </a:lnTo>
                  <a:lnTo>
                    <a:pt x="3000744" y="216718"/>
                  </a:lnTo>
                  <a:lnTo>
                    <a:pt x="2960193" y="219000"/>
                  </a:lnTo>
                  <a:lnTo>
                    <a:pt x="2919642" y="221284"/>
                  </a:lnTo>
                  <a:lnTo>
                    <a:pt x="2879092" y="223571"/>
                  </a:lnTo>
                  <a:lnTo>
                    <a:pt x="2838541" y="225860"/>
                  </a:lnTo>
                  <a:lnTo>
                    <a:pt x="2797991" y="228152"/>
                  </a:lnTo>
                  <a:lnTo>
                    <a:pt x="2757440" y="230447"/>
                  </a:lnTo>
                  <a:lnTo>
                    <a:pt x="2716889" y="232745"/>
                  </a:lnTo>
                  <a:lnTo>
                    <a:pt x="2676339" y="235046"/>
                  </a:lnTo>
                  <a:lnTo>
                    <a:pt x="2635788" y="237352"/>
                  </a:lnTo>
                  <a:lnTo>
                    <a:pt x="2595238" y="239661"/>
                  </a:lnTo>
                  <a:lnTo>
                    <a:pt x="2554687" y="241974"/>
                  </a:lnTo>
                  <a:lnTo>
                    <a:pt x="2514136" y="244291"/>
                  </a:lnTo>
                  <a:lnTo>
                    <a:pt x="2473586" y="246613"/>
                  </a:lnTo>
                  <a:lnTo>
                    <a:pt x="2433035" y="248941"/>
                  </a:lnTo>
                  <a:lnTo>
                    <a:pt x="2392485" y="251273"/>
                  </a:lnTo>
                  <a:lnTo>
                    <a:pt x="2351934" y="253612"/>
                  </a:lnTo>
                  <a:lnTo>
                    <a:pt x="2311383" y="255957"/>
                  </a:lnTo>
                  <a:lnTo>
                    <a:pt x="2270833" y="258309"/>
                  </a:lnTo>
                  <a:lnTo>
                    <a:pt x="2230282" y="260668"/>
                  </a:lnTo>
                  <a:lnTo>
                    <a:pt x="2189732" y="263035"/>
                  </a:lnTo>
                  <a:lnTo>
                    <a:pt x="2149181" y="265410"/>
                  </a:lnTo>
                  <a:lnTo>
                    <a:pt x="2108630" y="267796"/>
                  </a:lnTo>
                  <a:lnTo>
                    <a:pt x="2068080" y="270191"/>
                  </a:lnTo>
                  <a:lnTo>
                    <a:pt x="2027529" y="272598"/>
                  </a:lnTo>
                  <a:lnTo>
                    <a:pt x="1986979" y="275017"/>
                  </a:lnTo>
                  <a:lnTo>
                    <a:pt x="1946428" y="277449"/>
                  </a:lnTo>
                  <a:lnTo>
                    <a:pt x="1905877" y="279896"/>
                  </a:lnTo>
                  <a:lnTo>
                    <a:pt x="1865327" y="282359"/>
                  </a:lnTo>
                  <a:lnTo>
                    <a:pt x="1824776" y="284841"/>
                  </a:lnTo>
                  <a:lnTo>
                    <a:pt x="1784226" y="287342"/>
                  </a:lnTo>
                  <a:lnTo>
                    <a:pt x="1743675" y="289865"/>
                  </a:lnTo>
                  <a:lnTo>
                    <a:pt x="1703124" y="292412"/>
                  </a:lnTo>
                  <a:lnTo>
                    <a:pt x="1662574" y="294987"/>
                  </a:lnTo>
                  <a:lnTo>
                    <a:pt x="1622023" y="297592"/>
                  </a:lnTo>
                  <a:lnTo>
                    <a:pt x="1581473" y="300231"/>
                  </a:lnTo>
                  <a:lnTo>
                    <a:pt x="1540922" y="302907"/>
                  </a:lnTo>
                  <a:lnTo>
                    <a:pt x="1500372" y="305625"/>
                  </a:lnTo>
                  <a:lnTo>
                    <a:pt x="1459821" y="308391"/>
                  </a:lnTo>
                  <a:lnTo>
                    <a:pt x="1419270" y="311210"/>
                  </a:lnTo>
                  <a:lnTo>
                    <a:pt x="1378720" y="314088"/>
                  </a:lnTo>
                  <a:lnTo>
                    <a:pt x="1338169" y="317032"/>
                  </a:lnTo>
                  <a:lnTo>
                    <a:pt x="1297619" y="320050"/>
                  </a:lnTo>
                  <a:lnTo>
                    <a:pt x="1257068" y="323150"/>
                  </a:lnTo>
                  <a:lnTo>
                    <a:pt x="1216517" y="326341"/>
                  </a:lnTo>
                  <a:lnTo>
                    <a:pt x="1175967" y="329631"/>
                  </a:lnTo>
                  <a:lnTo>
                    <a:pt x="1135416" y="333028"/>
                  </a:lnTo>
                  <a:lnTo>
                    <a:pt x="1094866" y="336542"/>
                  </a:lnTo>
                  <a:lnTo>
                    <a:pt x="1054315" y="340180"/>
                  </a:lnTo>
                  <a:lnTo>
                    <a:pt x="1013764" y="343947"/>
                  </a:lnTo>
                  <a:lnTo>
                    <a:pt x="973214" y="347848"/>
                  </a:lnTo>
                  <a:lnTo>
                    <a:pt x="932663" y="351884"/>
                  </a:lnTo>
                  <a:lnTo>
                    <a:pt x="892113" y="356056"/>
                  </a:lnTo>
                  <a:lnTo>
                    <a:pt x="851562" y="360361"/>
                  </a:lnTo>
                  <a:lnTo>
                    <a:pt x="811011" y="364795"/>
                  </a:lnTo>
                  <a:lnTo>
                    <a:pt x="770461" y="369351"/>
                  </a:lnTo>
                  <a:lnTo>
                    <a:pt x="729910" y="374022"/>
                  </a:lnTo>
                  <a:lnTo>
                    <a:pt x="689360" y="378799"/>
                  </a:lnTo>
                  <a:lnTo>
                    <a:pt x="648809" y="383673"/>
                  </a:lnTo>
                  <a:lnTo>
                    <a:pt x="608258" y="388637"/>
                  </a:lnTo>
                  <a:lnTo>
                    <a:pt x="567708" y="393681"/>
                  </a:lnTo>
                  <a:lnTo>
                    <a:pt x="527157" y="398797"/>
                  </a:lnTo>
                  <a:lnTo>
                    <a:pt x="486607" y="403978"/>
                  </a:lnTo>
                  <a:lnTo>
                    <a:pt x="446056" y="409217"/>
                  </a:lnTo>
                  <a:lnTo>
                    <a:pt x="405505" y="414508"/>
                  </a:lnTo>
                  <a:lnTo>
                    <a:pt x="364955" y="419845"/>
                  </a:lnTo>
                  <a:lnTo>
                    <a:pt x="324404" y="425224"/>
                  </a:lnTo>
                  <a:lnTo>
                    <a:pt x="283854" y="430639"/>
                  </a:lnTo>
                  <a:lnTo>
                    <a:pt x="243303" y="436088"/>
                  </a:lnTo>
                  <a:lnTo>
                    <a:pt x="202752" y="441566"/>
                  </a:lnTo>
                  <a:lnTo>
                    <a:pt x="162202" y="447071"/>
                  </a:lnTo>
                  <a:lnTo>
                    <a:pt x="121651" y="452599"/>
                  </a:lnTo>
                  <a:lnTo>
                    <a:pt x="81101" y="458150"/>
                  </a:lnTo>
                  <a:lnTo>
                    <a:pt x="40550" y="463719"/>
                  </a:lnTo>
                  <a:lnTo>
                    <a:pt x="0" y="4693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3" name="pl5903"/>
            <p:cNvSpPr/>
            <p:nvPr/>
          </p:nvSpPr>
          <p:spPr>
            <a:xfrm>
              <a:off x="5183950" y="4051400"/>
              <a:ext cx="3203496" cy="371787"/>
            </a:xfrm>
            <a:custGeom>
              <a:avLst/>
              <a:gdLst/>
              <a:ahLst/>
              <a:cxnLst/>
              <a:rect l="0" t="0" r="0" b="0"/>
              <a:pathLst>
                <a:path w="3203496" h="371787">
                  <a:moveTo>
                    <a:pt x="0" y="371787"/>
                  </a:moveTo>
                  <a:lnTo>
                    <a:pt x="40550" y="369326"/>
                  </a:lnTo>
                  <a:lnTo>
                    <a:pt x="81101" y="366849"/>
                  </a:lnTo>
                  <a:lnTo>
                    <a:pt x="121651" y="364351"/>
                  </a:lnTo>
                  <a:lnTo>
                    <a:pt x="162202" y="361833"/>
                  </a:lnTo>
                  <a:lnTo>
                    <a:pt x="202752" y="359290"/>
                  </a:lnTo>
                  <a:lnTo>
                    <a:pt x="243303" y="356720"/>
                  </a:lnTo>
                  <a:lnTo>
                    <a:pt x="283854" y="354122"/>
                  </a:lnTo>
                  <a:lnTo>
                    <a:pt x="324404" y="351490"/>
                  </a:lnTo>
                  <a:lnTo>
                    <a:pt x="364955" y="348821"/>
                  </a:lnTo>
                  <a:lnTo>
                    <a:pt x="405505" y="346110"/>
                  </a:lnTo>
                  <a:lnTo>
                    <a:pt x="446056" y="343354"/>
                  </a:lnTo>
                  <a:lnTo>
                    <a:pt x="486607" y="340545"/>
                  </a:lnTo>
                  <a:lnTo>
                    <a:pt x="527157" y="337679"/>
                  </a:lnTo>
                  <a:lnTo>
                    <a:pt x="567708" y="334748"/>
                  </a:lnTo>
                  <a:lnTo>
                    <a:pt x="608258" y="331744"/>
                  </a:lnTo>
                  <a:lnTo>
                    <a:pt x="648809" y="328660"/>
                  </a:lnTo>
                  <a:lnTo>
                    <a:pt x="689360" y="325487"/>
                  </a:lnTo>
                  <a:lnTo>
                    <a:pt x="729910" y="322217"/>
                  </a:lnTo>
                  <a:lnTo>
                    <a:pt x="770461" y="318840"/>
                  </a:lnTo>
                  <a:lnTo>
                    <a:pt x="811011" y="315348"/>
                  </a:lnTo>
                  <a:lnTo>
                    <a:pt x="851562" y="311734"/>
                  </a:lnTo>
                  <a:lnTo>
                    <a:pt x="892113" y="307992"/>
                  </a:lnTo>
                  <a:lnTo>
                    <a:pt x="932663" y="304116"/>
                  </a:lnTo>
                  <a:lnTo>
                    <a:pt x="973214" y="300105"/>
                  </a:lnTo>
                  <a:lnTo>
                    <a:pt x="1013764" y="295959"/>
                  </a:lnTo>
                  <a:lnTo>
                    <a:pt x="1054315" y="291678"/>
                  </a:lnTo>
                  <a:lnTo>
                    <a:pt x="1094866" y="287268"/>
                  </a:lnTo>
                  <a:lnTo>
                    <a:pt x="1135416" y="282735"/>
                  </a:lnTo>
                  <a:lnTo>
                    <a:pt x="1175967" y="278085"/>
                  </a:lnTo>
                  <a:lnTo>
                    <a:pt x="1216517" y="273327"/>
                  </a:lnTo>
                  <a:lnTo>
                    <a:pt x="1257068" y="268470"/>
                  </a:lnTo>
                  <a:lnTo>
                    <a:pt x="1297619" y="263523"/>
                  </a:lnTo>
                  <a:lnTo>
                    <a:pt x="1338169" y="258493"/>
                  </a:lnTo>
                  <a:lnTo>
                    <a:pt x="1378720" y="253390"/>
                  </a:lnTo>
                  <a:lnTo>
                    <a:pt x="1419270" y="248221"/>
                  </a:lnTo>
                  <a:lnTo>
                    <a:pt x="1459821" y="242992"/>
                  </a:lnTo>
                  <a:lnTo>
                    <a:pt x="1500372" y="237710"/>
                  </a:lnTo>
                  <a:lnTo>
                    <a:pt x="1540922" y="232381"/>
                  </a:lnTo>
                  <a:lnTo>
                    <a:pt x="1581473" y="227010"/>
                  </a:lnTo>
                  <a:lnTo>
                    <a:pt x="1622023" y="221601"/>
                  </a:lnTo>
                  <a:lnTo>
                    <a:pt x="1662574" y="216159"/>
                  </a:lnTo>
                  <a:lnTo>
                    <a:pt x="1703124" y="210686"/>
                  </a:lnTo>
                  <a:lnTo>
                    <a:pt x="1743675" y="205186"/>
                  </a:lnTo>
                  <a:lnTo>
                    <a:pt x="1784226" y="199661"/>
                  </a:lnTo>
                  <a:lnTo>
                    <a:pt x="1824776" y="194115"/>
                  </a:lnTo>
                  <a:lnTo>
                    <a:pt x="1865327" y="188549"/>
                  </a:lnTo>
                  <a:lnTo>
                    <a:pt x="1905877" y="182965"/>
                  </a:lnTo>
                  <a:lnTo>
                    <a:pt x="1946428" y="177364"/>
                  </a:lnTo>
                  <a:lnTo>
                    <a:pt x="1986979" y="171749"/>
                  </a:lnTo>
                  <a:lnTo>
                    <a:pt x="2027529" y="166120"/>
                  </a:lnTo>
                  <a:lnTo>
                    <a:pt x="2068080" y="160480"/>
                  </a:lnTo>
                  <a:lnTo>
                    <a:pt x="2108630" y="154827"/>
                  </a:lnTo>
                  <a:lnTo>
                    <a:pt x="2149181" y="149165"/>
                  </a:lnTo>
                  <a:lnTo>
                    <a:pt x="2189732" y="143493"/>
                  </a:lnTo>
                  <a:lnTo>
                    <a:pt x="2230282" y="137813"/>
                  </a:lnTo>
                  <a:lnTo>
                    <a:pt x="2270833" y="132124"/>
                  </a:lnTo>
                  <a:lnTo>
                    <a:pt x="2311383" y="126429"/>
                  </a:lnTo>
                  <a:lnTo>
                    <a:pt x="2351934" y="120726"/>
                  </a:lnTo>
                  <a:lnTo>
                    <a:pt x="2392485" y="115017"/>
                  </a:lnTo>
                  <a:lnTo>
                    <a:pt x="2433035" y="109302"/>
                  </a:lnTo>
                  <a:lnTo>
                    <a:pt x="2473586" y="103582"/>
                  </a:lnTo>
                  <a:lnTo>
                    <a:pt x="2514136" y="97857"/>
                  </a:lnTo>
                  <a:lnTo>
                    <a:pt x="2554687" y="92127"/>
                  </a:lnTo>
                  <a:lnTo>
                    <a:pt x="2595238" y="86392"/>
                  </a:lnTo>
                  <a:lnTo>
                    <a:pt x="2635788" y="80654"/>
                  </a:lnTo>
                  <a:lnTo>
                    <a:pt x="2676339" y="74912"/>
                  </a:lnTo>
                  <a:lnTo>
                    <a:pt x="2716889" y="69166"/>
                  </a:lnTo>
                  <a:lnTo>
                    <a:pt x="2757440" y="63416"/>
                  </a:lnTo>
                  <a:lnTo>
                    <a:pt x="2797991" y="57664"/>
                  </a:lnTo>
                  <a:lnTo>
                    <a:pt x="2838541" y="51908"/>
                  </a:lnTo>
                  <a:lnTo>
                    <a:pt x="2879092" y="46150"/>
                  </a:lnTo>
                  <a:lnTo>
                    <a:pt x="2919642" y="40389"/>
                  </a:lnTo>
                  <a:lnTo>
                    <a:pt x="2960193" y="34626"/>
                  </a:lnTo>
                  <a:lnTo>
                    <a:pt x="3000744" y="28860"/>
                  </a:lnTo>
                  <a:lnTo>
                    <a:pt x="3041294" y="23092"/>
                  </a:lnTo>
                  <a:lnTo>
                    <a:pt x="3081845" y="17322"/>
                  </a:lnTo>
                  <a:lnTo>
                    <a:pt x="3122395" y="11549"/>
                  </a:lnTo>
                  <a:lnTo>
                    <a:pt x="3162946" y="5775"/>
                  </a:lnTo>
                  <a:lnTo>
                    <a:pt x="3203496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04" name="pl5904"/>
            <p:cNvSpPr/>
            <p:nvPr/>
          </p:nvSpPr>
          <p:spPr>
            <a:xfrm>
              <a:off x="5183950" y="4256741"/>
              <a:ext cx="3203496" cy="263965"/>
            </a:xfrm>
            <a:custGeom>
              <a:avLst/>
              <a:gdLst/>
              <a:ahLst/>
              <a:cxnLst/>
              <a:rect l="0" t="0" r="0" b="0"/>
              <a:pathLst>
                <a:path w="3203496" h="263965">
                  <a:moveTo>
                    <a:pt x="3203496" y="0"/>
                  </a:moveTo>
                  <a:lnTo>
                    <a:pt x="3162946" y="2271"/>
                  </a:lnTo>
                  <a:lnTo>
                    <a:pt x="3122395" y="4545"/>
                  </a:lnTo>
                  <a:lnTo>
                    <a:pt x="3081845" y="6820"/>
                  </a:lnTo>
                  <a:lnTo>
                    <a:pt x="3041294" y="9097"/>
                  </a:lnTo>
                  <a:lnTo>
                    <a:pt x="3000744" y="11377"/>
                  </a:lnTo>
                  <a:lnTo>
                    <a:pt x="2960193" y="13658"/>
                  </a:lnTo>
                  <a:lnTo>
                    <a:pt x="2919642" y="15942"/>
                  </a:lnTo>
                  <a:lnTo>
                    <a:pt x="2879092" y="18229"/>
                  </a:lnTo>
                  <a:lnTo>
                    <a:pt x="2838541" y="20518"/>
                  </a:lnTo>
                  <a:lnTo>
                    <a:pt x="2797991" y="22810"/>
                  </a:lnTo>
                  <a:lnTo>
                    <a:pt x="2757440" y="25105"/>
                  </a:lnTo>
                  <a:lnTo>
                    <a:pt x="2716889" y="27403"/>
                  </a:lnTo>
                  <a:lnTo>
                    <a:pt x="2676339" y="29705"/>
                  </a:lnTo>
                  <a:lnTo>
                    <a:pt x="2635788" y="32010"/>
                  </a:lnTo>
                  <a:lnTo>
                    <a:pt x="2595238" y="34319"/>
                  </a:lnTo>
                  <a:lnTo>
                    <a:pt x="2554687" y="36632"/>
                  </a:lnTo>
                  <a:lnTo>
                    <a:pt x="2514136" y="38950"/>
                  </a:lnTo>
                  <a:lnTo>
                    <a:pt x="2473586" y="41272"/>
                  </a:lnTo>
                  <a:lnTo>
                    <a:pt x="2433035" y="43599"/>
                  </a:lnTo>
                  <a:lnTo>
                    <a:pt x="2392485" y="45932"/>
                  </a:lnTo>
                  <a:lnTo>
                    <a:pt x="2351934" y="48271"/>
                  </a:lnTo>
                  <a:lnTo>
                    <a:pt x="2311383" y="50615"/>
                  </a:lnTo>
                  <a:lnTo>
                    <a:pt x="2270833" y="52967"/>
                  </a:lnTo>
                  <a:lnTo>
                    <a:pt x="2230282" y="55326"/>
                  </a:lnTo>
                  <a:lnTo>
                    <a:pt x="2189732" y="57693"/>
                  </a:lnTo>
                  <a:lnTo>
                    <a:pt x="2149181" y="60069"/>
                  </a:lnTo>
                  <a:lnTo>
                    <a:pt x="2108630" y="62454"/>
                  </a:lnTo>
                  <a:lnTo>
                    <a:pt x="2068080" y="64850"/>
                  </a:lnTo>
                  <a:lnTo>
                    <a:pt x="2027529" y="67256"/>
                  </a:lnTo>
                  <a:lnTo>
                    <a:pt x="1986979" y="69675"/>
                  </a:lnTo>
                  <a:lnTo>
                    <a:pt x="1946428" y="72107"/>
                  </a:lnTo>
                  <a:lnTo>
                    <a:pt x="1905877" y="74554"/>
                  </a:lnTo>
                  <a:lnTo>
                    <a:pt x="1865327" y="77018"/>
                  </a:lnTo>
                  <a:lnTo>
                    <a:pt x="1824776" y="79499"/>
                  </a:lnTo>
                  <a:lnTo>
                    <a:pt x="1784226" y="82000"/>
                  </a:lnTo>
                  <a:lnTo>
                    <a:pt x="1743675" y="84523"/>
                  </a:lnTo>
                  <a:lnTo>
                    <a:pt x="1703124" y="87071"/>
                  </a:lnTo>
                  <a:lnTo>
                    <a:pt x="1662574" y="89646"/>
                  </a:lnTo>
                  <a:lnTo>
                    <a:pt x="1622023" y="92250"/>
                  </a:lnTo>
                  <a:lnTo>
                    <a:pt x="1581473" y="94889"/>
                  </a:lnTo>
                  <a:lnTo>
                    <a:pt x="1540922" y="97565"/>
                  </a:lnTo>
                  <a:lnTo>
                    <a:pt x="1500372" y="100284"/>
                  </a:lnTo>
                  <a:lnTo>
                    <a:pt x="1459821" y="103050"/>
                  </a:lnTo>
                  <a:lnTo>
                    <a:pt x="1419270" y="105869"/>
                  </a:lnTo>
                  <a:lnTo>
                    <a:pt x="1378720" y="108747"/>
                  </a:lnTo>
                  <a:lnTo>
                    <a:pt x="1338169" y="111691"/>
                  </a:lnTo>
                  <a:lnTo>
                    <a:pt x="1297619" y="114709"/>
                  </a:lnTo>
                  <a:lnTo>
                    <a:pt x="1257068" y="117809"/>
                  </a:lnTo>
                  <a:lnTo>
                    <a:pt x="1216517" y="120999"/>
                  </a:lnTo>
                  <a:lnTo>
                    <a:pt x="1175967" y="124289"/>
                  </a:lnTo>
                  <a:lnTo>
                    <a:pt x="1135416" y="127687"/>
                  </a:lnTo>
                  <a:lnTo>
                    <a:pt x="1094866" y="131201"/>
                  </a:lnTo>
                  <a:lnTo>
                    <a:pt x="1054315" y="134839"/>
                  </a:lnTo>
                  <a:lnTo>
                    <a:pt x="1013764" y="138606"/>
                  </a:lnTo>
                  <a:lnTo>
                    <a:pt x="973214" y="142506"/>
                  </a:lnTo>
                  <a:lnTo>
                    <a:pt x="932663" y="146543"/>
                  </a:lnTo>
                  <a:lnTo>
                    <a:pt x="892113" y="150715"/>
                  </a:lnTo>
                  <a:lnTo>
                    <a:pt x="851562" y="155020"/>
                  </a:lnTo>
                  <a:lnTo>
                    <a:pt x="811011" y="159454"/>
                  </a:lnTo>
                  <a:lnTo>
                    <a:pt x="770461" y="164009"/>
                  </a:lnTo>
                  <a:lnTo>
                    <a:pt x="729910" y="168680"/>
                  </a:lnTo>
                  <a:lnTo>
                    <a:pt x="689360" y="173457"/>
                  </a:lnTo>
                  <a:lnTo>
                    <a:pt x="648809" y="178332"/>
                  </a:lnTo>
                  <a:lnTo>
                    <a:pt x="608258" y="183295"/>
                  </a:lnTo>
                  <a:lnTo>
                    <a:pt x="567708" y="188339"/>
                  </a:lnTo>
                  <a:lnTo>
                    <a:pt x="527157" y="193455"/>
                  </a:lnTo>
                  <a:lnTo>
                    <a:pt x="486607" y="198636"/>
                  </a:lnTo>
                  <a:lnTo>
                    <a:pt x="446056" y="203876"/>
                  </a:lnTo>
                  <a:lnTo>
                    <a:pt x="405505" y="209166"/>
                  </a:lnTo>
                  <a:lnTo>
                    <a:pt x="364955" y="214504"/>
                  </a:lnTo>
                  <a:lnTo>
                    <a:pt x="324404" y="219882"/>
                  </a:lnTo>
                  <a:lnTo>
                    <a:pt x="283854" y="225298"/>
                  </a:lnTo>
                  <a:lnTo>
                    <a:pt x="243303" y="230746"/>
                  </a:lnTo>
                  <a:lnTo>
                    <a:pt x="202752" y="236225"/>
                  </a:lnTo>
                  <a:lnTo>
                    <a:pt x="162202" y="241729"/>
                  </a:lnTo>
                  <a:lnTo>
                    <a:pt x="121651" y="247258"/>
                  </a:lnTo>
                  <a:lnTo>
                    <a:pt x="81101" y="252808"/>
                  </a:lnTo>
                  <a:lnTo>
                    <a:pt x="40550" y="258378"/>
                  </a:lnTo>
                  <a:lnTo>
                    <a:pt x="0" y="26396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05" name="pl5905"/>
            <p:cNvSpPr/>
            <p:nvPr/>
          </p:nvSpPr>
          <p:spPr>
            <a:xfrm>
              <a:off x="5183950" y="4154071"/>
              <a:ext cx="3203496" cy="317876"/>
            </a:xfrm>
            <a:custGeom>
              <a:avLst/>
              <a:gdLst/>
              <a:ahLst/>
              <a:cxnLst/>
              <a:rect l="0" t="0" r="0" b="0"/>
              <a:pathLst>
                <a:path w="3203496" h="317876">
                  <a:moveTo>
                    <a:pt x="0" y="317876"/>
                  </a:moveTo>
                  <a:lnTo>
                    <a:pt x="40550" y="313852"/>
                  </a:lnTo>
                  <a:lnTo>
                    <a:pt x="81101" y="309828"/>
                  </a:lnTo>
                  <a:lnTo>
                    <a:pt x="121651" y="305805"/>
                  </a:lnTo>
                  <a:lnTo>
                    <a:pt x="162202" y="301781"/>
                  </a:lnTo>
                  <a:lnTo>
                    <a:pt x="202752" y="297757"/>
                  </a:lnTo>
                  <a:lnTo>
                    <a:pt x="243303" y="293733"/>
                  </a:lnTo>
                  <a:lnTo>
                    <a:pt x="283854" y="289710"/>
                  </a:lnTo>
                  <a:lnTo>
                    <a:pt x="324404" y="285686"/>
                  </a:lnTo>
                  <a:lnTo>
                    <a:pt x="364955" y="281662"/>
                  </a:lnTo>
                  <a:lnTo>
                    <a:pt x="405505" y="277638"/>
                  </a:lnTo>
                  <a:lnTo>
                    <a:pt x="446056" y="273615"/>
                  </a:lnTo>
                  <a:lnTo>
                    <a:pt x="486607" y="269591"/>
                  </a:lnTo>
                  <a:lnTo>
                    <a:pt x="527157" y="265567"/>
                  </a:lnTo>
                  <a:lnTo>
                    <a:pt x="567708" y="261543"/>
                  </a:lnTo>
                  <a:lnTo>
                    <a:pt x="608258" y="257520"/>
                  </a:lnTo>
                  <a:lnTo>
                    <a:pt x="648809" y="253496"/>
                  </a:lnTo>
                  <a:lnTo>
                    <a:pt x="689360" y="249472"/>
                  </a:lnTo>
                  <a:lnTo>
                    <a:pt x="729910" y="245448"/>
                  </a:lnTo>
                  <a:lnTo>
                    <a:pt x="770461" y="241425"/>
                  </a:lnTo>
                  <a:lnTo>
                    <a:pt x="811011" y="237401"/>
                  </a:lnTo>
                  <a:lnTo>
                    <a:pt x="851562" y="233377"/>
                  </a:lnTo>
                  <a:lnTo>
                    <a:pt x="892113" y="229353"/>
                  </a:lnTo>
                  <a:lnTo>
                    <a:pt x="932663" y="225330"/>
                  </a:lnTo>
                  <a:lnTo>
                    <a:pt x="973214" y="221306"/>
                  </a:lnTo>
                  <a:lnTo>
                    <a:pt x="1013764" y="217282"/>
                  </a:lnTo>
                  <a:lnTo>
                    <a:pt x="1054315" y="213258"/>
                  </a:lnTo>
                  <a:lnTo>
                    <a:pt x="1094866" y="209235"/>
                  </a:lnTo>
                  <a:lnTo>
                    <a:pt x="1135416" y="205211"/>
                  </a:lnTo>
                  <a:lnTo>
                    <a:pt x="1175967" y="201187"/>
                  </a:lnTo>
                  <a:lnTo>
                    <a:pt x="1216517" y="197163"/>
                  </a:lnTo>
                  <a:lnTo>
                    <a:pt x="1257068" y="193140"/>
                  </a:lnTo>
                  <a:lnTo>
                    <a:pt x="1297619" y="189116"/>
                  </a:lnTo>
                  <a:lnTo>
                    <a:pt x="1338169" y="185092"/>
                  </a:lnTo>
                  <a:lnTo>
                    <a:pt x="1378720" y="181068"/>
                  </a:lnTo>
                  <a:lnTo>
                    <a:pt x="1419270" y="177045"/>
                  </a:lnTo>
                  <a:lnTo>
                    <a:pt x="1459821" y="173021"/>
                  </a:lnTo>
                  <a:lnTo>
                    <a:pt x="1500372" y="168997"/>
                  </a:lnTo>
                  <a:lnTo>
                    <a:pt x="1540922" y="164973"/>
                  </a:lnTo>
                  <a:lnTo>
                    <a:pt x="1581473" y="160950"/>
                  </a:lnTo>
                  <a:lnTo>
                    <a:pt x="1622023" y="156926"/>
                  </a:lnTo>
                  <a:lnTo>
                    <a:pt x="1662574" y="152902"/>
                  </a:lnTo>
                  <a:lnTo>
                    <a:pt x="1703124" y="148878"/>
                  </a:lnTo>
                  <a:lnTo>
                    <a:pt x="1743675" y="144855"/>
                  </a:lnTo>
                  <a:lnTo>
                    <a:pt x="1784226" y="140831"/>
                  </a:lnTo>
                  <a:lnTo>
                    <a:pt x="1824776" y="136807"/>
                  </a:lnTo>
                  <a:lnTo>
                    <a:pt x="1865327" y="132783"/>
                  </a:lnTo>
                  <a:lnTo>
                    <a:pt x="1905877" y="128760"/>
                  </a:lnTo>
                  <a:lnTo>
                    <a:pt x="1946428" y="124736"/>
                  </a:lnTo>
                  <a:lnTo>
                    <a:pt x="1986979" y="120712"/>
                  </a:lnTo>
                  <a:lnTo>
                    <a:pt x="2027529" y="116688"/>
                  </a:lnTo>
                  <a:lnTo>
                    <a:pt x="2068080" y="112665"/>
                  </a:lnTo>
                  <a:lnTo>
                    <a:pt x="2108630" y="108641"/>
                  </a:lnTo>
                  <a:lnTo>
                    <a:pt x="2149181" y="104617"/>
                  </a:lnTo>
                  <a:lnTo>
                    <a:pt x="2189732" y="100593"/>
                  </a:lnTo>
                  <a:lnTo>
                    <a:pt x="2230282" y="96570"/>
                  </a:lnTo>
                  <a:lnTo>
                    <a:pt x="2270833" y="92546"/>
                  </a:lnTo>
                  <a:lnTo>
                    <a:pt x="2311383" y="88522"/>
                  </a:lnTo>
                  <a:lnTo>
                    <a:pt x="2351934" y="84498"/>
                  </a:lnTo>
                  <a:lnTo>
                    <a:pt x="2392485" y="80475"/>
                  </a:lnTo>
                  <a:lnTo>
                    <a:pt x="2433035" y="76451"/>
                  </a:lnTo>
                  <a:lnTo>
                    <a:pt x="2473586" y="72427"/>
                  </a:lnTo>
                  <a:lnTo>
                    <a:pt x="2514136" y="68403"/>
                  </a:lnTo>
                  <a:lnTo>
                    <a:pt x="2554687" y="64380"/>
                  </a:lnTo>
                  <a:lnTo>
                    <a:pt x="2595238" y="60356"/>
                  </a:lnTo>
                  <a:lnTo>
                    <a:pt x="2635788" y="56332"/>
                  </a:lnTo>
                  <a:lnTo>
                    <a:pt x="2676339" y="52308"/>
                  </a:lnTo>
                  <a:lnTo>
                    <a:pt x="2716889" y="48285"/>
                  </a:lnTo>
                  <a:lnTo>
                    <a:pt x="2757440" y="44261"/>
                  </a:lnTo>
                  <a:lnTo>
                    <a:pt x="2797991" y="40237"/>
                  </a:lnTo>
                  <a:lnTo>
                    <a:pt x="2838541" y="36213"/>
                  </a:lnTo>
                  <a:lnTo>
                    <a:pt x="2879092" y="32190"/>
                  </a:lnTo>
                  <a:lnTo>
                    <a:pt x="2919642" y="28166"/>
                  </a:lnTo>
                  <a:lnTo>
                    <a:pt x="2960193" y="24142"/>
                  </a:lnTo>
                  <a:lnTo>
                    <a:pt x="3000744" y="20118"/>
                  </a:lnTo>
                  <a:lnTo>
                    <a:pt x="3041294" y="16095"/>
                  </a:lnTo>
                  <a:lnTo>
                    <a:pt x="3081845" y="12071"/>
                  </a:lnTo>
                  <a:lnTo>
                    <a:pt x="3122395" y="8047"/>
                  </a:lnTo>
                  <a:lnTo>
                    <a:pt x="3162946" y="4023"/>
                  </a:lnTo>
                  <a:lnTo>
                    <a:pt x="3203496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6" name="rc5906"/>
            <p:cNvSpPr/>
            <p:nvPr/>
          </p:nvSpPr>
          <p:spPr>
            <a:xfrm>
              <a:off x="5023775" y="1739378"/>
              <a:ext cx="3523846" cy="3917262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7" name="tx5907"/>
            <p:cNvSpPr/>
            <p:nvPr/>
          </p:nvSpPr>
          <p:spPr>
            <a:xfrm>
              <a:off x="4805783" y="457690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5908" name="tx5908"/>
            <p:cNvSpPr/>
            <p:nvPr/>
          </p:nvSpPr>
          <p:spPr>
            <a:xfrm>
              <a:off x="4805783" y="347770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5909" name="tx5909"/>
            <p:cNvSpPr/>
            <p:nvPr/>
          </p:nvSpPr>
          <p:spPr>
            <a:xfrm>
              <a:off x="4805783" y="2379862"/>
              <a:ext cx="15536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5910" name="pl5910"/>
            <p:cNvSpPr/>
            <p:nvPr/>
          </p:nvSpPr>
          <p:spPr>
            <a:xfrm>
              <a:off x="4988980" y="46185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1" name="pl5911"/>
            <p:cNvSpPr/>
            <p:nvPr/>
          </p:nvSpPr>
          <p:spPr>
            <a:xfrm>
              <a:off x="4988980" y="35193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2" name="pl5912"/>
            <p:cNvSpPr/>
            <p:nvPr/>
          </p:nvSpPr>
          <p:spPr>
            <a:xfrm>
              <a:off x="4988980" y="24201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3" name="pl5913"/>
            <p:cNvSpPr/>
            <p:nvPr/>
          </p:nvSpPr>
          <p:spPr>
            <a:xfrm>
              <a:off x="5133895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4" name="pl5914"/>
            <p:cNvSpPr/>
            <p:nvPr/>
          </p:nvSpPr>
          <p:spPr>
            <a:xfrm>
              <a:off x="6134988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5" name="pl5915"/>
            <p:cNvSpPr/>
            <p:nvPr/>
          </p:nvSpPr>
          <p:spPr>
            <a:xfrm>
              <a:off x="7136081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6" name="pl5916"/>
            <p:cNvSpPr/>
            <p:nvPr/>
          </p:nvSpPr>
          <p:spPr>
            <a:xfrm>
              <a:off x="8137173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7" name="tx5917"/>
            <p:cNvSpPr/>
            <p:nvPr/>
          </p:nvSpPr>
          <p:spPr>
            <a:xfrm>
              <a:off x="5102817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18" name="tx5918"/>
            <p:cNvSpPr/>
            <p:nvPr/>
          </p:nvSpPr>
          <p:spPr>
            <a:xfrm>
              <a:off x="6072832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19" name="tx5919"/>
            <p:cNvSpPr/>
            <p:nvPr/>
          </p:nvSpPr>
          <p:spPr>
            <a:xfrm>
              <a:off x="7073925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920" name="tx5920"/>
            <p:cNvSpPr/>
            <p:nvPr/>
          </p:nvSpPr>
          <p:spPr>
            <a:xfrm>
              <a:off x="8075018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921" name="tx5921"/>
            <p:cNvSpPr/>
            <p:nvPr/>
          </p:nvSpPr>
          <p:spPr>
            <a:xfrm>
              <a:off x="5997703" y="5854242"/>
              <a:ext cx="1575990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number.of.EXPERIMENT</a:t>
              </a:r>
            </a:p>
          </p:txBody>
        </p:sp>
        <p:sp>
          <p:nvSpPr>
            <p:cNvPr id="5922" name="tx5922"/>
            <p:cNvSpPr/>
            <p:nvPr/>
          </p:nvSpPr>
          <p:spPr>
            <a:xfrm rot="-5400000">
              <a:off x="3848955" y="3632456"/>
              <a:ext cx="165416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log10(Concentration.ng.L.)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26789" y="1669789"/>
              <a:ext cx="4045210" cy="4386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78564" y="1739378"/>
              <a:ext cx="3523846" cy="39172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78564" y="5168198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78564" y="4068994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78564" y="2969791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78564" y="1870588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581064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276938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972812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668686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364560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78564" y="4618596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78564" y="3519393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78564" y="2420190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233127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29001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624875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320749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016623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751089" y="3092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630833" y="3152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776346" y="3619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826131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723646" y="3168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634530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682511" y="2929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1988547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801521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2267527" y="280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599324" y="2657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685540" y="276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2747214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835211" y="30755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820281" y="2489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2796093" y="2372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2811664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2790566" y="283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2768731" y="24323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2802292" y="2796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2277779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2633794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739204" y="3326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2668612" y="2603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2716683" y="28792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2794299" y="2766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2954020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2966850" y="284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2521095" y="2886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2801371" y="2499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2790566" y="2858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2700842" y="287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2635147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827827" y="2716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3259564" y="3094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566580" y="25871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2513977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2554706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2790566" y="2886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2748218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61953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377403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044206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2281302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2177063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1626643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2714484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3157054" y="2303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1892977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188529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2883800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2258118" y="35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2558205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2633328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2284629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2418493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204111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2082939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2666351" y="3099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2155697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2574028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799573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2713704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2387413" y="365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259999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232335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2531783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230682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2643152" y="28792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2357993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2283912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252091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2544965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2121736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2420906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2148436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2090753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2708988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3210284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88956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2429570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218871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035749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229394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1979073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1840498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2074132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2687176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2321093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073553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2544788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1925746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2760320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2562066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39808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1682919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229679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516443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2551209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2626080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2350142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969122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352875" y="3109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387492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1582072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2989395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2459700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2273894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2256461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2487944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2296694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2267064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2900082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2144131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2240738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2742928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228054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2422178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2291273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2111483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1936136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2500847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2808501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2765742" y="4020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2891109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2462929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2429095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2242902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2232959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2258902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2554594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248963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260616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2108540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2480170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2761371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620177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2322512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2519156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229314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2108044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2615824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279541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23127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2241536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226547" y="3511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2360443" y="482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248269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2178030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2772553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241717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2072079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2226333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697319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2896615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260186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2314269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2536694" y="4894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2472251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2763440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2645751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2162718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2553503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2682576" y="360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2400408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2522339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2698761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309170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161288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776303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247960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2785362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2708572" y="356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2221631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2184323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2672467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2885342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34364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2630938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1449513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208877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1876337" y="5295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2269128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79969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2633325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1924942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2505448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2710092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2624280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2357354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1766008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2320972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1992360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2263972" y="53099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225876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2373857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1874674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2163052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2264862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2479269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1567316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279240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2693018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207268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2095982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2832899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2264081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2564824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2615475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2570866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2220758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2644575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285332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2451950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1757862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2453801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2315722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2488681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3204934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2297686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2623470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2555067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2014823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233560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248957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2320435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2219012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2271730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2679859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2216130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2434849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1154630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26264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2262798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2922285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2404291" y="4838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2335671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2385351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2559371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2457170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1889920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204239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1666185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3073017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2742970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2505313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1943317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2205659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2829942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2491865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2487994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2745413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1725025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2112839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2317182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2222469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2938887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2450711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2532276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2033243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2660760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2465175" y="24323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2667690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2740008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255723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2034482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1950402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253766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2109003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2079270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2330230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3705256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369137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2990401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2345539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2286369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2445467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2117341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2380379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267944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2571367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2443907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2281067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2657966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2059684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2367552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2045404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235163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2343837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2170537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2639226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2666194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2350005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2471627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2299433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2957095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188893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2577264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255472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210510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2063497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2372557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2305673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2115323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2497641" y="4003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2447599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2069008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2501409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241884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266086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2525512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2382505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1575353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2470716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233002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219094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2772488" y="2659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2026720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2237596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2310055" y="306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2196827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2266716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222629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241399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2270554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195374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2401024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195641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2424044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2382961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2632886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2474104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2157013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2175000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2606888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2150110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254480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1831398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2205395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242146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2067547" y="3586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2315571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2738310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1589729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527453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2820225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262250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3231726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3013820" y="37249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2997551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2802136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2262114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263090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2134783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242946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2240784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2431007" y="3633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2839681" y="1899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2335090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1989651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2831034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2431758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2270075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2240271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2327995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3403891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2555568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3159506" y="2352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2909772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2914376" y="2296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2597472" y="2659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2808638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3029874" y="2334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2567605" y="26900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2205577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230212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2199643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2419044" y="27702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2297176" y="3168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2921591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2528968" y="3983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2931343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2847171" y="2118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2623045" y="2194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2236915" y="22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3655895" y="20809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3050872" y="20499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2815817" y="2362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2533786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2073487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2496300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2607592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2452102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238996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2633929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2381225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2917802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2526574" y="26645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2637487" y="2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2513977" y="2642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2520264" y="2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2763544" y="2489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151980" y="2796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2975772" y="2851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2713306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2897770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2049903" y="3179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3063469" y="306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3027910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2153803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1844080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2771554" y="283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2514615" y="3124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2633794" y="287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2711078" y="2858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2796093" y="2509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2796093" y="2318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2730056" y="2347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2849542" y="2393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2790566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2790566" y="2676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2713626" y="2362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2473123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2498876" y="3129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2540763" y="2754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2540763" y="2736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2901876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2309669" y="3551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349648" y="2023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3053703" y="2007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3057107" y="20809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3606188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294658" y="2132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3263222" y="22587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2150444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2843118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2280625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3204965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4262563" y="2701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182923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2198179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2056968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2353243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2742577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2852814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2798214" y="2774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2315785" y="404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2112152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2909855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3144867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3056229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2586330" y="2334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3445207" y="2118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3386140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3144089" y="2242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2285039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2705216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2501893" y="27468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2626081" y="2362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2641725" y="287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2768390" y="29199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102682" y="2267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2796029" y="2352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2687694" y="2347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247296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2269758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2639783" y="2276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2765808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2382223" y="21842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792439" y="2242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2678825" y="2858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2578137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2796424" y="21861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005969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2610570" y="20597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57870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3221230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2098874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2127983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2626004" y="277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2256707" y="2743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2265882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2496791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2833801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3424984" y="2393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2532002" y="3114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3322153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2453462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2505661" y="3598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2644421" y="27468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2885058" y="3146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2561597" y="3967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3046990" y="2851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2466341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3544050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2612206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2452149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2854547" y="270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2408605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2423624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2794854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2620195" y="2310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241244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2963373" y="2382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2909512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2691338" y="27326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1390292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3657436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3724310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2308190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2401225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2690884" y="2509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2789725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2537637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2707161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2565971" y="396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184484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3126054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2468771" y="444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2366317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102485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2261622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3079718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2713629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2202260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2775094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2195840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2681355" y="2202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2867659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2374937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2524042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2430261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2304059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2443820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2093774" y="29199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2606339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3076259" y="2766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3152181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2330917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1871031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2516439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2684828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2000092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2599099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317035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3075967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3001468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2448669" y="3574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2677053" y="4834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012016" y="2447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2843360" y="2314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007711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2306144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2858508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2866278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2529618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2778752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2358170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204067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2677566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2270101" y="2633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2230346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2440103" y="2695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2735926" y="2653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2540763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3120331" y="20151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2589892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2690367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2499564" y="2388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2518051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3253648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2703164" y="2239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2719916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2455712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2468008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3487276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2978877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2699016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275160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278114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2566641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2447407" y="4106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2093497" y="43987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2995473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2476472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2421129" y="3653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2796121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1945025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2693834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254023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2558204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2357540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3080284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2330732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455967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2470264" y="270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2707511" y="2698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2557931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2464539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3720895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2261114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2453814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2790809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2495517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2566185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2447917" y="3676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2316930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3445368" y="3141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2467178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302008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2842822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2962797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3457693" y="356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2476623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2397821" y="3326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2598231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2209494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3066227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3039219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2085053" y="3043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303461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2490155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2467656" y="2372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279442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2278072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2668419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439325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2423621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2330352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2943872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2376927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2329067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2573794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2665973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2936325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2446610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247877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2715980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2419650" y="352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2424535" y="2949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2283376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2616155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2215206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223503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2019261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2542774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2216523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2214557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2530425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2441930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2670941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2297251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2864508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2978088" y="2276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2604326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2899386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2814973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3076165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3217236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2869269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2632057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211209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2032869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2197763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3176112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2387713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2340264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2306309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2515354" y="5333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215424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2670267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2414927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2220278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160306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2425378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2805272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3091540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2520808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2538823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191244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2734524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2185248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2440770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1497986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2548385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2547473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231364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2583939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2304953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2734094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2764566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3078418" y="2603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2779423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3325002" y="3645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107288" y="3556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2391105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2342292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2501287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2857461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3144505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2027653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2430637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2381668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2902831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2324136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2295059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2855756" y="2322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2547955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2378594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3037617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2434440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3049200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2335369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037738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251145" y="3106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2453633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2832920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233625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3465566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261850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235817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2392989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2052535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2455140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3041814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2988922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1834787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2489901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2334132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2774246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2177300" y="439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2778839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2810271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232354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2286264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2869107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2590158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267593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2792592" y="3304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1520524" y="4851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2266912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2734033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2652467" y="3061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2442658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2442932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2885332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2509314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2124370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2284082" y="3580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2542791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2191627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2599017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2566841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2566841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1752614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2689106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2598135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2832920" y="350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2832920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2558331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3089146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3142924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1724498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238737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2504880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2583233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2416786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2464267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2832920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2319505" y="2902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2971885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2124364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3294657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2917016" y="2509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2777960" y="313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2799420" y="2817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2439545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2583089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2355043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2626334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2564692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263647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2006815" y="365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2734389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2830070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2437156" y="2949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2523947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2503818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2306414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2601805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3189499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2826494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3285951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2437363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2340680" y="359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2316853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2521293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2341471" y="400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2511200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2827706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3518223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3022791" y="3273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3072550" y="4003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2141999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2410193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2245188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245776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2881847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286403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2658132" y="3586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2021031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2894503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2898775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2347630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2420802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284528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2730438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3022192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3013083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2651868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2804322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1808389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2496631" y="3507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1986603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3151174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2832082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2218918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2711370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2317493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2882912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2964572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3049388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1927175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2339890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2122470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2027283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2742402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2317985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2598063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2190250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2949210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2482841" y="4106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3433871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2989555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2684690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2303848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3187533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3144505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3125513" y="4055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2737711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2471945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2704527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267361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2323634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2364025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2486163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2233462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1764928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2510203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2212778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2236532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2392095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2366137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2581646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2301604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2655931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250535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2963877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2710056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2045834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2517707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3006657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2579001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2775918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2371827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2760807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253089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2331176" y="3304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284789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2277211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2597087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2684247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3015628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2835876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2245189" y="31018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2776038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2314041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2852950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2869703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2442208" y="31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2426273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2515358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2904961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2563321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2497709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2823763" y="3201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2835981" y="3159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1895149" y="350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2127905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217510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2054480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2283094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2492874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2257171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1504418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2449837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2273345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2698714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2625910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2373250" y="2352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2321138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3183375" y="2399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3015387" y="2283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297054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228037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2206992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2735875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3033523" y="3551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2960354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2568848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2346713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2770088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3008661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2863182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2459377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2187540" y="4501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2099246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233201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2459887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3539490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2684173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2728014" y="3043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2503643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1883881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2229930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2866424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2446553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2598208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3089199" y="3121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2731039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3272027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2666354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2358473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2480557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2567312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2462787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243569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2394852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2121473" y="5305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2819053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2855824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239085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2348692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2402776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2649379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2015846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2368317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2353071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2152756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3050955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2301246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2813095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2705556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2161054" y="5267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2789677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2510171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1885045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2484389" y="4501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2685608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2580839" y="2447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2167561" y="3143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2307455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257573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2577294" y="2796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2452413" y="3676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2996376" y="2480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2498435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254378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2928232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2647745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2204591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2258007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2640227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2484797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3030548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2394210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2258164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3294328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3293712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2168836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2188631" y="5328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233264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2217872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2168835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2477324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2705553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1985371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2284843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1967341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2532276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226636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2458793" y="3094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2545763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244716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2563009" y="2239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2605610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2846830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2078632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2366786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2096913" y="526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2407527" y="396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2115396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2998169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2853627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2972883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2836796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266965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282029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2397809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3109899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2545638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2630506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256551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2857605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2274724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2837443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2546491" y="409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2504980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280511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1053"/>
            <p:cNvSpPr/>
            <p:nvPr/>
          </p:nvSpPr>
          <p:spPr>
            <a:xfrm>
              <a:off x="3060130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1054"/>
            <p:cNvSpPr/>
            <p:nvPr/>
          </p:nvSpPr>
          <p:spPr>
            <a:xfrm>
              <a:off x="2311179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55"/>
            <p:cNvSpPr/>
            <p:nvPr/>
          </p:nvSpPr>
          <p:spPr>
            <a:xfrm>
              <a:off x="2734816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56"/>
            <p:cNvSpPr/>
            <p:nvPr/>
          </p:nvSpPr>
          <p:spPr>
            <a:xfrm>
              <a:off x="2516703" y="2520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7"/>
            <p:cNvSpPr/>
            <p:nvPr/>
          </p:nvSpPr>
          <p:spPr>
            <a:xfrm>
              <a:off x="238223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8"/>
            <p:cNvSpPr/>
            <p:nvPr/>
          </p:nvSpPr>
          <p:spPr>
            <a:xfrm>
              <a:off x="3105397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9"/>
            <p:cNvSpPr/>
            <p:nvPr/>
          </p:nvSpPr>
          <p:spPr>
            <a:xfrm>
              <a:off x="2764675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60"/>
            <p:cNvSpPr/>
            <p:nvPr/>
          </p:nvSpPr>
          <p:spPr>
            <a:xfrm>
              <a:off x="3059273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61"/>
            <p:cNvSpPr/>
            <p:nvPr/>
          </p:nvSpPr>
          <p:spPr>
            <a:xfrm>
              <a:off x="2340907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62"/>
            <p:cNvSpPr/>
            <p:nvPr/>
          </p:nvSpPr>
          <p:spPr>
            <a:xfrm>
              <a:off x="2832201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63"/>
            <p:cNvSpPr/>
            <p:nvPr/>
          </p:nvSpPr>
          <p:spPr>
            <a:xfrm>
              <a:off x="2714261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64"/>
            <p:cNvSpPr/>
            <p:nvPr/>
          </p:nvSpPr>
          <p:spPr>
            <a:xfrm>
              <a:off x="2846279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65"/>
            <p:cNvSpPr/>
            <p:nvPr/>
          </p:nvSpPr>
          <p:spPr>
            <a:xfrm>
              <a:off x="2684587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66"/>
            <p:cNvSpPr/>
            <p:nvPr/>
          </p:nvSpPr>
          <p:spPr>
            <a:xfrm>
              <a:off x="2121604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7"/>
            <p:cNvSpPr/>
            <p:nvPr/>
          </p:nvSpPr>
          <p:spPr>
            <a:xfrm>
              <a:off x="2695734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8"/>
            <p:cNvSpPr/>
            <p:nvPr/>
          </p:nvSpPr>
          <p:spPr>
            <a:xfrm>
              <a:off x="2563314" y="2713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69"/>
            <p:cNvSpPr/>
            <p:nvPr/>
          </p:nvSpPr>
          <p:spPr>
            <a:xfrm>
              <a:off x="2901787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70"/>
            <p:cNvSpPr/>
            <p:nvPr/>
          </p:nvSpPr>
          <p:spPr>
            <a:xfrm>
              <a:off x="2940510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71"/>
            <p:cNvSpPr/>
            <p:nvPr/>
          </p:nvSpPr>
          <p:spPr>
            <a:xfrm>
              <a:off x="2854952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2"/>
            <p:cNvSpPr/>
            <p:nvPr/>
          </p:nvSpPr>
          <p:spPr>
            <a:xfrm>
              <a:off x="2710514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73"/>
            <p:cNvSpPr/>
            <p:nvPr/>
          </p:nvSpPr>
          <p:spPr>
            <a:xfrm>
              <a:off x="2481210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74"/>
            <p:cNvSpPr/>
            <p:nvPr/>
          </p:nvSpPr>
          <p:spPr>
            <a:xfrm>
              <a:off x="2919733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75"/>
            <p:cNvSpPr/>
            <p:nvPr/>
          </p:nvSpPr>
          <p:spPr>
            <a:xfrm>
              <a:off x="220659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76"/>
            <p:cNvSpPr/>
            <p:nvPr/>
          </p:nvSpPr>
          <p:spPr>
            <a:xfrm>
              <a:off x="2688444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7"/>
            <p:cNvSpPr/>
            <p:nvPr/>
          </p:nvSpPr>
          <p:spPr>
            <a:xfrm>
              <a:off x="1987792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8"/>
            <p:cNvSpPr/>
            <p:nvPr/>
          </p:nvSpPr>
          <p:spPr>
            <a:xfrm>
              <a:off x="2429879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9"/>
            <p:cNvSpPr/>
            <p:nvPr/>
          </p:nvSpPr>
          <p:spPr>
            <a:xfrm>
              <a:off x="278928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80"/>
            <p:cNvSpPr/>
            <p:nvPr/>
          </p:nvSpPr>
          <p:spPr>
            <a:xfrm>
              <a:off x="2465849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81"/>
            <p:cNvSpPr/>
            <p:nvPr/>
          </p:nvSpPr>
          <p:spPr>
            <a:xfrm>
              <a:off x="2697199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82"/>
            <p:cNvSpPr/>
            <p:nvPr/>
          </p:nvSpPr>
          <p:spPr>
            <a:xfrm>
              <a:off x="2253191" y="35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83"/>
            <p:cNvSpPr/>
            <p:nvPr/>
          </p:nvSpPr>
          <p:spPr>
            <a:xfrm>
              <a:off x="2695520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84"/>
            <p:cNvSpPr/>
            <p:nvPr/>
          </p:nvSpPr>
          <p:spPr>
            <a:xfrm>
              <a:off x="2669626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85"/>
            <p:cNvSpPr/>
            <p:nvPr/>
          </p:nvSpPr>
          <p:spPr>
            <a:xfrm>
              <a:off x="2176959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86"/>
            <p:cNvSpPr/>
            <p:nvPr/>
          </p:nvSpPr>
          <p:spPr>
            <a:xfrm>
              <a:off x="2785646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7"/>
            <p:cNvSpPr/>
            <p:nvPr/>
          </p:nvSpPr>
          <p:spPr>
            <a:xfrm>
              <a:off x="252864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8"/>
            <p:cNvSpPr/>
            <p:nvPr/>
          </p:nvSpPr>
          <p:spPr>
            <a:xfrm>
              <a:off x="2499547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9"/>
            <p:cNvSpPr/>
            <p:nvPr/>
          </p:nvSpPr>
          <p:spPr>
            <a:xfrm>
              <a:off x="2409714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90"/>
            <p:cNvSpPr/>
            <p:nvPr/>
          </p:nvSpPr>
          <p:spPr>
            <a:xfrm>
              <a:off x="2738904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91"/>
            <p:cNvSpPr/>
            <p:nvPr/>
          </p:nvSpPr>
          <p:spPr>
            <a:xfrm>
              <a:off x="2469457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92"/>
            <p:cNvSpPr/>
            <p:nvPr/>
          </p:nvSpPr>
          <p:spPr>
            <a:xfrm>
              <a:off x="1953562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93"/>
            <p:cNvSpPr/>
            <p:nvPr/>
          </p:nvSpPr>
          <p:spPr>
            <a:xfrm>
              <a:off x="2058547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94"/>
            <p:cNvSpPr/>
            <p:nvPr/>
          </p:nvSpPr>
          <p:spPr>
            <a:xfrm>
              <a:off x="2748507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95"/>
            <p:cNvSpPr/>
            <p:nvPr/>
          </p:nvSpPr>
          <p:spPr>
            <a:xfrm>
              <a:off x="2309296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096"/>
            <p:cNvSpPr/>
            <p:nvPr/>
          </p:nvSpPr>
          <p:spPr>
            <a:xfrm>
              <a:off x="244314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097"/>
            <p:cNvSpPr/>
            <p:nvPr/>
          </p:nvSpPr>
          <p:spPr>
            <a:xfrm>
              <a:off x="2364538" y="4400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098"/>
            <p:cNvSpPr/>
            <p:nvPr/>
          </p:nvSpPr>
          <p:spPr>
            <a:xfrm>
              <a:off x="2756648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099"/>
            <p:cNvSpPr/>
            <p:nvPr/>
          </p:nvSpPr>
          <p:spPr>
            <a:xfrm>
              <a:off x="2941434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100"/>
            <p:cNvSpPr/>
            <p:nvPr/>
          </p:nvSpPr>
          <p:spPr>
            <a:xfrm>
              <a:off x="2548373" y="40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101"/>
            <p:cNvSpPr/>
            <p:nvPr/>
          </p:nvSpPr>
          <p:spPr>
            <a:xfrm>
              <a:off x="2325498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102"/>
            <p:cNvSpPr/>
            <p:nvPr/>
          </p:nvSpPr>
          <p:spPr>
            <a:xfrm>
              <a:off x="1515793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103"/>
            <p:cNvSpPr/>
            <p:nvPr/>
          </p:nvSpPr>
          <p:spPr>
            <a:xfrm>
              <a:off x="3024427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104"/>
            <p:cNvSpPr/>
            <p:nvPr/>
          </p:nvSpPr>
          <p:spPr>
            <a:xfrm>
              <a:off x="197819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105"/>
            <p:cNvSpPr/>
            <p:nvPr/>
          </p:nvSpPr>
          <p:spPr>
            <a:xfrm>
              <a:off x="2360042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106"/>
            <p:cNvSpPr/>
            <p:nvPr/>
          </p:nvSpPr>
          <p:spPr>
            <a:xfrm>
              <a:off x="2639015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107"/>
            <p:cNvSpPr/>
            <p:nvPr/>
          </p:nvSpPr>
          <p:spPr>
            <a:xfrm>
              <a:off x="2859153" y="3368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108"/>
            <p:cNvSpPr/>
            <p:nvPr/>
          </p:nvSpPr>
          <p:spPr>
            <a:xfrm>
              <a:off x="2920990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109"/>
            <p:cNvSpPr/>
            <p:nvPr/>
          </p:nvSpPr>
          <p:spPr>
            <a:xfrm>
              <a:off x="121162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110"/>
            <p:cNvSpPr/>
            <p:nvPr/>
          </p:nvSpPr>
          <p:spPr>
            <a:xfrm>
              <a:off x="2640996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111"/>
            <p:cNvSpPr/>
            <p:nvPr/>
          </p:nvSpPr>
          <p:spPr>
            <a:xfrm>
              <a:off x="2551948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112"/>
            <p:cNvSpPr/>
            <p:nvPr/>
          </p:nvSpPr>
          <p:spPr>
            <a:xfrm>
              <a:off x="2618299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113"/>
            <p:cNvSpPr/>
            <p:nvPr/>
          </p:nvSpPr>
          <p:spPr>
            <a:xfrm>
              <a:off x="227200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114"/>
            <p:cNvSpPr/>
            <p:nvPr/>
          </p:nvSpPr>
          <p:spPr>
            <a:xfrm>
              <a:off x="2299286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115"/>
            <p:cNvSpPr/>
            <p:nvPr/>
          </p:nvSpPr>
          <p:spPr>
            <a:xfrm>
              <a:off x="2047158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116"/>
            <p:cNvSpPr/>
            <p:nvPr/>
          </p:nvSpPr>
          <p:spPr>
            <a:xfrm>
              <a:off x="3457372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7"/>
            <p:cNvSpPr/>
            <p:nvPr/>
          </p:nvSpPr>
          <p:spPr>
            <a:xfrm>
              <a:off x="2336780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8"/>
            <p:cNvSpPr/>
            <p:nvPr/>
          </p:nvSpPr>
          <p:spPr>
            <a:xfrm>
              <a:off x="3037954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9"/>
            <p:cNvSpPr/>
            <p:nvPr/>
          </p:nvSpPr>
          <p:spPr>
            <a:xfrm>
              <a:off x="2433589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20"/>
            <p:cNvSpPr/>
            <p:nvPr/>
          </p:nvSpPr>
          <p:spPr>
            <a:xfrm>
              <a:off x="2241843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21"/>
            <p:cNvSpPr/>
            <p:nvPr/>
          </p:nvSpPr>
          <p:spPr>
            <a:xfrm>
              <a:off x="3003020" y="3653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22"/>
            <p:cNvSpPr/>
            <p:nvPr/>
          </p:nvSpPr>
          <p:spPr>
            <a:xfrm>
              <a:off x="2796152" y="37249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23"/>
            <p:cNvSpPr/>
            <p:nvPr/>
          </p:nvSpPr>
          <p:spPr>
            <a:xfrm>
              <a:off x="2222812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24"/>
            <p:cNvSpPr/>
            <p:nvPr/>
          </p:nvSpPr>
          <p:spPr>
            <a:xfrm>
              <a:off x="256422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25"/>
            <p:cNvSpPr/>
            <p:nvPr/>
          </p:nvSpPr>
          <p:spPr>
            <a:xfrm>
              <a:off x="2513788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26"/>
            <p:cNvSpPr/>
            <p:nvPr/>
          </p:nvSpPr>
          <p:spPr>
            <a:xfrm>
              <a:off x="2513247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7"/>
            <p:cNvSpPr/>
            <p:nvPr/>
          </p:nvSpPr>
          <p:spPr>
            <a:xfrm>
              <a:off x="2386671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8"/>
            <p:cNvSpPr/>
            <p:nvPr/>
          </p:nvSpPr>
          <p:spPr>
            <a:xfrm>
              <a:off x="234123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9"/>
            <p:cNvSpPr/>
            <p:nvPr/>
          </p:nvSpPr>
          <p:spPr>
            <a:xfrm>
              <a:off x="266179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30"/>
            <p:cNvSpPr/>
            <p:nvPr/>
          </p:nvSpPr>
          <p:spPr>
            <a:xfrm>
              <a:off x="209420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31"/>
            <p:cNvSpPr/>
            <p:nvPr/>
          </p:nvSpPr>
          <p:spPr>
            <a:xfrm>
              <a:off x="1873918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32"/>
            <p:cNvSpPr/>
            <p:nvPr/>
          </p:nvSpPr>
          <p:spPr>
            <a:xfrm>
              <a:off x="2895020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33"/>
            <p:cNvSpPr/>
            <p:nvPr/>
          </p:nvSpPr>
          <p:spPr>
            <a:xfrm>
              <a:off x="2597915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34"/>
            <p:cNvSpPr/>
            <p:nvPr/>
          </p:nvSpPr>
          <p:spPr>
            <a:xfrm>
              <a:off x="2461274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35"/>
            <p:cNvSpPr/>
            <p:nvPr/>
          </p:nvSpPr>
          <p:spPr>
            <a:xfrm>
              <a:off x="3057367" y="3507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36"/>
            <p:cNvSpPr/>
            <p:nvPr/>
          </p:nvSpPr>
          <p:spPr>
            <a:xfrm>
              <a:off x="3004532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7"/>
            <p:cNvSpPr/>
            <p:nvPr/>
          </p:nvSpPr>
          <p:spPr>
            <a:xfrm>
              <a:off x="2368685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8"/>
            <p:cNvSpPr/>
            <p:nvPr/>
          </p:nvSpPr>
          <p:spPr>
            <a:xfrm>
              <a:off x="3159722" y="39860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9"/>
            <p:cNvSpPr/>
            <p:nvPr/>
          </p:nvSpPr>
          <p:spPr>
            <a:xfrm>
              <a:off x="2277528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40"/>
            <p:cNvSpPr/>
            <p:nvPr/>
          </p:nvSpPr>
          <p:spPr>
            <a:xfrm>
              <a:off x="2194697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41"/>
            <p:cNvSpPr/>
            <p:nvPr/>
          </p:nvSpPr>
          <p:spPr>
            <a:xfrm>
              <a:off x="2088906" y="52933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42"/>
            <p:cNvSpPr/>
            <p:nvPr/>
          </p:nvSpPr>
          <p:spPr>
            <a:xfrm>
              <a:off x="2962963" y="3104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43"/>
            <p:cNvSpPr/>
            <p:nvPr/>
          </p:nvSpPr>
          <p:spPr>
            <a:xfrm>
              <a:off x="2341844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44"/>
            <p:cNvSpPr/>
            <p:nvPr/>
          </p:nvSpPr>
          <p:spPr>
            <a:xfrm>
              <a:off x="236829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45"/>
            <p:cNvSpPr/>
            <p:nvPr/>
          </p:nvSpPr>
          <p:spPr>
            <a:xfrm>
              <a:off x="2656477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46"/>
            <p:cNvSpPr/>
            <p:nvPr/>
          </p:nvSpPr>
          <p:spPr>
            <a:xfrm>
              <a:off x="2260678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7"/>
            <p:cNvSpPr/>
            <p:nvPr/>
          </p:nvSpPr>
          <p:spPr>
            <a:xfrm>
              <a:off x="2208010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8"/>
            <p:cNvSpPr/>
            <p:nvPr/>
          </p:nvSpPr>
          <p:spPr>
            <a:xfrm>
              <a:off x="2104215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9"/>
            <p:cNvSpPr/>
            <p:nvPr/>
          </p:nvSpPr>
          <p:spPr>
            <a:xfrm>
              <a:off x="2710242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50"/>
            <p:cNvSpPr/>
            <p:nvPr/>
          </p:nvSpPr>
          <p:spPr>
            <a:xfrm>
              <a:off x="2552352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151"/>
            <p:cNvSpPr/>
            <p:nvPr/>
          </p:nvSpPr>
          <p:spPr>
            <a:xfrm>
              <a:off x="2666511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52"/>
            <p:cNvSpPr/>
            <p:nvPr/>
          </p:nvSpPr>
          <p:spPr>
            <a:xfrm>
              <a:off x="2099176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2303753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2139664" y="32099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249812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236446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215513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2417599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2503068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2355125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244447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3342586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2507368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2267169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65"/>
            <p:cNvSpPr/>
            <p:nvPr/>
          </p:nvSpPr>
          <p:spPr>
            <a:xfrm>
              <a:off x="3078892" y="3129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66"/>
            <p:cNvSpPr/>
            <p:nvPr/>
          </p:nvSpPr>
          <p:spPr>
            <a:xfrm>
              <a:off x="2330789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7"/>
            <p:cNvSpPr/>
            <p:nvPr/>
          </p:nvSpPr>
          <p:spPr>
            <a:xfrm>
              <a:off x="2577453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1168"/>
            <p:cNvSpPr/>
            <p:nvPr/>
          </p:nvSpPr>
          <p:spPr>
            <a:xfrm>
              <a:off x="2671365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1169"/>
            <p:cNvSpPr/>
            <p:nvPr/>
          </p:nvSpPr>
          <p:spPr>
            <a:xfrm>
              <a:off x="2342943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70"/>
            <p:cNvSpPr/>
            <p:nvPr/>
          </p:nvSpPr>
          <p:spPr>
            <a:xfrm>
              <a:off x="2264515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71"/>
            <p:cNvSpPr/>
            <p:nvPr/>
          </p:nvSpPr>
          <p:spPr>
            <a:xfrm>
              <a:off x="3147929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72"/>
            <p:cNvSpPr/>
            <p:nvPr/>
          </p:nvSpPr>
          <p:spPr>
            <a:xfrm>
              <a:off x="272719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73"/>
            <p:cNvSpPr/>
            <p:nvPr/>
          </p:nvSpPr>
          <p:spPr>
            <a:xfrm>
              <a:off x="2248568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74"/>
            <p:cNvSpPr/>
            <p:nvPr/>
          </p:nvSpPr>
          <p:spPr>
            <a:xfrm>
              <a:off x="2802559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75"/>
            <p:cNvSpPr/>
            <p:nvPr/>
          </p:nvSpPr>
          <p:spPr>
            <a:xfrm>
              <a:off x="2590311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76"/>
            <p:cNvSpPr/>
            <p:nvPr/>
          </p:nvSpPr>
          <p:spPr>
            <a:xfrm>
              <a:off x="2870490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7"/>
            <p:cNvSpPr/>
            <p:nvPr/>
          </p:nvSpPr>
          <p:spPr>
            <a:xfrm>
              <a:off x="2843437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8"/>
            <p:cNvSpPr/>
            <p:nvPr/>
          </p:nvSpPr>
          <p:spPr>
            <a:xfrm>
              <a:off x="276140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9"/>
            <p:cNvSpPr/>
            <p:nvPr/>
          </p:nvSpPr>
          <p:spPr>
            <a:xfrm>
              <a:off x="2698451" y="24548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80"/>
            <p:cNvSpPr/>
            <p:nvPr/>
          </p:nvSpPr>
          <p:spPr>
            <a:xfrm>
              <a:off x="2827986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81"/>
            <p:cNvSpPr/>
            <p:nvPr/>
          </p:nvSpPr>
          <p:spPr>
            <a:xfrm>
              <a:off x="2873740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82"/>
            <p:cNvSpPr/>
            <p:nvPr/>
          </p:nvSpPr>
          <p:spPr>
            <a:xfrm>
              <a:off x="2357569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83"/>
            <p:cNvSpPr/>
            <p:nvPr/>
          </p:nvSpPr>
          <p:spPr>
            <a:xfrm>
              <a:off x="2507650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84"/>
            <p:cNvSpPr/>
            <p:nvPr/>
          </p:nvSpPr>
          <p:spPr>
            <a:xfrm>
              <a:off x="3085016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85"/>
            <p:cNvSpPr/>
            <p:nvPr/>
          </p:nvSpPr>
          <p:spPr>
            <a:xfrm>
              <a:off x="2897038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86"/>
            <p:cNvSpPr/>
            <p:nvPr/>
          </p:nvSpPr>
          <p:spPr>
            <a:xfrm>
              <a:off x="2414198" y="352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7"/>
            <p:cNvSpPr/>
            <p:nvPr/>
          </p:nvSpPr>
          <p:spPr>
            <a:xfrm>
              <a:off x="2974858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8"/>
            <p:cNvSpPr/>
            <p:nvPr/>
          </p:nvSpPr>
          <p:spPr>
            <a:xfrm>
              <a:off x="2521667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9"/>
            <p:cNvSpPr/>
            <p:nvPr/>
          </p:nvSpPr>
          <p:spPr>
            <a:xfrm>
              <a:off x="2232727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1190"/>
            <p:cNvSpPr/>
            <p:nvPr/>
          </p:nvSpPr>
          <p:spPr>
            <a:xfrm>
              <a:off x="2023699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1191"/>
            <p:cNvSpPr/>
            <p:nvPr/>
          </p:nvSpPr>
          <p:spPr>
            <a:xfrm>
              <a:off x="2725119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1192"/>
            <p:cNvSpPr/>
            <p:nvPr/>
          </p:nvSpPr>
          <p:spPr>
            <a:xfrm>
              <a:off x="2661344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1193"/>
            <p:cNvSpPr/>
            <p:nvPr/>
          </p:nvSpPr>
          <p:spPr>
            <a:xfrm>
              <a:off x="2377490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1194"/>
            <p:cNvSpPr/>
            <p:nvPr/>
          </p:nvSpPr>
          <p:spPr>
            <a:xfrm>
              <a:off x="2847554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1195"/>
            <p:cNvSpPr/>
            <p:nvPr/>
          </p:nvSpPr>
          <p:spPr>
            <a:xfrm>
              <a:off x="2466105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1196"/>
            <p:cNvSpPr/>
            <p:nvPr/>
          </p:nvSpPr>
          <p:spPr>
            <a:xfrm>
              <a:off x="2215665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1197"/>
            <p:cNvSpPr/>
            <p:nvPr/>
          </p:nvSpPr>
          <p:spPr>
            <a:xfrm>
              <a:off x="2846089" y="2439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t1198"/>
            <p:cNvSpPr/>
            <p:nvPr/>
          </p:nvSpPr>
          <p:spPr>
            <a:xfrm>
              <a:off x="2624100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t1199"/>
            <p:cNvSpPr/>
            <p:nvPr/>
          </p:nvSpPr>
          <p:spPr>
            <a:xfrm>
              <a:off x="2830202" y="2627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t1200"/>
            <p:cNvSpPr/>
            <p:nvPr/>
          </p:nvSpPr>
          <p:spPr>
            <a:xfrm>
              <a:off x="220619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t1201"/>
            <p:cNvSpPr/>
            <p:nvPr/>
          </p:nvSpPr>
          <p:spPr>
            <a:xfrm>
              <a:off x="3032991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t1202"/>
            <p:cNvSpPr/>
            <p:nvPr/>
          </p:nvSpPr>
          <p:spPr>
            <a:xfrm>
              <a:off x="2771313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t1203"/>
            <p:cNvSpPr/>
            <p:nvPr/>
          </p:nvSpPr>
          <p:spPr>
            <a:xfrm>
              <a:off x="2461778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t1204"/>
            <p:cNvSpPr/>
            <p:nvPr/>
          </p:nvSpPr>
          <p:spPr>
            <a:xfrm>
              <a:off x="2447531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t1205"/>
            <p:cNvSpPr/>
            <p:nvPr/>
          </p:nvSpPr>
          <p:spPr>
            <a:xfrm>
              <a:off x="2579486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t1206"/>
            <p:cNvSpPr/>
            <p:nvPr/>
          </p:nvSpPr>
          <p:spPr>
            <a:xfrm>
              <a:off x="2022780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t1207"/>
            <p:cNvSpPr/>
            <p:nvPr/>
          </p:nvSpPr>
          <p:spPr>
            <a:xfrm>
              <a:off x="2413666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t1208"/>
            <p:cNvSpPr/>
            <p:nvPr/>
          </p:nvSpPr>
          <p:spPr>
            <a:xfrm>
              <a:off x="211484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t1209"/>
            <p:cNvSpPr/>
            <p:nvPr/>
          </p:nvSpPr>
          <p:spPr>
            <a:xfrm>
              <a:off x="284896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t1210"/>
            <p:cNvSpPr/>
            <p:nvPr/>
          </p:nvSpPr>
          <p:spPr>
            <a:xfrm>
              <a:off x="208169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t1211"/>
            <p:cNvSpPr/>
            <p:nvPr/>
          </p:nvSpPr>
          <p:spPr>
            <a:xfrm>
              <a:off x="2675324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t1212"/>
            <p:cNvSpPr/>
            <p:nvPr/>
          </p:nvSpPr>
          <p:spPr>
            <a:xfrm>
              <a:off x="2985171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t1213"/>
            <p:cNvSpPr/>
            <p:nvPr/>
          </p:nvSpPr>
          <p:spPr>
            <a:xfrm>
              <a:off x="231878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t1214"/>
            <p:cNvSpPr/>
            <p:nvPr/>
          </p:nvSpPr>
          <p:spPr>
            <a:xfrm>
              <a:off x="2500255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t1215"/>
            <p:cNvSpPr/>
            <p:nvPr/>
          </p:nvSpPr>
          <p:spPr>
            <a:xfrm>
              <a:off x="3001361" y="2339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t1216"/>
            <p:cNvSpPr/>
            <p:nvPr/>
          </p:nvSpPr>
          <p:spPr>
            <a:xfrm>
              <a:off x="2121034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t1217"/>
            <p:cNvSpPr/>
            <p:nvPr/>
          </p:nvSpPr>
          <p:spPr>
            <a:xfrm>
              <a:off x="2099655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t1218"/>
            <p:cNvSpPr/>
            <p:nvPr/>
          </p:nvSpPr>
          <p:spPr>
            <a:xfrm>
              <a:off x="2465364" y="276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t1219"/>
            <p:cNvSpPr/>
            <p:nvPr/>
          </p:nvSpPr>
          <p:spPr>
            <a:xfrm>
              <a:off x="2714745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t1220"/>
            <p:cNvSpPr/>
            <p:nvPr/>
          </p:nvSpPr>
          <p:spPr>
            <a:xfrm>
              <a:off x="2305762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t1221"/>
            <p:cNvSpPr/>
            <p:nvPr/>
          </p:nvSpPr>
          <p:spPr>
            <a:xfrm>
              <a:off x="2343629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t1222"/>
            <p:cNvSpPr/>
            <p:nvPr/>
          </p:nvSpPr>
          <p:spPr>
            <a:xfrm>
              <a:off x="3059166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t1223"/>
            <p:cNvSpPr/>
            <p:nvPr/>
          </p:nvSpPr>
          <p:spPr>
            <a:xfrm>
              <a:off x="2789332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t1224"/>
            <p:cNvSpPr/>
            <p:nvPr/>
          </p:nvSpPr>
          <p:spPr>
            <a:xfrm>
              <a:off x="227716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t1225"/>
            <p:cNvSpPr/>
            <p:nvPr/>
          </p:nvSpPr>
          <p:spPr>
            <a:xfrm>
              <a:off x="2627632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t1226"/>
            <p:cNvSpPr/>
            <p:nvPr/>
          </p:nvSpPr>
          <p:spPr>
            <a:xfrm>
              <a:off x="2372411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t1227"/>
            <p:cNvSpPr/>
            <p:nvPr/>
          </p:nvSpPr>
          <p:spPr>
            <a:xfrm>
              <a:off x="3044352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t1228"/>
            <p:cNvSpPr/>
            <p:nvPr/>
          </p:nvSpPr>
          <p:spPr>
            <a:xfrm>
              <a:off x="2472071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t1229"/>
            <p:cNvSpPr/>
            <p:nvPr/>
          </p:nvSpPr>
          <p:spPr>
            <a:xfrm>
              <a:off x="3023971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t1230"/>
            <p:cNvSpPr/>
            <p:nvPr/>
          </p:nvSpPr>
          <p:spPr>
            <a:xfrm>
              <a:off x="2447931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t1231"/>
            <p:cNvSpPr/>
            <p:nvPr/>
          </p:nvSpPr>
          <p:spPr>
            <a:xfrm>
              <a:off x="2631053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t1232"/>
            <p:cNvSpPr/>
            <p:nvPr/>
          </p:nvSpPr>
          <p:spPr>
            <a:xfrm>
              <a:off x="2495506" y="4058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t1233"/>
            <p:cNvSpPr/>
            <p:nvPr/>
          </p:nvSpPr>
          <p:spPr>
            <a:xfrm>
              <a:off x="2207969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t1234"/>
            <p:cNvSpPr/>
            <p:nvPr/>
          </p:nvSpPr>
          <p:spPr>
            <a:xfrm>
              <a:off x="2612008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t1235"/>
            <p:cNvSpPr/>
            <p:nvPr/>
          </p:nvSpPr>
          <p:spPr>
            <a:xfrm>
              <a:off x="2848422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t1236"/>
            <p:cNvSpPr/>
            <p:nvPr/>
          </p:nvSpPr>
          <p:spPr>
            <a:xfrm>
              <a:off x="3036024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t1237"/>
            <p:cNvSpPr/>
            <p:nvPr/>
          </p:nvSpPr>
          <p:spPr>
            <a:xfrm>
              <a:off x="272580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t1238"/>
            <p:cNvSpPr/>
            <p:nvPr/>
          </p:nvSpPr>
          <p:spPr>
            <a:xfrm>
              <a:off x="254642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2504193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2393794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2395345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2196436" y="534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2281793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2561577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2402758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249707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2720472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275384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9"/>
            <p:cNvSpPr/>
            <p:nvPr/>
          </p:nvSpPr>
          <p:spPr>
            <a:xfrm>
              <a:off x="2466012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50"/>
            <p:cNvSpPr/>
            <p:nvPr/>
          </p:nvSpPr>
          <p:spPr>
            <a:xfrm>
              <a:off x="2078068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2771568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1718515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2137964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2536455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2473237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2187976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1982366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2598742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2011063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1850209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2172234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1654613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2139673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226205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2600465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2216527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7"/>
            <p:cNvSpPr/>
            <p:nvPr/>
          </p:nvSpPr>
          <p:spPr>
            <a:xfrm>
              <a:off x="2287730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8"/>
            <p:cNvSpPr/>
            <p:nvPr/>
          </p:nvSpPr>
          <p:spPr>
            <a:xfrm>
              <a:off x="2737910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2212783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209768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1950198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2133931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2335543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2409110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245920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254757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2677053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2378947" y="2648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277041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2362259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216695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2498584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251965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2414536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280342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2552222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1967455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8"/>
            <p:cNvSpPr/>
            <p:nvPr/>
          </p:nvSpPr>
          <p:spPr>
            <a:xfrm>
              <a:off x="2508052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9"/>
            <p:cNvSpPr/>
            <p:nvPr/>
          </p:nvSpPr>
          <p:spPr>
            <a:xfrm>
              <a:off x="1935962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2154313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2710645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2968792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287162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2739589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2878612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281725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2443891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8"/>
            <p:cNvSpPr/>
            <p:nvPr/>
          </p:nvSpPr>
          <p:spPr>
            <a:xfrm>
              <a:off x="2115886" y="439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9"/>
            <p:cNvSpPr/>
            <p:nvPr/>
          </p:nvSpPr>
          <p:spPr>
            <a:xfrm>
              <a:off x="2041715" y="5425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281236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2490269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1984443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2399003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2595258" y="409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2694480" y="4020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2736367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232957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2338023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2338023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2462483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229694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2545594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2576112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1876370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2550925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2547172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2394806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2873590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2302654" y="4077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2766150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2200870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22"/>
            <p:cNvSpPr/>
            <p:nvPr/>
          </p:nvSpPr>
          <p:spPr>
            <a:xfrm>
              <a:off x="224048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23"/>
            <p:cNvSpPr/>
            <p:nvPr/>
          </p:nvSpPr>
          <p:spPr>
            <a:xfrm>
              <a:off x="2416356" y="5370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24"/>
            <p:cNvSpPr/>
            <p:nvPr/>
          </p:nvSpPr>
          <p:spPr>
            <a:xfrm>
              <a:off x="2948572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25"/>
            <p:cNvSpPr/>
            <p:nvPr/>
          </p:nvSpPr>
          <p:spPr>
            <a:xfrm>
              <a:off x="239746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26"/>
            <p:cNvSpPr/>
            <p:nvPr/>
          </p:nvSpPr>
          <p:spPr>
            <a:xfrm>
              <a:off x="2667390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7"/>
            <p:cNvSpPr/>
            <p:nvPr/>
          </p:nvSpPr>
          <p:spPr>
            <a:xfrm>
              <a:off x="2663097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8"/>
            <p:cNvSpPr/>
            <p:nvPr/>
          </p:nvSpPr>
          <p:spPr>
            <a:xfrm>
              <a:off x="2629089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9"/>
            <p:cNvSpPr/>
            <p:nvPr/>
          </p:nvSpPr>
          <p:spPr>
            <a:xfrm>
              <a:off x="2243762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30"/>
            <p:cNvSpPr/>
            <p:nvPr/>
          </p:nvSpPr>
          <p:spPr>
            <a:xfrm>
              <a:off x="243729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31"/>
            <p:cNvSpPr/>
            <p:nvPr/>
          </p:nvSpPr>
          <p:spPr>
            <a:xfrm>
              <a:off x="298035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32"/>
            <p:cNvSpPr/>
            <p:nvPr/>
          </p:nvSpPr>
          <p:spPr>
            <a:xfrm>
              <a:off x="2620646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33"/>
            <p:cNvSpPr/>
            <p:nvPr/>
          </p:nvSpPr>
          <p:spPr>
            <a:xfrm>
              <a:off x="259528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34"/>
            <p:cNvSpPr/>
            <p:nvPr/>
          </p:nvSpPr>
          <p:spPr>
            <a:xfrm>
              <a:off x="2991278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35"/>
            <p:cNvSpPr/>
            <p:nvPr/>
          </p:nvSpPr>
          <p:spPr>
            <a:xfrm>
              <a:off x="2271591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36"/>
            <p:cNvSpPr/>
            <p:nvPr/>
          </p:nvSpPr>
          <p:spPr>
            <a:xfrm>
              <a:off x="2998755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7"/>
            <p:cNvSpPr/>
            <p:nvPr/>
          </p:nvSpPr>
          <p:spPr>
            <a:xfrm>
              <a:off x="2478874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8"/>
            <p:cNvSpPr/>
            <p:nvPr/>
          </p:nvSpPr>
          <p:spPr>
            <a:xfrm>
              <a:off x="2264649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1339"/>
            <p:cNvSpPr/>
            <p:nvPr/>
          </p:nvSpPr>
          <p:spPr>
            <a:xfrm>
              <a:off x="2658958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1340"/>
            <p:cNvSpPr/>
            <p:nvPr/>
          </p:nvSpPr>
          <p:spPr>
            <a:xfrm>
              <a:off x="2316395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41"/>
            <p:cNvSpPr/>
            <p:nvPr/>
          </p:nvSpPr>
          <p:spPr>
            <a:xfrm>
              <a:off x="2493351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42"/>
            <p:cNvSpPr/>
            <p:nvPr/>
          </p:nvSpPr>
          <p:spPr>
            <a:xfrm>
              <a:off x="2567087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43"/>
            <p:cNvSpPr/>
            <p:nvPr/>
          </p:nvSpPr>
          <p:spPr>
            <a:xfrm>
              <a:off x="2126377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44"/>
            <p:cNvSpPr/>
            <p:nvPr/>
          </p:nvSpPr>
          <p:spPr>
            <a:xfrm>
              <a:off x="2810324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2762325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2755840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7"/>
            <p:cNvSpPr/>
            <p:nvPr/>
          </p:nvSpPr>
          <p:spPr>
            <a:xfrm>
              <a:off x="258220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8"/>
            <p:cNvSpPr/>
            <p:nvPr/>
          </p:nvSpPr>
          <p:spPr>
            <a:xfrm>
              <a:off x="2820437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2236926" y="4824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256579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2314671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225107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2801225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169436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227763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2607136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2251197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2656286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2467288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2370821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232815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230856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2454608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199030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2594999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66"/>
            <p:cNvSpPr/>
            <p:nvPr/>
          </p:nvSpPr>
          <p:spPr>
            <a:xfrm>
              <a:off x="231479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7"/>
            <p:cNvSpPr/>
            <p:nvPr/>
          </p:nvSpPr>
          <p:spPr>
            <a:xfrm>
              <a:off x="2869086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2128844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2553515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2348343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2370099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2584443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2627172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2572016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2345880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2390291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2959670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2897208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2988103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285259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2903829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3021473" y="404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231420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2369140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2738888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253939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2586666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2425451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2439243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90"/>
            <p:cNvSpPr/>
            <p:nvPr/>
          </p:nvSpPr>
          <p:spPr>
            <a:xfrm>
              <a:off x="2305921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91"/>
            <p:cNvSpPr/>
            <p:nvPr/>
          </p:nvSpPr>
          <p:spPr>
            <a:xfrm>
              <a:off x="2311439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2381547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276192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2201556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2842537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96"/>
            <p:cNvSpPr/>
            <p:nvPr/>
          </p:nvSpPr>
          <p:spPr>
            <a:xfrm>
              <a:off x="2493084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7"/>
            <p:cNvSpPr/>
            <p:nvPr/>
          </p:nvSpPr>
          <p:spPr>
            <a:xfrm>
              <a:off x="2937655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8"/>
            <p:cNvSpPr/>
            <p:nvPr/>
          </p:nvSpPr>
          <p:spPr>
            <a:xfrm>
              <a:off x="2535439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9"/>
            <p:cNvSpPr/>
            <p:nvPr/>
          </p:nvSpPr>
          <p:spPr>
            <a:xfrm>
              <a:off x="2082278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400"/>
            <p:cNvSpPr/>
            <p:nvPr/>
          </p:nvSpPr>
          <p:spPr>
            <a:xfrm>
              <a:off x="2897712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401"/>
            <p:cNvSpPr/>
            <p:nvPr/>
          </p:nvSpPr>
          <p:spPr>
            <a:xfrm>
              <a:off x="2865642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402"/>
            <p:cNvSpPr/>
            <p:nvPr/>
          </p:nvSpPr>
          <p:spPr>
            <a:xfrm>
              <a:off x="2710764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403"/>
            <p:cNvSpPr/>
            <p:nvPr/>
          </p:nvSpPr>
          <p:spPr>
            <a:xfrm>
              <a:off x="2162775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404"/>
            <p:cNvSpPr/>
            <p:nvPr/>
          </p:nvSpPr>
          <p:spPr>
            <a:xfrm>
              <a:off x="2131124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405"/>
            <p:cNvSpPr/>
            <p:nvPr/>
          </p:nvSpPr>
          <p:spPr>
            <a:xfrm>
              <a:off x="2566899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406"/>
            <p:cNvSpPr/>
            <p:nvPr/>
          </p:nvSpPr>
          <p:spPr>
            <a:xfrm>
              <a:off x="2595522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218056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2463997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216427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1934132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2376318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2501469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228587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2136033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1930235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212491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2767124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2579145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273949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2878447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2483783" y="5282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2352946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229379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2855791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2963905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2603022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3146803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2149409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2455935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286575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2564916" y="3227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2815331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2271227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3292683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2534982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2629772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3388754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2608263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2540233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2322461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41"/>
            <p:cNvSpPr/>
            <p:nvPr/>
          </p:nvSpPr>
          <p:spPr>
            <a:xfrm>
              <a:off x="2135412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42"/>
            <p:cNvSpPr/>
            <p:nvPr/>
          </p:nvSpPr>
          <p:spPr>
            <a:xfrm>
              <a:off x="2455104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43"/>
            <p:cNvSpPr/>
            <p:nvPr/>
          </p:nvSpPr>
          <p:spPr>
            <a:xfrm>
              <a:off x="2455494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44"/>
            <p:cNvSpPr/>
            <p:nvPr/>
          </p:nvSpPr>
          <p:spPr>
            <a:xfrm>
              <a:off x="2478503" y="395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45"/>
            <p:cNvSpPr/>
            <p:nvPr/>
          </p:nvSpPr>
          <p:spPr>
            <a:xfrm>
              <a:off x="1829700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46"/>
            <p:cNvSpPr/>
            <p:nvPr/>
          </p:nvSpPr>
          <p:spPr>
            <a:xfrm>
              <a:off x="2440196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7"/>
            <p:cNvSpPr/>
            <p:nvPr/>
          </p:nvSpPr>
          <p:spPr>
            <a:xfrm>
              <a:off x="1925315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8"/>
            <p:cNvSpPr/>
            <p:nvPr/>
          </p:nvSpPr>
          <p:spPr>
            <a:xfrm>
              <a:off x="2375871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9"/>
            <p:cNvSpPr/>
            <p:nvPr/>
          </p:nvSpPr>
          <p:spPr>
            <a:xfrm>
              <a:off x="2664796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50"/>
            <p:cNvSpPr/>
            <p:nvPr/>
          </p:nvSpPr>
          <p:spPr>
            <a:xfrm>
              <a:off x="2372318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51"/>
            <p:cNvSpPr/>
            <p:nvPr/>
          </p:nvSpPr>
          <p:spPr>
            <a:xfrm>
              <a:off x="2481402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52"/>
            <p:cNvSpPr/>
            <p:nvPr/>
          </p:nvSpPr>
          <p:spPr>
            <a:xfrm>
              <a:off x="2185620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53"/>
            <p:cNvSpPr/>
            <p:nvPr/>
          </p:nvSpPr>
          <p:spPr>
            <a:xfrm>
              <a:off x="2685614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54"/>
            <p:cNvSpPr/>
            <p:nvPr/>
          </p:nvSpPr>
          <p:spPr>
            <a:xfrm>
              <a:off x="2867314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55"/>
            <p:cNvSpPr/>
            <p:nvPr/>
          </p:nvSpPr>
          <p:spPr>
            <a:xfrm>
              <a:off x="2770826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56"/>
            <p:cNvSpPr/>
            <p:nvPr/>
          </p:nvSpPr>
          <p:spPr>
            <a:xfrm>
              <a:off x="2188312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7"/>
            <p:cNvSpPr/>
            <p:nvPr/>
          </p:nvSpPr>
          <p:spPr>
            <a:xfrm>
              <a:off x="1761408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58"/>
            <p:cNvSpPr/>
            <p:nvPr/>
          </p:nvSpPr>
          <p:spPr>
            <a:xfrm>
              <a:off x="2067488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59"/>
            <p:cNvSpPr/>
            <p:nvPr/>
          </p:nvSpPr>
          <p:spPr>
            <a:xfrm>
              <a:off x="2297732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60"/>
            <p:cNvSpPr/>
            <p:nvPr/>
          </p:nvSpPr>
          <p:spPr>
            <a:xfrm>
              <a:off x="2761398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61"/>
            <p:cNvSpPr/>
            <p:nvPr/>
          </p:nvSpPr>
          <p:spPr>
            <a:xfrm>
              <a:off x="2862087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462"/>
            <p:cNvSpPr/>
            <p:nvPr/>
          </p:nvSpPr>
          <p:spPr>
            <a:xfrm>
              <a:off x="246404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463"/>
            <p:cNvSpPr/>
            <p:nvPr/>
          </p:nvSpPr>
          <p:spPr>
            <a:xfrm>
              <a:off x="2302648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464"/>
            <p:cNvSpPr/>
            <p:nvPr/>
          </p:nvSpPr>
          <p:spPr>
            <a:xfrm>
              <a:off x="2253087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t1465"/>
            <p:cNvSpPr/>
            <p:nvPr/>
          </p:nvSpPr>
          <p:spPr>
            <a:xfrm>
              <a:off x="2103956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t1466"/>
            <p:cNvSpPr/>
            <p:nvPr/>
          </p:nvSpPr>
          <p:spPr>
            <a:xfrm>
              <a:off x="2080228" y="4407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467"/>
            <p:cNvSpPr/>
            <p:nvPr/>
          </p:nvSpPr>
          <p:spPr>
            <a:xfrm>
              <a:off x="2382617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468"/>
            <p:cNvSpPr/>
            <p:nvPr/>
          </p:nvSpPr>
          <p:spPr>
            <a:xfrm>
              <a:off x="2741937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469"/>
            <p:cNvSpPr/>
            <p:nvPr/>
          </p:nvSpPr>
          <p:spPr>
            <a:xfrm>
              <a:off x="2886493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470"/>
            <p:cNvSpPr/>
            <p:nvPr/>
          </p:nvSpPr>
          <p:spPr>
            <a:xfrm>
              <a:off x="2976245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471"/>
            <p:cNvSpPr/>
            <p:nvPr/>
          </p:nvSpPr>
          <p:spPr>
            <a:xfrm>
              <a:off x="2847860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472"/>
            <p:cNvSpPr/>
            <p:nvPr/>
          </p:nvSpPr>
          <p:spPr>
            <a:xfrm>
              <a:off x="2216243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473"/>
            <p:cNvSpPr/>
            <p:nvPr/>
          </p:nvSpPr>
          <p:spPr>
            <a:xfrm>
              <a:off x="2642573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474"/>
            <p:cNvSpPr/>
            <p:nvPr/>
          </p:nvSpPr>
          <p:spPr>
            <a:xfrm>
              <a:off x="2247346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475"/>
            <p:cNvSpPr/>
            <p:nvPr/>
          </p:nvSpPr>
          <p:spPr>
            <a:xfrm>
              <a:off x="2065491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476"/>
            <p:cNvSpPr/>
            <p:nvPr/>
          </p:nvSpPr>
          <p:spPr>
            <a:xfrm>
              <a:off x="2288994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477"/>
            <p:cNvSpPr/>
            <p:nvPr/>
          </p:nvSpPr>
          <p:spPr>
            <a:xfrm>
              <a:off x="275172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478"/>
            <p:cNvSpPr/>
            <p:nvPr/>
          </p:nvSpPr>
          <p:spPr>
            <a:xfrm>
              <a:off x="2682147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479"/>
            <p:cNvSpPr/>
            <p:nvPr/>
          </p:nvSpPr>
          <p:spPr>
            <a:xfrm>
              <a:off x="2489427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480"/>
            <p:cNvSpPr/>
            <p:nvPr/>
          </p:nvSpPr>
          <p:spPr>
            <a:xfrm>
              <a:off x="2782890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481"/>
            <p:cNvSpPr/>
            <p:nvPr/>
          </p:nvSpPr>
          <p:spPr>
            <a:xfrm>
              <a:off x="2729854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482"/>
            <p:cNvSpPr/>
            <p:nvPr/>
          </p:nvSpPr>
          <p:spPr>
            <a:xfrm>
              <a:off x="2452083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483"/>
            <p:cNvSpPr/>
            <p:nvPr/>
          </p:nvSpPr>
          <p:spPr>
            <a:xfrm>
              <a:off x="2525938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484"/>
            <p:cNvSpPr/>
            <p:nvPr/>
          </p:nvSpPr>
          <p:spPr>
            <a:xfrm>
              <a:off x="2400005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485"/>
            <p:cNvSpPr/>
            <p:nvPr/>
          </p:nvSpPr>
          <p:spPr>
            <a:xfrm>
              <a:off x="2621322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486"/>
            <p:cNvSpPr/>
            <p:nvPr/>
          </p:nvSpPr>
          <p:spPr>
            <a:xfrm>
              <a:off x="234270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487"/>
            <p:cNvSpPr/>
            <p:nvPr/>
          </p:nvSpPr>
          <p:spPr>
            <a:xfrm>
              <a:off x="2120498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488"/>
            <p:cNvSpPr/>
            <p:nvPr/>
          </p:nvSpPr>
          <p:spPr>
            <a:xfrm>
              <a:off x="260793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489"/>
            <p:cNvSpPr/>
            <p:nvPr/>
          </p:nvSpPr>
          <p:spPr>
            <a:xfrm>
              <a:off x="236723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490"/>
            <p:cNvSpPr/>
            <p:nvPr/>
          </p:nvSpPr>
          <p:spPr>
            <a:xfrm>
              <a:off x="2750315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491"/>
            <p:cNvSpPr/>
            <p:nvPr/>
          </p:nvSpPr>
          <p:spPr>
            <a:xfrm>
              <a:off x="3181746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492"/>
            <p:cNvSpPr/>
            <p:nvPr/>
          </p:nvSpPr>
          <p:spPr>
            <a:xfrm>
              <a:off x="1934991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493"/>
            <p:cNvSpPr/>
            <p:nvPr/>
          </p:nvSpPr>
          <p:spPr>
            <a:xfrm>
              <a:off x="3030242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494"/>
            <p:cNvSpPr/>
            <p:nvPr/>
          </p:nvSpPr>
          <p:spPr>
            <a:xfrm>
              <a:off x="2683837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495"/>
            <p:cNvSpPr/>
            <p:nvPr/>
          </p:nvSpPr>
          <p:spPr>
            <a:xfrm>
              <a:off x="3085766" y="3598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496"/>
            <p:cNvSpPr/>
            <p:nvPr/>
          </p:nvSpPr>
          <p:spPr>
            <a:xfrm>
              <a:off x="3079602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497"/>
            <p:cNvSpPr/>
            <p:nvPr/>
          </p:nvSpPr>
          <p:spPr>
            <a:xfrm>
              <a:off x="274671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498"/>
            <p:cNvSpPr/>
            <p:nvPr/>
          </p:nvSpPr>
          <p:spPr>
            <a:xfrm>
              <a:off x="2331753" y="5280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499"/>
            <p:cNvSpPr/>
            <p:nvPr/>
          </p:nvSpPr>
          <p:spPr>
            <a:xfrm>
              <a:off x="2554585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500"/>
            <p:cNvSpPr/>
            <p:nvPr/>
          </p:nvSpPr>
          <p:spPr>
            <a:xfrm>
              <a:off x="2978344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501"/>
            <p:cNvSpPr/>
            <p:nvPr/>
          </p:nvSpPr>
          <p:spPr>
            <a:xfrm>
              <a:off x="3031527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502"/>
            <p:cNvSpPr/>
            <p:nvPr/>
          </p:nvSpPr>
          <p:spPr>
            <a:xfrm>
              <a:off x="3014897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503"/>
            <p:cNvSpPr/>
            <p:nvPr/>
          </p:nvSpPr>
          <p:spPr>
            <a:xfrm>
              <a:off x="2826699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504"/>
            <p:cNvSpPr/>
            <p:nvPr/>
          </p:nvSpPr>
          <p:spPr>
            <a:xfrm>
              <a:off x="243226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505"/>
            <p:cNvSpPr/>
            <p:nvPr/>
          </p:nvSpPr>
          <p:spPr>
            <a:xfrm>
              <a:off x="1901255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506"/>
            <p:cNvSpPr/>
            <p:nvPr/>
          </p:nvSpPr>
          <p:spPr>
            <a:xfrm>
              <a:off x="3229152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507"/>
            <p:cNvSpPr/>
            <p:nvPr/>
          </p:nvSpPr>
          <p:spPr>
            <a:xfrm>
              <a:off x="275117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8"/>
            <p:cNvSpPr/>
            <p:nvPr/>
          </p:nvSpPr>
          <p:spPr>
            <a:xfrm>
              <a:off x="3203941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9"/>
            <p:cNvSpPr/>
            <p:nvPr/>
          </p:nvSpPr>
          <p:spPr>
            <a:xfrm>
              <a:off x="2620921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10"/>
            <p:cNvSpPr/>
            <p:nvPr/>
          </p:nvSpPr>
          <p:spPr>
            <a:xfrm>
              <a:off x="1952027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11"/>
            <p:cNvSpPr/>
            <p:nvPr/>
          </p:nvSpPr>
          <p:spPr>
            <a:xfrm>
              <a:off x="2359406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12"/>
            <p:cNvSpPr/>
            <p:nvPr/>
          </p:nvSpPr>
          <p:spPr>
            <a:xfrm>
              <a:off x="3009689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13"/>
            <p:cNvSpPr/>
            <p:nvPr/>
          </p:nvSpPr>
          <p:spPr>
            <a:xfrm>
              <a:off x="2803726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14"/>
            <p:cNvSpPr/>
            <p:nvPr/>
          </p:nvSpPr>
          <p:spPr>
            <a:xfrm>
              <a:off x="2801377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15"/>
            <p:cNvSpPr/>
            <p:nvPr/>
          </p:nvSpPr>
          <p:spPr>
            <a:xfrm>
              <a:off x="2854717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16"/>
            <p:cNvSpPr/>
            <p:nvPr/>
          </p:nvSpPr>
          <p:spPr>
            <a:xfrm>
              <a:off x="2464254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7"/>
            <p:cNvSpPr/>
            <p:nvPr/>
          </p:nvSpPr>
          <p:spPr>
            <a:xfrm>
              <a:off x="2563925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8"/>
            <p:cNvSpPr/>
            <p:nvPr/>
          </p:nvSpPr>
          <p:spPr>
            <a:xfrm>
              <a:off x="255758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9"/>
            <p:cNvSpPr/>
            <p:nvPr/>
          </p:nvSpPr>
          <p:spPr>
            <a:xfrm>
              <a:off x="2981145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20"/>
            <p:cNvSpPr/>
            <p:nvPr/>
          </p:nvSpPr>
          <p:spPr>
            <a:xfrm>
              <a:off x="2336632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1521"/>
            <p:cNvSpPr/>
            <p:nvPr/>
          </p:nvSpPr>
          <p:spPr>
            <a:xfrm>
              <a:off x="2937768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1522"/>
            <p:cNvSpPr/>
            <p:nvPr/>
          </p:nvSpPr>
          <p:spPr>
            <a:xfrm>
              <a:off x="266062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1523"/>
            <p:cNvSpPr/>
            <p:nvPr/>
          </p:nvSpPr>
          <p:spPr>
            <a:xfrm>
              <a:off x="301675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1524"/>
            <p:cNvSpPr/>
            <p:nvPr/>
          </p:nvSpPr>
          <p:spPr>
            <a:xfrm>
              <a:off x="2351692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1525"/>
            <p:cNvSpPr/>
            <p:nvPr/>
          </p:nvSpPr>
          <p:spPr>
            <a:xfrm>
              <a:off x="312022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1526"/>
            <p:cNvSpPr/>
            <p:nvPr/>
          </p:nvSpPr>
          <p:spPr>
            <a:xfrm>
              <a:off x="2417310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1527"/>
            <p:cNvSpPr/>
            <p:nvPr/>
          </p:nvSpPr>
          <p:spPr>
            <a:xfrm>
              <a:off x="2669642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1528"/>
            <p:cNvSpPr/>
            <p:nvPr/>
          </p:nvSpPr>
          <p:spPr>
            <a:xfrm>
              <a:off x="2150133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1529"/>
            <p:cNvSpPr/>
            <p:nvPr/>
          </p:nvSpPr>
          <p:spPr>
            <a:xfrm>
              <a:off x="2256981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1530"/>
            <p:cNvSpPr/>
            <p:nvPr/>
          </p:nvSpPr>
          <p:spPr>
            <a:xfrm>
              <a:off x="3062686" y="29199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t1531"/>
            <p:cNvSpPr/>
            <p:nvPr/>
          </p:nvSpPr>
          <p:spPr>
            <a:xfrm>
              <a:off x="2270410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t1532"/>
            <p:cNvSpPr/>
            <p:nvPr/>
          </p:nvSpPr>
          <p:spPr>
            <a:xfrm>
              <a:off x="2633472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t1533"/>
            <p:cNvSpPr/>
            <p:nvPr/>
          </p:nvSpPr>
          <p:spPr>
            <a:xfrm>
              <a:off x="2710116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1534"/>
            <p:cNvSpPr/>
            <p:nvPr/>
          </p:nvSpPr>
          <p:spPr>
            <a:xfrm>
              <a:off x="2811093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1535"/>
            <p:cNvSpPr/>
            <p:nvPr/>
          </p:nvSpPr>
          <p:spPr>
            <a:xfrm>
              <a:off x="2999132" y="400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1536"/>
            <p:cNvSpPr/>
            <p:nvPr/>
          </p:nvSpPr>
          <p:spPr>
            <a:xfrm>
              <a:off x="2998355" y="3580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1537"/>
            <p:cNvSpPr/>
            <p:nvPr/>
          </p:nvSpPr>
          <p:spPr>
            <a:xfrm>
              <a:off x="2797686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1538"/>
            <p:cNvSpPr/>
            <p:nvPr/>
          </p:nvSpPr>
          <p:spPr>
            <a:xfrm>
              <a:off x="2971549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1539"/>
            <p:cNvSpPr/>
            <p:nvPr/>
          </p:nvSpPr>
          <p:spPr>
            <a:xfrm>
              <a:off x="2985171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1540"/>
            <p:cNvSpPr/>
            <p:nvPr/>
          </p:nvSpPr>
          <p:spPr>
            <a:xfrm>
              <a:off x="2006208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1541"/>
            <p:cNvSpPr/>
            <p:nvPr/>
          </p:nvSpPr>
          <p:spPr>
            <a:xfrm>
              <a:off x="279950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1542"/>
            <p:cNvSpPr/>
            <p:nvPr/>
          </p:nvSpPr>
          <p:spPr>
            <a:xfrm>
              <a:off x="277918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1543"/>
            <p:cNvSpPr/>
            <p:nvPr/>
          </p:nvSpPr>
          <p:spPr>
            <a:xfrm>
              <a:off x="2890795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1544"/>
            <p:cNvSpPr/>
            <p:nvPr/>
          </p:nvSpPr>
          <p:spPr>
            <a:xfrm>
              <a:off x="300233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1545"/>
            <p:cNvSpPr/>
            <p:nvPr/>
          </p:nvSpPr>
          <p:spPr>
            <a:xfrm>
              <a:off x="3073602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1546"/>
            <p:cNvSpPr/>
            <p:nvPr/>
          </p:nvSpPr>
          <p:spPr>
            <a:xfrm>
              <a:off x="3075591" y="35369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1547"/>
            <p:cNvSpPr/>
            <p:nvPr/>
          </p:nvSpPr>
          <p:spPr>
            <a:xfrm>
              <a:off x="2794779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1548"/>
            <p:cNvSpPr/>
            <p:nvPr/>
          </p:nvSpPr>
          <p:spPr>
            <a:xfrm>
              <a:off x="291261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1549"/>
            <p:cNvSpPr/>
            <p:nvPr/>
          </p:nvSpPr>
          <p:spPr>
            <a:xfrm>
              <a:off x="2701300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1550"/>
            <p:cNvSpPr/>
            <p:nvPr/>
          </p:nvSpPr>
          <p:spPr>
            <a:xfrm>
              <a:off x="2978047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1551"/>
            <p:cNvSpPr/>
            <p:nvPr/>
          </p:nvSpPr>
          <p:spPr>
            <a:xfrm>
              <a:off x="2603622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1552"/>
            <p:cNvSpPr/>
            <p:nvPr/>
          </p:nvSpPr>
          <p:spPr>
            <a:xfrm>
              <a:off x="2464972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1553"/>
            <p:cNvSpPr/>
            <p:nvPr/>
          </p:nvSpPr>
          <p:spPr>
            <a:xfrm>
              <a:off x="2751796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1554"/>
            <p:cNvSpPr/>
            <p:nvPr/>
          </p:nvSpPr>
          <p:spPr>
            <a:xfrm>
              <a:off x="2501478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1555"/>
            <p:cNvSpPr/>
            <p:nvPr/>
          </p:nvSpPr>
          <p:spPr>
            <a:xfrm>
              <a:off x="2703774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1556"/>
            <p:cNvSpPr/>
            <p:nvPr/>
          </p:nvSpPr>
          <p:spPr>
            <a:xfrm>
              <a:off x="2491961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t1557"/>
            <p:cNvSpPr/>
            <p:nvPr/>
          </p:nvSpPr>
          <p:spPr>
            <a:xfrm>
              <a:off x="2422315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t1558"/>
            <p:cNvSpPr/>
            <p:nvPr/>
          </p:nvSpPr>
          <p:spPr>
            <a:xfrm>
              <a:off x="2515715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1559"/>
            <p:cNvSpPr/>
            <p:nvPr/>
          </p:nvSpPr>
          <p:spPr>
            <a:xfrm>
              <a:off x="2734929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1560"/>
            <p:cNvSpPr/>
            <p:nvPr/>
          </p:nvSpPr>
          <p:spPr>
            <a:xfrm>
              <a:off x="2878235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1561"/>
            <p:cNvSpPr/>
            <p:nvPr/>
          </p:nvSpPr>
          <p:spPr>
            <a:xfrm>
              <a:off x="2611702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t1562"/>
            <p:cNvSpPr/>
            <p:nvPr/>
          </p:nvSpPr>
          <p:spPr>
            <a:xfrm>
              <a:off x="229009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t1563"/>
            <p:cNvSpPr/>
            <p:nvPr/>
          </p:nvSpPr>
          <p:spPr>
            <a:xfrm>
              <a:off x="2973295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t1564"/>
            <p:cNvSpPr/>
            <p:nvPr/>
          </p:nvSpPr>
          <p:spPr>
            <a:xfrm>
              <a:off x="2498237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t1565"/>
            <p:cNvSpPr/>
            <p:nvPr/>
          </p:nvSpPr>
          <p:spPr>
            <a:xfrm>
              <a:off x="2836248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t1566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t1567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t1568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t1569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t1570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t1571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t1572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t1573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t1574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t1575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t1576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t1577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t1578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t1579"/>
            <p:cNvSpPr/>
            <p:nvPr/>
          </p:nvSpPr>
          <p:spPr>
            <a:xfrm>
              <a:off x="3763289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t1580"/>
            <p:cNvSpPr/>
            <p:nvPr/>
          </p:nvSpPr>
          <p:spPr>
            <a:xfrm>
              <a:off x="3293119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t1581"/>
            <p:cNvSpPr/>
            <p:nvPr/>
          </p:nvSpPr>
          <p:spPr>
            <a:xfrm>
              <a:off x="3326328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t1582"/>
            <p:cNvSpPr/>
            <p:nvPr/>
          </p:nvSpPr>
          <p:spPr>
            <a:xfrm>
              <a:off x="2735233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t1583"/>
            <p:cNvSpPr/>
            <p:nvPr/>
          </p:nvSpPr>
          <p:spPr>
            <a:xfrm>
              <a:off x="2485528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t1584"/>
            <p:cNvSpPr/>
            <p:nvPr/>
          </p:nvSpPr>
          <p:spPr>
            <a:xfrm>
              <a:off x="279840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t1585"/>
            <p:cNvSpPr/>
            <p:nvPr/>
          </p:nvSpPr>
          <p:spPr>
            <a:xfrm>
              <a:off x="2680099" y="444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t1586"/>
            <p:cNvSpPr/>
            <p:nvPr/>
          </p:nvSpPr>
          <p:spPr>
            <a:xfrm>
              <a:off x="3222480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t1587"/>
            <p:cNvSpPr/>
            <p:nvPr/>
          </p:nvSpPr>
          <p:spPr>
            <a:xfrm>
              <a:off x="3184329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t1588"/>
            <p:cNvSpPr/>
            <p:nvPr/>
          </p:nvSpPr>
          <p:spPr>
            <a:xfrm>
              <a:off x="2991378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t1589"/>
            <p:cNvSpPr/>
            <p:nvPr/>
          </p:nvSpPr>
          <p:spPr>
            <a:xfrm>
              <a:off x="2817116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t1590"/>
            <p:cNvSpPr/>
            <p:nvPr/>
          </p:nvSpPr>
          <p:spPr>
            <a:xfrm>
              <a:off x="2909796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t1591"/>
            <p:cNvSpPr/>
            <p:nvPr/>
          </p:nvSpPr>
          <p:spPr>
            <a:xfrm>
              <a:off x="2533298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t1592"/>
            <p:cNvSpPr/>
            <p:nvPr/>
          </p:nvSpPr>
          <p:spPr>
            <a:xfrm>
              <a:off x="3455034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t1593"/>
            <p:cNvSpPr/>
            <p:nvPr/>
          </p:nvSpPr>
          <p:spPr>
            <a:xfrm>
              <a:off x="2417978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t1594"/>
            <p:cNvSpPr/>
            <p:nvPr/>
          </p:nvSpPr>
          <p:spPr>
            <a:xfrm>
              <a:off x="3391977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t1595"/>
            <p:cNvSpPr/>
            <p:nvPr/>
          </p:nvSpPr>
          <p:spPr>
            <a:xfrm>
              <a:off x="2173457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t1596"/>
            <p:cNvSpPr/>
            <p:nvPr/>
          </p:nvSpPr>
          <p:spPr>
            <a:xfrm>
              <a:off x="2398810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t1597"/>
            <p:cNvSpPr/>
            <p:nvPr/>
          </p:nvSpPr>
          <p:spPr>
            <a:xfrm>
              <a:off x="3065850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t1598"/>
            <p:cNvSpPr/>
            <p:nvPr/>
          </p:nvSpPr>
          <p:spPr>
            <a:xfrm>
              <a:off x="2674809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t1599"/>
            <p:cNvSpPr/>
            <p:nvPr/>
          </p:nvSpPr>
          <p:spPr>
            <a:xfrm>
              <a:off x="307113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t1600"/>
            <p:cNvSpPr/>
            <p:nvPr/>
          </p:nvSpPr>
          <p:spPr>
            <a:xfrm>
              <a:off x="3157785" y="327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t1601"/>
            <p:cNvSpPr/>
            <p:nvPr/>
          </p:nvSpPr>
          <p:spPr>
            <a:xfrm>
              <a:off x="2958563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t1602"/>
            <p:cNvSpPr/>
            <p:nvPr/>
          </p:nvSpPr>
          <p:spPr>
            <a:xfrm>
              <a:off x="2574198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t1603"/>
            <p:cNvSpPr/>
            <p:nvPr/>
          </p:nvSpPr>
          <p:spPr>
            <a:xfrm>
              <a:off x="2382697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t1604"/>
            <p:cNvSpPr/>
            <p:nvPr/>
          </p:nvSpPr>
          <p:spPr>
            <a:xfrm>
              <a:off x="2411281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t1605"/>
            <p:cNvSpPr/>
            <p:nvPr/>
          </p:nvSpPr>
          <p:spPr>
            <a:xfrm>
              <a:off x="244120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t1606"/>
            <p:cNvSpPr/>
            <p:nvPr/>
          </p:nvSpPr>
          <p:spPr>
            <a:xfrm>
              <a:off x="2232120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t1607"/>
            <p:cNvSpPr/>
            <p:nvPr/>
          </p:nvSpPr>
          <p:spPr>
            <a:xfrm>
              <a:off x="2538416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t1608"/>
            <p:cNvSpPr/>
            <p:nvPr/>
          </p:nvSpPr>
          <p:spPr>
            <a:xfrm>
              <a:off x="2715073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t1609"/>
            <p:cNvSpPr/>
            <p:nvPr/>
          </p:nvSpPr>
          <p:spPr>
            <a:xfrm>
              <a:off x="2386605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t1610"/>
            <p:cNvSpPr/>
            <p:nvPr/>
          </p:nvSpPr>
          <p:spPr>
            <a:xfrm>
              <a:off x="3704464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t1611"/>
            <p:cNvSpPr/>
            <p:nvPr/>
          </p:nvSpPr>
          <p:spPr>
            <a:xfrm>
              <a:off x="4128987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t1612"/>
            <p:cNvSpPr/>
            <p:nvPr/>
          </p:nvSpPr>
          <p:spPr>
            <a:xfrm>
              <a:off x="3675903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t1613"/>
            <p:cNvSpPr/>
            <p:nvPr/>
          </p:nvSpPr>
          <p:spPr>
            <a:xfrm>
              <a:off x="255680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t1614"/>
            <p:cNvSpPr/>
            <p:nvPr/>
          </p:nvSpPr>
          <p:spPr>
            <a:xfrm>
              <a:off x="4324185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t1615"/>
            <p:cNvSpPr/>
            <p:nvPr/>
          </p:nvSpPr>
          <p:spPr>
            <a:xfrm>
              <a:off x="4280949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t1616"/>
            <p:cNvSpPr/>
            <p:nvPr/>
          </p:nvSpPr>
          <p:spPr>
            <a:xfrm>
              <a:off x="4280949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t1617"/>
            <p:cNvSpPr/>
            <p:nvPr/>
          </p:nvSpPr>
          <p:spPr>
            <a:xfrm>
              <a:off x="227488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t1618"/>
            <p:cNvSpPr/>
            <p:nvPr/>
          </p:nvSpPr>
          <p:spPr>
            <a:xfrm>
              <a:off x="2490386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t1619"/>
            <p:cNvSpPr/>
            <p:nvPr/>
          </p:nvSpPr>
          <p:spPr>
            <a:xfrm>
              <a:off x="2191873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t1620"/>
            <p:cNvSpPr/>
            <p:nvPr/>
          </p:nvSpPr>
          <p:spPr>
            <a:xfrm>
              <a:off x="2257331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t1621"/>
            <p:cNvSpPr/>
            <p:nvPr/>
          </p:nvSpPr>
          <p:spPr>
            <a:xfrm>
              <a:off x="2963889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t1622"/>
            <p:cNvSpPr/>
            <p:nvPr/>
          </p:nvSpPr>
          <p:spPr>
            <a:xfrm>
              <a:off x="2885342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t1623"/>
            <p:cNvSpPr/>
            <p:nvPr/>
          </p:nvSpPr>
          <p:spPr>
            <a:xfrm>
              <a:off x="2819576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t1624"/>
            <p:cNvSpPr/>
            <p:nvPr/>
          </p:nvSpPr>
          <p:spPr>
            <a:xfrm>
              <a:off x="2701080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t1625"/>
            <p:cNvSpPr/>
            <p:nvPr/>
          </p:nvSpPr>
          <p:spPr>
            <a:xfrm>
              <a:off x="2156420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t1626"/>
            <p:cNvSpPr/>
            <p:nvPr/>
          </p:nvSpPr>
          <p:spPr>
            <a:xfrm>
              <a:off x="2800606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t1627"/>
            <p:cNvSpPr/>
            <p:nvPr/>
          </p:nvSpPr>
          <p:spPr>
            <a:xfrm>
              <a:off x="2147476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t1628"/>
            <p:cNvSpPr/>
            <p:nvPr/>
          </p:nvSpPr>
          <p:spPr>
            <a:xfrm>
              <a:off x="1627201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t1629"/>
            <p:cNvSpPr/>
            <p:nvPr/>
          </p:nvSpPr>
          <p:spPr>
            <a:xfrm>
              <a:off x="2303576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t1630"/>
            <p:cNvSpPr/>
            <p:nvPr/>
          </p:nvSpPr>
          <p:spPr>
            <a:xfrm>
              <a:off x="2370239" y="284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t1631"/>
            <p:cNvSpPr/>
            <p:nvPr/>
          </p:nvSpPr>
          <p:spPr>
            <a:xfrm>
              <a:off x="2213889" y="3162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t1632"/>
            <p:cNvSpPr/>
            <p:nvPr/>
          </p:nvSpPr>
          <p:spPr>
            <a:xfrm>
              <a:off x="228426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t1633"/>
            <p:cNvSpPr/>
            <p:nvPr/>
          </p:nvSpPr>
          <p:spPr>
            <a:xfrm>
              <a:off x="2150019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t1634"/>
            <p:cNvSpPr/>
            <p:nvPr/>
          </p:nvSpPr>
          <p:spPr>
            <a:xfrm>
              <a:off x="1885184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t1635"/>
            <p:cNvSpPr/>
            <p:nvPr/>
          </p:nvSpPr>
          <p:spPr>
            <a:xfrm>
              <a:off x="2101970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t1636"/>
            <p:cNvSpPr/>
            <p:nvPr/>
          </p:nvSpPr>
          <p:spPr>
            <a:xfrm>
              <a:off x="2747448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t1637"/>
            <p:cNvSpPr/>
            <p:nvPr/>
          </p:nvSpPr>
          <p:spPr>
            <a:xfrm>
              <a:off x="2713548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t1638"/>
            <p:cNvSpPr/>
            <p:nvPr/>
          </p:nvSpPr>
          <p:spPr>
            <a:xfrm>
              <a:off x="2037989" y="2766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t1639"/>
            <p:cNvSpPr/>
            <p:nvPr/>
          </p:nvSpPr>
          <p:spPr>
            <a:xfrm>
              <a:off x="2484425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t1640"/>
            <p:cNvSpPr/>
            <p:nvPr/>
          </p:nvSpPr>
          <p:spPr>
            <a:xfrm>
              <a:off x="2788767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t1641"/>
            <p:cNvSpPr/>
            <p:nvPr/>
          </p:nvSpPr>
          <p:spPr>
            <a:xfrm>
              <a:off x="287724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t1642"/>
            <p:cNvSpPr/>
            <p:nvPr/>
          </p:nvSpPr>
          <p:spPr>
            <a:xfrm>
              <a:off x="2708888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t1643"/>
            <p:cNvSpPr/>
            <p:nvPr/>
          </p:nvSpPr>
          <p:spPr>
            <a:xfrm>
              <a:off x="280113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t1644"/>
            <p:cNvSpPr/>
            <p:nvPr/>
          </p:nvSpPr>
          <p:spPr>
            <a:xfrm>
              <a:off x="210976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t1645"/>
            <p:cNvSpPr/>
            <p:nvPr/>
          </p:nvSpPr>
          <p:spPr>
            <a:xfrm>
              <a:off x="2617437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t1646"/>
            <p:cNvSpPr/>
            <p:nvPr/>
          </p:nvSpPr>
          <p:spPr>
            <a:xfrm>
              <a:off x="2729662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t1647"/>
            <p:cNvSpPr/>
            <p:nvPr/>
          </p:nvSpPr>
          <p:spPr>
            <a:xfrm>
              <a:off x="1786591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t1648"/>
            <p:cNvSpPr/>
            <p:nvPr/>
          </p:nvSpPr>
          <p:spPr>
            <a:xfrm>
              <a:off x="2727946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t1649"/>
            <p:cNvSpPr/>
            <p:nvPr/>
          </p:nvSpPr>
          <p:spPr>
            <a:xfrm>
              <a:off x="2545157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t1650"/>
            <p:cNvSpPr/>
            <p:nvPr/>
          </p:nvSpPr>
          <p:spPr>
            <a:xfrm>
              <a:off x="2531514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t1651"/>
            <p:cNvSpPr/>
            <p:nvPr/>
          </p:nvSpPr>
          <p:spPr>
            <a:xfrm>
              <a:off x="2452649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t1652"/>
            <p:cNvSpPr/>
            <p:nvPr/>
          </p:nvSpPr>
          <p:spPr>
            <a:xfrm>
              <a:off x="2424083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t1653"/>
            <p:cNvSpPr/>
            <p:nvPr/>
          </p:nvSpPr>
          <p:spPr>
            <a:xfrm>
              <a:off x="2042435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t1654"/>
            <p:cNvSpPr/>
            <p:nvPr/>
          </p:nvSpPr>
          <p:spPr>
            <a:xfrm>
              <a:off x="2579978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t1655"/>
            <p:cNvSpPr/>
            <p:nvPr/>
          </p:nvSpPr>
          <p:spPr>
            <a:xfrm>
              <a:off x="2334984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t1656"/>
            <p:cNvSpPr/>
            <p:nvPr/>
          </p:nvSpPr>
          <p:spPr>
            <a:xfrm>
              <a:off x="2751323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t1657"/>
            <p:cNvSpPr/>
            <p:nvPr/>
          </p:nvSpPr>
          <p:spPr>
            <a:xfrm>
              <a:off x="2796905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t1658"/>
            <p:cNvSpPr/>
            <p:nvPr/>
          </p:nvSpPr>
          <p:spPr>
            <a:xfrm>
              <a:off x="3311137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t1659"/>
            <p:cNvSpPr/>
            <p:nvPr/>
          </p:nvSpPr>
          <p:spPr>
            <a:xfrm>
              <a:off x="2373351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t1660"/>
            <p:cNvSpPr/>
            <p:nvPr/>
          </p:nvSpPr>
          <p:spPr>
            <a:xfrm>
              <a:off x="2484356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t1661"/>
            <p:cNvSpPr/>
            <p:nvPr/>
          </p:nvSpPr>
          <p:spPr>
            <a:xfrm>
              <a:off x="3105420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t1662"/>
            <p:cNvSpPr/>
            <p:nvPr/>
          </p:nvSpPr>
          <p:spPr>
            <a:xfrm>
              <a:off x="2342049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t1663"/>
            <p:cNvSpPr/>
            <p:nvPr/>
          </p:nvSpPr>
          <p:spPr>
            <a:xfrm>
              <a:off x="2465093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t1664"/>
            <p:cNvSpPr/>
            <p:nvPr/>
          </p:nvSpPr>
          <p:spPr>
            <a:xfrm>
              <a:off x="2349055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t1665"/>
            <p:cNvSpPr/>
            <p:nvPr/>
          </p:nvSpPr>
          <p:spPr>
            <a:xfrm>
              <a:off x="229994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t1666"/>
            <p:cNvSpPr/>
            <p:nvPr/>
          </p:nvSpPr>
          <p:spPr>
            <a:xfrm>
              <a:off x="3048600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t1667"/>
            <p:cNvSpPr/>
            <p:nvPr/>
          </p:nvSpPr>
          <p:spPr>
            <a:xfrm>
              <a:off x="266938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t1668"/>
            <p:cNvSpPr/>
            <p:nvPr/>
          </p:nvSpPr>
          <p:spPr>
            <a:xfrm>
              <a:off x="2780005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t1669"/>
            <p:cNvSpPr/>
            <p:nvPr/>
          </p:nvSpPr>
          <p:spPr>
            <a:xfrm>
              <a:off x="2317854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t1670"/>
            <p:cNvSpPr/>
            <p:nvPr/>
          </p:nvSpPr>
          <p:spPr>
            <a:xfrm>
              <a:off x="2497144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t1671"/>
            <p:cNvSpPr/>
            <p:nvPr/>
          </p:nvSpPr>
          <p:spPr>
            <a:xfrm>
              <a:off x="2727190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t1672"/>
            <p:cNvSpPr/>
            <p:nvPr/>
          </p:nvSpPr>
          <p:spPr>
            <a:xfrm>
              <a:off x="201678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t1673"/>
            <p:cNvSpPr/>
            <p:nvPr/>
          </p:nvSpPr>
          <p:spPr>
            <a:xfrm>
              <a:off x="2488760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t1674"/>
            <p:cNvSpPr/>
            <p:nvPr/>
          </p:nvSpPr>
          <p:spPr>
            <a:xfrm>
              <a:off x="2074339" y="532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t1675"/>
            <p:cNvSpPr/>
            <p:nvPr/>
          </p:nvSpPr>
          <p:spPr>
            <a:xfrm>
              <a:off x="200165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t1676"/>
            <p:cNvSpPr/>
            <p:nvPr/>
          </p:nvSpPr>
          <p:spPr>
            <a:xfrm>
              <a:off x="2209181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t1677"/>
            <p:cNvSpPr/>
            <p:nvPr/>
          </p:nvSpPr>
          <p:spPr>
            <a:xfrm>
              <a:off x="1778668" y="53576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t1678"/>
            <p:cNvSpPr/>
            <p:nvPr/>
          </p:nvSpPr>
          <p:spPr>
            <a:xfrm>
              <a:off x="2552009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t1679"/>
            <p:cNvSpPr/>
            <p:nvPr/>
          </p:nvSpPr>
          <p:spPr>
            <a:xfrm>
              <a:off x="2396145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t1680"/>
            <p:cNvSpPr/>
            <p:nvPr/>
          </p:nvSpPr>
          <p:spPr>
            <a:xfrm>
              <a:off x="2861474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t1681"/>
            <p:cNvSpPr/>
            <p:nvPr/>
          </p:nvSpPr>
          <p:spPr>
            <a:xfrm>
              <a:off x="260130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t1682"/>
            <p:cNvSpPr/>
            <p:nvPr/>
          </p:nvSpPr>
          <p:spPr>
            <a:xfrm>
              <a:off x="2599687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t1683"/>
            <p:cNvSpPr/>
            <p:nvPr/>
          </p:nvSpPr>
          <p:spPr>
            <a:xfrm>
              <a:off x="2272428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t1684"/>
            <p:cNvSpPr/>
            <p:nvPr/>
          </p:nvSpPr>
          <p:spPr>
            <a:xfrm>
              <a:off x="2333943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t1685"/>
            <p:cNvSpPr/>
            <p:nvPr/>
          </p:nvSpPr>
          <p:spPr>
            <a:xfrm>
              <a:off x="2734985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t1686"/>
            <p:cNvSpPr/>
            <p:nvPr/>
          </p:nvSpPr>
          <p:spPr>
            <a:xfrm>
              <a:off x="2402178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t1687"/>
            <p:cNvSpPr/>
            <p:nvPr/>
          </p:nvSpPr>
          <p:spPr>
            <a:xfrm>
              <a:off x="189455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t1688"/>
            <p:cNvSpPr/>
            <p:nvPr/>
          </p:nvSpPr>
          <p:spPr>
            <a:xfrm>
              <a:off x="2635038" y="284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t1689"/>
            <p:cNvSpPr/>
            <p:nvPr/>
          </p:nvSpPr>
          <p:spPr>
            <a:xfrm>
              <a:off x="1935403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t1690"/>
            <p:cNvSpPr/>
            <p:nvPr/>
          </p:nvSpPr>
          <p:spPr>
            <a:xfrm>
              <a:off x="2409290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t1691"/>
            <p:cNvSpPr/>
            <p:nvPr/>
          </p:nvSpPr>
          <p:spPr>
            <a:xfrm>
              <a:off x="2301148" y="3633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t1692"/>
            <p:cNvSpPr/>
            <p:nvPr/>
          </p:nvSpPr>
          <p:spPr>
            <a:xfrm>
              <a:off x="207453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t1693"/>
            <p:cNvSpPr/>
            <p:nvPr/>
          </p:nvSpPr>
          <p:spPr>
            <a:xfrm>
              <a:off x="3008562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t1694"/>
            <p:cNvSpPr/>
            <p:nvPr/>
          </p:nvSpPr>
          <p:spPr>
            <a:xfrm>
              <a:off x="2265311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t1695"/>
            <p:cNvSpPr/>
            <p:nvPr/>
          </p:nvSpPr>
          <p:spPr>
            <a:xfrm>
              <a:off x="2445159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t1696"/>
            <p:cNvSpPr/>
            <p:nvPr/>
          </p:nvSpPr>
          <p:spPr>
            <a:xfrm>
              <a:off x="235543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t1697"/>
            <p:cNvSpPr/>
            <p:nvPr/>
          </p:nvSpPr>
          <p:spPr>
            <a:xfrm>
              <a:off x="2430958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t1698"/>
            <p:cNvSpPr/>
            <p:nvPr/>
          </p:nvSpPr>
          <p:spPr>
            <a:xfrm>
              <a:off x="2794944" y="3156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t1699"/>
            <p:cNvSpPr/>
            <p:nvPr/>
          </p:nvSpPr>
          <p:spPr>
            <a:xfrm>
              <a:off x="2200099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t1700"/>
            <p:cNvSpPr/>
            <p:nvPr/>
          </p:nvSpPr>
          <p:spPr>
            <a:xfrm>
              <a:off x="2142519" y="26358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t1701"/>
            <p:cNvSpPr/>
            <p:nvPr/>
          </p:nvSpPr>
          <p:spPr>
            <a:xfrm>
              <a:off x="255865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t1702"/>
            <p:cNvSpPr/>
            <p:nvPr/>
          </p:nvSpPr>
          <p:spPr>
            <a:xfrm>
              <a:off x="239686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t1703"/>
            <p:cNvSpPr/>
            <p:nvPr/>
          </p:nvSpPr>
          <p:spPr>
            <a:xfrm>
              <a:off x="3101115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t1704"/>
            <p:cNvSpPr/>
            <p:nvPr/>
          </p:nvSpPr>
          <p:spPr>
            <a:xfrm>
              <a:off x="2821473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t1705"/>
            <p:cNvSpPr/>
            <p:nvPr/>
          </p:nvSpPr>
          <p:spPr>
            <a:xfrm>
              <a:off x="2344214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t1706"/>
            <p:cNvSpPr/>
            <p:nvPr/>
          </p:nvSpPr>
          <p:spPr>
            <a:xfrm>
              <a:off x="2164293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t1707"/>
            <p:cNvSpPr/>
            <p:nvPr/>
          </p:nvSpPr>
          <p:spPr>
            <a:xfrm>
              <a:off x="2821724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t1708"/>
            <p:cNvSpPr/>
            <p:nvPr/>
          </p:nvSpPr>
          <p:spPr>
            <a:xfrm>
              <a:off x="3612490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t1709"/>
            <p:cNvSpPr/>
            <p:nvPr/>
          </p:nvSpPr>
          <p:spPr>
            <a:xfrm>
              <a:off x="2283341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t1710"/>
            <p:cNvSpPr/>
            <p:nvPr/>
          </p:nvSpPr>
          <p:spPr>
            <a:xfrm>
              <a:off x="2283654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t1711"/>
            <p:cNvSpPr/>
            <p:nvPr/>
          </p:nvSpPr>
          <p:spPr>
            <a:xfrm>
              <a:off x="2282943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t1712"/>
            <p:cNvSpPr/>
            <p:nvPr/>
          </p:nvSpPr>
          <p:spPr>
            <a:xfrm>
              <a:off x="3140984" y="263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t1713"/>
            <p:cNvSpPr/>
            <p:nvPr/>
          </p:nvSpPr>
          <p:spPr>
            <a:xfrm>
              <a:off x="2255905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t1714"/>
            <p:cNvSpPr/>
            <p:nvPr/>
          </p:nvSpPr>
          <p:spPr>
            <a:xfrm>
              <a:off x="2258049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t1715"/>
            <p:cNvSpPr/>
            <p:nvPr/>
          </p:nvSpPr>
          <p:spPr>
            <a:xfrm>
              <a:off x="2150465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t1716"/>
            <p:cNvSpPr/>
            <p:nvPr/>
          </p:nvSpPr>
          <p:spPr>
            <a:xfrm>
              <a:off x="2242014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t1717"/>
            <p:cNvSpPr/>
            <p:nvPr/>
          </p:nvSpPr>
          <p:spPr>
            <a:xfrm>
              <a:off x="2744181" y="4834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t1718"/>
            <p:cNvSpPr/>
            <p:nvPr/>
          </p:nvSpPr>
          <p:spPr>
            <a:xfrm>
              <a:off x="222352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t1719"/>
            <p:cNvSpPr/>
            <p:nvPr/>
          </p:nvSpPr>
          <p:spPr>
            <a:xfrm>
              <a:off x="2344149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t1720"/>
            <p:cNvSpPr/>
            <p:nvPr/>
          </p:nvSpPr>
          <p:spPr>
            <a:xfrm>
              <a:off x="231967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t1721"/>
            <p:cNvSpPr/>
            <p:nvPr/>
          </p:nvSpPr>
          <p:spPr>
            <a:xfrm>
              <a:off x="2715998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t1722"/>
            <p:cNvSpPr/>
            <p:nvPr/>
          </p:nvSpPr>
          <p:spPr>
            <a:xfrm>
              <a:off x="2827791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t1723"/>
            <p:cNvSpPr/>
            <p:nvPr/>
          </p:nvSpPr>
          <p:spPr>
            <a:xfrm>
              <a:off x="3162322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t1724"/>
            <p:cNvSpPr/>
            <p:nvPr/>
          </p:nvSpPr>
          <p:spPr>
            <a:xfrm>
              <a:off x="293356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t1725"/>
            <p:cNvSpPr/>
            <p:nvPr/>
          </p:nvSpPr>
          <p:spPr>
            <a:xfrm>
              <a:off x="2440536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t1726"/>
            <p:cNvSpPr/>
            <p:nvPr/>
          </p:nvSpPr>
          <p:spPr>
            <a:xfrm>
              <a:off x="2252410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t1727"/>
            <p:cNvSpPr/>
            <p:nvPr/>
          </p:nvSpPr>
          <p:spPr>
            <a:xfrm>
              <a:off x="2156474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t1728"/>
            <p:cNvSpPr/>
            <p:nvPr/>
          </p:nvSpPr>
          <p:spPr>
            <a:xfrm>
              <a:off x="1485893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t1729"/>
            <p:cNvSpPr/>
            <p:nvPr/>
          </p:nvSpPr>
          <p:spPr>
            <a:xfrm>
              <a:off x="1970877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t1730"/>
            <p:cNvSpPr/>
            <p:nvPr/>
          </p:nvSpPr>
          <p:spPr>
            <a:xfrm>
              <a:off x="2792328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t1731"/>
            <p:cNvSpPr/>
            <p:nvPr/>
          </p:nvSpPr>
          <p:spPr>
            <a:xfrm>
              <a:off x="284290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t1732"/>
            <p:cNvSpPr/>
            <p:nvPr/>
          </p:nvSpPr>
          <p:spPr>
            <a:xfrm>
              <a:off x="2618860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t1733"/>
            <p:cNvSpPr/>
            <p:nvPr/>
          </p:nvSpPr>
          <p:spPr>
            <a:xfrm>
              <a:off x="2421686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t1734"/>
            <p:cNvSpPr/>
            <p:nvPr/>
          </p:nvSpPr>
          <p:spPr>
            <a:xfrm>
              <a:off x="2512029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t1735"/>
            <p:cNvSpPr/>
            <p:nvPr/>
          </p:nvSpPr>
          <p:spPr>
            <a:xfrm>
              <a:off x="2481633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t1736"/>
            <p:cNvSpPr/>
            <p:nvPr/>
          </p:nvSpPr>
          <p:spPr>
            <a:xfrm>
              <a:off x="2197535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t1737"/>
            <p:cNvSpPr/>
            <p:nvPr/>
          </p:nvSpPr>
          <p:spPr>
            <a:xfrm>
              <a:off x="2294521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t1738"/>
            <p:cNvSpPr/>
            <p:nvPr/>
          </p:nvSpPr>
          <p:spPr>
            <a:xfrm>
              <a:off x="2296226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t1739"/>
            <p:cNvSpPr/>
            <p:nvPr/>
          </p:nvSpPr>
          <p:spPr>
            <a:xfrm>
              <a:off x="2915568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t1740"/>
            <p:cNvSpPr/>
            <p:nvPr/>
          </p:nvSpPr>
          <p:spPr>
            <a:xfrm>
              <a:off x="2629778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t1741"/>
            <p:cNvSpPr/>
            <p:nvPr/>
          </p:nvSpPr>
          <p:spPr>
            <a:xfrm>
              <a:off x="2399180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t1742"/>
            <p:cNvSpPr/>
            <p:nvPr/>
          </p:nvSpPr>
          <p:spPr>
            <a:xfrm>
              <a:off x="3112209" y="2687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t1743"/>
            <p:cNvSpPr/>
            <p:nvPr/>
          </p:nvSpPr>
          <p:spPr>
            <a:xfrm>
              <a:off x="2559641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t1744"/>
            <p:cNvSpPr/>
            <p:nvPr/>
          </p:nvSpPr>
          <p:spPr>
            <a:xfrm>
              <a:off x="2274207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t1745"/>
            <p:cNvSpPr/>
            <p:nvPr/>
          </p:nvSpPr>
          <p:spPr>
            <a:xfrm>
              <a:off x="2835667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t1746"/>
            <p:cNvSpPr/>
            <p:nvPr/>
          </p:nvSpPr>
          <p:spPr>
            <a:xfrm>
              <a:off x="2272569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t1747"/>
            <p:cNvSpPr/>
            <p:nvPr/>
          </p:nvSpPr>
          <p:spPr>
            <a:xfrm>
              <a:off x="2428346" y="360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t1748"/>
            <p:cNvSpPr/>
            <p:nvPr/>
          </p:nvSpPr>
          <p:spPr>
            <a:xfrm>
              <a:off x="2534494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t1749"/>
            <p:cNvSpPr/>
            <p:nvPr/>
          </p:nvSpPr>
          <p:spPr>
            <a:xfrm>
              <a:off x="252295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t1750"/>
            <p:cNvSpPr/>
            <p:nvPr/>
          </p:nvSpPr>
          <p:spPr>
            <a:xfrm>
              <a:off x="2689935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t1751"/>
            <p:cNvSpPr/>
            <p:nvPr/>
          </p:nvSpPr>
          <p:spPr>
            <a:xfrm>
              <a:off x="2514521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t1752"/>
            <p:cNvSpPr/>
            <p:nvPr/>
          </p:nvSpPr>
          <p:spPr>
            <a:xfrm>
              <a:off x="248110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t1753"/>
            <p:cNvSpPr/>
            <p:nvPr/>
          </p:nvSpPr>
          <p:spPr>
            <a:xfrm>
              <a:off x="1536994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t1754"/>
            <p:cNvSpPr/>
            <p:nvPr/>
          </p:nvSpPr>
          <p:spPr>
            <a:xfrm>
              <a:off x="2807209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t1755"/>
            <p:cNvSpPr/>
            <p:nvPr/>
          </p:nvSpPr>
          <p:spPr>
            <a:xfrm>
              <a:off x="2723736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t1756"/>
            <p:cNvSpPr/>
            <p:nvPr/>
          </p:nvSpPr>
          <p:spPr>
            <a:xfrm>
              <a:off x="2479059" y="4069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t1757"/>
            <p:cNvSpPr/>
            <p:nvPr/>
          </p:nvSpPr>
          <p:spPr>
            <a:xfrm>
              <a:off x="2312766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t1758"/>
            <p:cNvSpPr/>
            <p:nvPr/>
          </p:nvSpPr>
          <p:spPr>
            <a:xfrm>
              <a:off x="2285457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t1759"/>
            <p:cNvSpPr/>
            <p:nvPr/>
          </p:nvSpPr>
          <p:spPr>
            <a:xfrm>
              <a:off x="2717680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t1760"/>
            <p:cNvSpPr/>
            <p:nvPr/>
          </p:nvSpPr>
          <p:spPr>
            <a:xfrm>
              <a:off x="2480075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t1761"/>
            <p:cNvSpPr/>
            <p:nvPr/>
          </p:nvSpPr>
          <p:spPr>
            <a:xfrm>
              <a:off x="2529198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t1762"/>
            <p:cNvSpPr/>
            <p:nvPr/>
          </p:nvSpPr>
          <p:spPr>
            <a:xfrm>
              <a:off x="2075814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t1763"/>
            <p:cNvSpPr/>
            <p:nvPr/>
          </p:nvSpPr>
          <p:spPr>
            <a:xfrm>
              <a:off x="2510064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t1764"/>
            <p:cNvSpPr/>
            <p:nvPr/>
          </p:nvSpPr>
          <p:spPr>
            <a:xfrm>
              <a:off x="217426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t1765"/>
            <p:cNvSpPr/>
            <p:nvPr/>
          </p:nvSpPr>
          <p:spPr>
            <a:xfrm>
              <a:off x="2417420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t1766"/>
            <p:cNvSpPr/>
            <p:nvPr/>
          </p:nvSpPr>
          <p:spPr>
            <a:xfrm>
              <a:off x="242864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t1767"/>
            <p:cNvSpPr/>
            <p:nvPr/>
          </p:nvSpPr>
          <p:spPr>
            <a:xfrm>
              <a:off x="2206620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t1768"/>
            <p:cNvSpPr/>
            <p:nvPr/>
          </p:nvSpPr>
          <p:spPr>
            <a:xfrm>
              <a:off x="2262798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t1769"/>
            <p:cNvSpPr/>
            <p:nvPr/>
          </p:nvSpPr>
          <p:spPr>
            <a:xfrm>
              <a:off x="2102639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t1770"/>
            <p:cNvSpPr/>
            <p:nvPr/>
          </p:nvSpPr>
          <p:spPr>
            <a:xfrm>
              <a:off x="2574336" y="3214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t1771"/>
            <p:cNvSpPr/>
            <p:nvPr/>
          </p:nvSpPr>
          <p:spPr>
            <a:xfrm>
              <a:off x="2545688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t1772"/>
            <p:cNvSpPr/>
            <p:nvPr/>
          </p:nvSpPr>
          <p:spPr>
            <a:xfrm>
              <a:off x="2003163" y="3583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t1773"/>
            <p:cNvSpPr/>
            <p:nvPr/>
          </p:nvSpPr>
          <p:spPr>
            <a:xfrm>
              <a:off x="2324404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t1774"/>
            <p:cNvSpPr/>
            <p:nvPr/>
          </p:nvSpPr>
          <p:spPr>
            <a:xfrm>
              <a:off x="214060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t1775"/>
            <p:cNvSpPr/>
            <p:nvPr/>
          </p:nvSpPr>
          <p:spPr>
            <a:xfrm>
              <a:off x="2659809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t1776"/>
            <p:cNvSpPr/>
            <p:nvPr/>
          </p:nvSpPr>
          <p:spPr>
            <a:xfrm>
              <a:off x="2742378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t1777"/>
            <p:cNvSpPr/>
            <p:nvPr/>
          </p:nvSpPr>
          <p:spPr>
            <a:xfrm>
              <a:off x="260270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t1778"/>
            <p:cNvSpPr/>
            <p:nvPr/>
          </p:nvSpPr>
          <p:spPr>
            <a:xfrm>
              <a:off x="2435440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1779"/>
            <p:cNvSpPr/>
            <p:nvPr/>
          </p:nvSpPr>
          <p:spPr>
            <a:xfrm>
              <a:off x="2263443" y="31381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1780"/>
            <p:cNvSpPr/>
            <p:nvPr/>
          </p:nvSpPr>
          <p:spPr>
            <a:xfrm>
              <a:off x="226978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1781"/>
            <p:cNvSpPr/>
            <p:nvPr/>
          </p:nvSpPr>
          <p:spPr>
            <a:xfrm>
              <a:off x="339344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1782"/>
            <p:cNvSpPr/>
            <p:nvPr/>
          </p:nvSpPr>
          <p:spPr>
            <a:xfrm>
              <a:off x="230692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1783"/>
            <p:cNvSpPr/>
            <p:nvPr/>
          </p:nvSpPr>
          <p:spPr>
            <a:xfrm>
              <a:off x="2410320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1784"/>
            <p:cNvSpPr/>
            <p:nvPr/>
          </p:nvSpPr>
          <p:spPr>
            <a:xfrm>
              <a:off x="2338737" y="4443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1785"/>
            <p:cNvSpPr/>
            <p:nvPr/>
          </p:nvSpPr>
          <p:spPr>
            <a:xfrm>
              <a:off x="2217305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1786"/>
            <p:cNvSpPr/>
            <p:nvPr/>
          </p:nvSpPr>
          <p:spPr>
            <a:xfrm>
              <a:off x="2463901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1787"/>
            <p:cNvSpPr/>
            <p:nvPr/>
          </p:nvSpPr>
          <p:spPr>
            <a:xfrm>
              <a:off x="2355523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1788"/>
            <p:cNvSpPr/>
            <p:nvPr/>
          </p:nvSpPr>
          <p:spPr>
            <a:xfrm>
              <a:off x="224683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1789"/>
            <p:cNvSpPr/>
            <p:nvPr/>
          </p:nvSpPr>
          <p:spPr>
            <a:xfrm>
              <a:off x="2471343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1790"/>
            <p:cNvSpPr/>
            <p:nvPr/>
          </p:nvSpPr>
          <p:spPr>
            <a:xfrm>
              <a:off x="2545336" y="3201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1791"/>
            <p:cNvSpPr/>
            <p:nvPr/>
          </p:nvSpPr>
          <p:spPr>
            <a:xfrm>
              <a:off x="2630634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t1792"/>
            <p:cNvSpPr/>
            <p:nvPr/>
          </p:nvSpPr>
          <p:spPr>
            <a:xfrm>
              <a:off x="2728554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t1793"/>
            <p:cNvSpPr/>
            <p:nvPr/>
          </p:nvSpPr>
          <p:spPr>
            <a:xfrm>
              <a:off x="261774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1794"/>
            <p:cNvSpPr/>
            <p:nvPr/>
          </p:nvSpPr>
          <p:spPr>
            <a:xfrm>
              <a:off x="2215309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1795"/>
            <p:cNvSpPr/>
            <p:nvPr/>
          </p:nvSpPr>
          <p:spPr>
            <a:xfrm>
              <a:off x="2647861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1796"/>
            <p:cNvSpPr/>
            <p:nvPr/>
          </p:nvSpPr>
          <p:spPr>
            <a:xfrm>
              <a:off x="2890006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1797"/>
            <p:cNvSpPr/>
            <p:nvPr/>
          </p:nvSpPr>
          <p:spPr>
            <a:xfrm>
              <a:off x="232409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1798"/>
            <p:cNvSpPr/>
            <p:nvPr/>
          </p:nvSpPr>
          <p:spPr>
            <a:xfrm>
              <a:off x="2647402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1799"/>
            <p:cNvSpPr/>
            <p:nvPr/>
          </p:nvSpPr>
          <p:spPr>
            <a:xfrm>
              <a:off x="2665706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1800"/>
            <p:cNvSpPr/>
            <p:nvPr/>
          </p:nvSpPr>
          <p:spPr>
            <a:xfrm>
              <a:off x="2412405" y="3368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1801"/>
            <p:cNvSpPr/>
            <p:nvPr/>
          </p:nvSpPr>
          <p:spPr>
            <a:xfrm>
              <a:off x="2040927" y="4077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1802"/>
            <p:cNvSpPr/>
            <p:nvPr/>
          </p:nvSpPr>
          <p:spPr>
            <a:xfrm>
              <a:off x="1394997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1803"/>
            <p:cNvSpPr/>
            <p:nvPr/>
          </p:nvSpPr>
          <p:spPr>
            <a:xfrm>
              <a:off x="2627546" y="360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1804"/>
            <p:cNvSpPr/>
            <p:nvPr/>
          </p:nvSpPr>
          <p:spPr>
            <a:xfrm>
              <a:off x="2220617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1805"/>
            <p:cNvSpPr/>
            <p:nvPr/>
          </p:nvSpPr>
          <p:spPr>
            <a:xfrm>
              <a:off x="2558781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1806"/>
            <p:cNvSpPr/>
            <p:nvPr/>
          </p:nvSpPr>
          <p:spPr>
            <a:xfrm>
              <a:off x="283950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1807"/>
            <p:cNvSpPr/>
            <p:nvPr/>
          </p:nvSpPr>
          <p:spPr>
            <a:xfrm>
              <a:off x="2651822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1808"/>
            <p:cNvSpPr/>
            <p:nvPr/>
          </p:nvSpPr>
          <p:spPr>
            <a:xfrm>
              <a:off x="2448060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1809"/>
            <p:cNvSpPr/>
            <p:nvPr/>
          </p:nvSpPr>
          <p:spPr>
            <a:xfrm>
              <a:off x="2228855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1810"/>
            <p:cNvSpPr/>
            <p:nvPr/>
          </p:nvSpPr>
          <p:spPr>
            <a:xfrm>
              <a:off x="2732987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1811"/>
            <p:cNvSpPr/>
            <p:nvPr/>
          </p:nvSpPr>
          <p:spPr>
            <a:xfrm>
              <a:off x="2569648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t1812"/>
            <p:cNvSpPr/>
            <p:nvPr/>
          </p:nvSpPr>
          <p:spPr>
            <a:xfrm>
              <a:off x="2463750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t1813"/>
            <p:cNvSpPr/>
            <p:nvPr/>
          </p:nvSpPr>
          <p:spPr>
            <a:xfrm>
              <a:off x="2633932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t1814"/>
            <p:cNvSpPr/>
            <p:nvPr/>
          </p:nvSpPr>
          <p:spPr>
            <a:xfrm>
              <a:off x="2762419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t1815"/>
            <p:cNvSpPr/>
            <p:nvPr/>
          </p:nvSpPr>
          <p:spPr>
            <a:xfrm>
              <a:off x="2204273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t1816"/>
            <p:cNvSpPr/>
            <p:nvPr/>
          </p:nvSpPr>
          <p:spPr>
            <a:xfrm>
              <a:off x="1696687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t1817"/>
            <p:cNvSpPr/>
            <p:nvPr/>
          </p:nvSpPr>
          <p:spPr>
            <a:xfrm>
              <a:off x="220826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t1818"/>
            <p:cNvSpPr/>
            <p:nvPr/>
          </p:nvSpPr>
          <p:spPr>
            <a:xfrm>
              <a:off x="1604727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t1819"/>
            <p:cNvSpPr/>
            <p:nvPr/>
          </p:nvSpPr>
          <p:spPr>
            <a:xfrm>
              <a:off x="2106344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t1820"/>
            <p:cNvSpPr/>
            <p:nvPr/>
          </p:nvSpPr>
          <p:spPr>
            <a:xfrm>
              <a:off x="1999114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t1821"/>
            <p:cNvSpPr/>
            <p:nvPr/>
          </p:nvSpPr>
          <p:spPr>
            <a:xfrm>
              <a:off x="2312745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t1822"/>
            <p:cNvSpPr/>
            <p:nvPr/>
          </p:nvSpPr>
          <p:spPr>
            <a:xfrm>
              <a:off x="2547427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t1823"/>
            <p:cNvSpPr/>
            <p:nvPr/>
          </p:nvSpPr>
          <p:spPr>
            <a:xfrm>
              <a:off x="2166056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t1824"/>
            <p:cNvSpPr/>
            <p:nvPr/>
          </p:nvSpPr>
          <p:spPr>
            <a:xfrm>
              <a:off x="2326614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t1825"/>
            <p:cNvSpPr/>
            <p:nvPr/>
          </p:nvSpPr>
          <p:spPr>
            <a:xfrm>
              <a:off x="3678261" y="3523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t1826"/>
            <p:cNvSpPr/>
            <p:nvPr/>
          </p:nvSpPr>
          <p:spPr>
            <a:xfrm>
              <a:off x="226636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t1827"/>
            <p:cNvSpPr/>
            <p:nvPr/>
          </p:nvSpPr>
          <p:spPr>
            <a:xfrm>
              <a:off x="2481511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t1828"/>
            <p:cNvSpPr/>
            <p:nvPr/>
          </p:nvSpPr>
          <p:spPr>
            <a:xfrm>
              <a:off x="2443833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t1829"/>
            <p:cNvSpPr/>
            <p:nvPr/>
          </p:nvSpPr>
          <p:spPr>
            <a:xfrm>
              <a:off x="2256631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t1830"/>
            <p:cNvSpPr/>
            <p:nvPr/>
          </p:nvSpPr>
          <p:spPr>
            <a:xfrm>
              <a:off x="247905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t1831"/>
            <p:cNvSpPr/>
            <p:nvPr/>
          </p:nvSpPr>
          <p:spPr>
            <a:xfrm>
              <a:off x="2492643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t1832"/>
            <p:cNvSpPr/>
            <p:nvPr/>
          </p:nvSpPr>
          <p:spPr>
            <a:xfrm>
              <a:off x="1948260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t1833"/>
            <p:cNvSpPr/>
            <p:nvPr/>
          </p:nvSpPr>
          <p:spPr>
            <a:xfrm>
              <a:off x="2514629" y="4035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t1834"/>
            <p:cNvSpPr/>
            <p:nvPr/>
          </p:nvSpPr>
          <p:spPr>
            <a:xfrm>
              <a:off x="1911921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t1835"/>
            <p:cNvSpPr/>
            <p:nvPr/>
          </p:nvSpPr>
          <p:spPr>
            <a:xfrm>
              <a:off x="2471617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t1836"/>
            <p:cNvSpPr/>
            <p:nvPr/>
          </p:nvSpPr>
          <p:spPr>
            <a:xfrm>
              <a:off x="2607239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t1837"/>
            <p:cNvSpPr/>
            <p:nvPr/>
          </p:nvSpPr>
          <p:spPr>
            <a:xfrm>
              <a:off x="2229973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t1838"/>
            <p:cNvSpPr/>
            <p:nvPr/>
          </p:nvSpPr>
          <p:spPr>
            <a:xfrm>
              <a:off x="2179310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t1839"/>
            <p:cNvSpPr/>
            <p:nvPr/>
          </p:nvSpPr>
          <p:spPr>
            <a:xfrm>
              <a:off x="196292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t1840"/>
            <p:cNvSpPr/>
            <p:nvPr/>
          </p:nvSpPr>
          <p:spPr>
            <a:xfrm>
              <a:off x="199842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t1841"/>
            <p:cNvSpPr/>
            <p:nvPr/>
          </p:nvSpPr>
          <p:spPr>
            <a:xfrm>
              <a:off x="2154470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t1842"/>
            <p:cNvSpPr/>
            <p:nvPr/>
          </p:nvSpPr>
          <p:spPr>
            <a:xfrm>
              <a:off x="2483836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t1843"/>
            <p:cNvSpPr/>
            <p:nvPr/>
          </p:nvSpPr>
          <p:spPr>
            <a:xfrm>
              <a:off x="225261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t1844"/>
            <p:cNvSpPr/>
            <p:nvPr/>
          </p:nvSpPr>
          <p:spPr>
            <a:xfrm>
              <a:off x="2329539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t1845"/>
            <p:cNvSpPr/>
            <p:nvPr/>
          </p:nvSpPr>
          <p:spPr>
            <a:xfrm>
              <a:off x="2396055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t1846"/>
            <p:cNvSpPr/>
            <p:nvPr/>
          </p:nvSpPr>
          <p:spPr>
            <a:xfrm>
              <a:off x="2395635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t1847"/>
            <p:cNvSpPr/>
            <p:nvPr/>
          </p:nvSpPr>
          <p:spPr>
            <a:xfrm>
              <a:off x="2328142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t1848"/>
            <p:cNvSpPr/>
            <p:nvPr/>
          </p:nvSpPr>
          <p:spPr>
            <a:xfrm>
              <a:off x="2630725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t1849"/>
            <p:cNvSpPr/>
            <p:nvPr/>
          </p:nvSpPr>
          <p:spPr>
            <a:xfrm>
              <a:off x="2880083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t1850"/>
            <p:cNvSpPr/>
            <p:nvPr/>
          </p:nvSpPr>
          <p:spPr>
            <a:xfrm>
              <a:off x="2105515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t1851"/>
            <p:cNvSpPr/>
            <p:nvPr/>
          </p:nvSpPr>
          <p:spPr>
            <a:xfrm>
              <a:off x="239397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t1852"/>
            <p:cNvSpPr/>
            <p:nvPr/>
          </p:nvSpPr>
          <p:spPr>
            <a:xfrm>
              <a:off x="2268693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t1853"/>
            <p:cNvSpPr/>
            <p:nvPr/>
          </p:nvSpPr>
          <p:spPr>
            <a:xfrm>
              <a:off x="224873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t1854"/>
            <p:cNvSpPr/>
            <p:nvPr/>
          </p:nvSpPr>
          <p:spPr>
            <a:xfrm>
              <a:off x="2240253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t1855"/>
            <p:cNvSpPr/>
            <p:nvPr/>
          </p:nvSpPr>
          <p:spPr>
            <a:xfrm>
              <a:off x="196027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t1856"/>
            <p:cNvSpPr/>
            <p:nvPr/>
          </p:nvSpPr>
          <p:spPr>
            <a:xfrm>
              <a:off x="2422003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t1857"/>
            <p:cNvSpPr/>
            <p:nvPr/>
          </p:nvSpPr>
          <p:spPr>
            <a:xfrm>
              <a:off x="2625545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t1858"/>
            <p:cNvSpPr/>
            <p:nvPr/>
          </p:nvSpPr>
          <p:spPr>
            <a:xfrm>
              <a:off x="2672979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t1859"/>
            <p:cNvSpPr/>
            <p:nvPr/>
          </p:nvSpPr>
          <p:spPr>
            <a:xfrm>
              <a:off x="2626735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t1860"/>
            <p:cNvSpPr/>
            <p:nvPr/>
          </p:nvSpPr>
          <p:spPr>
            <a:xfrm>
              <a:off x="2390243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t1861"/>
            <p:cNvSpPr/>
            <p:nvPr/>
          </p:nvSpPr>
          <p:spPr>
            <a:xfrm>
              <a:off x="2729121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t1862"/>
            <p:cNvSpPr/>
            <p:nvPr/>
          </p:nvSpPr>
          <p:spPr>
            <a:xfrm>
              <a:off x="2076909" y="3534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t1863"/>
            <p:cNvSpPr/>
            <p:nvPr/>
          </p:nvSpPr>
          <p:spPr>
            <a:xfrm>
              <a:off x="2308857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t1864"/>
            <p:cNvSpPr/>
            <p:nvPr/>
          </p:nvSpPr>
          <p:spPr>
            <a:xfrm>
              <a:off x="1781574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t1865"/>
            <p:cNvSpPr/>
            <p:nvPr/>
          </p:nvSpPr>
          <p:spPr>
            <a:xfrm>
              <a:off x="282478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t1866"/>
            <p:cNvSpPr/>
            <p:nvPr/>
          </p:nvSpPr>
          <p:spPr>
            <a:xfrm>
              <a:off x="2293274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t1867"/>
            <p:cNvSpPr/>
            <p:nvPr/>
          </p:nvSpPr>
          <p:spPr>
            <a:xfrm>
              <a:off x="2615666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t1868"/>
            <p:cNvSpPr/>
            <p:nvPr/>
          </p:nvSpPr>
          <p:spPr>
            <a:xfrm>
              <a:off x="2445934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t1869"/>
            <p:cNvSpPr/>
            <p:nvPr/>
          </p:nvSpPr>
          <p:spPr>
            <a:xfrm>
              <a:off x="2924918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t1870"/>
            <p:cNvSpPr/>
            <p:nvPr/>
          </p:nvSpPr>
          <p:spPr>
            <a:xfrm>
              <a:off x="2563108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t1871"/>
            <p:cNvSpPr/>
            <p:nvPr/>
          </p:nvSpPr>
          <p:spPr>
            <a:xfrm>
              <a:off x="2953238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t1872"/>
            <p:cNvSpPr/>
            <p:nvPr/>
          </p:nvSpPr>
          <p:spPr>
            <a:xfrm>
              <a:off x="2727084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t1873"/>
            <p:cNvSpPr/>
            <p:nvPr/>
          </p:nvSpPr>
          <p:spPr>
            <a:xfrm>
              <a:off x="2464820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t1874"/>
            <p:cNvSpPr/>
            <p:nvPr/>
          </p:nvSpPr>
          <p:spPr>
            <a:xfrm>
              <a:off x="310768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t1875"/>
            <p:cNvSpPr/>
            <p:nvPr/>
          </p:nvSpPr>
          <p:spPr>
            <a:xfrm>
              <a:off x="2254254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t1876"/>
            <p:cNvSpPr/>
            <p:nvPr/>
          </p:nvSpPr>
          <p:spPr>
            <a:xfrm>
              <a:off x="2518177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t1877"/>
            <p:cNvSpPr/>
            <p:nvPr/>
          </p:nvSpPr>
          <p:spPr>
            <a:xfrm>
              <a:off x="2241844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t1878"/>
            <p:cNvSpPr/>
            <p:nvPr/>
          </p:nvSpPr>
          <p:spPr>
            <a:xfrm>
              <a:off x="2271696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t1879"/>
            <p:cNvSpPr/>
            <p:nvPr/>
          </p:nvSpPr>
          <p:spPr>
            <a:xfrm>
              <a:off x="2891737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t1880"/>
            <p:cNvSpPr/>
            <p:nvPr/>
          </p:nvSpPr>
          <p:spPr>
            <a:xfrm>
              <a:off x="2311852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t1881"/>
            <p:cNvSpPr/>
            <p:nvPr/>
          </p:nvSpPr>
          <p:spPr>
            <a:xfrm>
              <a:off x="3112347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t1882"/>
            <p:cNvSpPr/>
            <p:nvPr/>
          </p:nvSpPr>
          <p:spPr>
            <a:xfrm>
              <a:off x="2360495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t1883"/>
            <p:cNvSpPr/>
            <p:nvPr/>
          </p:nvSpPr>
          <p:spPr>
            <a:xfrm>
              <a:off x="2437972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t1884"/>
            <p:cNvSpPr/>
            <p:nvPr/>
          </p:nvSpPr>
          <p:spPr>
            <a:xfrm>
              <a:off x="3089345" y="3691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t1885"/>
            <p:cNvSpPr/>
            <p:nvPr/>
          </p:nvSpPr>
          <p:spPr>
            <a:xfrm>
              <a:off x="2275216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t1886"/>
            <p:cNvSpPr/>
            <p:nvPr/>
          </p:nvSpPr>
          <p:spPr>
            <a:xfrm>
              <a:off x="2432048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t1887"/>
            <p:cNvSpPr/>
            <p:nvPr/>
          </p:nvSpPr>
          <p:spPr>
            <a:xfrm>
              <a:off x="2293077" y="4089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t1888"/>
            <p:cNvSpPr/>
            <p:nvPr/>
          </p:nvSpPr>
          <p:spPr>
            <a:xfrm>
              <a:off x="2577184" y="277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t1889"/>
            <p:cNvSpPr/>
            <p:nvPr/>
          </p:nvSpPr>
          <p:spPr>
            <a:xfrm>
              <a:off x="2990401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t1890"/>
            <p:cNvSpPr/>
            <p:nvPr/>
          </p:nvSpPr>
          <p:spPr>
            <a:xfrm>
              <a:off x="2022888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t1891"/>
            <p:cNvSpPr/>
            <p:nvPr/>
          </p:nvSpPr>
          <p:spPr>
            <a:xfrm>
              <a:off x="2196471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t1892"/>
            <p:cNvSpPr/>
            <p:nvPr/>
          </p:nvSpPr>
          <p:spPr>
            <a:xfrm>
              <a:off x="2122885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t1893"/>
            <p:cNvSpPr/>
            <p:nvPr/>
          </p:nvSpPr>
          <p:spPr>
            <a:xfrm>
              <a:off x="2313534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t1894"/>
            <p:cNvSpPr/>
            <p:nvPr/>
          </p:nvSpPr>
          <p:spPr>
            <a:xfrm>
              <a:off x="2290028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t1895"/>
            <p:cNvSpPr/>
            <p:nvPr/>
          </p:nvSpPr>
          <p:spPr>
            <a:xfrm>
              <a:off x="2689317" y="2286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t1896"/>
            <p:cNvSpPr/>
            <p:nvPr/>
          </p:nvSpPr>
          <p:spPr>
            <a:xfrm>
              <a:off x="222061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t1897"/>
            <p:cNvSpPr/>
            <p:nvPr/>
          </p:nvSpPr>
          <p:spPr>
            <a:xfrm>
              <a:off x="2465148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t1898"/>
            <p:cNvSpPr/>
            <p:nvPr/>
          </p:nvSpPr>
          <p:spPr>
            <a:xfrm>
              <a:off x="2358013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t1899"/>
            <p:cNvSpPr/>
            <p:nvPr/>
          </p:nvSpPr>
          <p:spPr>
            <a:xfrm>
              <a:off x="2216340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t1900"/>
            <p:cNvSpPr/>
            <p:nvPr/>
          </p:nvSpPr>
          <p:spPr>
            <a:xfrm>
              <a:off x="198545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t1901"/>
            <p:cNvSpPr/>
            <p:nvPr/>
          </p:nvSpPr>
          <p:spPr>
            <a:xfrm>
              <a:off x="2680820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t1902"/>
            <p:cNvSpPr/>
            <p:nvPr/>
          </p:nvSpPr>
          <p:spPr>
            <a:xfrm>
              <a:off x="2282754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t1903"/>
            <p:cNvSpPr/>
            <p:nvPr/>
          </p:nvSpPr>
          <p:spPr>
            <a:xfrm>
              <a:off x="323066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t1904"/>
            <p:cNvSpPr/>
            <p:nvPr/>
          </p:nvSpPr>
          <p:spPr>
            <a:xfrm>
              <a:off x="2177722" y="3509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t1905"/>
            <p:cNvSpPr/>
            <p:nvPr/>
          </p:nvSpPr>
          <p:spPr>
            <a:xfrm>
              <a:off x="2347228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t1906"/>
            <p:cNvSpPr/>
            <p:nvPr/>
          </p:nvSpPr>
          <p:spPr>
            <a:xfrm>
              <a:off x="2212975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t1907"/>
            <p:cNvSpPr/>
            <p:nvPr/>
          </p:nvSpPr>
          <p:spPr>
            <a:xfrm>
              <a:off x="2434175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t1908"/>
            <p:cNvSpPr/>
            <p:nvPr/>
          </p:nvSpPr>
          <p:spPr>
            <a:xfrm>
              <a:off x="2702551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t1909"/>
            <p:cNvSpPr/>
            <p:nvPr/>
          </p:nvSpPr>
          <p:spPr>
            <a:xfrm>
              <a:off x="276941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t1910"/>
            <p:cNvSpPr/>
            <p:nvPr/>
          </p:nvSpPr>
          <p:spPr>
            <a:xfrm>
              <a:off x="2220114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t1911"/>
            <p:cNvSpPr/>
            <p:nvPr/>
          </p:nvSpPr>
          <p:spPr>
            <a:xfrm>
              <a:off x="2121881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t1912"/>
            <p:cNvSpPr/>
            <p:nvPr/>
          </p:nvSpPr>
          <p:spPr>
            <a:xfrm>
              <a:off x="2169548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t1913"/>
            <p:cNvSpPr/>
            <p:nvPr/>
          </p:nvSpPr>
          <p:spPr>
            <a:xfrm>
              <a:off x="302849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t1914"/>
            <p:cNvSpPr/>
            <p:nvPr/>
          </p:nvSpPr>
          <p:spPr>
            <a:xfrm>
              <a:off x="2140483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t1915"/>
            <p:cNvSpPr/>
            <p:nvPr/>
          </p:nvSpPr>
          <p:spPr>
            <a:xfrm>
              <a:off x="273627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t1916"/>
            <p:cNvSpPr/>
            <p:nvPr/>
          </p:nvSpPr>
          <p:spPr>
            <a:xfrm>
              <a:off x="2782650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t1917"/>
            <p:cNvSpPr/>
            <p:nvPr/>
          </p:nvSpPr>
          <p:spPr>
            <a:xfrm>
              <a:off x="1993570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t1918"/>
            <p:cNvSpPr/>
            <p:nvPr/>
          </p:nvSpPr>
          <p:spPr>
            <a:xfrm>
              <a:off x="2877045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t1919"/>
            <p:cNvSpPr/>
            <p:nvPr/>
          </p:nvSpPr>
          <p:spPr>
            <a:xfrm>
              <a:off x="2271689" y="53482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t1920"/>
            <p:cNvSpPr/>
            <p:nvPr/>
          </p:nvSpPr>
          <p:spPr>
            <a:xfrm>
              <a:off x="252556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t1921"/>
            <p:cNvSpPr/>
            <p:nvPr/>
          </p:nvSpPr>
          <p:spPr>
            <a:xfrm>
              <a:off x="2566627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t1922"/>
            <p:cNvSpPr/>
            <p:nvPr/>
          </p:nvSpPr>
          <p:spPr>
            <a:xfrm>
              <a:off x="2293238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t1923"/>
            <p:cNvSpPr/>
            <p:nvPr/>
          </p:nvSpPr>
          <p:spPr>
            <a:xfrm>
              <a:off x="2642614" y="3141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t1924"/>
            <p:cNvSpPr/>
            <p:nvPr/>
          </p:nvSpPr>
          <p:spPr>
            <a:xfrm>
              <a:off x="1842460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t1925"/>
            <p:cNvSpPr/>
            <p:nvPr/>
          </p:nvSpPr>
          <p:spPr>
            <a:xfrm>
              <a:off x="2040704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t1926"/>
            <p:cNvSpPr/>
            <p:nvPr/>
          </p:nvSpPr>
          <p:spPr>
            <a:xfrm>
              <a:off x="2175839" y="53075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1927"/>
            <p:cNvSpPr/>
            <p:nvPr/>
          </p:nvSpPr>
          <p:spPr>
            <a:xfrm>
              <a:off x="2415110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1928"/>
            <p:cNvSpPr/>
            <p:nvPr/>
          </p:nvSpPr>
          <p:spPr>
            <a:xfrm>
              <a:off x="2563522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1929"/>
            <p:cNvSpPr/>
            <p:nvPr/>
          </p:nvSpPr>
          <p:spPr>
            <a:xfrm>
              <a:off x="2842639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1930"/>
            <p:cNvSpPr/>
            <p:nvPr/>
          </p:nvSpPr>
          <p:spPr>
            <a:xfrm>
              <a:off x="2693195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1931"/>
            <p:cNvSpPr/>
            <p:nvPr/>
          </p:nvSpPr>
          <p:spPr>
            <a:xfrm>
              <a:off x="2160425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1932"/>
            <p:cNvSpPr/>
            <p:nvPr/>
          </p:nvSpPr>
          <p:spPr>
            <a:xfrm>
              <a:off x="2243266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1933"/>
            <p:cNvSpPr/>
            <p:nvPr/>
          </p:nvSpPr>
          <p:spPr>
            <a:xfrm>
              <a:off x="2508921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1934"/>
            <p:cNvSpPr/>
            <p:nvPr/>
          </p:nvSpPr>
          <p:spPr>
            <a:xfrm>
              <a:off x="2775600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1935"/>
            <p:cNvSpPr/>
            <p:nvPr/>
          </p:nvSpPr>
          <p:spPr>
            <a:xfrm>
              <a:off x="218783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1936"/>
            <p:cNvSpPr/>
            <p:nvPr/>
          </p:nvSpPr>
          <p:spPr>
            <a:xfrm>
              <a:off x="2560696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1937"/>
            <p:cNvSpPr/>
            <p:nvPr/>
          </p:nvSpPr>
          <p:spPr>
            <a:xfrm>
              <a:off x="2771751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1938"/>
            <p:cNvSpPr/>
            <p:nvPr/>
          </p:nvSpPr>
          <p:spPr>
            <a:xfrm>
              <a:off x="2971625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1939"/>
            <p:cNvSpPr/>
            <p:nvPr/>
          </p:nvSpPr>
          <p:spPr>
            <a:xfrm>
              <a:off x="2006904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1940"/>
            <p:cNvSpPr/>
            <p:nvPr/>
          </p:nvSpPr>
          <p:spPr>
            <a:xfrm>
              <a:off x="2953466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1941"/>
            <p:cNvSpPr/>
            <p:nvPr/>
          </p:nvSpPr>
          <p:spPr>
            <a:xfrm>
              <a:off x="1923847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1942"/>
            <p:cNvSpPr/>
            <p:nvPr/>
          </p:nvSpPr>
          <p:spPr>
            <a:xfrm>
              <a:off x="218167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1943"/>
            <p:cNvSpPr/>
            <p:nvPr/>
          </p:nvSpPr>
          <p:spPr>
            <a:xfrm>
              <a:off x="2190473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1944"/>
            <p:cNvSpPr/>
            <p:nvPr/>
          </p:nvSpPr>
          <p:spPr>
            <a:xfrm>
              <a:off x="2990401" y="3218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1945"/>
            <p:cNvSpPr/>
            <p:nvPr/>
          </p:nvSpPr>
          <p:spPr>
            <a:xfrm>
              <a:off x="2498257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t1946"/>
            <p:cNvSpPr/>
            <p:nvPr/>
          </p:nvSpPr>
          <p:spPr>
            <a:xfrm>
              <a:off x="2942365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t1947"/>
            <p:cNvSpPr/>
            <p:nvPr/>
          </p:nvSpPr>
          <p:spPr>
            <a:xfrm>
              <a:off x="2949483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1948"/>
            <p:cNvSpPr/>
            <p:nvPr/>
          </p:nvSpPr>
          <p:spPr>
            <a:xfrm>
              <a:off x="264171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1949"/>
            <p:cNvSpPr/>
            <p:nvPr/>
          </p:nvSpPr>
          <p:spPr>
            <a:xfrm>
              <a:off x="2637734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1950"/>
            <p:cNvSpPr/>
            <p:nvPr/>
          </p:nvSpPr>
          <p:spPr>
            <a:xfrm>
              <a:off x="2639196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1951"/>
            <p:cNvSpPr/>
            <p:nvPr/>
          </p:nvSpPr>
          <p:spPr>
            <a:xfrm>
              <a:off x="2370783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1952"/>
            <p:cNvSpPr/>
            <p:nvPr/>
          </p:nvSpPr>
          <p:spPr>
            <a:xfrm>
              <a:off x="2369184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1953"/>
            <p:cNvSpPr/>
            <p:nvPr/>
          </p:nvSpPr>
          <p:spPr>
            <a:xfrm>
              <a:off x="1831600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1954"/>
            <p:cNvSpPr/>
            <p:nvPr/>
          </p:nvSpPr>
          <p:spPr>
            <a:xfrm>
              <a:off x="2025405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1955"/>
            <p:cNvSpPr/>
            <p:nvPr/>
          </p:nvSpPr>
          <p:spPr>
            <a:xfrm>
              <a:off x="2029192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1956"/>
            <p:cNvSpPr/>
            <p:nvPr/>
          </p:nvSpPr>
          <p:spPr>
            <a:xfrm>
              <a:off x="2164923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1957"/>
            <p:cNvSpPr/>
            <p:nvPr/>
          </p:nvSpPr>
          <p:spPr>
            <a:xfrm>
              <a:off x="2581026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1958"/>
            <p:cNvSpPr/>
            <p:nvPr/>
          </p:nvSpPr>
          <p:spPr>
            <a:xfrm>
              <a:off x="2252746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1959"/>
            <p:cNvSpPr/>
            <p:nvPr/>
          </p:nvSpPr>
          <p:spPr>
            <a:xfrm>
              <a:off x="2655843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1960"/>
            <p:cNvSpPr/>
            <p:nvPr/>
          </p:nvSpPr>
          <p:spPr>
            <a:xfrm>
              <a:off x="2674527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1961"/>
            <p:cNvSpPr/>
            <p:nvPr/>
          </p:nvSpPr>
          <p:spPr>
            <a:xfrm>
              <a:off x="2538429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1962"/>
            <p:cNvSpPr/>
            <p:nvPr/>
          </p:nvSpPr>
          <p:spPr>
            <a:xfrm>
              <a:off x="2588578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1963"/>
            <p:cNvSpPr/>
            <p:nvPr/>
          </p:nvSpPr>
          <p:spPr>
            <a:xfrm>
              <a:off x="2203724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1964"/>
            <p:cNvSpPr/>
            <p:nvPr/>
          </p:nvSpPr>
          <p:spPr>
            <a:xfrm>
              <a:off x="2168913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1965"/>
            <p:cNvSpPr/>
            <p:nvPr/>
          </p:nvSpPr>
          <p:spPr>
            <a:xfrm>
              <a:off x="2178781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1966"/>
            <p:cNvSpPr/>
            <p:nvPr/>
          </p:nvSpPr>
          <p:spPr>
            <a:xfrm>
              <a:off x="2407840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1967"/>
            <p:cNvSpPr/>
            <p:nvPr/>
          </p:nvSpPr>
          <p:spPr>
            <a:xfrm>
              <a:off x="2471870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1968"/>
            <p:cNvSpPr/>
            <p:nvPr/>
          </p:nvSpPr>
          <p:spPr>
            <a:xfrm>
              <a:off x="2518643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1969"/>
            <p:cNvSpPr/>
            <p:nvPr/>
          </p:nvSpPr>
          <p:spPr>
            <a:xfrm>
              <a:off x="245990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t1970"/>
            <p:cNvSpPr/>
            <p:nvPr/>
          </p:nvSpPr>
          <p:spPr>
            <a:xfrm>
              <a:off x="2462841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t1971"/>
            <p:cNvSpPr/>
            <p:nvPr/>
          </p:nvSpPr>
          <p:spPr>
            <a:xfrm>
              <a:off x="2466128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1972"/>
            <p:cNvSpPr/>
            <p:nvPr/>
          </p:nvSpPr>
          <p:spPr>
            <a:xfrm>
              <a:off x="2372003" y="4407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1973"/>
            <p:cNvSpPr/>
            <p:nvPr/>
          </p:nvSpPr>
          <p:spPr>
            <a:xfrm>
              <a:off x="2520932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1974"/>
            <p:cNvSpPr/>
            <p:nvPr/>
          </p:nvSpPr>
          <p:spPr>
            <a:xfrm>
              <a:off x="2245224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t1975"/>
            <p:cNvSpPr/>
            <p:nvPr/>
          </p:nvSpPr>
          <p:spPr>
            <a:xfrm>
              <a:off x="2398566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t1976"/>
            <p:cNvSpPr/>
            <p:nvPr/>
          </p:nvSpPr>
          <p:spPr>
            <a:xfrm>
              <a:off x="2898897" y="3079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t1977"/>
            <p:cNvSpPr/>
            <p:nvPr/>
          </p:nvSpPr>
          <p:spPr>
            <a:xfrm>
              <a:off x="2111026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t1978"/>
            <p:cNvSpPr/>
            <p:nvPr/>
          </p:nvSpPr>
          <p:spPr>
            <a:xfrm>
              <a:off x="2149771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t1979"/>
            <p:cNvSpPr/>
            <p:nvPr/>
          </p:nvSpPr>
          <p:spPr>
            <a:xfrm>
              <a:off x="2742282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t1980"/>
            <p:cNvSpPr/>
            <p:nvPr/>
          </p:nvSpPr>
          <p:spPr>
            <a:xfrm>
              <a:off x="2504618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t1981"/>
            <p:cNvSpPr/>
            <p:nvPr/>
          </p:nvSpPr>
          <p:spPr>
            <a:xfrm>
              <a:off x="2083041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t1982"/>
            <p:cNvSpPr/>
            <p:nvPr/>
          </p:nvSpPr>
          <p:spPr>
            <a:xfrm>
              <a:off x="2437650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t1983"/>
            <p:cNvSpPr/>
            <p:nvPr/>
          </p:nvSpPr>
          <p:spPr>
            <a:xfrm>
              <a:off x="2003625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t1984"/>
            <p:cNvSpPr/>
            <p:nvPr/>
          </p:nvSpPr>
          <p:spPr>
            <a:xfrm>
              <a:off x="2550260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t1985"/>
            <p:cNvSpPr/>
            <p:nvPr/>
          </p:nvSpPr>
          <p:spPr>
            <a:xfrm>
              <a:off x="2615623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t1986"/>
            <p:cNvSpPr/>
            <p:nvPr/>
          </p:nvSpPr>
          <p:spPr>
            <a:xfrm>
              <a:off x="2542813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t1987"/>
            <p:cNvSpPr/>
            <p:nvPr/>
          </p:nvSpPr>
          <p:spPr>
            <a:xfrm>
              <a:off x="2413847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t1988"/>
            <p:cNvSpPr/>
            <p:nvPr/>
          </p:nvSpPr>
          <p:spPr>
            <a:xfrm>
              <a:off x="2366935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t1989"/>
            <p:cNvSpPr/>
            <p:nvPr/>
          </p:nvSpPr>
          <p:spPr>
            <a:xfrm>
              <a:off x="2308729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t1990"/>
            <p:cNvSpPr/>
            <p:nvPr/>
          </p:nvSpPr>
          <p:spPr>
            <a:xfrm>
              <a:off x="1573102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t1991"/>
            <p:cNvSpPr/>
            <p:nvPr/>
          </p:nvSpPr>
          <p:spPr>
            <a:xfrm>
              <a:off x="268991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t1992"/>
            <p:cNvSpPr/>
            <p:nvPr/>
          </p:nvSpPr>
          <p:spPr>
            <a:xfrm>
              <a:off x="2354528" y="2648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t1993"/>
            <p:cNvSpPr/>
            <p:nvPr/>
          </p:nvSpPr>
          <p:spPr>
            <a:xfrm>
              <a:off x="2610954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t1994"/>
            <p:cNvSpPr/>
            <p:nvPr/>
          </p:nvSpPr>
          <p:spPr>
            <a:xfrm>
              <a:off x="262258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t1995"/>
            <p:cNvSpPr/>
            <p:nvPr/>
          </p:nvSpPr>
          <p:spPr>
            <a:xfrm>
              <a:off x="2550906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t1996"/>
            <p:cNvSpPr/>
            <p:nvPr/>
          </p:nvSpPr>
          <p:spPr>
            <a:xfrm>
              <a:off x="2228925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t1997"/>
            <p:cNvSpPr/>
            <p:nvPr/>
          </p:nvSpPr>
          <p:spPr>
            <a:xfrm>
              <a:off x="2847468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t1998"/>
            <p:cNvSpPr/>
            <p:nvPr/>
          </p:nvSpPr>
          <p:spPr>
            <a:xfrm>
              <a:off x="216760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t1999"/>
            <p:cNvSpPr/>
            <p:nvPr/>
          </p:nvSpPr>
          <p:spPr>
            <a:xfrm>
              <a:off x="2218901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t2000"/>
            <p:cNvSpPr/>
            <p:nvPr/>
          </p:nvSpPr>
          <p:spPr>
            <a:xfrm>
              <a:off x="2413699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t2001"/>
            <p:cNvSpPr/>
            <p:nvPr/>
          </p:nvSpPr>
          <p:spPr>
            <a:xfrm>
              <a:off x="2057178" y="5291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t2002"/>
            <p:cNvSpPr/>
            <p:nvPr/>
          </p:nvSpPr>
          <p:spPr>
            <a:xfrm>
              <a:off x="2653290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t2003"/>
            <p:cNvSpPr/>
            <p:nvPr/>
          </p:nvSpPr>
          <p:spPr>
            <a:xfrm>
              <a:off x="2367174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t2004"/>
            <p:cNvSpPr/>
            <p:nvPr/>
          </p:nvSpPr>
          <p:spPr>
            <a:xfrm>
              <a:off x="2160477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t2005"/>
            <p:cNvSpPr/>
            <p:nvPr/>
          </p:nvSpPr>
          <p:spPr>
            <a:xfrm>
              <a:off x="2485713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t2006"/>
            <p:cNvSpPr/>
            <p:nvPr/>
          </p:nvSpPr>
          <p:spPr>
            <a:xfrm>
              <a:off x="1933313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t2007"/>
            <p:cNvSpPr/>
            <p:nvPr/>
          </p:nvSpPr>
          <p:spPr>
            <a:xfrm>
              <a:off x="2581145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t2008"/>
            <p:cNvSpPr/>
            <p:nvPr/>
          </p:nvSpPr>
          <p:spPr>
            <a:xfrm>
              <a:off x="2287340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t2009"/>
            <p:cNvSpPr/>
            <p:nvPr/>
          </p:nvSpPr>
          <p:spPr>
            <a:xfrm>
              <a:off x="2377096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t2010"/>
            <p:cNvSpPr/>
            <p:nvPr/>
          </p:nvSpPr>
          <p:spPr>
            <a:xfrm>
              <a:off x="2328724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t2011"/>
            <p:cNvSpPr/>
            <p:nvPr/>
          </p:nvSpPr>
          <p:spPr>
            <a:xfrm>
              <a:off x="2614528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t2012"/>
            <p:cNvSpPr/>
            <p:nvPr/>
          </p:nvSpPr>
          <p:spPr>
            <a:xfrm>
              <a:off x="2788387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t2013"/>
            <p:cNvSpPr/>
            <p:nvPr/>
          </p:nvSpPr>
          <p:spPr>
            <a:xfrm>
              <a:off x="2292703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t2014"/>
            <p:cNvSpPr/>
            <p:nvPr/>
          </p:nvSpPr>
          <p:spPr>
            <a:xfrm>
              <a:off x="2823086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t2015"/>
            <p:cNvSpPr/>
            <p:nvPr/>
          </p:nvSpPr>
          <p:spPr>
            <a:xfrm>
              <a:off x="1279729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t2016"/>
            <p:cNvSpPr/>
            <p:nvPr/>
          </p:nvSpPr>
          <p:spPr>
            <a:xfrm>
              <a:off x="2308326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t2017"/>
            <p:cNvSpPr/>
            <p:nvPr/>
          </p:nvSpPr>
          <p:spPr>
            <a:xfrm>
              <a:off x="2874857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t2018"/>
            <p:cNvSpPr/>
            <p:nvPr/>
          </p:nvSpPr>
          <p:spPr>
            <a:xfrm>
              <a:off x="213331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t2019"/>
            <p:cNvSpPr/>
            <p:nvPr/>
          </p:nvSpPr>
          <p:spPr>
            <a:xfrm>
              <a:off x="2028262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t2020"/>
            <p:cNvSpPr/>
            <p:nvPr/>
          </p:nvSpPr>
          <p:spPr>
            <a:xfrm>
              <a:off x="257503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t2021"/>
            <p:cNvSpPr/>
            <p:nvPr/>
          </p:nvSpPr>
          <p:spPr>
            <a:xfrm>
              <a:off x="1970948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t2022"/>
            <p:cNvSpPr/>
            <p:nvPr/>
          </p:nvSpPr>
          <p:spPr>
            <a:xfrm>
              <a:off x="192614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t2023"/>
            <p:cNvSpPr/>
            <p:nvPr/>
          </p:nvSpPr>
          <p:spPr>
            <a:xfrm>
              <a:off x="3292152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t2024"/>
            <p:cNvSpPr/>
            <p:nvPr/>
          </p:nvSpPr>
          <p:spPr>
            <a:xfrm>
              <a:off x="2288546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t2025"/>
            <p:cNvSpPr/>
            <p:nvPr/>
          </p:nvSpPr>
          <p:spPr>
            <a:xfrm>
              <a:off x="2622577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t2026"/>
            <p:cNvSpPr/>
            <p:nvPr/>
          </p:nvSpPr>
          <p:spPr>
            <a:xfrm>
              <a:off x="1996524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t2027"/>
            <p:cNvSpPr/>
            <p:nvPr/>
          </p:nvSpPr>
          <p:spPr>
            <a:xfrm>
              <a:off x="2347175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t2028"/>
            <p:cNvSpPr/>
            <p:nvPr/>
          </p:nvSpPr>
          <p:spPr>
            <a:xfrm>
              <a:off x="2297677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t2029"/>
            <p:cNvSpPr/>
            <p:nvPr/>
          </p:nvSpPr>
          <p:spPr>
            <a:xfrm>
              <a:off x="1901323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t2030"/>
            <p:cNvSpPr/>
            <p:nvPr/>
          </p:nvSpPr>
          <p:spPr>
            <a:xfrm>
              <a:off x="2003812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t2031"/>
            <p:cNvSpPr/>
            <p:nvPr/>
          </p:nvSpPr>
          <p:spPr>
            <a:xfrm>
              <a:off x="2180121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t2032"/>
            <p:cNvSpPr/>
            <p:nvPr/>
          </p:nvSpPr>
          <p:spPr>
            <a:xfrm>
              <a:off x="2185417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t2033"/>
            <p:cNvSpPr/>
            <p:nvPr/>
          </p:nvSpPr>
          <p:spPr>
            <a:xfrm>
              <a:off x="2018995" y="486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t2034"/>
            <p:cNvSpPr/>
            <p:nvPr/>
          </p:nvSpPr>
          <p:spPr>
            <a:xfrm>
              <a:off x="3212598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t2035"/>
            <p:cNvSpPr/>
            <p:nvPr/>
          </p:nvSpPr>
          <p:spPr>
            <a:xfrm>
              <a:off x="2388710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t2036"/>
            <p:cNvSpPr/>
            <p:nvPr/>
          </p:nvSpPr>
          <p:spPr>
            <a:xfrm>
              <a:off x="2034386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t2037"/>
            <p:cNvSpPr/>
            <p:nvPr/>
          </p:nvSpPr>
          <p:spPr>
            <a:xfrm>
              <a:off x="3945363" y="3097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t2038"/>
            <p:cNvSpPr/>
            <p:nvPr/>
          </p:nvSpPr>
          <p:spPr>
            <a:xfrm>
              <a:off x="2055413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t2039"/>
            <p:cNvSpPr/>
            <p:nvPr/>
          </p:nvSpPr>
          <p:spPr>
            <a:xfrm>
              <a:off x="247074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t2040"/>
            <p:cNvSpPr/>
            <p:nvPr/>
          </p:nvSpPr>
          <p:spPr>
            <a:xfrm>
              <a:off x="2267291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t2041"/>
            <p:cNvSpPr/>
            <p:nvPr/>
          </p:nvSpPr>
          <p:spPr>
            <a:xfrm>
              <a:off x="1878576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t2042"/>
            <p:cNvSpPr/>
            <p:nvPr/>
          </p:nvSpPr>
          <p:spPr>
            <a:xfrm>
              <a:off x="2419819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t2043"/>
            <p:cNvSpPr/>
            <p:nvPr/>
          </p:nvSpPr>
          <p:spPr>
            <a:xfrm>
              <a:off x="1939244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t2044"/>
            <p:cNvSpPr/>
            <p:nvPr/>
          </p:nvSpPr>
          <p:spPr>
            <a:xfrm>
              <a:off x="2262931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t2045"/>
            <p:cNvSpPr/>
            <p:nvPr/>
          </p:nvSpPr>
          <p:spPr>
            <a:xfrm>
              <a:off x="2428327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t2046"/>
            <p:cNvSpPr/>
            <p:nvPr/>
          </p:nvSpPr>
          <p:spPr>
            <a:xfrm>
              <a:off x="2550492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t2047"/>
            <p:cNvSpPr/>
            <p:nvPr/>
          </p:nvSpPr>
          <p:spPr>
            <a:xfrm>
              <a:off x="145913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t2048"/>
            <p:cNvSpPr/>
            <p:nvPr/>
          </p:nvSpPr>
          <p:spPr>
            <a:xfrm>
              <a:off x="2005038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t2049"/>
            <p:cNvSpPr/>
            <p:nvPr/>
          </p:nvSpPr>
          <p:spPr>
            <a:xfrm>
              <a:off x="2452804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t2050"/>
            <p:cNvSpPr/>
            <p:nvPr/>
          </p:nvSpPr>
          <p:spPr>
            <a:xfrm>
              <a:off x="2335121" y="527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t2051"/>
            <p:cNvSpPr/>
            <p:nvPr/>
          </p:nvSpPr>
          <p:spPr>
            <a:xfrm>
              <a:off x="2635259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t2052"/>
            <p:cNvSpPr/>
            <p:nvPr/>
          </p:nvSpPr>
          <p:spPr>
            <a:xfrm>
              <a:off x="1970638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t2053"/>
            <p:cNvSpPr/>
            <p:nvPr/>
          </p:nvSpPr>
          <p:spPr>
            <a:xfrm>
              <a:off x="235293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t2054"/>
            <p:cNvSpPr/>
            <p:nvPr/>
          </p:nvSpPr>
          <p:spPr>
            <a:xfrm>
              <a:off x="1789011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t2055"/>
            <p:cNvSpPr/>
            <p:nvPr/>
          </p:nvSpPr>
          <p:spPr>
            <a:xfrm>
              <a:off x="1838693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t2056"/>
            <p:cNvSpPr/>
            <p:nvPr/>
          </p:nvSpPr>
          <p:spPr>
            <a:xfrm>
              <a:off x="2437907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t2057"/>
            <p:cNvSpPr/>
            <p:nvPr/>
          </p:nvSpPr>
          <p:spPr>
            <a:xfrm>
              <a:off x="2607787" y="528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t2058"/>
            <p:cNvSpPr/>
            <p:nvPr/>
          </p:nvSpPr>
          <p:spPr>
            <a:xfrm>
              <a:off x="2396860" y="5377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t2059"/>
            <p:cNvSpPr/>
            <p:nvPr/>
          </p:nvSpPr>
          <p:spPr>
            <a:xfrm>
              <a:off x="214605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t2060"/>
            <p:cNvSpPr/>
            <p:nvPr/>
          </p:nvSpPr>
          <p:spPr>
            <a:xfrm>
              <a:off x="2408381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t2061"/>
            <p:cNvSpPr/>
            <p:nvPr/>
          </p:nvSpPr>
          <p:spPr>
            <a:xfrm>
              <a:off x="2634319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t2062"/>
            <p:cNvSpPr/>
            <p:nvPr/>
          </p:nvSpPr>
          <p:spPr>
            <a:xfrm>
              <a:off x="233734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t2063"/>
            <p:cNvSpPr/>
            <p:nvPr/>
          </p:nvSpPr>
          <p:spPr>
            <a:xfrm>
              <a:off x="2453228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t2064"/>
            <p:cNvSpPr/>
            <p:nvPr/>
          </p:nvSpPr>
          <p:spPr>
            <a:xfrm>
              <a:off x="2235973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t2065"/>
            <p:cNvSpPr/>
            <p:nvPr/>
          </p:nvSpPr>
          <p:spPr>
            <a:xfrm>
              <a:off x="2780252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t2066"/>
            <p:cNvSpPr/>
            <p:nvPr/>
          </p:nvSpPr>
          <p:spPr>
            <a:xfrm>
              <a:off x="2442237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t2067"/>
            <p:cNvSpPr/>
            <p:nvPr/>
          </p:nvSpPr>
          <p:spPr>
            <a:xfrm>
              <a:off x="2467488" y="2929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t2068"/>
            <p:cNvSpPr/>
            <p:nvPr/>
          </p:nvSpPr>
          <p:spPr>
            <a:xfrm>
              <a:off x="2258927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t2069"/>
            <p:cNvSpPr/>
            <p:nvPr/>
          </p:nvSpPr>
          <p:spPr>
            <a:xfrm>
              <a:off x="164917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t2070"/>
            <p:cNvSpPr/>
            <p:nvPr/>
          </p:nvSpPr>
          <p:spPr>
            <a:xfrm>
              <a:off x="2237443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t2071"/>
            <p:cNvSpPr/>
            <p:nvPr/>
          </p:nvSpPr>
          <p:spPr>
            <a:xfrm>
              <a:off x="236188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t2072"/>
            <p:cNvSpPr/>
            <p:nvPr/>
          </p:nvSpPr>
          <p:spPr>
            <a:xfrm>
              <a:off x="2499776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t2073"/>
            <p:cNvSpPr/>
            <p:nvPr/>
          </p:nvSpPr>
          <p:spPr>
            <a:xfrm>
              <a:off x="2484983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t2074"/>
            <p:cNvSpPr/>
            <p:nvPr/>
          </p:nvSpPr>
          <p:spPr>
            <a:xfrm>
              <a:off x="2710330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t2075"/>
            <p:cNvSpPr/>
            <p:nvPr/>
          </p:nvSpPr>
          <p:spPr>
            <a:xfrm>
              <a:off x="2245920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t2076"/>
            <p:cNvSpPr/>
            <p:nvPr/>
          </p:nvSpPr>
          <p:spPr>
            <a:xfrm>
              <a:off x="2442481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t2077"/>
            <p:cNvSpPr/>
            <p:nvPr/>
          </p:nvSpPr>
          <p:spPr>
            <a:xfrm>
              <a:off x="2350778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t2078"/>
            <p:cNvSpPr/>
            <p:nvPr/>
          </p:nvSpPr>
          <p:spPr>
            <a:xfrm>
              <a:off x="2069863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t2079"/>
            <p:cNvSpPr/>
            <p:nvPr/>
          </p:nvSpPr>
          <p:spPr>
            <a:xfrm>
              <a:off x="2365104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t2080"/>
            <p:cNvSpPr/>
            <p:nvPr/>
          </p:nvSpPr>
          <p:spPr>
            <a:xfrm>
              <a:off x="2278262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t2081"/>
            <p:cNvSpPr/>
            <p:nvPr/>
          </p:nvSpPr>
          <p:spPr>
            <a:xfrm>
              <a:off x="2578451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t2082"/>
            <p:cNvSpPr/>
            <p:nvPr/>
          </p:nvSpPr>
          <p:spPr>
            <a:xfrm>
              <a:off x="2154230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t2083"/>
            <p:cNvSpPr/>
            <p:nvPr/>
          </p:nvSpPr>
          <p:spPr>
            <a:xfrm>
              <a:off x="1919013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t2084"/>
            <p:cNvSpPr/>
            <p:nvPr/>
          </p:nvSpPr>
          <p:spPr>
            <a:xfrm>
              <a:off x="2902291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t2085"/>
            <p:cNvSpPr/>
            <p:nvPr/>
          </p:nvSpPr>
          <p:spPr>
            <a:xfrm>
              <a:off x="2497773" y="5267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t2086"/>
            <p:cNvSpPr/>
            <p:nvPr/>
          </p:nvSpPr>
          <p:spPr>
            <a:xfrm>
              <a:off x="221052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t2087"/>
            <p:cNvSpPr/>
            <p:nvPr/>
          </p:nvSpPr>
          <p:spPr>
            <a:xfrm>
              <a:off x="243013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t2088"/>
            <p:cNvSpPr/>
            <p:nvPr/>
          </p:nvSpPr>
          <p:spPr>
            <a:xfrm>
              <a:off x="2060215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t2089"/>
            <p:cNvSpPr/>
            <p:nvPr/>
          </p:nvSpPr>
          <p:spPr>
            <a:xfrm>
              <a:off x="2394254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t2090"/>
            <p:cNvSpPr/>
            <p:nvPr/>
          </p:nvSpPr>
          <p:spPr>
            <a:xfrm>
              <a:off x="2199227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t2091"/>
            <p:cNvSpPr/>
            <p:nvPr/>
          </p:nvSpPr>
          <p:spPr>
            <a:xfrm>
              <a:off x="2953551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t2092"/>
            <p:cNvSpPr/>
            <p:nvPr/>
          </p:nvSpPr>
          <p:spPr>
            <a:xfrm>
              <a:off x="2272642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t2093"/>
            <p:cNvSpPr/>
            <p:nvPr/>
          </p:nvSpPr>
          <p:spPr>
            <a:xfrm>
              <a:off x="1685677" y="3523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t2094"/>
            <p:cNvSpPr/>
            <p:nvPr/>
          </p:nvSpPr>
          <p:spPr>
            <a:xfrm>
              <a:off x="1690195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t2095"/>
            <p:cNvSpPr/>
            <p:nvPr/>
          </p:nvSpPr>
          <p:spPr>
            <a:xfrm>
              <a:off x="2239998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t2096"/>
            <p:cNvSpPr/>
            <p:nvPr/>
          </p:nvSpPr>
          <p:spPr>
            <a:xfrm>
              <a:off x="2145356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t2097"/>
            <p:cNvSpPr/>
            <p:nvPr/>
          </p:nvSpPr>
          <p:spPr>
            <a:xfrm>
              <a:off x="3411095" y="527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t2098"/>
            <p:cNvSpPr/>
            <p:nvPr/>
          </p:nvSpPr>
          <p:spPr>
            <a:xfrm>
              <a:off x="2278841" y="3124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t2099"/>
            <p:cNvSpPr/>
            <p:nvPr/>
          </p:nvSpPr>
          <p:spPr>
            <a:xfrm>
              <a:off x="184698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t2100"/>
            <p:cNvSpPr/>
            <p:nvPr/>
          </p:nvSpPr>
          <p:spPr>
            <a:xfrm>
              <a:off x="2581135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t2101"/>
            <p:cNvSpPr/>
            <p:nvPr/>
          </p:nvSpPr>
          <p:spPr>
            <a:xfrm>
              <a:off x="255080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t2102"/>
            <p:cNvSpPr/>
            <p:nvPr/>
          </p:nvSpPr>
          <p:spPr>
            <a:xfrm>
              <a:off x="245189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t2103"/>
            <p:cNvSpPr/>
            <p:nvPr/>
          </p:nvSpPr>
          <p:spPr>
            <a:xfrm>
              <a:off x="2228844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t2104"/>
            <p:cNvSpPr/>
            <p:nvPr/>
          </p:nvSpPr>
          <p:spPr>
            <a:xfrm>
              <a:off x="2118652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t2105"/>
            <p:cNvSpPr/>
            <p:nvPr/>
          </p:nvSpPr>
          <p:spPr>
            <a:xfrm>
              <a:off x="2536858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t2106"/>
            <p:cNvSpPr/>
            <p:nvPr/>
          </p:nvSpPr>
          <p:spPr>
            <a:xfrm>
              <a:off x="2336974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t2107"/>
            <p:cNvSpPr/>
            <p:nvPr/>
          </p:nvSpPr>
          <p:spPr>
            <a:xfrm>
              <a:off x="2074377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t2108"/>
            <p:cNvSpPr/>
            <p:nvPr/>
          </p:nvSpPr>
          <p:spPr>
            <a:xfrm>
              <a:off x="2022474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t2109"/>
            <p:cNvSpPr/>
            <p:nvPr/>
          </p:nvSpPr>
          <p:spPr>
            <a:xfrm>
              <a:off x="1732724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t2110"/>
            <p:cNvSpPr/>
            <p:nvPr/>
          </p:nvSpPr>
          <p:spPr>
            <a:xfrm>
              <a:off x="234300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t2111"/>
            <p:cNvSpPr/>
            <p:nvPr/>
          </p:nvSpPr>
          <p:spPr>
            <a:xfrm>
              <a:off x="2404809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t2112"/>
            <p:cNvSpPr/>
            <p:nvPr/>
          </p:nvSpPr>
          <p:spPr>
            <a:xfrm>
              <a:off x="2209604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t2113"/>
            <p:cNvSpPr/>
            <p:nvPr/>
          </p:nvSpPr>
          <p:spPr>
            <a:xfrm>
              <a:off x="2761567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t2114"/>
            <p:cNvSpPr/>
            <p:nvPr/>
          </p:nvSpPr>
          <p:spPr>
            <a:xfrm>
              <a:off x="242404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t2115"/>
            <p:cNvSpPr/>
            <p:nvPr/>
          </p:nvSpPr>
          <p:spPr>
            <a:xfrm>
              <a:off x="2599815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t2116"/>
            <p:cNvSpPr/>
            <p:nvPr/>
          </p:nvSpPr>
          <p:spPr>
            <a:xfrm>
              <a:off x="262829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t2117"/>
            <p:cNvSpPr/>
            <p:nvPr/>
          </p:nvSpPr>
          <p:spPr>
            <a:xfrm>
              <a:off x="266384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t2118"/>
            <p:cNvSpPr/>
            <p:nvPr/>
          </p:nvSpPr>
          <p:spPr>
            <a:xfrm>
              <a:off x="2235523" y="5320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t2119"/>
            <p:cNvSpPr/>
            <p:nvPr/>
          </p:nvSpPr>
          <p:spPr>
            <a:xfrm>
              <a:off x="2239515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t2120"/>
            <p:cNvSpPr/>
            <p:nvPr/>
          </p:nvSpPr>
          <p:spPr>
            <a:xfrm>
              <a:off x="2157291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t2121"/>
            <p:cNvSpPr/>
            <p:nvPr/>
          </p:nvSpPr>
          <p:spPr>
            <a:xfrm>
              <a:off x="2380869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t2122"/>
            <p:cNvSpPr/>
            <p:nvPr/>
          </p:nvSpPr>
          <p:spPr>
            <a:xfrm>
              <a:off x="2847720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t2123"/>
            <p:cNvSpPr/>
            <p:nvPr/>
          </p:nvSpPr>
          <p:spPr>
            <a:xfrm>
              <a:off x="2155770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t2124"/>
            <p:cNvSpPr/>
            <p:nvPr/>
          </p:nvSpPr>
          <p:spPr>
            <a:xfrm>
              <a:off x="2197727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t2125"/>
            <p:cNvSpPr/>
            <p:nvPr/>
          </p:nvSpPr>
          <p:spPr>
            <a:xfrm>
              <a:off x="2810777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t2126"/>
            <p:cNvSpPr/>
            <p:nvPr/>
          </p:nvSpPr>
          <p:spPr>
            <a:xfrm>
              <a:off x="2150127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t2127"/>
            <p:cNvSpPr/>
            <p:nvPr/>
          </p:nvSpPr>
          <p:spPr>
            <a:xfrm>
              <a:off x="1586024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t2128"/>
            <p:cNvSpPr/>
            <p:nvPr/>
          </p:nvSpPr>
          <p:spPr>
            <a:xfrm>
              <a:off x="2395639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t2129"/>
            <p:cNvSpPr/>
            <p:nvPr/>
          </p:nvSpPr>
          <p:spPr>
            <a:xfrm>
              <a:off x="2545918" y="43987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t2130"/>
            <p:cNvSpPr/>
            <p:nvPr/>
          </p:nvSpPr>
          <p:spPr>
            <a:xfrm>
              <a:off x="200889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t2131"/>
            <p:cNvSpPr/>
            <p:nvPr/>
          </p:nvSpPr>
          <p:spPr>
            <a:xfrm>
              <a:off x="2420981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t2132"/>
            <p:cNvSpPr/>
            <p:nvPr/>
          </p:nvSpPr>
          <p:spPr>
            <a:xfrm>
              <a:off x="2881030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t2133"/>
            <p:cNvSpPr/>
            <p:nvPr/>
          </p:nvSpPr>
          <p:spPr>
            <a:xfrm>
              <a:off x="2460790" y="3175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t2134"/>
            <p:cNvSpPr/>
            <p:nvPr/>
          </p:nvSpPr>
          <p:spPr>
            <a:xfrm>
              <a:off x="2410316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t2135"/>
            <p:cNvSpPr/>
            <p:nvPr/>
          </p:nvSpPr>
          <p:spPr>
            <a:xfrm>
              <a:off x="1727900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t2136"/>
            <p:cNvSpPr/>
            <p:nvPr/>
          </p:nvSpPr>
          <p:spPr>
            <a:xfrm>
              <a:off x="1981756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t2137"/>
            <p:cNvSpPr/>
            <p:nvPr/>
          </p:nvSpPr>
          <p:spPr>
            <a:xfrm>
              <a:off x="2383188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t2138"/>
            <p:cNvSpPr/>
            <p:nvPr/>
          </p:nvSpPr>
          <p:spPr>
            <a:xfrm>
              <a:off x="1650529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t2139"/>
            <p:cNvSpPr/>
            <p:nvPr/>
          </p:nvSpPr>
          <p:spPr>
            <a:xfrm>
              <a:off x="198623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t2140"/>
            <p:cNvSpPr/>
            <p:nvPr/>
          </p:nvSpPr>
          <p:spPr>
            <a:xfrm>
              <a:off x="2170274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t2141"/>
            <p:cNvSpPr/>
            <p:nvPr/>
          </p:nvSpPr>
          <p:spPr>
            <a:xfrm>
              <a:off x="1676677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t2142"/>
            <p:cNvSpPr/>
            <p:nvPr/>
          </p:nvSpPr>
          <p:spPr>
            <a:xfrm>
              <a:off x="2331344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t2143"/>
            <p:cNvSpPr/>
            <p:nvPr/>
          </p:nvSpPr>
          <p:spPr>
            <a:xfrm>
              <a:off x="2159031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t2144"/>
            <p:cNvSpPr/>
            <p:nvPr/>
          </p:nvSpPr>
          <p:spPr>
            <a:xfrm>
              <a:off x="1862172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t2145"/>
            <p:cNvSpPr/>
            <p:nvPr/>
          </p:nvSpPr>
          <p:spPr>
            <a:xfrm>
              <a:off x="1636343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t2146"/>
            <p:cNvSpPr/>
            <p:nvPr/>
          </p:nvSpPr>
          <p:spPr>
            <a:xfrm>
              <a:off x="2592377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t2147"/>
            <p:cNvSpPr/>
            <p:nvPr/>
          </p:nvSpPr>
          <p:spPr>
            <a:xfrm>
              <a:off x="2440320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t2148"/>
            <p:cNvSpPr/>
            <p:nvPr/>
          </p:nvSpPr>
          <p:spPr>
            <a:xfrm>
              <a:off x="2696134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t2149"/>
            <p:cNvSpPr/>
            <p:nvPr/>
          </p:nvSpPr>
          <p:spPr>
            <a:xfrm>
              <a:off x="2412613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t2150"/>
            <p:cNvSpPr/>
            <p:nvPr/>
          </p:nvSpPr>
          <p:spPr>
            <a:xfrm>
              <a:off x="2081866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t2151"/>
            <p:cNvSpPr/>
            <p:nvPr/>
          </p:nvSpPr>
          <p:spPr>
            <a:xfrm>
              <a:off x="2284676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t2152"/>
            <p:cNvSpPr/>
            <p:nvPr/>
          </p:nvSpPr>
          <p:spPr>
            <a:xfrm>
              <a:off x="2308921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t2153"/>
            <p:cNvSpPr/>
            <p:nvPr/>
          </p:nvSpPr>
          <p:spPr>
            <a:xfrm>
              <a:off x="2626293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t2154"/>
            <p:cNvSpPr/>
            <p:nvPr/>
          </p:nvSpPr>
          <p:spPr>
            <a:xfrm>
              <a:off x="2347835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t2155"/>
            <p:cNvSpPr/>
            <p:nvPr/>
          </p:nvSpPr>
          <p:spPr>
            <a:xfrm>
              <a:off x="1702480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t2156"/>
            <p:cNvSpPr/>
            <p:nvPr/>
          </p:nvSpPr>
          <p:spPr>
            <a:xfrm>
              <a:off x="3001675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t2157"/>
            <p:cNvSpPr/>
            <p:nvPr/>
          </p:nvSpPr>
          <p:spPr>
            <a:xfrm>
              <a:off x="2517693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t2158"/>
            <p:cNvSpPr/>
            <p:nvPr/>
          </p:nvSpPr>
          <p:spPr>
            <a:xfrm>
              <a:off x="2038270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t2159"/>
            <p:cNvSpPr/>
            <p:nvPr/>
          </p:nvSpPr>
          <p:spPr>
            <a:xfrm>
              <a:off x="1985405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t2160"/>
            <p:cNvSpPr/>
            <p:nvPr/>
          </p:nvSpPr>
          <p:spPr>
            <a:xfrm>
              <a:off x="2321003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t2161"/>
            <p:cNvSpPr/>
            <p:nvPr/>
          </p:nvSpPr>
          <p:spPr>
            <a:xfrm>
              <a:off x="2306821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t2162"/>
            <p:cNvSpPr/>
            <p:nvPr/>
          </p:nvSpPr>
          <p:spPr>
            <a:xfrm>
              <a:off x="2202473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t2163"/>
            <p:cNvSpPr/>
            <p:nvPr/>
          </p:nvSpPr>
          <p:spPr>
            <a:xfrm>
              <a:off x="2211008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t2164"/>
            <p:cNvSpPr/>
            <p:nvPr/>
          </p:nvSpPr>
          <p:spPr>
            <a:xfrm>
              <a:off x="2403417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t2165"/>
            <p:cNvSpPr/>
            <p:nvPr/>
          </p:nvSpPr>
          <p:spPr>
            <a:xfrm>
              <a:off x="1822323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t2166"/>
            <p:cNvSpPr/>
            <p:nvPr/>
          </p:nvSpPr>
          <p:spPr>
            <a:xfrm>
              <a:off x="1797871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t2167"/>
            <p:cNvSpPr/>
            <p:nvPr/>
          </p:nvSpPr>
          <p:spPr>
            <a:xfrm>
              <a:off x="2103827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t2168"/>
            <p:cNvSpPr/>
            <p:nvPr/>
          </p:nvSpPr>
          <p:spPr>
            <a:xfrm>
              <a:off x="2465123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t2169"/>
            <p:cNvSpPr/>
            <p:nvPr/>
          </p:nvSpPr>
          <p:spPr>
            <a:xfrm>
              <a:off x="2158497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t2170"/>
            <p:cNvSpPr/>
            <p:nvPr/>
          </p:nvSpPr>
          <p:spPr>
            <a:xfrm>
              <a:off x="2327801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t2171"/>
            <p:cNvSpPr/>
            <p:nvPr/>
          </p:nvSpPr>
          <p:spPr>
            <a:xfrm>
              <a:off x="2320513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t2172"/>
            <p:cNvSpPr/>
            <p:nvPr/>
          </p:nvSpPr>
          <p:spPr>
            <a:xfrm>
              <a:off x="2045348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t2173"/>
            <p:cNvSpPr/>
            <p:nvPr/>
          </p:nvSpPr>
          <p:spPr>
            <a:xfrm>
              <a:off x="26892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t2174"/>
            <p:cNvSpPr/>
            <p:nvPr/>
          </p:nvSpPr>
          <p:spPr>
            <a:xfrm>
              <a:off x="2382143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t2175"/>
            <p:cNvSpPr/>
            <p:nvPr/>
          </p:nvSpPr>
          <p:spPr>
            <a:xfrm>
              <a:off x="2636144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t2176"/>
            <p:cNvSpPr/>
            <p:nvPr/>
          </p:nvSpPr>
          <p:spPr>
            <a:xfrm>
              <a:off x="2434818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t2177"/>
            <p:cNvSpPr/>
            <p:nvPr/>
          </p:nvSpPr>
          <p:spPr>
            <a:xfrm>
              <a:off x="1962165" y="5320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t2178"/>
            <p:cNvSpPr/>
            <p:nvPr/>
          </p:nvSpPr>
          <p:spPr>
            <a:xfrm>
              <a:off x="2362716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t2179"/>
            <p:cNvSpPr/>
            <p:nvPr/>
          </p:nvSpPr>
          <p:spPr>
            <a:xfrm>
              <a:off x="2600601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t2180"/>
            <p:cNvSpPr/>
            <p:nvPr/>
          </p:nvSpPr>
          <p:spPr>
            <a:xfrm>
              <a:off x="2185395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t2181"/>
            <p:cNvSpPr/>
            <p:nvPr/>
          </p:nvSpPr>
          <p:spPr>
            <a:xfrm>
              <a:off x="2461509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t2182"/>
            <p:cNvSpPr/>
            <p:nvPr/>
          </p:nvSpPr>
          <p:spPr>
            <a:xfrm>
              <a:off x="2855008" y="3569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t2183"/>
            <p:cNvSpPr/>
            <p:nvPr/>
          </p:nvSpPr>
          <p:spPr>
            <a:xfrm>
              <a:off x="2136755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t2184"/>
            <p:cNvSpPr/>
            <p:nvPr/>
          </p:nvSpPr>
          <p:spPr>
            <a:xfrm>
              <a:off x="188531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t2185"/>
            <p:cNvSpPr/>
            <p:nvPr/>
          </p:nvSpPr>
          <p:spPr>
            <a:xfrm>
              <a:off x="301188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t2186"/>
            <p:cNvSpPr/>
            <p:nvPr/>
          </p:nvSpPr>
          <p:spPr>
            <a:xfrm>
              <a:off x="2202582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t2187"/>
            <p:cNvSpPr/>
            <p:nvPr/>
          </p:nvSpPr>
          <p:spPr>
            <a:xfrm>
              <a:off x="2150332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t2188"/>
            <p:cNvSpPr/>
            <p:nvPr/>
          </p:nvSpPr>
          <p:spPr>
            <a:xfrm>
              <a:off x="300804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t2189"/>
            <p:cNvSpPr/>
            <p:nvPr/>
          </p:nvSpPr>
          <p:spPr>
            <a:xfrm>
              <a:off x="2020303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t2190"/>
            <p:cNvSpPr/>
            <p:nvPr/>
          </p:nvSpPr>
          <p:spPr>
            <a:xfrm>
              <a:off x="2338314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t2191"/>
            <p:cNvSpPr/>
            <p:nvPr/>
          </p:nvSpPr>
          <p:spPr>
            <a:xfrm>
              <a:off x="2316193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t2192"/>
            <p:cNvSpPr/>
            <p:nvPr/>
          </p:nvSpPr>
          <p:spPr>
            <a:xfrm>
              <a:off x="212288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t2193"/>
            <p:cNvSpPr/>
            <p:nvPr/>
          </p:nvSpPr>
          <p:spPr>
            <a:xfrm>
              <a:off x="232628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t2194"/>
            <p:cNvSpPr/>
            <p:nvPr/>
          </p:nvSpPr>
          <p:spPr>
            <a:xfrm>
              <a:off x="2175532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t2195"/>
            <p:cNvSpPr/>
            <p:nvPr/>
          </p:nvSpPr>
          <p:spPr>
            <a:xfrm>
              <a:off x="2135239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t2196"/>
            <p:cNvSpPr/>
            <p:nvPr/>
          </p:nvSpPr>
          <p:spPr>
            <a:xfrm>
              <a:off x="2070983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t2197"/>
            <p:cNvSpPr/>
            <p:nvPr/>
          </p:nvSpPr>
          <p:spPr>
            <a:xfrm>
              <a:off x="2753649" y="3227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t2198"/>
            <p:cNvSpPr/>
            <p:nvPr/>
          </p:nvSpPr>
          <p:spPr>
            <a:xfrm>
              <a:off x="2341263" y="40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t2199"/>
            <p:cNvSpPr/>
            <p:nvPr/>
          </p:nvSpPr>
          <p:spPr>
            <a:xfrm>
              <a:off x="2617816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t2200"/>
            <p:cNvSpPr/>
            <p:nvPr/>
          </p:nvSpPr>
          <p:spPr>
            <a:xfrm>
              <a:off x="2099524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t2201"/>
            <p:cNvSpPr/>
            <p:nvPr/>
          </p:nvSpPr>
          <p:spPr>
            <a:xfrm>
              <a:off x="2405862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t2202"/>
            <p:cNvSpPr/>
            <p:nvPr/>
          </p:nvSpPr>
          <p:spPr>
            <a:xfrm>
              <a:off x="2199184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t2203"/>
            <p:cNvSpPr/>
            <p:nvPr/>
          </p:nvSpPr>
          <p:spPr>
            <a:xfrm>
              <a:off x="2342717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t2204"/>
            <p:cNvSpPr/>
            <p:nvPr/>
          </p:nvSpPr>
          <p:spPr>
            <a:xfrm>
              <a:off x="1954058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t2205"/>
            <p:cNvSpPr/>
            <p:nvPr/>
          </p:nvSpPr>
          <p:spPr>
            <a:xfrm>
              <a:off x="2429674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t2206"/>
            <p:cNvSpPr/>
            <p:nvPr/>
          </p:nvSpPr>
          <p:spPr>
            <a:xfrm>
              <a:off x="2151317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t2207"/>
            <p:cNvSpPr/>
            <p:nvPr/>
          </p:nvSpPr>
          <p:spPr>
            <a:xfrm>
              <a:off x="2154774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t2208"/>
            <p:cNvSpPr/>
            <p:nvPr/>
          </p:nvSpPr>
          <p:spPr>
            <a:xfrm>
              <a:off x="2043978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t2209"/>
            <p:cNvSpPr/>
            <p:nvPr/>
          </p:nvSpPr>
          <p:spPr>
            <a:xfrm>
              <a:off x="193503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t2210"/>
            <p:cNvSpPr/>
            <p:nvPr/>
          </p:nvSpPr>
          <p:spPr>
            <a:xfrm>
              <a:off x="2057142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t2211"/>
            <p:cNvSpPr/>
            <p:nvPr/>
          </p:nvSpPr>
          <p:spPr>
            <a:xfrm>
              <a:off x="229853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t2212"/>
            <p:cNvSpPr/>
            <p:nvPr/>
          </p:nvSpPr>
          <p:spPr>
            <a:xfrm>
              <a:off x="2105503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t2213"/>
            <p:cNvSpPr/>
            <p:nvPr/>
          </p:nvSpPr>
          <p:spPr>
            <a:xfrm>
              <a:off x="2453556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t2214"/>
            <p:cNvSpPr/>
            <p:nvPr/>
          </p:nvSpPr>
          <p:spPr>
            <a:xfrm>
              <a:off x="2262198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t2215"/>
            <p:cNvSpPr/>
            <p:nvPr/>
          </p:nvSpPr>
          <p:spPr>
            <a:xfrm>
              <a:off x="2573414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t2216"/>
            <p:cNvSpPr/>
            <p:nvPr/>
          </p:nvSpPr>
          <p:spPr>
            <a:xfrm>
              <a:off x="2096949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t2217"/>
            <p:cNvSpPr/>
            <p:nvPr/>
          </p:nvSpPr>
          <p:spPr>
            <a:xfrm>
              <a:off x="2461783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t2218"/>
            <p:cNvSpPr/>
            <p:nvPr/>
          </p:nvSpPr>
          <p:spPr>
            <a:xfrm>
              <a:off x="2231413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t2219"/>
            <p:cNvSpPr/>
            <p:nvPr/>
          </p:nvSpPr>
          <p:spPr>
            <a:xfrm>
              <a:off x="2926364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t2220"/>
            <p:cNvSpPr/>
            <p:nvPr/>
          </p:nvSpPr>
          <p:spPr>
            <a:xfrm>
              <a:off x="226169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t2221"/>
            <p:cNvSpPr/>
            <p:nvPr/>
          </p:nvSpPr>
          <p:spPr>
            <a:xfrm>
              <a:off x="2292607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t2222"/>
            <p:cNvSpPr/>
            <p:nvPr/>
          </p:nvSpPr>
          <p:spPr>
            <a:xfrm>
              <a:off x="2150678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t2223"/>
            <p:cNvSpPr/>
            <p:nvPr/>
          </p:nvSpPr>
          <p:spPr>
            <a:xfrm>
              <a:off x="1912535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t2224"/>
            <p:cNvSpPr/>
            <p:nvPr/>
          </p:nvSpPr>
          <p:spPr>
            <a:xfrm>
              <a:off x="2436060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t2225"/>
            <p:cNvSpPr/>
            <p:nvPr/>
          </p:nvSpPr>
          <p:spPr>
            <a:xfrm>
              <a:off x="2240831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t2226"/>
            <p:cNvSpPr/>
            <p:nvPr/>
          </p:nvSpPr>
          <p:spPr>
            <a:xfrm>
              <a:off x="205322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t2227"/>
            <p:cNvSpPr/>
            <p:nvPr/>
          </p:nvSpPr>
          <p:spPr>
            <a:xfrm>
              <a:off x="251454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t2228"/>
            <p:cNvSpPr/>
            <p:nvPr/>
          </p:nvSpPr>
          <p:spPr>
            <a:xfrm>
              <a:off x="2486670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t2229"/>
            <p:cNvSpPr/>
            <p:nvPr/>
          </p:nvSpPr>
          <p:spPr>
            <a:xfrm>
              <a:off x="1949403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t2230"/>
            <p:cNvSpPr/>
            <p:nvPr/>
          </p:nvSpPr>
          <p:spPr>
            <a:xfrm>
              <a:off x="2647301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t2231"/>
            <p:cNvSpPr/>
            <p:nvPr/>
          </p:nvSpPr>
          <p:spPr>
            <a:xfrm>
              <a:off x="2562762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t2232"/>
            <p:cNvSpPr/>
            <p:nvPr/>
          </p:nvSpPr>
          <p:spPr>
            <a:xfrm>
              <a:off x="2090355" y="53482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t2233"/>
            <p:cNvSpPr/>
            <p:nvPr/>
          </p:nvSpPr>
          <p:spPr>
            <a:xfrm>
              <a:off x="2978262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t2234"/>
            <p:cNvSpPr/>
            <p:nvPr/>
          </p:nvSpPr>
          <p:spPr>
            <a:xfrm>
              <a:off x="221923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t2235"/>
            <p:cNvSpPr/>
            <p:nvPr/>
          </p:nvSpPr>
          <p:spPr>
            <a:xfrm>
              <a:off x="232896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t2236"/>
            <p:cNvSpPr/>
            <p:nvPr/>
          </p:nvSpPr>
          <p:spPr>
            <a:xfrm>
              <a:off x="248765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t2237"/>
            <p:cNvSpPr/>
            <p:nvPr/>
          </p:nvSpPr>
          <p:spPr>
            <a:xfrm>
              <a:off x="2299867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t2238"/>
            <p:cNvSpPr/>
            <p:nvPr/>
          </p:nvSpPr>
          <p:spPr>
            <a:xfrm>
              <a:off x="2101493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t2239"/>
            <p:cNvSpPr/>
            <p:nvPr/>
          </p:nvSpPr>
          <p:spPr>
            <a:xfrm>
              <a:off x="2408164" y="5315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t2240"/>
            <p:cNvSpPr/>
            <p:nvPr/>
          </p:nvSpPr>
          <p:spPr>
            <a:xfrm>
              <a:off x="2435888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t2241"/>
            <p:cNvSpPr/>
            <p:nvPr/>
          </p:nvSpPr>
          <p:spPr>
            <a:xfrm>
              <a:off x="2603033" y="482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t2242"/>
            <p:cNvSpPr/>
            <p:nvPr/>
          </p:nvSpPr>
          <p:spPr>
            <a:xfrm>
              <a:off x="2503102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t2243"/>
            <p:cNvSpPr/>
            <p:nvPr/>
          </p:nvSpPr>
          <p:spPr>
            <a:xfrm>
              <a:off x="2493262" y="3626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t2244"/>
            <p:cNvSpPr/>
            <p:nvPr/>
          </p:nvSpPr>
          <p:spPr>
            <a:xfrm>
              <a:off x="2611090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t2245"/>
            <p:cNvSpPr/>
            <p:nvPr/>
          </p:nvSpPr>
          <p:spPr>
            <a:xfrm>
              <a:off x="2312676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t2246"/>
            <p:cNvSpPr/>
            <p:nvPr/>
          </p:nvSpPr>
          <p:spPr>
            <a:xfrm>
              <a:off x="269915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t2247"/>
            <p:cNvSpPr/>
            <p:nvPr/>
          </p:nvSpPr>
          <p:spPr>
            <a:xfrm>
              <a:off x="2248490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t2248"/>
            <p:cNvSpPr/>
            <p:nvPr/>
          </p:nvSpPr>
          <p:spPr>
            <a:xfrm>
              <a:off x="2478661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t2249"/>
            <p:cNvSpPr/>
            <p:nvPr/>
          </p:nvSpPr>
          <p:spPr>
            <a:xfrm>
              <a:off x="1661537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t2250"/>
            <p:cNvSpPr/>
            <p:nvPr/>
          </p:nvSpPr>
          <p:spPr>
            <a:xfrm>
              <a:off x="2351987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t2251"/>
            <p:cNvSpPr/>
            <p:nvPr/>
          </p:nvSpPr>
          <p:spPr>
            <a:xfrm>
              <a:off x="2667070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t2252"/>
            <p:cNvSpPr/>
            <p:nvPr/>
          </p:nvSpPr>
          <p:spPr>
            <a:xfrm>
              <a:off x="2382161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t2253"/>
            <p:cNvSpPr/>
            <p:nvPr/>
          </p:nvSpPr>
          <p:spPr>
            <a:xfrm>
              <a:off x="206078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t2254"/>
            <p:cNvSpPr/>
            <p:nvPr/>
          </p:nvSpPr>
          <p:spPr>
            <a:xfrm>
              <a:off x="2683641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t2255"/>
            <p:cNvSpPr/>
            <p:nvPr/>
          </p:nvSpPr>
          <p:spPr>
            <a:xfrm>
              <a:off x="243085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t2256"/>
            <p:cNvSpPr/>
            <p:nvPr/>
          </p:nvSpPr>
          <p:spPr>
            <a:xfrm>
              <a:off x="2274290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t2257"/>
            <p:cNvSpPr/>
            <p:nvPr/>
          </p:nvSpPr>
          <p:spPr>
            <a:xfrm>
              <a:off x="246311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t2258"/>
            <p:cNvSpPr/>
            <p:nvPr/>
          </p:nvSpPr>
          <p:spPr>
            <a:xfrm>
              <a:off x="202063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t2259"/>
            <p:cNvSpPr/>
            <p:nvPr/>
          </p:nvSpPr>
          <p:spPr>
            <a:xfrm>
              <a:off x="2153321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t2260"/>
            <p:cNvSpPr/>
            <p:nvPr/>
          </p:nvSpPr>
          <p:spPr>
            <a:xfrm>
              <a:off x="1835176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t2261"/>
            <p:cNvSpPr/>
            <p:nvPr/>
          </p:nvSpPr>
          <p:spPr>
            <a:xfrm>
              <a:off x="2462690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t2262"/>
            <p:cNvSpPr/>
            <p:nvPr/>
          </p:nvSpPr>
          <p:spPr>
            <a:xfrm>
              <a:off x="2067637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t2263"/>
            <p:cNvSpPr/>
            <p:nvPr/>
          </p:nvSpPr>
          <p:spPr>
            <a:xfrm>
              <a:off x="1759068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t2264"/>
            <p:cNvSpPr/>
            <p:nvPr/>
          </p:nvSpPr>
          <p:spPr>
            <a:xfrm>
              <a:off x="2576797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t2265"/>
            <p:cNvSpPr/>
            <p:nvPr/>
          </p:nvSpPr>
          <p:spPr>
            <a:xfrm>
              <a:off x="2001565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t2266"/>
            <p:cNvSpPr/>
            <p:nvPr/>
          </p:nvSpPr>
          <p:spPr>
            <a:xfrm>
              <a:off x="2340868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t2267"/>
            <p:cNvSpPr/>
            <p:nvPr/>
          </p:nvSpPr>
          <p:spPr>
            <a:xfrm>
              <a:off x="2330699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t2268"/>
            <p:cNvSpPr/>
            <p:nvPr/>
          </p:nvSpPr>
          <p:spPr>
            <a:xfrm>
              <a:off x="2670898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t2269"/>
            <p:cNvSpPr/>
            <p:nvPr/>
          </p:nvSpPr>
          <p:spPr>
            <a:xfrm>
              <a:off x="268103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t2270"/>
            <p:cNvSpPr/>
            <p:nvPr/>
          </p:nvSpPr>
          <p:spPr>
            <a:xfrm>
              <a:off x="2130418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t2271"/>
            <p:cNvSpPr/>
            <p:nvPr/>
          </p:nvSpPr>
          <p:spPr>
            <a:xfrm>
              <a:off x="237749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t2272"/>
            <p:cNvSpPr/>
            <p:nvPr/>
          </p:nvSpPr>
          <p:spPr>
            <a:xfrm>
              <a:off x="2308032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t2273"/>
            <p:cNvSpPr/>
            <p:nvPr/>
          </p:nvSpPr>
          <p:spPr>
            <a:xfrm>
              <a:off x="1120688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t2274"/>
            <p:cNvSpPr/>
            <p:nvPr/>
          </p:nvSpPr>
          <p:spPr>
            <a:xfrm>
              <a:off x="2190070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t2275"/>
            <p:cNvSpPr/>
            <p:nvPr/>
          </p:nvSpPr>
          <p:spPr>
            <a:xfrm>
              <a:off x="2270551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t2276"/>
            <p:cNvSpPr/>
            <p:nvPr/>
          </p:nvSpPr>
          <p:spPr>
            <a:xfrm>
              <a:off x="2083743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t2277"/>
            <p:cNvSpPr/>
            <p:nvPr/>
          </p:nvSpPr>
          <p:spPr>
            <a:xfrm>
              <a:off x="248524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t2278"/>
            <p:cNvSpPr/>
            <p:nvPr/>
          </p:nvSpPr>
          <p:spPr>
            <a:xfrm>
              <a:off x="2429058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t2279"/>
            <p:cNvSpPr/>
            <p:nvPr/>
          </p:nvSpPr>
          <p:spPr>
            <a:xfrm>
              <a:off x="2262320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t2280"/>
            <p:cNvSpPr/>
            <p:nvPr/>
          </p:nvSpPr>
          <p:spPr>
            <a:xfrm>
              <a:off x="253544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t2281"/>
            <p:cNvSpPr/>
            <p:nvPr/>
          </p:nvSpPr>
          <p:spPr>
            <a:xfrm>
              <a:off x="2513961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t2282"/>
            <p:cNvSpPr/>
            <p:nvPr/>
          </p:nvSpPr>
          <p:spPr>
            <a:xfrm>
              <a:off x="2231098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t2283"/>
            <p:cNvSpPr/>
            <p:nvPr/>
          </p:nvSpPr>
          <p:spPr>
            <a:xfrm>
              <a:off x="3238229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t2284"/>
            <p:cNvSpPr/>
            <p:nvPr/>
          </p:nvSpPr>
          <p:spPr>
            <a:xfrm>
              <a:off x="2405076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t2285"/>
            <p:cNvSpPr/>
            <p:nvPr/>
          </p:nvSpPr>
          <p:spPr>
            <a:xfrm>
              <a:off x="2534921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t2286"/>
            <p:cNvSpPr/>
            <p:nvPr/>
          </p:nvSpPr>
          <p:spPr>
            <a:xfrm>
              <a:off x="2505768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t2287"/>
            <p:cNvSpPr/>
            <p:nvPr/>
          </p:nvSpPr>
          <p:spPr>
            <a:xfrm>
              <a:off x="2515040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t2288"/>
            <p:cNvSpPr/>
            <p:nvPr/>
          </p:nvSpPr>
          <p:spPr>
            <a:xfrm>
              <a:off x="2192121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t2289"/>
            <p:cNvSpPr/>
            <p:nvPr/>
          </p:nvSpPr>
          <p:spPr>
            <a:xfrm>
              <a:off x="2527607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t2290"/>
            <p:cNvSpPr/>
            <p:nvPr/>
          </p:nvSpPr>
          <p:spPr>
            <a:xfrm>
              <a:off x="2517317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t2291"/>
            <p:cNvSpPr/>
            <p:nvPr/>
          </p:nvSpPr>
          <p:spPr>
            <a:xfrm>
              <a:off x="2380194" y="4058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t2292"/>
            <p:cNvSpPr/>
            <p:nvPr/>
          </p:nvSpPr>
          <p:spPr>
            <a:xfrm>
              <a:off x="2245188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t2293"/>
            <p:cNvSpPr/>
            <p:nvPr/>
          </p:nvSpPr>
          <p:spPr>
            <a:xfrm>
              <a:off x="2398171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t2294"/>
            <p:cNvSpPr/>
            <p:nvPr/>
          </p:nvSpPr>
          <p:spPr>
            <a:xfrm>
              <a:off x="2121639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t2295"/>
            <p:cNvSpPr/>
            <p:nvPr/>
          </p:nvSpPr>
          <p:spPr>
            <a:xfrm>
              <a:off x="2370807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t2296"/>
            <p:cNvSpPr/>
            <p:nvPr/>
          </p:nvSpPr>
          <p:spPr>
            <a:xfrm>
              <a:off x="1762306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t2297"/>
            <p:cNvSpPr/>
            <p:nvPr/>
          </p:nvSpPr>
          <p:spPr>
            <a:xfrm>
              <a:off x="2259340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t2298"/>
            <p:cNvSpPr/>
            <p:nvPr/>
          </p:nvSpPr>
          <p:spPr>
            <a:xfrm>
              <a:off x="2090342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t2299"/>
            <p:cNvSpPr/>
            <p:nvPr/>
          </p:nvSpPr>
          <p:spPr>
            <a:xfrm>
              <a:off x="2464128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t2300"/>
            <p:cNvSpPr/>
            <p:nvPr/>
          </p:nvSpPr>
          <p:spPr>
            <a:xfrm>
              <a:off x="2256626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t2301"/>
            <p:cNvSpPr/>
            <p:nvPr/>
          </p:nvSpPr>
          <p:spPr>
            <a:xfrm>
              <a:off x="2627948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pt2302"/>
            <p:cNvSpPr/>
            <p:nvPr/>
          </p:nvSpPr>
          <p:spPr>
            <a:xfrm>
              <a:off x="1945099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pt2303"/>
            <p:cNvSpPr/>
            <p:nvPr/>
          </p:nvSpPr>
          <p:spPr>
            <a:xfrm>
              <a:off x="2185629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t2304"/>
            <p:cNvSpPr/>
            <p:nvPr/>
          </p:nvSpPr>
          <p:spPr>
            <a:xfrm>
              <a:off x="249196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t2305"/>
            <p:cNvSpPr/>
            <p:nvPr/>
          </p:nvSpPr>
          <p:spPr>
            <a:xfrm>
              <a:off x="222727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t2306"/>
            <p:cNvSpPr/>
            <p:nvPr/>
          </p:nvSpPr>
          <p:spPr>
            <a:xfrm>
              <a:off x="2687132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t2307"/>
            <p:cNvSpPr/>
            <p:nvPr/>
          </p:nvSpPr>
          <p:spPr>
            <a:xfrm>
              <a:off x="2079610" y="528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t2308"/>
            <p:cNvSpPr/>
            <p:nvPr/>
          </p:nvSpPr>
          <p:spPr>
            <a:xfrm>
              <a:off x="209757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t2309"/>
            <p:cNvSpPr/>
            <p:nvPr/>
          </p:nvSpPr>
          <p:spPr>
            <a:xfrm>
              <a:off x="2188838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t2310"/>
            <p:cNvSpPr/>
            <p:nvPr/>
          </p:nvSpPr>
          <p:spPr>
            <a:xfrm>
              <a:off x="2665854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t2311"/>
            <p:cNvSpPr/>
            <p:nvPr/>
          </p:nvSpPr>
          <p:spPr>
            <a:xfrm>
              <a:off x="187112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t2312"/>
            <p:cNvSpPr/>
            <p:nvPr/>
          </p:nvSpPr>
          <p:spPr>
            <a:xfrm>
              <a:off x="240474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t2313"/>
            <p:cNvSpPr/>
            <p:nvPr/>
          </p:nvSpPr>
          <p:spPr>
            <a:xfrm>
              <a:off x="2086892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t2314"/>
            <p:cNvSpPr/>
            <p:nvPr/>
          </p:nvSpPr>
          <p:spPr>
            <a:xfrm>
              <a:off x="2572654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t2315"/>
            <p:cNvSpPr/>
            <p:nvPr/>
          </p:nvSpPr>
          <p:spPr>
            <a:xfrm>
              <a:off x="2077928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t2316"/>
            <p:cNvSpPr/>
            <p:nvPr/>
          </p:nvSpPr>
          <p:spPr>
            <a:xfrm>
              <a:off x="2203971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t2317"/>
            <p:cNvSpPr/>
            <p:nvPr/>
          </p:nvSpPr>
          <p:spPr>
            <a:xfrm>
              <a:off x="1668857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t2318"/>
            <p:cNvSpPr/>
            <p:nvPr/>
          </p:nvSpPr>
          <p:spPr>
            <a:xfrm>
              <a:off x="2503416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t2319"/>
            <p:cNvSpPr/>
            <p:nvPr/>
          </p:nvSpPr>
          <p:spPr>
            <a:xfrm>
              <a:off x="2224526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t2320"/>
            <p:cNvSpPr/>
            <p:nvPr/>
          </p:nvSpPr>
          <p:spPr>
            <a:xfrm>
              <a:off x="2400444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t2321"/>
            <p:cNvSpPr/>
            <p:nvPr/>
          </p:nvSpPr>
          <p:spPr>
            <a:xfrm>
              <a:off x="2190544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t2322"/>
            <p:cNvSpPr/>
            <p:nvPr/>
          </p:nvSpPr>
          <p:spPr>
            <a:xfrm>
              <a:off x="2562231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t2323"/>
            <p:cNvSpPr/>
            <p:nvPr/>
          </p:nvSpPr>
          <p:spPr>
            <a:xfrm>
              <a:off x="2691548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t2324"/>
            <p:cNvSpPr/>
            <p:nvPr/>
          </p:nvSpPr>
          <p:spPr>
            <a:xfrm>
              <a:off x="2281475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t2325"/>
            <p:cNvSpPr/>
            <p:nvPr/>
          </p:nvSpPr>
          <p:spPr>
            <a:xfrm>
              <a:off x="154263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t2326"/>
            <p:cNvSpPr/>
            <p:nvPr/>
          </p:nvSpPr>
          <p:spPr>
            <a:xfrm>
              <a:off x="1909028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t2327"/>
            <p:cNvSpPr/>
            <p:nvPr/>
          </p:nvSpPr>
          <p:spPr>
            <a:xfrm>
              <a:off x="2328309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t2328"/>
            <p:cNvSpPr/>
            <p:nvPr/>
          </p:nvSpPr>
          <p:spPr>
            <a:xfrm>
              <a:off x="2299888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t2329"/>
            <p:cNvSpPr/>
            <p:nvPr/>
          </p:nvSpPr>
          <p:spPr>
            <a:xfrm>
              <a:off x="2873842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t2330"/>
            <p:cNvSpPr/>
            <p:nvPr/>
          </p:nvSpPr>
          <p:spPr>
            <a:xfrm>
              <a:off x="255960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t2331"/>
            <p:cNvSpPr/>
            <p:nvPr/>
          </p:nvSpPr>
          <p:spPr>
            <a:xfrm>
              <a:off x="2435104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t2332"/>
            <p:cNvSpPr/>
            <p:nvPr/>
          </p:nvSpPr>
          <p:spPr>
            <a:xfrm>
              <a:off x="2619943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t2333"/>
            <p:cNvSpPr/>
            <p:nvPr/>
          </p:nvSpPr>
          <p:spPr>
            <a:xfrm>
              <a:off x="228171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t2334"/>
            <p:cNvSpPr/>
            <p:nvPr/>
          </p:nvSpPr>
          <p:spPr>
            <a:xfrm>
              <a:off x="214104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t2335"/>
            <p:cNvSpPr/>
            <p:nvPr/>
          </p:nvSpPr>
          <p:spPr>
            <a:xfrm>
              <a:off x="2158002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t2336"/>
            <p:cNvSpPr/>
            <p:nvPr/>
          </p:nvSpPr>
          <p:spPr>
            <a:xfrm>
              <a:off x="1927565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t2337"/>
            <p:cNvSpPr/>
            <p:nvPr/>
          </p:nvSpPr>
          <p:spPr>
            <a:xfrm>
              <a:off x="2627356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t2338"/>
            <p:cNvSpPr/>
            <p:nvPr/>
          </p:nvSpPr>
          <p:spPr>
            <a:xfrm>
              <a:off x="2169111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t2339"/>
            <p:cNvSpPr/>
            <p:nvPr/>
          </p:nvSpPr>
          <p:spPr>
            <a:xfrm>
              <a:off x="237597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t2340"/>
            <p:cNvSpPr/>
            <p:nvPr/>
          </p:nvSpPr>
          <p:spPr>
            <a:xfrm>
              <a:off x="2030060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t2341"/>
            <p:cNvSpPr/>
            <p:nvPr/>
          </p:nvSpPr>
          <p:spPr>
            <a:xfrm>
              <a:off x="2403054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t2342"/>
            <p:cNvSpPr/>
            <p:nvPr/>
          </p:nvSpPr>
          <p:spPr>
            <a:xfrm>
              <a:off x="2283698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t2343"/>
            <p:cNvSpPr/>
            <p:nvPr/>
          </p:nvSpPr>
          <p:spPr>
            <a:xfrm>
              <a:off x="2273766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t2344"/>
            <p:cNvSpPr/>
            <p:nvPr/>
          </p:nvSpPr>
          <p:spPr>
            <a:xfrm>
              <a:off x="248840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t2345"/>
            <p:cNvSpPr/>
            <p:nvPr/>
          </p:nvSpPr>
          <p:spPr>
            <a:xfrm>
              <a:off x="2487697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t2346"/>
            <p:cNvSpPr/>
            <p:nvPr/>
          </p:nvSpPr>
          <p:spPr>
            <a:xfrm>
              <a:off x="2544615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t2347"/>
            <p:cNvSpPr/>
            <p:nvPr/>
          </p:nvSpPr>
          <p:spPr>
            <a:xfrm>
              <a:off x="1739245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t2348"/>
            <p:cNvSpPr/>
            <p:nvPr/>
          </p:nvSpPr>
          <p:spPr>
            <a:xfrm>
              <a:off x="2071901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t2349"/>
            <p:cNvSpPr/>
            <p:nvPr/>
          </p:nvSpPr>
          <p:spPr>
            <a:xfrm>
              <a:off x="2211851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t2350"/>
            <p:cNvSpPr/>
            <p:nvPr/>
          </p:nvSpPr>
          <p:spPr>
            <a:xfrm>
              <a:off x="2005152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t2351"/>
            <p:cNvSpPr/>
            <p:nvPr/>
          </p:nvSpPr>
          <p:spPr>
            <a:xfrm>
              <a:off x="1844515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t2352"/>
            <p:cNvSpPr/>
            <p:nvPr/>
          </p:nvSpPr>
          <p:spPr>
            <a:xfrm>
              <a:off x="2407225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t2353"/>
            <p:cNvSpPr/>
            <p:nvPr/>
          </p:nvSpPr>
          <p:spPr>
            <a:xfrm>
              <a:off x="2434848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t2354"/>
            <p:cNvSpPr/>
            <p:nvPr/>
          </p:nvSpPr>
          <p:spPr>
            <a:xfrm>
              <a:off x="2426064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t2355"/>
            <p:cNvSpPr/>
            <p:nvPr/>
          </p:nvSpPr>
          <p:spPr>
            <a:xfrm>
              <a:off x="215365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t2356"/>
            <p:cNvSpPr/>
            <p:nvPr/>
          </p:nvSpPr>
          <p:spPr>
            <a:xfrm>
              <a:off x="1256091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t2357"/>
            <p:cNvSpPr/>
            <p:nvPr/>
          </p:nvSpPr>
          <p:spPr>
            <a:xfrm>
              <a:off x="2113284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t2358"/>
            <p:cNvSpPr/>
            <p:nvPr/>
          </p:nvSpPr>
          <p:spPr>
            <a:xfrm>
              <a:off x="2285843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t2359"/>
            <p:cNvSpPr/>
            <p:nvPr/>
          </p:nvSpPr>
          <p:spPr>
            <a:xfrm>
              <a:off x="265940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t2360"/>
            <p:cNvSpPr/>
            <p:nvPr/>
          </p:nvSpPr>
          <p:spPr>
            <a:xfrm>
              <a:off x="2343166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t2361"/>
            <p:cNvSpPr/>
            <p:nvPr/>
          </p:nvSpPr>
          <p:spPr>
            <a:xfrm>
              <a:off x="2278921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t2362"/>
            <p:cNvSpPr/>
            <p:nvPr/>
          </p:nvSpPr>
          <p:spPr>
            <a:xfrm>
              <a:off x="2000818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t2363"/>
            <p:cNvSpPr/>
            <p:nvPr/>
          </p:nvSpPr>
          <p:spPr>
            <a:xfrm>
              <a:off x="2198998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t2364"/>
            <p:cNvSpPr/>
            <p:nvPr/>
          </p:nvSpPr>
          <p:spPr>
            <a:xfrm>
              <a:off x="2358499" y="2208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t2365"/>
            <p:cNvSpPr/>
            <p:nvPr/>
          </p:nvSpPr>
          <p:spPr>
            <a:xfrm>
              <a:off x="2466740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t2366"/>
            <p:cNvSpPr/>
            <p:nvPr/>
          </p:nvSpPr>
          <p:spPr>
            <a:xfrm>
              <a:off x="2432993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t2367"/>
            <p:cNvSpPr/>
            <p:nvPr/>
          </p:nvSpPr>
          <p:spPr>
            <a:xfrm>
              <a:off x="1977284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t2368"/>
            <p:cNvSpPr/>
            <p:nvPr/>
          </p:nvSpPr>
          <p:spPr>
            <a:xfrm>
              <a:off x="2769598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t2369"/>
            <p:cNvSpPr/>
            <p:nvPr/>
          </p:nvSpPr>
          <p:spPr>
            <a:xfrm>
              <a:off x="2442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t2370"/>
            <p:cNvSpPr/>
            <p:nvPr/>
          </p:nvSpPr>
          <p:spPr>
            <a:xfrm>
              <a:off x="2418182" y="3583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t2371"/>
            <p:cNvSpPr/>
            <p:nvPr/>
          </p:nvSpPr>
          <p:spPr>
            <a:xfrm>
              <a:off x="227411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t2372"/>
            <p:cNvSpPr/>
            <p:nvPr/>
          </p:nvSpPr>
          <p:spPr>
            <a:xfrm>
              <a:off x="2338612" y="5320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t2373"/>
            <p:cNvSpPr/>
            <p:nvPr/>
          </p:nvSpPr>
          <p:spPr>
            <a:xfrm>
              <a:off x="2117829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t2374"/>
            <p:cNvSpPr/>
            <p:nvPr/>
          </p:nvSpPr>
          <p:spPr>
            <a:xfrm>
              <a:off x="2071919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t2375"/>
            <p:cNvSpPr/>
            <p:nvPr/>
          </p:nvSpPr>
          <p:spPr>
            <a:xfrm>
              <a:off x="2468686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t2376"/>
            <p:cNvSpPr/>
            <p:nvPr/>
          </p:nvSpPr>
          <p:spPr>
            <a:xfrm>
              <a:off x="2220240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t2377"/>
            <p:cNvSpPr/>
            <p:nvPr/>
          </p:nvSpPr>
          <p:spPr>
            <a:xfrm>
              <a:off x="258647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t2378"/>
            <p:cNvSpPr/>
            <p:nvPr/>
          </p:nvSpPr>
          <p:spPr>
            <a:xfrm>
              <a:off x="2139957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t2379"/>
            <p:cNvSpPr/>
            <p:nvPr/>
          </p:nvSpPr>
          <p:spPr>
            <a:xfrm>
              <a:off x="237517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t2380"/>
            <p:cNvSpPr/>
            <p:nvPr/>
          </p:nvSpPr>
          <p:spPr>
            <a:xfrm>
              <a:off x="2767361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t2381"/>
            <p:cNvSpPr/>
            <p:nvPr/>
          </p:nvSpPr>
          <p:spPr>
            <a:xfrm>
              <a:off x="2482524" y="39743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t2382"/>
            <p:cNvSpPr/>
            <p:nvPr/>
          </p:nvSpPr>
          <p:spPr>
            <a:xfrm>
              <a:off x="2496376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t2383"/>
            <p:cNvSpPr/>
            <p:nvPr/>
          </p:nvSpPr>
          <p:spPr>
            <a:xfrm>
              <a:off x="2147018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t2384"/>
            <p:cNvSpPr/>
            <p:nvPr/>
          </p:nvSpPr>
          <p:spPr>
            <a:xfrm>
              <a:off x="2727161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t2385"/>
            <p:cNvSpPr/>
            <p:nvPr/>
          </p:nvSpPr>
          <p:spPr>
            <a:xfrm>
              <a:off x="202897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t2386"/>
            <p:cNvSpPr/>
            <p:nvPr/>
          </p:nvSpPr>
          <p:spPr>
            <a:xfrm>
              <a:off x="2499540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t2387"/>
            <p:cNvSpPr/>
            <p:nvPr/>
          </p:nvSpPr>
          <p:spPr>
            <a:xfrm>
              <a:off x="2336009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t2388"/>
            <p:cNvSpPr/>
            <p:nvPr/>
          </p:nvSpPr>
          <p:spPr>
            <a:xfrm>
              <a:off x="248091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t2389"/>
            <p:cNvSpPr/>
            <p:nvPr/>
          </p:nvSpPr>
          <p:spPr>
            <a:xfrm>
              <a:off x="2899439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t2390"/>
            <p:cNvSpPr/>
            <p:nvPr/>
          </p:nvSpPr>
          <p:spPr>
            <a:xfrm>
              <a:off x="245661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t2391"/>
            <p:cNvSpPr/>
            <p:nvPr/>
          </p:nvSpPr>
          <p:spPr>
            <a:xfrm>
              <a:off x="2183905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t2392"/>
            <p:cNvSpPr/>
            <p:nvPr/>
          </p:nvSpPr>
          <p:spPr>
            <a:xfrm>
              <a:off x="2345332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t2393"/>
            <p:cNvSpPr/>
            <p:nvPr/>
          </p:nvSpPr>
          <p:spPr>
            <a:xfrm>
              <a:off x="2230208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t2394"/>
            <p:cNvSpPr/>
            <p:nvPr/>
          </p:nvSpPr>
          <p:spPr>
            <a:xfrm>
              <a:off x="2307551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t2395"/>
            <p:cNvSpPr/>
            <p:nvPr/>
          </p:nvSpPr>
          <p:spPr>
            <a:xfrm>
              <a:off x="2221958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t2396"/>
            <p:cNvSpPr/>
            <p:nvPr/>
          </p:nvSpPr>
          <p:spPr>
            <a:xfrm>
              <a:off x="2173712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t2397"/>
            <p:cNvSpPr/>
            <p:nvPr/>
          </p:nvSpPr>
          <p:spPr>
            <a:xfrm>
              <a:off x="252457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t2398"/>
            <p:cNvSpPr/>
            <p:nvPr/>
          </p:nvSpPr>
          <p:spPr>
            <a:xfrm>
              <a:off x="2102251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t2399"/>
            <p:cNvSpPr/>
            <p:nvPr/>
          </p:nvSpPr>
          <p:spPr>
            <a:xfrm>
              <a:off x="253426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t2400"/>
            <p:cNvSpPr/>
            <p:nvPr/>
          </p:nvSpPr>
          <p:spPr>
            <a:xfrm>
              <a:off x="225616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t2401"/>
            <p:cNvSpPr/>
            <p:nvPr/>
          </p:nvSpPr>
          <p:spPr>
            <a:xfrm>
              <a:off x="2381026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t2402"/>
            <p:cNvSpPr/>
            <p:nvPr/>
          </p:nvSpPr>
          <p:spPr>
            <a:xfrm>
              <a:off x="2621444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t2403"/>
            <p:cNvSpPr/>
            <p:nvPr/>
          </p:nvSpPr>
          <p:spPr>
            <a:xfrm>
              <a:off x="2217794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t2404"/>
            <p:cNvSpPr/>
            <p:nvPr/>
          </p:nvSpPr>
          <p:spPr>
            <a:xfrm>
              <a:off x="1794366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pt2405"/>
            <p:cNvSpPr/>
            <p:nvPr/>
          </p:nvSpPr>
          <p:spPr>
            <a:xfrm>
              <a:off x="231628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pt2406"/>
            <p:cNvSpPr/>
            <p:nvPr/>
          </p:nvSpPr>
          <p:spPr>
            <a:xfrm>
              <a:off x="2424883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pt2407"/>
            <p:cNvSpPr/>
            <p:nvPr/>
          </p:nvSpPr>
          <p:spPr>
            <a:xfrm>
              <a:off x="2502482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pt2408"/>
            <p:cNvSpPr/>
            <p:nvPr/>
          </p:nvSpPr>
          <p:spPr>
            <a:xfrm>
              <a:off x="2869943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pt2409"/>
            <p:cNvSpPr/>
            <p:nvPr/>
          </p:nvSpPr>
          <p:spPr>
            <a:xfrm>
              <a:off x="2447312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pt2410"/>
            <p:cNvSpPr/>
            <p:nvPr/>
          </p:nvSpPr>
          <p:spPr>
            <a:xfrm>
              <a:off x="2744077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t2411"/>
            <p:cNvSpPr/>
            <p:nvPr/>
          </p:nvSpPr>
          <p:spPr>
            <a:xfrm>
              <a:off x="2109006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t2412"/>
            <p:cNvSpPr/>
            <p:nvPr/>
          </p:nvSpPr>
          <p:spPr>
            <a:xfrm>
              <a:off x="2104734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t2413"/>
            <p:cNvSpPr/>
            <p:nvPr/>
          </p:nvSpPr>
          <p:spPr>
            <a:xfrm>
              <a:off x="1971871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pt2414"/>
            <p:cNvSpPr/>
            <p:nvPr/>
          </p:nvSpPr>
          <p:spPr>
            <a:xfrm>
              <a:off x="2145093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pt2415"/>
            <p:cNvSpPr/>
            <p:nvPr/>
          </p:nvSpPr>
          <p:spPr>
            <a:xfrm>
              <a:off x="2527174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pt2416"/>
            <p:cNvSpPr/>
            <p:nvPr/>
          </p:nvSpPr>
          <p:spPr>
            <a:xfrm>
              <a:off x="3738321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pt2417"/>
            <p:cNvSpPr/>
            <p:nvPr/>
          </p:nvSpPr>
          <p:spPr>
            <a:xfrm>
              <a:off x="2141870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pt2418"/>
            <p:cNvSpPr/>
            <p:nvPr/>
          </p:nvSpPr>
          <p:spPr>
            <a:xfrm>
              <a:off x="2196575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t2419"/>
            <p:cNvSpPr/>
            <p:nvPr/>
          </p:nvSpPr>
          <p:spPr>
            <a:xfrm>
              <a:off x="1832408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t2420"/>
            <p:cNvSpPr/>
            <p:nvPr/>
          </p:nvSpPr>
          <p:spPr>
            <a:xfrm>
              <a:off x="2758494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t2421"/>
            <p:cNvSpPr/>
            <p:nvPr/>
          </p:nvSpPr>
          <p:spPr>
            <a:xfrm>
              <a:off x="2466214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pt2422"/>
            <p:cNvSpPr/>
            <p:nvPr/>
          </p:nvSpPr>
          <p:spPr>
            <a:xfrm>
              <a:off x="1827151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pt2423"/>
            <p:cNvSpPr/>
            <p:nvPr/>
          </p:nvSpPr>
          <p:spPr>
            <a:xfrm>
              <a:off x="1956231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pt2424"/>
            <p:cNvSpPr/>
            <p:nvPr/>
          </p:nvSpPr>
          <p:spPr>
            <a:xfrm>
              <a:off x="2029496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pt2425"/>
            <p:cNvSpPr/>
            <p:nvPr/>
          </p:nvSpPr>
          <p:spPr>
            <a:xfrm>
              <a:off x="2428448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pt2426"/>
            <p:cNvSpPr/>
            <p:nvPr/>
          </p:nvSpPr>
          <p:spPr>
            <a:xfrm>
              <a:off x="2579806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pt2427"/>
            <p:cNvSpPr/>
            <p:nvPr/>
          </p:nvSpPr>
          <p:spPr>
            <a:xfrm>
              <a:off x="232376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pt2428"/>
            <p:cNvSpPr/>
            <p:nvPr/>
          </p:nvSpPr>
          <p:spPr>
            <a:xfrm>
              <a:off x="2340223" y="4443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pt2429"/>
            <p:cNvSpPr/>
            <p:nvPr/>
          </p:nvSpPr>
          <p:spPr>
            <a:xfrm>
              <a:off x="2244146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t2430"/>
            <p:cNvSpPr/>
            <p:nvPr/>
          </p:nvSpPr>
          <p:spPr>
            <a:xfrm>
              <a:off x="1802732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t2431"/>
            <p:cNvSpPr/>
            <p:nvPr/>
          </p:nvSpPr>
          <p:spPr>
            <a:xfrm>
              <a:off x="247244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t2432"/>
            <p:cNvSpPr/>
            <p:nvPr/>
          </p:nvSpPr>
          <p:spPr>
            <a:xfrm>
              <a:off x="2563930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t2433"/>
            <p:cNvSpPr/>
            <p:nvPr/>
          </p:nvSpPr>
          <p:spPr>
            <a:xfrm>
              <a:off x="2237074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pt2434"/>
            <p:cNvSpPr/>
            <p:nvPr/>
          </p:nvSpPr>
          <p:spPr>
            <a:xfrm>
              <a:off x="2318629" y="5351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pt2435"/>
            <p:cNvSpPr/>
            <p:nvPr/>
          </p:nvSpPr>
          <p:spPr>
            <a:xfrm>
              <a:off x="1966133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pt2436"/>
            <p:cNvSpPr/>
            <p:nvPr/>
          </p:nvSpPr>
          <p:spPr>
            <a:xfrm>
              <a:off x="2656775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pt2437"/>
            <p:cNvSpPr/>
            <p:nvPr/>
          </p:nvSpPr>
          <p:spPr>
            <a:xfrm>
              <a:off x="3596830" y="3626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pt2438"/>
            <p:cNvSpPr/>
            <p:nvPr/>
          </p:nvSpPr>
          <p:spPr>
            <a:xfrm>
              <a:off x="2309836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pt2439"/>
            <p:cNvSpPr/>
            <p:nvPr/>
          </p:nvSpPr>
          <p:spPr>
            <a:xfrm>
              <a:off x="2287514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pt2440"/>
            <p:cNvSpPr/>
            <p:nvPr/>
          </p:nvSpPr>
          <p:spPr>
            <a:xfrm>
              <a:off x="2560656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pt2441"/>
            <p:cNvSpPr/>
            <p:nvPr/>
          </p:nvSpPr>
          <p:spPr>
            <a:xfrm>
              <a:off x="214170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pt2442"/>
            <p:cNvSpPr/>
            <p:nvPr/>
          </p:nvSpPr>
          <p:spPr>
            <a:xfrm>
              <a:off x="2178267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pt2443"/>
            <p:cNvSpPr/>
            <p:nvPr/>
          </p:nvSpPr>
          <p:spPr>
            <a:xfrm>
              <a:off x="2492088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pt2444"/>
            <p:cNvSpPr/>
            <p:nvPr/>
          </p:nvSpPr>
          <p:spPr>
            <a:xfrm>
              <a:off x="240232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pt2445"/>
            <p:cNvSpPr/>
            <p:nvPr/>
          </p:nvSpPr>
          <p:spPr>
            <a:xfrm>
              <a:off x="2453826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pt2446"/>
            <p:cNvSpPr/>
            <p:nvPr/>
          </p:nvSpPr>
          <p:spPr>
            <a:xfrm>
              <a:off x="2442122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pt2447"/>
            <p:cNvSpPr/>
            <p:nvPr/>
          </p:nvSpPr>
          <p:spPr>
            <a:xfrm>
              <a:off x="2474764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8" name="pt2448"/>
            <p:cNvSpPr/>
            <p:nvPr/>
          </p:nvSpPr>
          <p:spPr>
            <a:xfrm>
              <a:off x="211989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9" name="pt2449"/>
            <p:cNvSpPr/>
            <p:nvPr/>
          </p:nvSpPr>
          <p:spPr>
            <a:xfrm>
              <a:off x="2114496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pt2450"/>
            <p:cNvSpPr/>
            <p:nvPr/>
          </p:nvSpPr>
          <p:spPr>
            <a:xfrm>
              <a:off x="1927252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1" name="pt2451"/>
            <p:cNvSpPr/>
            <p:nvPr/>
          </p:nvSpPr>
          <p:spPr>
            <a:xfrm>
              <a:off x="2984165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2" name="pt2452"/>
            <p:cNvSpPr/>
            <p:nvPr/>
          </p:nvSpPr>
          <p:spPr>
            <a:xfrm>
              <a:off x="2407954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pt2453"/>
            <p:cNvSpPr/>
            <p:nvPr/>
          </p:nvSpPr>
          <p:spPr>
            <a:xfrm>
              <a:off x="2437433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pt2454"/>
            <p:cNvSpPr/>
            <p:nvPr/>
          </p:nvSpPr>
          <p:spPr>
            <a:xfrm>
              <a:off x="217435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pt2455"/>
            <p:cNvSpPr/>
            <p:nvPr/>
          </p:nvSpPr>
          <p:spPr>
            <a:xfrm>
              <a:off x="1833911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pt2456"/>
            <p:cNvSpPr/>
            <p:nvPr/>
          </p:nvSpPr>
          <p:spPr>
            <a:xfrm>
              <a:off x="232885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pt2457"/>
            <p:cNvSpPr/>
            <p:nvPr/>
          </p:nvSpPr>
          <p:spPr>
            <a:xfrm>
              <a:off x="2249880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pt2458"/>
            <p:cNvSpPr/>
            <p:nvPr/>
          </p:nvSpPr>
          <p:spPr>
            <a:xfrm>
              <a:off x="229734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pt2459"/>
            <p:cNvSpPr/>
            <p:nvPr/>
          </p:nvSpPr>
          <p:spPr>
            <a:xfrm>
              <a:off x="2250749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pt2460"/>
            <p:cNvSpPr/>
            <p:nvPr/>
          </p:nvSpPr>
          <p:spPr>
            <a:xfrm>
              <a:off x="2609712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pt2461"/>
            <p:cNvSpPr/>
            <p:nvPr/>
          </p:nvSpPr>
          <p:spPr>
            <a:xfrm>
              <a:off x="1959746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pt2462"/>
            <p:cNvSpPr/>
            <p:nvPr/>
          </p:nvSpPr>
          <p:spPr>
            <a:xfrm>
              <a:off x="2399950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pt2463"/>
            <p:cNvSpPr/>
            <p:nvPr/>
          </p:nvSpPr>
          <p:spPr>
            <a:xfrm>
              <a:off x="2499973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pt2464"/>
            <p:cNvSpPr/>
            <p:nvPr/>
          </p:nvSpPr>
          <p:spPr>
            <a:xfrm>
              <a:off x="2784881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pt2465"/>
            <p:cNvSpPr/>
            <p:nvPr/>
          </p:nvSpPr>
          <p:spPr>
            <a:xfrm>
              <a:off x="2362641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pt2466"/>
            <p:cNvSpPr/>
            <p:nvPr/>
          </p:nvSpPr>
          <p:spPr>
            <a:xfrm>
              <a:off x="2194627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pt2467"/>
            <p:cNvSpPr/>
            <p:nvPr/>
          </p:nvSpPr>
          <p:spPr>
            <a:xfrm>
              <a:off x="258994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pt2468"/>
            <p:cNvSpPr/>
            <p:nvPr/>
          </p:nvSpPr>
          <p:spPr>
            <a:xfrm>
              <a:off x="2123964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pt2469"/>
            <p:cNvSpPr/>
            <p:nvPr/>
          </p:nvSpPr>
          <p:spPr>
            <a:xfrm>
              <a:off x="2710361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pt2470"/>
            <p:cNvSpPr/>
            <p:nvPr/>
          </p:nvSpPr>
          <p:spPr>
            <a:xfrm>
              <a:off x="1883081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pt2471"/>
            <p:cNvSpPr/>
            <p:nvPr/>
          </p:nvSpPr>
          <p:spPr>
            <a:xfrm>
              <a:off x="2167050" y="396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pt2472"/>
            <p:cNvSpPr/>
            <p:nvPr/>
          </p:nvSpPr>
          <p:spPr>
            <a:xfrm>
              <a:off x="2295018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pt2473"/>
            <p:cNvSpPr/>
            <p:nvPr/>
          </p:nvSpPr>
          <p:spPr>
            <a:xfrm>
              <a:off x="2534063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pt2474"/>
            <p:cNvSpPr/>
            <p:nvPr/>
          </p:nvSpPr>
          <p:spPr>
            <a:xfrm>
              <a:off x="272544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pt2475"/>
            <p:cNvSpPr/>
            <p:nvPr/>
          </p:nvSpPr>
          <p:spPr>
            <a:xfrm>
              <a:off x="2661052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pt2476"/>
            <p:cNvSpPr/>
            <p:nvPr/>
          </p:nvSpPr>
          <p:spPr>
            <a:xfrm>
              <a:off x="2330545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pt2477"/>
            <p:cNvSpPr/>
            <p:nvPr/>
          </p:nvSpPr>
          <p:spPr>
            <a:xfrm>
              <a:off x="2820573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pt2478"/>
            <p:cNvSpPr/>
            <p:nvPr/>
          </p:nvSpPr>
          <p:spPr>
            <a:xfrm>
              <a:off x="2040619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pt2479"/>
            <p:cNvSpPr/>
            <p:nvPr/>
          </p:nvSpPr>
          <p:spPr>
            <a:xfrm>
              <a:off x="254387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pt2480"/>
            <p:cNvSpPr/>
            <p:nvPr/>
          </p:nvSpPr>
          <p:spPr>
            <a:xfrm>
              <a:off x="2375294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pt2481"/>
            <p:cNvSpPr/>
            <p:nvPr/>
          </p:nvSpPr>
          <p:spPr>
            <a:xfrm>
              <a:off x="2303182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pt2482"/>
            <p:cNvSpPr/>
            <p:nvPr/>
          </p:nvSpPr>
          <p:spPr>
            <a:xfrm>
              <a:off x="2438187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pt2483"/>
            <p:cNvSpPr/>
            <p:nvPr/>
          </p:nvSpPr>
          <p:spPr>
            <a:xfrm>
              <a:off x="206954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pt2484"/>
            <p:cNvSpPr/>
            <p:nvPr/>
          </p:nvSpPr>
          <p:spPr>
            <a:xfrm>
              <a:off x="2149920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pt2485"/>
            <p:cNvSpPr/>
            <p:nvPr/>
          </p:nvSpPr>
          <p:spPr>
            <a:xfrm>
              <a:off x="223463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pt2486"/>
            <p:cNvSpPr/>
            <p:nvPr/>
          </p:nvSpPr>
          <p:spPr>
            <a:xfrm>
              <a:off x="2158372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pt2487"/>
            <p:cNvSpPr/>
            <p:nvPr/>
          </p:nvSpPr>
          <p:spPr>
            <a:xfrm>
              <a:off x="2296872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pt2488"/>
            <p:cNvSpPr/>
            <p:nvPr/>
          </p:nvSpPr>
          <p:spPr>
            <a:xfrm>
              <a:off x="2503229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pt2489"/>
            <p:cNvSpPr/>
            <p:nvPr/>
          </p:nvSpPr>
          <p:spPr>
            <a:xfrm>
              <a:off x="151933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pt2490"/>
            <p:cNvSpPr/>
            <p:nvPr/>
          </p:nvSpPr>
          <p:spPr>
            <a:xfrm>
              <a:off x="1720830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pt2491"/>
            <p:cNvSpPr/>
            <p:nvPr/>
          </p:nvSpPr>
          <p:spPr>
            <a:xfrm>
              <a:off x="1748563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pt2492"/>
            <p:cNvSpPr/>
            <p:nvPr/>
          </p:nvSpPr>
          <p:spPr>
            <a:xfrm>
              <a:off x="2517361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pt2493"/>
            <p:cNvSpPr/>
            <p:nvPr/>
          </p:nvSpPr>
          <p:spPr>
            <a:xfrm>
              <a:off x="2257498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pt2494"/>
            <p:cNvSpPr/>
            <p:nvPr/>
          </p:nvSpPr>
          <p:spPr>
            <a:xfrm>
              <a:off x="2233482" y="394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pt2495"/>
            <p:cNvSpPr/>
            <p:nvPr/>
          </p:nvSpPr>
          <p:spPr>
            <a:xfrm>
              <a:off x="2426117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pt2496"/>
            <p:cNvSpPr/>
            <p:nvPr/>
          </p:nvSpPr>
          <p:spPr>
            <a:xfrm>
              <a:off x="1725667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pt2497"/>
            <p:cNvSpPr/>
            <p:nvPr/>
          </p:nvSpPr>
          <p:spPr>
            <a:xfrm>
              <a:off x="2248163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pt2498"/>
            <p:cNvSpPr/>
            <p:nvPr/>
          </p:nvSpPr>
          <p:spPr>
            <a:xfrm>
              <a:off x="234224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pt2499"/>
            <p:cNvSpPr/>
            <p:nvPr/>
          </p:nvSpPr>
          <p:spPr>
            <a:xfrm>
              <a:off x="231330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0" name="pt2500"/>
            <p:cNvSpPr/>
            <p:nvPr/>
          </p:nvSpPr>
          <p:spPr>
            <a:xfrm>
              <a:off x="2199442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pt2501"/>
            <p:cNvSpPr/>
            <p:nvPr/>
          </p:nvSpPr>
          <p:spPr>
            <a:xfrm>
              <a:off x="1983935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pt2502"/>
            <p:cNvSpPr/>
            <p:nvPr/>
          </p:nvSpPr>
          <p:spPr>
            <a:xfrm>
              <a:off x="225487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pt2503"/>
            <p:cNvSpPr/>
            <p:nvPr/>
          </p:nvSpPr>
          <p:spPr>
            <a:xfrm>
              <a:off x="2547061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pt2504"/>
            <p:cNvSpPr/>
            <p:nvPr/>
          </p:nvSpPr>
          <p:spPr>
            <a:xfrm>
              <a:off x="209882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pt2505"/>
            <p:cNvSpPr/>
            <p:nvPr/>
          </p:nvSpPr>
          <p:spPr>
            <a:xfrm>
              <a:off x="2606333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pt2506"/>
            <p:cNvSpPr/>
            <p:nvPr/>
          </p:nvSpPr>
          <p:spPr>
            <a:xfrm>
              <a:off x="2159957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pt2507"/>
            <p:cNvSpPr/>
            <p:nvPr/>
          </p:nvSpPr>
          <p:spPr>
            <a:xfrm>
              <a:off x="240589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pt2508"/>
            <p:cNvSpPr/>
            <p:nvPr/>
          </p:nvSpPr>
          <p:spPr>
            <a:xfrm>
              <a:off x="2042261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pt2509"/>
            <p:cNvSpPr/>
            <p:nvPr/>
          </p:nvSpPr>
          <p:spPr>
            <a:xfrm>
              <a:off x="234033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pt2510"/>
            <p:cNvSpPr/>
            <p:nvPr/>
          </p:nvSpPr>
          <p:spPr>
            <a:xfrm>
              <a:off x="2179358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pt2511"/>
            <p:cNvSpPr/>
            <p:nvPr/>
          </p:nvSpPr>
          <p:spPr>
            <a:xfrm>
              <a:off x="2615617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pt2512"/>
            <p:cNvSpPr/>
            <p:nvPr/>
          </p:nvSpPr>
          <p:spPr>
            <a:xfrm>
              <a:off x="278000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pt2513"/>
            <p:cNvSpPr/>
            <p:nvPr/>
          </p:nvSpPr>
          <p:spPr>
            <a:xfrm>
              <a:off x="2604966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pt2514"/>
            <p:cNvSpPr/>
            <p:nvPr/>
          </p:nvSpPr>
          <p:spPr>
            <a:xfrm>
              <a:off x="2361562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5" name="pt2515"/>
            <p:cNvSpPr/>
            <p:nvPr/>
          </p:nvSpPr>
          <p:spPr>
            <a:xfrm>
              <a:off x="2518017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pt2516"/>
            <p:cNvSpPr/>
            <p:nvPr/>
          </p:nvSpPr>
          <p:spPr>
            <a:xfrm>
              <a:off x="2518017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pt2517"/>
            <p:cNvSpPr/>
            <p:nvPr/>
          </p:nvSpPr>
          <p:spPr>
            <a:xfrm>
              <a:off x="2380945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pt2518"/>
            <p:cNvSpPr/>
            <p:nvPr/>
          </p:nvSpPr>
          <p:spPr>
            <a:xfrm>
              <a:off x="2476987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pt2519"/>
            <p:cNvSpPr/>
            <p:nvPr/>
          </p:nvSpPr>
          <p:spPr>
            <a:xfrm>
              <a:off x="2313125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pt2520"/>
            <p:cNvSpPr/>
            <p:nvPr/>
          </p:nvSpPr>
          <p:spPr>
            <a:xfrm>
              <a:off x="2383603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pt2521"/>
            <p:cNvSpPr/>
            <p:nvPr/>
          </p:nvSpPr>
          <p:spPr>
            <a:xfrm>
              <a:off x="2377945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pt2522"/>
            <p:cNvSpPr/>
            <p:nvPr/>
          </p:nvSpPr>
          <p:spPr>
            <a:xfrm>
              <a:off x="1702307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pt2523"/>
            <p:cNvSpPr/>
            <p:nvPr/>
          </p:nvSpPr>
          <p:spPr>
            <a:xfrm>
              <a:off x="1440405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pt2524"/>
            <p:cNvSpPr/>
            <p:nvPr/>
          </p:nvSpPr>
          <p:spPr>
            <a:xfrm>
              <a:off x="2543082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pt2525"/>
            <p:cNvSpPr/>
            <p:nvPr/>
          </p:nvSpPr>
          <p:spPr>
            <a:xfrm>
              <a:off x="2436611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pt2526"/>
            <p:cNvSpPr/>
            <p:nvPr/>
          </p:nvSpPr>
          <p:spPr>
            <a:xfrm>
              <a:off x="3455404" y="352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pt2527"/>
            <p:cNvSpPr/>
            <p:nvPr/>
          </p:nvSpPr>
          <p:spPr>
            <a:xfrm>
              <a:off x="2912121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pt2528"/>
            <p:cNvSpPr/>
            <p:nvPr/>
          </p:nvSpPr>
          <p:spPr>
            <a:xfrm>
              <a:off x="2434440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pt2529"/>
            <p:cNvSpPr/>
            <p:nvPr/>
          </p:nvSpPr>
          <p:spPr>
            <a:xfrm>
              <a:off x="2794421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pt2530"/>
            <p:cNvSpPr/>
            <p:nvPr/>
          </p:nvSpPr>
          <p:spPr>
            <a:xfrm>
              <a:off x="2122644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pt2531"/>
            <p:cNvSpPr/>
            <p:nvPr/>
          </p:nvSpPr>
          <p:spPr>
            <a:xfrm>
              <a:off x="2571186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pt2532"/>
            <p:cNvSpPr/>
            <p:nvPr/>
          </p:nvSpPr>
          <p:spPr>
            <a:xfrm>
              <a:off x="1742002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pt2533"/>
            <p:cNvSpPr/>
            <p:nvPr/>
          </p:nvSpPr>
          <p:spPr>
            <a:xfrm>
              <a:off x="2051743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pt2534"/>
            <p:cNvSpPr/>
            <p:nvPr/>
          </p:nvSpPr>
          <p:spPr>
            <a:xfrm>
              <a:off x="1908326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pt2535"/>
            <p:cNvSpPr/>
            <p:nvPr/>
          </p:nvSpPr>
          <p:spPr>
            <a:xfrm>
              <a:off x="2635957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pt2536"/>
            <p:cNvSpPr/>
            <p:nvPr/>
          </p:nvSpPr>
          <p:spPr>
            <a:xfrm>
              <a:off x="2384654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pt2537"/>
            <p:cNvSpPr/>
            <p:nvPr/>
          </p:nvSpPr>
          <p:spPr>
            <a:xfrm>
              <a:off x="1925713" y="3534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pt2538"/>
            <p:cNvSpPr/>
            <p:nvPr/>
          </p:nvSpPr>
          <p:spPr>
            <a:xfrm>
              <a:off x="2427251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pt2539"/>
            <p:cNvSpPr/>
            <p:nvPr/>
          </p:nvSpPr>
          <p:spPr>
            <a:xfrm>
              <a:off x="193685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pt2540"/>
            <p:cNvSpPr/>
            <p:nvPr/>
          </p:nvSpPr>
          <p:spPr>
            <a:xfrm>
              <a:off x="2512907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pt2541"/>
            <p:cNvSpPr/>
            <p:nvPr/>
          </p:nvSpPr>
          <p:spPr>
            <a:xfrm>
              <a:off x="202320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pt2542"/>
            <p:cNvSpPr/>
            <p:nvPr/>
          </p:nvSpPr>
          <p:spPr>
            <a:xfrm>
              <a:off x="2297476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pt2543"/>
            <p:cNvSpPr/>
            <p:nvPr/>
          </p:nvSpPr>
          <p:spPr>
            <a:xfrm>
              <a:off x="2304318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pt2544"/>
            <p:cNvSpPr/>
            <p:nvPr/>
          </p:nvSpPr>
          <p:spPr>
            <a:xfrm>
              <a:off x="2726113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pt2545"/>
            <p:cNvSpPr/>
            <p:nvPr/>
          </p:nvSpPr>
          <p:spPr>
            <a:xfrm>
              <a:off x="2429910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pt2546"/>
            <p:cNvSpPr/>
            <p:nvPr/>
          </p:nvSpPr>
          <p:spPr>
            <a:xfrm>
              <a:off x="2460227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pt2547"/>
            <p:cNvSpPr/>
            <p:nvPr/>
          </p:nvSpPr>
          <p:spPr>
            <a:xfrm>
              <a:off x="2328886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pt2548"/>
            <p:cNvSpPr/>
            <p:nvPr/>
          </p:nvSpPr>
          <p:spPr>
            <a:xfrm>
              <a:off x="2051343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pt2549"/>
            <p:cNvSpPr/>
            <p:nvPr/>
          </p:nvSpPr>
          <p:spPr>
            <a:xfrm>
              <a:off x="2351495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pt2550"/>
            <p:cNvSpPr/>
            <p:nvPr/>
          </p:nvSpPr>
          <p:spPr>
            <a:xfrm>
              <a:off x="2264343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pt2551"/>
            <p:cNvSpPr/>
            <p:nvPr/>
          </p:nvSpPr>
          <p:spPr>
            <a:xfrm>
              <a:off x="2380119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pt2552"/>
            <p:cNvSpPr/>
            <p:nvPr/>
          </p:nvSpPr>
          <p:spPr>
            <a:xfrm>
              <a:off x="278125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pt2553"/>
            <p:cNvSpPr/>
            <p:nvPr/>
          </p:nvSpPr>
          <p:spPr>
            <a:xfrm>
              <a:off x="2589069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pt2554"/>
            <p:cNvSpPr/>
            <p:nvPr/>
          </p:nvSpPr>
          <p:spPr>
            <a:xfrm>
              <a:off x="302228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pt2555"/>
            <p:cNvSpPr/>
            <p:nvPr/>
          </p:nvSpPr>
          <p:spPr>
            <a:xfrm>
              <a:off x="2380369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pt2556"/>
            <p:cNvSpPr/>
            <p:nvPr/>
          </p:nvSpPr>
          <p:spPr>
            <a:xfrm>
              <a:off x="2242995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pt2557"/>
            <p:cNvSpPr/>
            <p:nvPr/>
          </p:nvSpPr>
          <p:spPr>
            <a:xfrm>
              <a:off x="2363677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pt2558"/>
            <p:cNvSpPr/>
            <p:nvPr/>
          </p:nvSpPr>
          <p:spPr>
            <a:xfrm>
              <a:off x="2549563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pt2559"/>
            <p:cNvSpPr/>
            <p:nvPr/>
          </p:nvSpPr>
          <p:spPr>
            <a:xfrm>
              <a:off x="235427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pt2560"/>
            <p:cNvSpPr/>
            <p:nvPr/>
          </p:nvSpPr>
          <p:spPr>
            <a:xfrm>
              <a:off x="2444725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pt2561"/>
            <p:cNvSpPr/>
            <p:nvPr/>
          </p:nvSpPr>
          <p:spPr>
            <a:xfrm>
              <a:off x="2517715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pt2562"/>
            <p:cNvSpPr/>
            <p:nvPr/>
          </p:nvSpPr>
          <p:spPr>
            <a:xfrm>
              <a:off x="298942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pt2563"/>
            <p:cNvSpPr/>
            <p:nvPr/>
          </p:nvSpPr>
          <p:spPr>
            <a:xfrm>
              <a:off x="2699299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pt2564"/>
            <p:cNvSpPr/>
            <p:nvPr/>
          </p:nvSpPr>
          <p:spPr>
            <a:xfrm>
              <a:off x="2387122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pt2565"/>
            <p:cNvSpPr/>
            <p:nvPr/>
          </p:nvSpPr>
          <p:spPr>
            <a:xfrm>
              <a:off x="2113945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pt2566"/>
            <p:cNvSpPr/>
            <p:nvPr/>
          </p:nvSpPr>
          <p:spPr>
            <a:xfrm>
              <a:off x="2321890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pt2567"/>
            <p:cNvSpPr/>
            <p:nvPr/>
          </p:nvSpPr>
          <p:spPr>
            <a:xfrm>
              <a:off x="2383606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pt2568"/>
            <p:cNvSpPr/>
            <p:nvPr/>
          </p:nvSpPr>
          <p:spPr>
            <a:xfrm>
              <a:off x="2235196" y="3175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pt2569"/>
            <p:cNvSpPr/>
            <p:nvPr/>
          </p:nvSpPr>
          <p:spPr>
            <a:xfrm>
              <a:off x="232879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pt2570"/>
            <p:cNvSpPr/>
            <p:nvPr/>
          </p:nvSpPr>
          <p:spPr>
            <a:xfrm>
              <a:off x="2884061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pt2571"/>
            <p:cNvSpPr/>
            <p:nvPr/>
          </p:nvSpPr>
          <p:spPr>
            <a:xfrm>
              <a:off x="2375972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pt2572"/>
            <p:cNvSpPr/>
            <p:nvPr/>
          </p:nvSpPr>
          <p:spPr>
            <a:xfrm>
              <a:off x="2615080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pt2573"/>
            <p:cNvSpPr/>
            <p:nvPr/>
          </p:nvSpPr>
          <p:spPr>
            <a:xfrm>
              <a:off x="1895941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pt2574"/>
            <p:cNvSpPr/>
            <p:nvPr/>
          </p:nvSpPr>
          <p:spPr>
            <a:xfrm>
              <a:off x="2408822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pt2575"/>
            <p:cNvSpPr/>
            <p:nvPr/>
          </p:nvSpPr>
          <p:spPr>
            <a:xfrm>
              <a:off x="2567762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pt2576"/>
            <p:cNvSpPr/>
            <p:nvPr/>
          </p:nvSpPr>
          <p:spPr>
            <a:xfrm>
              <a:off x="2544047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pt2577"/>
            <p:cNvSpPr/>
            <p:nvPr/>
          </p:nvSpPr>
          <p:spPr>
            <a:xfrm>
              <a:off x="2008390" y="53309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pt2578"/>
            <p:cNvSpPr/>
            <p:nvPr/>
          </p:nvSpPr>
          <p:spPr>
            <a:xfrm>
              <a:off x="1935396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pt2579"/>
            <p:cNvSpPr/>
            <p:nvPr/>
          </p:nvSpPr>
          <p:spPr>
            <a:xfrm>
              <a:off x="2422627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pt2580"/>
            <p:cNvSpPr/>
            <p:nvPr/>
          </p:nvSpPr>
          <p:spPr>
            <a:xfrm>
              <a:off x="2637678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pt2581"/>
            <p:cNvSpPr/>
            <p:nvPr/>
          </p:nvSpPr>
          <p:spPr>
            <a:xfrm>
              <a:off x="249823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pt2582"/>
            <p:cNvSpPr/>
            <p:nvPr/>
          </p:nvSpPr>
          <p:spPr>
            <a:xfrm>
              <a:off x="2604884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pt2583"/>
            <p:cNvSpPr/>
            <p:nvPr/>
          </p:nvSpPr>
          <p:spPr>
            <a:xfrm>
              <a:off x="2532204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pt2584"/>
            <p:cNvSpPr/>
            <p:nvPr/>
          </p:nvSpPr>
          <p:spPr>
            <a:xfrm>
              <a:off x="2814037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pt2585"/>
            <p:cNvSpPr/>
            <p:nvPr/>
          </p:nvSpPr>
          <p:spPr>
            <a:xfrm>
              <a:off x="2430627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pt2586"/>
            <p:cNvSpPr/>
            <p:nvPr/>
          </p:nvSpPr>
          <p:spPr>
            <a:xfrm>
              <a:off x="1777246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pt2587"/>
            <p:cNvSpPr/>
            <p:nvPr/>
          </p:nvSpPr>
          <p:spPr>
            <a:xfrm>
              <a:off x="2392001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pt2588"/>
            <p:cNvSpPr/>
            <p:nvPr/>
          </p:nvSpPr>
          <p:spPr>
            <a:xfrm>
              <a:off x="2429145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pt2589"/>
            <p:cNvSpPr/>
            <p:nvPr/>
          </p:nvSpPr>
          <p:spPr>
            <a:xfrm>
              <a:off x="2180951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pt2590"/>
            <p:cNvSpPr/>
            <p:nvPr/>
          </p:nvSpPr>
          <p:spPr>
            <a:xfrm>
              <a:off x="2409765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pt2591"/>
            <p:cNvSpPr/>
            <p:nvPr/>
          </p:nvSpPr>
          <p:spPr>
            <a:xfrm>
              <a:off x="2272204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pt2592"/>
            <p:cNvSpPr/>
            <p:nvPr/>
          </p:nvSpPr>
          <p:spPr>
            <a:xfrm>
              <a:off x="2438090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pt2593"/>
            <p:cNvSpPr/>
            <p:nvPr/>
          </p:nvSpPr>
          <p:spPr>
            <a:xfrm>
              <a:off x="3044377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pt2594"/>
            <p:cNvSpPr/>
            <p:nvPr/>
          </p:nvSpPr>
          <p:spPr>
            <a:xfrm>
              <a:off x="2780587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pt2595"/>
            <p:cNvSpPr/>
            <p:nvPr/>
          </p:nvSpPr>
          <p:spPr>
            <a:xfrm>
              <a:off x="2208907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pt2596"/>
            <p:cNvSpPr/>
            <p:nvPr/>
          </p:nvSpPr>
          <p:spPr>
            <a:xfrm>
              <a:off x="2206661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pt2597"/>
            <p:cNvSpPr/>
            <p:nvPr/>
          </p:nvSpPr>
          <p:spPr>
            <a:xfrm>
              <a:off x="221716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pt2598"/>
            <p:cNvSpPr/>
            <p:nvPr/>
          </p:nvSpPr>
          <p:spPr>
            <a:xfrm>
              <a:off x="2304850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pt2599"/>
            <p:cNvSpPr/>
            <p:nvPr/>
          </p:nvSpPr>
          <p:spPr>
            <a:xfrm>
              <a:off x="2815984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pt2600"/>
            <p:cNvSpPr/>
            <p:nvPr/>
          </p:nvSpPr>
          <p:spPr>
            <a:xfrm>
              <a:off x="2606010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pt2601"/>
            <p:cNvSpPr/>
            <p:nvPr/>
          </p:nvSpPr>
          <p:spPr>
            <a:xfrm>
              <a:off x="2699553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pt2602"/>
            <p:cNvSpPr/>
            <p:nvPr/>
          </p:nvSpPr>
          <p:spPr>
            <a:xfrm>
              <a:off x="276532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pt2603"/>
            <p:cNvSpPr/>
            <p:nvPr/>
          </p:nvSpPr>
          <p:spPr>
            <a:xfrm>
              <a:off x="2042571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pt2604"/>
            <p:cNvSpPr/>
            <p:nvPr/>
          </p:nvSpPr>
          <p:spPr>
            <a:xfrm>
              <a:off x="249427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pt2605"/>
            <p:cNvSpPr/>
            <p:nvPr/>
          </p:nvSpPr>
          <p:spPr>
            <a:xfrm>
              <a:off x="242151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pt2606"/>
            <p:cNvSpPr/>
            <p:nvPr/>
          </p:nvSpPr>
          <p:spPr>
            <a:xfrm>
              <a:off x="2328507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pt2607"/>
            <p:cNvSpPr/>
            <p:nvPr/>
          </p:nvSpPr>
          <p:spPr>
            <a:xfrm>
              <a:off x="2715934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pt2608"/>
            <p:cNvSpPr/>
            <p:nvPr/>
          </p:nvSpPr>
          <p:spPr>
            <a:xfrm>
              <a:off x="2954597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pt2609"/>
            <p:cNvSpPr/>
            <p:nvPr/>
          </p:nvSpPr>
          <p:spPr>
            <a:xfrm>
              <a:off x="2456221" y="4931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pt2610"/>
            <p:cNvSpPr/>
            <p:nvPr/>
          </p:nvSpPr>
          <p:spPr>
            <a:xfrm>
              <a:off x="2130473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pt2611"/>
            <p:cNvSpPr/>
            <p:nvPr/>
          </p:nvSpPr>
          <p:spPr>
            <a:xfrm>
              <a:off x="2293274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2" name="pt2612"/>
            <p:cNvSpPr/>
            <p:nvPr/>
          </p:nvSpPr>
          <p:spPr>
            <a:xfrm>
              <a:off x="2385782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pt2613"/>
            <p:cNvSpPr/>
            <p:nvPr/>
          </p:nvSpPr>
          <p:spPr>
            <a:xfrm>
              <a:off x="2294040" y="527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pt2614"/>
            <p:cNvSpPr/>
            <p:nvPr/>
          </p:nvSpPr>
          <p:spPr>
            <a:xfrm>
              <a:off x="1970026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pt2615"/>
            <p:cNvSpPr/>
            <p:nvPr/>
          </p:nvSpPr>
          <p:spPr>
            <a:xfrm>
              <a:off x="2299884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pt2616"/>
            <p:cNvSpPr/>
            <p:nvPr/>
          </p:nvSpPr>
          <p:spPr>
            <a:xfrm>
              <a:off x="2239908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pt2617"/>
            <p:cNvSpPr/>
            <p:nvPr/>
          </p:nvSpPr>
          <p:spPr>
            <a:xfrm>
              <a:off x="2169766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pt2618"/>
            <p:cNvSpPr/>
            <p:nvPr/>
          </p:nvSpPr>
          <p:spPr>
            <a:xfrm>
              <a:off x="2336560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pt2619"/>
            <p:cNvSpPr/>
            <p:nvPr/>
          </p:nvSpPr>
          <p:spPr>
            <a:xfrm>
              <a:off x="1859562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pt2620"/>
            <p:cNvSpPr/>
            <p:nvPr/>
          </p:nvSpPr>
          <p:spPr>
            <a:xfrm>
              <a:off x="2395817" y="395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1" name="pt2621"/>
            <p:cNvSpPr/>
            <p:nvPr/>
          </p:nvSpPr>
          <p:spPr>
            <a:xfrm>
              <a:off x="176498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2" name="pt2622"/>
            <p:cNvSpPr/>
            <p:nvPr/>
          </p:nvSpPr>
          <p:spPr>
            <a:xfrm>
              <a:off x="2287444" y="3509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pt2623"/>
            <p:cNvSpPr/>
            <p:nvPr/>
          </p:nvSpPr>
          <p:spPr>
            <a:xfrm>
              <a:off x="2410442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pt2624"/>
            <p:cNvSpPr/>
            <p:nvPr/>
          </p:nvSpPr>
          <p:spPr>
            <a:xfrm>
              <a:off x="3636486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pt2625"/>
            <p:cNvSpPr/>
            <p:nvPr/>
          </p:nvSpPr>
          <p:spPr>
            <a:xfrm>
              <a:off x="258174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pt2626"/>
            <p:cNvSpPr/>
            <p:nvPr/>
          </p:nvSpPr>
          <p:spPr>
            <a:xfrm>
              <a:off x="246367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pt2627"/>
            <p:cNvSpPr/>
            <p:nvPr/>
          </p:nvSpPr>
          <p:spPr>
            <a:xfrm>
              <a:off x="2194141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pt2628"/>
            <p:cNvSpPr/>
            <p:nvPr/>
          </p:nvSpPr>
          <p:spPr>
            <a:xfrm>
              <a:off x="2491774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pt2629"/>
            <p:cNvSpPr/>
            <p:nvPr/>
          </p:nvSpPr>
          <p:spPr>
            <a:xfrm>
              <a:off x="2087721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pt2630"/>
            <p:cNvSpPr/>
            <p:nvPr/>
          </p:nvSpPr>
          <p:spPr>
            <a:xfrm>
              <a:off x="2349884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pt2631"/>
            <p:cNvSpPr/>
            <p:nvPr/>
          </p:nvSpPr>
          <p:spPr>
            <a:xfrm>
              <a:off x="2273154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pt2632"/>
            <p:cNvSpPr/>
            <p:nvPr/>
          </p:nvSpPr>
          <p:spPr>
            <a:xfrm>
              <a:off x="232368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pt2633"/>
            <p:cNvSpPr/>
            <p:nvPr/>
          </p:nvSpPr>
          <p:spPr>
            <a:xfrm>
              <a:off x="2710532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pt2634"/>
            <p:cNvSpPr/>
            <p:nvPr/>
          </p:nvSpPr>
          <p:spPr>
            <a:xfrm>
              <a:off x="2452406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pt2635"/>
            <p:cNvSpPr/>
            <p:nvPr/>
          </p:nvSpPr>
          <p:spPr>
            <a:xfrm>
              <a:off x="223254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pt2636"/>
            <p:cNvSpPr/>
            <p:nvPr/>
          </p:nvSpPr>
          <p:spPr>
            <a:xfrm>
              <a:off x="2337908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pt2637"/>
            <p:cNvSpPr/>
            <p:nvPr/>
          </p:nvSpPr>
          <p:spPr>
            <a:xfrm>
              <a:off x="267475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pt2638"/>
            <p:cNvSpPr/>
            <p:nvPr/>
          </p:nvSpPr>
          <p:spPr>
            <a:xfrm>
              <a:off x="2144969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pt2639"/>
            <p:cNvSpPr/>
            <p:nvPr/>
          </p:nvSpPr>
          <p:spPr>
            <a:xfrm>
              <a:off x="2407728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pt2640"/>
            <p:cNvSpPr/>
            <p:nvPr/>
          </p:nvSpPr>
          <p:spPr>
            <a:xfrm>
              <a:off x="265752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pt2641"/>
            <p:cNvSpPr/>
            <p:nvPr/>
          </p:nvSpPr>
          <p:spPr>
            <a:xfrm>
              <a:off x="2787625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pt2642"/>
            <p:cNvSpPr/>
            <p:nvPr/>
          </p:nvSpPr>
          <p:spPr>
            <a:xfrm>
              <a:off x="269166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pt2643"/>
            <p:cNvSpPr/>
            <p:nvPr/>
          </p:nvSpPr>
          <p:spPr>
            <a:xfrm>
              <a:off x="2691043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pt2644"/>
            <p:cNvSpPr/>
            <p:nvPr/>
          </p:nvSpPr>
          <p:spPr>
            <a:xfrm>
              <a:off x="194736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pt2645"/>
            <p:cNvSpPr/>
            <p:nvPr/>
          </p:nvSpPr>
          <p:spPr>
            <a:xfrm>
              <a:off x="2581465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pt2646"/>
            <p:cNvSpPr/>
            <p:nvPr/>
          </p:nvSpPr>
          <p:spPr>
            <a:xfrm>
              <a:off x="2359310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pt2647"/>
            <p:cNvSpPr/>
            <p:nvPr/>
          </p:nvSpPr>
          <p:spPr>
            <a:xfrm>
              <a:off x="236866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pt2648"/>
            <p:cNvSpPr/>
            <p:nvPr/>
          </p:nvSpPr>
          <p:spPr>
            <a:xfrm>
              <a:off x="2609391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pt2649"/>
            <p:cNvSpPr/>
            <p:nvPr/>
          </p:nvSpPr>
          <p:spPr>
            <a:xfrm>
              <a:off x="2458432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pt2650"/>
            <p:cNvSpPr/>
            <p:nvPr/>
          </p:nvSpPr>
          <p:spPr>
            <a:xfrm>
              <a:off x="2316100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pt2651"/>
            <p:cNvSpPr/>
            <p:nvPr/>
          </p:nvSpPr>
          <p:spPr>
            <a:xfrm>
              <a:off x="1836919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pt2652"/>
            <p:cNvSpPr/>
            <p:nvPr/>
          </p:nvSpPr>
          <p:spPr>
            <a:xfrm>
              <a:off x="2335066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pt2653"/>
            <p:cNvSpPr/>
            <p:nvPr/>
          </p:nvSpPr>
          <p:spPr>
            <a:xfrm>
              <a:off x="2692926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pt2654"/>
            <p:cNvSpPr/>
            <p:nvPr/>
          </p:nvSpPr>
          <p:spPr>
            <a:xfrm>
              <a:off x="1764892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pt2655"/>
            <p:cNvSpPr/>
            <p:nvPr/>
          </p:nvSpPr>
          <p:spPr>
            <a:xfrm>
              <a:off x="2193718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pt2656"/>
            <p:cNvSpPr/>
            <p:nvPr/>
          </p:nvSpPr>
          <p:spPr>
            <a:xfrm>
              <a:off x="271313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pt2657"/>
            <p:cNvSpPr/>
            <p:nvPr/>
          </p:nvSpPr>
          <p:spPr>
            <a:xfrm>
              <a:off x="2779946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pt2658"/>
            <p:cNvSpPr/>
            <p:nvPr/>
          </p:nvSpPr>
          <p:spPr>
            <a:xfrm>
              <a:off x="1866815" y="5333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pt2659"/>
            <p:cNvSpPr/>
            <p:nvPr/>
          </p:nvSpPr>
          <p:spPr>
            <a:xfrm>
              <a:off x="2154106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pt2660"/>
            <p:cNvSpPr/>
            <p:nvPr/>
          </p:nvSpPr>
          <p:spPr>
            <a:xfrm>
              <a:off x="266362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pt2661"/>
            <p:cNvSpPr/>
            <p:nvPr/>
          </p:nvSpPr>
          <p:spPr>
            <a:xfrm>
              <a:off x="235965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pt2662"/>
            <p:cNvSpPr/>
            <p:nvPr/>
          </p:nvSpPr>
          <p:spPr>
            <a:xfrm>
              <a:off x="2182976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pt2663"/>
            <p:cNvSpPr/>
            <p:nvPr/>
          </p:nvSpPr>
          <p:spPr>
            <a:xfrm>
              <a:off x="221376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pt2664"/>
            <p:cNvSpPr/>
            <p:nvPr/>
          </p:nvSpPr>
          <p:spPr>
            <a:xfrm>
              <a:off x="2400556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pt2665"/>
            <p:cNvSpPr/>
            <p:nvPr/>
          </p:nvSpPr>
          <p:spPr>
            <a:xfrm>
              <a:off x="2425432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pt2666"/>
            <p:cNvSpPr/>
            <p:nvPr/>
          </p:nvSpPr>
          <p:spPr>
            <a:xfrm>
              <a:off x="2635833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pt2667"/>
            <p:cNvSpPr/>
            <p:nvPr/>
          </p:nvSpPr>
          <p:spPr>
            <a:xfrm>
              <a:off x="297433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pt2668"/>
            <p:cNvSpPr/>
            <p:nvPr/>
          </p:nvSpPr>
          <p:spPr>
            <a:xfrm>
              <a:off x="2084872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pt2669"/>
            <p:cNvSpPr/>
            <p:nvPr/>
          </p:nvSpPr>
          <p:spPr>
            <a:xfrm>
              <a:off x="283305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pt2670"/>
            <p:cNvSpPr/>
            <p:nvPr/>
          </p:nvSpPr>
          <p:spPr>
            <a:xfrm>
              <a:off x="2075234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pt2671"/>
            <p:cNvSpPr/>
            <p:nvPr/>
          </p:nvSpPr>
          <p:spPr>
            <a:xfrm>
              <a:off x="2587038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pt2672"/>
            <p:cNvSpPr/>
            <p:nvPr/>
          </p:nvSpPr>
          <p:spPr>
            <a:xfrm>
              <a:off x="2201923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pt2673"/>
            <p:cNvSpPr/>
            <p:nvPr/>
          </p:nvSpPr>
          <p:spPr>
            <a:xfrm>
              <a:off x="2579828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pt2674"/>
            <p:cNvSpPr/>
            <p:nvPr/>
          </p:nvSpPr>
          <p:spPr>
            <a:xfrm>
              <a:off x="2291220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pt2675"/>
            <p:cNvSpPr/>
            <p:nvPr/>
          </p:nvSpPr>
          <p:spPr>
            <a:xfrm>
              <a:off x="2231044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6" name="pt2676"/>
            <p:cNvSpPr/>
            <p:nvPr/>
          </p:nvSpPr>
          <p:spPr>
            <a:xfrm>
              <a:off x="2290179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7" name="pt2677"/>
            <p:cNvSpPr/>
            <p:nvPr/>
          </p:nvSpPr>
          <p:spPr>
            <a:xfrm>
              <a:off x="2325337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8" name="pt2678"/>
            <p:cNvSpPr/>
            <p:nvPr/>
          </p:nvSpPr>
          <p:spPr>
            <a:xfrm>
              <a:off x="2074468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9" name="pt2679"/>
            <p:cNvSpPr/>
            <p:nvPr/>
          </p:nvSpPr>
          <p:spPr>
            <a:xfrm>
              <a:off x="2085401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0" name="pt2680"/>
            <p:cNvSpPr/>
            <p:nvPr/>
          </p:nvSpPr>
          <p:spPr>
            <a:xfrm>
              <a:off x="2161111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1" name="pt2681"/>
            <p:cNvSpPr/>
            <p:nvPr/>
          </p:nvSpPr>
          <p:spPr>
            <a:xfrm>
              <a:off x="2181468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2" name="pt2682"/>
            <p:cNvSpPr/>
            <p:nvPr/>
          </p:nvSpPr>
          <p:spPr>
            <a:xfrm>
              <a:off x="2392125" y="486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pt2683"/>
            <p:cNvSpPr/>
            <p:nvPr/>
          </p:nvSpPr>
          <p:spPr>
            <a:xfrm>
              <a:off x="215486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4" name="pt2684"/>
            <p:cNvSpPr/>
            <p:nvPr/>
          </p:nvSpPr>
          <p:spPr>
            <a:xfrm>
              <a:off x="2021095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5" name="pt2685"/>
            <p:cNvSpPr/>
            <p:nvPr/>
          </p:nvSpPr>
          <p:spPr>
            <a:xfrm>
              <a:off x="2437663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pt2686"/>
            <p:cNvSpPr/>
            <p:nvPr/>
          </p:nvSpPr>
          <p:spPr>
            <a:xfrm>
              <a:off x="238848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7" name="pt2687"/>
            <p:cNvSpPr/>
            <p:nvPr/>
          </p:nvSpPr>
          <p:spPr>
            <a:xfrm>
              <a:off x="1898118" y="2817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8" name="pt2688"/>
            <p:cNvSpPr/>
            <p:nvPr/>
          </p:nvSpPr>
          <p:spPr>
            <a:xfrm>
              <a:off x="2589018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pt2689"/>
            <p:cNvSpPr/>
            <p:nvPr/>
          </p:nvSpPr>
          <p:spPr>
            <a:xfrm>
              <a:off x="229622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0" name="pt2690"/>
            <p:cNvSpPr/>
            <p:nvPr/>
          </p:nvSpPr>
          <p:spPr>
            <a:xfrm>
              <a:off x="264668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1" name="pt2691"/>
            <p:cNvSpPr/>
            <p:nvPr/>
          </p:nvSpPr>
          <p:spPr>
            <a:xfrm>
              <a:off x="2325081" y="4840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pt2692"/>
            <p:cNvSpPr/>
            <p:nvPr/>
          </p:nvSpPr>
          <p:spPr>
            <a:xfrm>
              <a:off x="2599712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3" name="pt2693"/>
            <p:cNvSpPr/>
            <p:nvPr/>
          </p:nvSpPr>
          <p:spPr>
            <a:xfrm>
              <a:off x="226637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4" name="pt2694"/>
            <p:cNvSpPr/>
            <p:nvPr/>
          </p:nvSpPr>
          <p:spPr>
            <a:xfrm>
              <a:off x="2637767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pt2695"/>
            <p:cNvSpPr/>
            <p:nvPr/>
          </p:nvSpPr>
          <p:spPr>
            <a:xfrm>
              <a:off x="2269212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6" name="pt2696"/>
            <p:cNvSpPr/>
            <p:nvPr/>
          </p:nvSpPr>
          <p:spPr>
            <a:xfrm>
              <a:off x="2435719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7" name="pt2697"/>
            <p:cNvSpPr/>
            <p:nvPr/>
          </p:nvSpPr>
          <p:spPr>
            <a:xfrm>
              <a:off x="2286353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pt2698"/>
            <p:cNvSpPr/>
            <p:nvPr/>
          </p:nvSpPr>
          <p:spPr>
            <a:xfrm>
              <a:off x="203224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9" name="pt2699"/>
            <p:cNvSpPr/>
            <p:nvPr/>
          </p:nvSpPr>
          <p:spPr>
            <a:xfrm>
              <a:off x="2070764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0" name="pt2700"/>
            <p:cNvSpPr/>
            <p:nvPr/>
          </p:nvSpPr>
          <p:spPr>
            <a:xfrm>
              <a:off x="2178029" y="4851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1" name="pt2701"/>
            <p:cNvSpPr/>
            <p:nvPr/>
          </p:nvSpPr>
          <p:spPr>
            <a:xfrm>
              <a:off x="2256990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2" name="pt2702"/>
            <p:cNvSpPr/>
            <p:nvPr/>
          </p:nvSpPr>
          <p:spPr>
            <a:xfrm>
              <a:off x="2013607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3" name="pt2703"/>
            <p:cNvSpPr/>
            <p:nvPr/>
          </p:nvSpPr>
          <p:spPr>
            <a:xfrm>
              <a:off x="2408724" y="5295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pt2704"/>
            <p:cNvSpPr/>
            <p:nvPr/>
          </p:nvSpPr>
          <p:spPr>
            <a:xfrm>
              <a:off x="2616840" y="396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5" name="pt2705"/>
            <p:cNvSpPr/>
            <p:nvPr/>
          </p:nvSpPr>
          <p:spPr>
            <a:xfrm>
              <a:off x="1836070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pt2706"/>
            <p:cNvSpPr/>
            <p:nvPr/>
          </p:nvSpPr>
          <p:spPr>
            <a:xfrm>
              <a:off x="2383107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pt2707"/>
            <p:cNvSpPr/>
            <p:nvPr/>
          </p:nvSpPr>
          <p:spPr>
            <a:xfrm>
              <a:off x="2537782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pt2708"/>
            <p:cNvSpPr/>
            <p:nvPr/>
          </p:nvSpPr>
          <p:spPr>
            <a:xfrm>
              <a:off x="2141980" y="394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pt2709"/>
            <p:cNvSpPr/>
            <p:nvPr/>
          </p:nvSpPr>
          <p:spPr>
            <a:xfrm>
              <a:off x="2527868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pt2710"/>
            <p:cNvSpPr/>
            <p:nvPr/>
          </p:nvSpPr>
          <p:spPr>
            <a:xfrm>
              <a:off x="2146593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pt2711"/>
            <p:cNvSpPr/>
            <p:nvPr/>
          </p:nvSpPr>
          <p:spPr>
            <a:xfrm>
              <a:off x="2568567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pt2712"/>
            <p:cNvSpPr/>
            <p:nvPr/>
          </p:nvSpPr>
          <p:spPr>
            <a:xfrm>
              <a:off x="2905273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pt2713"/>
            <p:cNvSpPr/>
            <p:nvPr/>
          </p:nvSpPr>
          <p:spPr>
            <a:xfrm>
              <a:off x="2444671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pt2714"/>
            <p:cNvSpPr/>
            <p:nvPr/>
          </p:nvSpPr>
          <p:spPr>
            <a:xfrm>
              <a:off x="2689974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pt2715"/>
            <p:cNvSpPr/>
            <p:nvPr/>
          </p:nvSpPr>
          <p:spPr>
            <a:xfrm>
              <a:off x="149448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pt2716"/>
            <p:cNvSpPr/>
            <p:nvPr/>
          </p:nvSpPr>
          <p:spPr>
            <a:xfrm>
              <a:off x="2402530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pt2717"/>
            <p:cNvSpPr/>
            <p:nvPr/>
          </p:nvSpPr>
          <p:spPr>
            <a:xfrm>
              <a:off x="207200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pt2718"/>
            <p:cNvSpPr/>
            <p:nvPr/>
          </p:nvSpPr>
          <p:spPr>
            <a:xfrm>
              <a:off x="2602137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pt2719"/>
            <p:cNvSpPr/>
            <p:nvPr/>
          </p:nvSpPr>
          <p:spPr>
            <a:xfrm>
              <a:off x="2237760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pt2720"/>
            <p:cNvSpPr/>
            <p:nvPr/>
          </p:nvSpPr>
          <p:spPr>
            <a:xfrm>
              <a:off x="2706346" y="2766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pt2721"/>
            <p:cNvSpPr/>
            <p:nvPr/>
          </p:nvSpPr>
          <p:spPr>
            <a:xfrm>
              <a:off x="2435673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pt2722"/>
            <p:cNvSpPr/>
            <p:nvPr/>
          </p:nvSpPr>
          <p:spPr>
            <a:xfrm>
              <a:off x="2215155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pt2723"/>
            <p:cNvSpPr/>
            <p:nvPr/>
          </p:nvSpPr>
          <p:spPr>
            <a:xfrm>
              <a:off x="2211945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4" name="pt2724"/>
            <p:cNvSpPr/>
            <p:nvPr/>
          </p:nvSpPr>
          <p:spPr>
            <a:xfrm>
              <a:off x="239702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pt2725"/>
            <p:cNvSpPr/>
            <p:nvPr/>
          </p:nvSpPr>
          <p:spPr>
            <a:xfrm>
              <a:off x="1999031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pt2726"/>
            <p:cNvSpPr/>
            <p:nvPr/>
          </p:nvSpPr>
          <p:spPr>
            <a:xfrm>
              <a:off x="2459021" y="527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pt2727"/>
            <p:cNvSpPr/>
            <p:nvPr/>
          </p:nvSpPr>
          <p:spPr>
            <a:xfrm>
              <a:off x="2202476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pt2728"/>
            <p:cNvSpPr/>
            <p:nvPr/>
          </p:nvSpPr>
          <p:spPr>
            <a:xfrm>
              <a:off x="2072198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pt2729"/>
            <p:cNvSpPr/>
            <p:nvPr/>
          </p:nvSpPr>
          <p:spPr>
            <a:xfrm>
              <a:off x="2832920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pt2730"/>
            <p:cNvSpPr/>
            <p:nvPr/>
          </p:nvSpPr>
          <p:spPr>
            <a:xfrm>
              <a:off x="2832920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pt2731"/>
            <p:cNvSpPr/>
            <p:nvPr/>
          </p:nvSpPr>
          <p:spPr>
            <a:xfrm>
              <a:off x="2304746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pt2732"/>
            <p:cNvSpPr/>
            <p:nvPr/>
          </p:nvSpPr>
          <p:spPr>
            <a:xfrm>
              <a:off x="234703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pt2733"/>
            <p:cNvSpPr/>
            <p:nvPr/>
          </p:nvSpPr>
          <p:spPr>
            <a:xfrm>
              <a:off x="1744284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pt2734"/>
            <p:cNvSpPr/>
            <p:nvPr/>
          </p:nvSpPr>
          <p:spPr>
            <a:xfrm>
              <a:off x="2003482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pt2735"/>
            <p:cNvSpPr/>
            <p:nvPr/>
          </p:nvSpPr>
          <p:spPr>
            <a:xfrm>
              <a:off x="2520307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pt2736"/>
            <p:cNvSpPr/>
            <p:nvPr/>
          </p:nvSpPr>
          <p:spPr>
            <a:xfrm>
              <a:off x="2522436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pt2737"/>
            <p:cNvSpPr/>
            <p:nvPr/>
          </p:nvSpPr>
          <p:spPr>
            <a:xfrm>
              <a:off x="253652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pt2738"/>
            <p:cNvSpPr/>
            <p:nvPr/>
          </p:nvSpPr>
          <p:spPr>
            <a:xfrm>
              <a:off x="2074099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pt2739"/>
            <p:cNvSpPr/>
            <p:nvPr/>
          </p:nvSpPr>
          <p:spPr>
            <a:xfrm>
              <a:off x="1926190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0" name="pt2740"/>
            <p:cNvSpPr/>
            <p:nvPr/>
          </p:nvSpPr>
          <p:spPr>
            <a:xfrm>
              <a:off x="2601641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1" name="pt2741"/>
            <p:cNvSpPr/>
            <p:nvPr/>
          </p:nvSpPr>
          <p:spPr>
            <a:xfrm>
              <a:off x="1917794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2" name="pt2742"/>
            <p:cNvSpPr/>
            <p:nvPr/>
          </p:nvSpPr>
          <p:spPr>
            <a:xfrm>
              <a:off x="2440220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3" name="pt2743"/>
            <p:cNvSpPr/>
            <p:nvPr/>
          </p:nvSpPr>
          <p:spPr>
            <a:xfrm>
              <a:off x="1907306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4" name="pt2744"/>
            <p:cNvSpPr/>
            <p:nvPr/>
          </p:nvSpPr>
          <p:spPr>
            <a:xfrm>
              <a:off x="2311951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5" name="pt2745"/>
            <p:cNvSpPr/>
            <p:nvPr/>
          </p:nvSpPr>
          <p:spPr>
            <a:xfrm>
              <a:off x="2925107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6" name="pt2746"/>
            <p:cNvSpPr/>
            <p:nvPr/>
          </p:nvSpPr>
          <p:spPr>
            <a:xfrm>
              <a:off x="1922632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7" name="pt2747"/>
            <p:cNvSpPr/>
            <p:nvPr/>
          </p:nvSpPr>
          <p:spPr>
            <a:xfrm>
              <a:off x="2392820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8" name="pt2748"/>
            <p:cNvSpPr/>
            <p:nvPr/>
          </p:nvSpPr>
          <p:spPr>
            <a:xfrm>
              <a:off x="2400058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9" name="pt2749"/>
            <p:cNvSpPr/>
            <p:nvPr/>
          </p:nvSpPr>
          <p:spPr>
            <a:xfrm>
              <a:off x="237794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0" name="pt2750"/>
            <p:cNvSpPr/>
            <p:nvPr/>
          </p:nvSpPr>
          <p:spPr>
            <a:xfrm>
              <a:off x="2665992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1" name="pt2751"/>
            <p:cNvSpPr/>
            <p:nvPr/>
          </p:nvSpPr>
          <p:spPr>
            <a:xfrm>
              <a:off x="155922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2" name="pt2752"/>
            <p:cNvSpPr/>
            <p:nvPr/>
          </p:nvSpPr>
          <p:spPr>
            <a:xfrm>
              <a:off x="2354167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3" name="pt2753"/>
            <p:cNvSpPr/>
            <p:nvPr/>
          </p:nvSpPr>
          <p:spPr>
            <a:xfrm>
              <a:off x="217495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4" name="pt2754"/>
            <p:cNvSpPr/>
            <p:nvPr/>
          </p:nvSpPr>
          <p:spPr>
            <a:xfrm>
              <a:off x="2838175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5" name="pt2755"/>
            <p:cNvSpPr/>
            <p:nvPr/>
          </p:nvSpPr>
          <p:spPr>
            <a:xfrm>
              <a:off x="1641542" y="306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6" name="pt2756"/>
            <p:cNvSpPr/>
            <p:nvPr/>
          </p:nvSpPr>
          <p:spPr>
            <a:xfrm>
              <a:off x="2513583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7" name="pt2757"/>
            <p:cNvSpPr/>
            <p:nvPr/>
          </p:nvSpPr>
          <p:spPr>
            <a:xfrm>
              <a:off x="1566990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8" name="pt2758"/>
            <p:cNvSpPr/>
            <p:nvPr/>
          </p:nvSpPr>
          <p:spPr>
            <a:xfrm>
              <a:off x="2039269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9" name="pt2759"/>
            <p:cNvSpPr/>
            <p:nvPr/>
          </p:nvSpPr>
          <p:spPr>
            <a:xfrm>
              <a:off x="2540256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0" name="pt2760"/>
            <p:cNvSpPr/>
            <p:nvPr/>
          </p:nvSpPr>
          <p:spPr>
            <a:xfrm>
              <a:off x="2277430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1" name="pt2761"/>
            <p:cNvSpPr/>
            <p:nvPr/>
          </p:nvSpPr>
          <p:spPr>
            <a:xfrm>
              <a:off x="2019186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2" name="pt2762"/>
            <p:cNvSpPr/>
            <p:nvPr/>
          </p:nvSpPr>
          <p:spPr>
            <a:xfrm>
              <a:off x="2879830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3" name="pt2763"/>
            <p:cNvSpPr/>
            <p:nvPr/>
          </p:nvSpPr>
          <p:spPr>
            <a:xfrm>
              <a:off x="2306117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4" name="pt2764"/>
            <p:cNvSpPr/>
            <p:nvPr/>
          </p:nvSpPr>
          <p:spPr>
            <a:xfrm>
              <a:off x="1507325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5" name="pt2765"/>
            <p:cNvSpPr/>
            <p:nvPr/>
          </p:nvSpPr>
          <p:spPr>
            <a:xfrm>
              <a:off x="2158417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6" name="pt2766"/>
            <p:cNvSpPr/>
            <p:nvPr/>
          </p:nvSpPr>
          <p:spPr>
            <a:xfrm>
              <a:off x="1783970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7" name="pt2767"/>
            <p:cNvSpPr/>
            <p:nvPr/>
          </p:nvSpPr>
          <p:spPr>
            <a:xfrm>
              <a:off x="2340002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8" name="pt2768"/>
            <p:cNvSpPr/>
            <p:nvPr/>
          </p:nvSpPr>
          <p:spPr>
            <a:xfrm>
              <a:off x="2793662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9" name="pt2769"/>
            <p:cNvSpPr/>
            <p:nvPr/>
          </p:nvSpPr>
          <p:spPr>
            <a:xfrm>
              <a:off x="2673071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0" name="pt2770"/>
            <p:cNvSpPr/>
            <p:nvPr/>
          </p:nvSpPr>
          <p:spPr>
            <a:xfrm>
              <a:off x="2745334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1" name="pt2771"/>
            <p:cNvSpPr/>
            <p:nvPr/>
          </p:nvSpPr>
          <p:spPr>
            <a:xfrm>
              <a:off x="2438359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2" name="pt2772"/>
            <p:cNvSpPr/>
            <p:nvPr/>
          </p:nvSpPr>
          <p:spPr>
            <a:xfrm>
              <a:off x="2805972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3" name="pt2773"/>
            <p:cNvSpPr/>
            <p:nvPr/>
          </p:nvSpPr>
          <p:spPr>
            <a:xfrm>
              <a:off x="232999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4" name="pt2774"/>
            <p:cNvSpPr/>
            <p:nvPr/>
          </p:nvSpPr>
          <p:spPr>
            <a:xfrm>
              <a:off x="238491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5" name="pt2775"/>
            <p:cNvSpPr/>
            <p:nvPr/>
          </p:nvSpPr>
          <p:spPr>
            <a:xfrm>
              <a:off x="3064475" y="3645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6" name="pt2776"/>
            <p:cNvSpPr/>
            <p:nvPr/>
          </p:nvSpPr>
          <p:spPr>
            <a:xfrm>
              <a:off x="2639130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7" name="pt2777"/>
            <p:cNvSpPr/>
            <p:nvPr/>
          </p:nvSpPr>
          <p:spPr>
            <a:xfrm>
              <a:off x="2191960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t2778"/>
            <p:cNvSpPr/>
            <p:nvPr/>
          </p:nvSpPr>
          <p:spPr>
            <a:xfrm>
              <a:off x="2134721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t2779"/>
            <p:cNvSpPr/>
            <p:nvPr/>
          </p:nvSpPr>
          <p:spPr>
            <a:xfrm>
              <a:off x="2460226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t2780"/>
            <p:cNvSpPr/>
            <p:nvPr/>
          </p:nvSpPr>
          <p:spPr>
            <a:xfrm>
              <a:off x="1570072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t2781"/>
            <p:cNvSpPr/>
            <p:nvPr/>
          </p:nvSpPr>
          <p:spPr>
            <a:xfrm>
              <a:off x="226251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t2782"/>
            <p:cNvSpPr/>
            <p:nvPr/>
          </p:nvSpPr>
          <p:spPr>
            <a:xfrm>
              <a:off x="262357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t2783"/>
            <p:cNvSpPr/>
            <p:nvPr/>
          </p:nvSpPr>
          <p:spPr>
            <a:xfrm>
              <a:off x="239072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t2784"/>
            <p:cNvSpPr/>
            <p:nvPr/>
          </p:nvSpPr>
          <p:spPr>
            <a:xfrm>
              <a:off x="2559798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t2785"/>
            <p:cNvSpPr/>
            <p:nvPr/>
          </p:nvSpPr>
          <p:spPr>
            <a:xfrm>
              <a:off x="224348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t2786"/>
            <p:cNvSpPr/>
            <p:nvPr/>
          </p:nvSpPr>
          <p:spPr>
            <a:xfrm>
              <a:off x="255293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t2787"/>
            <p:cNvSpPr/>
            <p:nvPr/>
          </p:nvSpPr>
          <p:spPr>
            <a:xfrm>
              <a:off x="2624465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t2788"/>
            <p:cNvSpPr/>
            <p:nvPr/>
          </p:nvSpPr>
          <p:spPr>
            <a:xfrm>
              <a:off x="2487456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t2789"/>
            <p:cNvSpPr/>
            <p:nvPr/>
          </p:nvSpPr>
          <p:spPr>
            <a:xfrm>
              <a:off x="2303795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t2790"/>
            <p:cNvSpPr/>
            <p:nvPr/>
          </p:nvSpPr>
          <p:spPr>
            <a:xfrm>
              <a:off x="206884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t2791"/>
            <p:cNvSpPr/>
            <p:nvPr/>
          </p:nvSpPr>
          <p:spPr>
            <a:xfrm>
              <a:off x="2657521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t2792"/>
            <p:cNvSpPr/>
            <p:nvPr/>
          </p:nvSpPr>
          <p:spPr>
            <a:xfrm>
              <a:off x="2454660" y="527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t2793"/>
            <p:cNvSpPr/>
            <p:nvPr/>
          </p:nvSpPr>
          <p:spPr>
            <a:xfrm>
              <a:off x="2577842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t2794"/>
            <p:cNvSpPr/>
            <p:nvPr/>
          </p:nvSpPr>
          <p:spPr>
            <a:xfrm>
              <a:off x="224811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t2795"/>
            <p:cNvSpPr/>
            <p:nvPr/>
          </p:nvSpPr>
          <p:spPr>
            <a:xfrm>
              <a:off x="2146136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t2796"/>
            <p:cNvSpPr/>
            <p:nvPr/>
          </p:nvSpPr>
          <p:spPr>
            <a:xfrm>
              <a:off x="2110366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t2797"/>
            <p:cNvSpPr/>
            <p:nvPr/>
          </p:nvSpPr>
          <p:spPr>
            <a:xfrm>
              <a:off x="2701357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t2798"/>
            <p:cNvSpPr/>
            <p:nvPr/>
          </p:nvSpPr>
          <p:spPr>
            <a:xfrm>
              <a:off x="2509026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t2799"/>
            <p:cNvSpPr/>
            <p:nvPr/>
          </p:nvSpPr>
          <p:spPr>
            <a:xfrm>
              <a:off x="2582469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t2800"/>
            <p:cNvSpPr/>
            <p:nvPr/>
          </p:nvSpPr>
          <p:spPr>
            <a:xfrm>
              <a:off x="2403608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t2801"/>
            <p:cNvSpPr/>
            <p:nvPr/>
          </p:nvSpPr>
          <p:spPr>
            <a:xfrm>
              <a:off x="2077107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t2802"/>
            <p:cNvSpPr/>
            <p:nvPr/>
          </p:nvSpPr>
          <p:spPr>
            <a:xfrm>
              <a:off x="203871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t2803"/>
            <p:cNvSpPr/>
            <p:nvPr/>
          </p:nvSpPr>
          <p:spPr>
            <a:xfrm>
              <a:off x="2835716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t2804"/>
            <p:cNvSpPr/>
            <p:nvPr/>
          </p:nvSpPr>
          <p:spPr>
            <a:xfrm>
              <a:off x="2817458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t2805"/>
            <p:cNvSpPr/>
            <p:nvPr/>
          </p:nvSpPr>
          <p:spPr>
            <a:xfrm>
              <a:off x="2246754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t2806"/>
            <p:cNvSpPr/>
            <p:nvPr/>
          </p:nvSpPr>
          <p:spPr>
            <a:xfrm>
              <a:off x="230560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t2807"/>
            <p:cNvSpPr/>
            <p:nvPr/>
          </p:nvSpPr>
          <p:spPr>
            <a:xfrm>
              <a:off x="2079557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t2808"/>
            <p:cNvSpPr/>
            <p:nvPr/>
          </p:nvSpPr>
          <p:spPr>
            <a:xfrm>
              <a:off x="2793970" y="4838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pt2809"/>
            <p:cNvSpPr/>
            <p:nvPr/>
          </p:nvSpPr>
          <p:spPr>
            <a:xfrm>
              <a:off x="2966665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0" name="pt2810"/>
            <p:cNvSpPr/>
            <p:nvPr/>
          </p:nvSpPr>
          <p:spPr>
            <a:xfrm>
              <a:off x="1814833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t2811"/>
            <p:cNvSpPr/>
            <p:nvPr/>
          </p:nvSpPr>
          <p:spPr>
            <a:xfrm>
              <a:off x="2214718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t2812"/>
            <p:cNvSpPr/>
            <p:nvPr/>
          </p:nvSpPr>
          <p:spPr>
            <a:xfrm>
              <a:off x="2134861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t2813"/>
            <p:cNvSpPr/>
            <p:nvPr/>
          </p:nvSpPr>
          <p:spPr>
            <a:xfrm>
              <a:off x="2730294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pt2814"/>
            <p:cNvSpPr/>
            <p:nvPr/>
          </p:nvSpPr>
          <p:spPr>
            <a:xfrm>
              <a:off x="2458297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pt2815"/>
            <p:cNvSpPr/>
            <p:nvPr/>
          </p:nvSpPr>
          <p:spPr>
            <a:xfrm>
              <a:off x="2369538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6" name="pt2816"/>
            <p:cNvSpPr/>
            <p:nvPr/>
          </p:nvSpPr>
          <p:spPr>
            <a:xfrm>
              <a:off x="2618053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t2817"/>
            <p:cNvSpPr/>
            <p:nvPr/>
          </p:nvSpPr>
          <p:spPr>
            <a:xfrm>
              <a:off x="2449948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t2818"/>
            <p:cNvSpPr/>
            <p:nvPr/>
          </p:nvSpPr>
          <p:spPr>
            <a:xfrm>
              <a:off x="2008560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t2819"/>
            <p:cNvSpPr/>
            <p:nvPr/>
          </p:nvSpPr>
          <p:spPr>
            <a:xfrm>
              <a:off x="2366742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t2820"/>
            <p:cNvSpPr/>
            <p:nvPr/>
          </p:nvSpPr>
          <p:spPr>
            <a:xfrm>
              <a:off x="2235343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pt2821"/>
            <p:cNvSpPr/>
            <p:nvPr/>
          </p:nvSpPr>
          <p:spPr>
            <a:xfrm>
              <a:off x="2506646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pt2822"/>
            <p:cNvSpPr/>
            <p:nvPr/>
          </p:nvSpPr>
          <p:spPr>
            <a:xfrm>
              <a:off x="194505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pt2823"/>
            <p:cNvSpPr/>
            <p:nvPr/>
          </p:nvSpPr>
          <p:spPr>
            <a:xfrm>
              <a:off x="2087391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4" name="pt2824"/>
            <p:cNvSpPr/>
            <p:nvPr/>
          </p:nvSpPr>
          <p:spPr>
            <a:xfrm>
              <a:off x="2575511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t2825"/>
            <p:cNvSpPr/>
            <p:nvPr/>
          </p:nvSpPr>
          <p:spPr>
            <a:xfrm>
              <a:off x="2126341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t2826"/>
            <p:cNvSpPr/>
            <p:nvPr/>
          </p:nvSpPr>
          <p:spPr>
            <a:xfrm>
              <a:off x="2248056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t2827"/>
            <p:cNvSpPr/>
            <p:nvPr/>
          </p:nvSpPr>
          <p:spPr>
            <a:xfrm>
              <a:off x="2323407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t2828"/>
            <p:cNvSpPr/>
            <p:nvPr/>
          </p:nvSpPr>
          <p:spPr>
            <a:xfrm>
              <a:off x="2223226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t2829"/>
            <p:cNvSpPr/>
            <p:nvPr/>
          </p:nvSpPr>
          <p:spPr>
            <a:xfrm>
              <a:off x="230789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t2830"/>
            <p:cNvSpPr/>
            <p:nvPr/>
          </p:nvSpPr>
          <p:spPr>
            <a:xfrm>
              <a:off x="2274879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pt2831"/>
            <p:cNvSpPr/>
            <p:nvPr/>
          </p:nvSpPr>
          <p:spPr>
            <a:xfrm>
              <a:off x="2406975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pt2832"/>
            <p:cNvSpPr/>
            <p:nvPr/>
          </p:nvSpPr>
          <p:spPr>
            <a:xfrm>
              <a:off x="204740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pt2833"/>
            <p:cNvSpPr/>
            <p:nvPr/>
          </p:nvSpPr>
          <p:spPr>
            <a:xfrm>
              <a:off x="2550689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pt2834"/>
            <p:cNvSpPr/>
            <p:nvPr/>
          </p:nvSpPr>
          <p:spPr>
            <a:xfrm>
              <a:off x="2832920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pt2835"/>
            <p:cNvSpPr/>
            <p:nvPr/>
          </p:nvSpPr>
          <p:spPr>
            <a:xfrm>
              <a:off x="2431238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6" name="pt2836"/>
            <p:cNvSpPr/>
            <p:nvPr/>
          </p:nvSpPr>
          <p:spPr>
            <a:xfrm>
              <a:off x="2442868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t2837"/>
            <p:cNvSpPr/>
            <p:nvPr/>
          </p:nvSpPr>
          <p:spPr>
            <a:xfrm>
              <a:off x="1921771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t2838"/>
            <p:cNvSpPr/>
            <p:nvPr/>
          </p:nvSpPr>
          <p:spPr>
            <a:xfrm>
              <a:off x="2768029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t2839"/>
            <p:cNvSpPr/>
            <p:nvPr/>
          </p:nvSpPr>
          <p:spPr>
            <a:xfrm>
              <a:off x="2731733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t2840"/>
            <p:cNvSpPr/>
            <p:nvPr/>
          </p:nvSpPr>
          <p:spPr>
            <a:xfrm>
              <a:off x="2483378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t2841"/>
            <p:cNvSpPr/>
            <p:nvPr/>
          </p:nvSpPr>
          <p:spPr>
            <a:xfrm>
              <a:off x="2386860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pt2842"/>
            <p:cNvSpPr/>
            <p:nvPr/>
          </p:nvSpPr>
          <p:spPr>
            <a:xfrm>
              <a:off x="1881057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pt2843"/>
            <p:cNvSpPr/>
            <p:nvPr/>
          </p:nvSpPr>
          <p:spPr>
            <a:xfrm>
              <a:off x="2424293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pt2844"/>
            <p:cNvSpPr/>
            <p:nvPr/>
          </p:nvSpPr>
          <p:spPr>
            <a:xfrm>
              <a:off x="248312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pt2845"/>
            <p:cNvSpPr/>
            <p:nvPr/>
          </p:nvSpPr>
          <p:spPr>
            <a:xfrm>
              <a:off x="401589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6" name="pt2846"/>
            <p:cNvSpPr/>
            <p:nvPr/>
          </p:nvSpPr>
          <p:spPr>
            <a:xfrm>
              <a:off x="2342176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t2847"/>
            <p:cNvSpPr/>
            <p:nvPr/>
          </p:nvSpPr>
          <p:spPr>
            <a:xfrm>
              <a:off x="1914566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t2848"/>
            <p:cNvSpPr/>
            <p:nvPr/>
          </p:nvSpPr>
          <p:spPr>
            <a:xfrm>
              <a:off x="2225851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t2849"/>
            <p:cNvSpPr/>
            <p:nvPr/>
          </p:nvSpPr>
          <p:spPr>
            <a:xfrm>
              <a:off x="2416940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t2850"/>
            <p:cNvSpPr/>
            <p:nvPr/>
          </p:nvSpPr>
          <p:spPr>
            <a:xfrm>
              <a:off x="2679809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t2851"/>
            <p:cNvSpPr/>
            <p:nvPr/>
          </p:nvSpPr>
          <p:spPr>
            <a:xfrm>
              <a:off x="248444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g2852"/>
            <p:cNvSpPr/>
            <p:nvPr/>
          </p:nvSpPr>
          <p:spPr>
            <a:xfrm>
              <a:off x="1138739" y="2990019"/>
              <a:ext cx="3203496" cy="2253853"/>
            </a:xfrm>
            <a:custGeom>
              <a:avLst/>
              <a:gdLst/>
              <a:ahLst/>
              <a:cxnLst/>
              <a:rect l="0" t="0" r="0" b="0"/>
              <a:pathLst>
                <a:path w="3203496" h="2253853">
                  <a:moveTo>
                    <a:pt x="0" y="2062805"/>
                  </a:moveTo>
                  <a:lnTo>
                    <a:pt x="40550" y="2039742"/>
                  </a:lnTo>
                  <a:lnTo>
                    <a:pt x="81101" y="2016673"/>
                  </a:lnTo>
                  <a:lnTo>
                    <a:pt x="121651" y="1993598"/>
                  </a:lnTo>
                  <a:lnTo>
                    <a:pt x="162202" y="1970515"/>
                  </a:lnTo>
                  <a:lnTo>
                    <a:pt x="202752" y="1947425"/>
                  </a:lnTo>
                  <a:lnTo>
                    <a:pt x="243303" y="1924326"/>
                  </a:lnTo>
                  <a:lnTo>
                    <a:pt x="283854" y="1901217"/>
                  </a:lnTo>
                  <a:lnTo>
                    <a:pt x="324404" y="1878098"/>
                  </a:lnTo>
                  <a:lnTo>
                    <a:pt x="364955" y="1854967"/>
                  </a:lnTo>
                  <a:lnTo>
                    <a:pt x="405505" y="1831823"/>
                  </a:lnTo>
                  <a:lnTo>
                    <a:pt x="446056" y="1808664"/>
                  </a:lnTo>
                  <a:lnTo>
                    <a:pt x="486607" y="1785489"/>
                  </a:lnTo>
                  <a:lnTo>
                    <a:pt x="527157" y="1762296"/>
                  </a:lnTo>
                  <a:lnTo>
                    <a:pt x="567708" y="1739082"/>
                  </a:lnTo>
                  <a:lnTo>
                    <a:pt x="608258" y="1715845"/>
                  </a:lnTo>
                  <a:lnTo>
                    <a:pt x="648809" y="1692582"/>
                  </a:lnTo>
                  <a:lnTo>
                    <a:pt x="689360" y="1669288"/>
                  </a:lnTo>
                  <a:lnTo>
                    <a:pt x="729910" y="1645960"/>
                  </a:lnTo>
                  <a:lnTo>
                    <a:pt x="770461" y="1622592"/>
                  </a:lnTo>
                  <a:lnTo>
                    <a:pt x="811011" y="1599178"/>
                  </a:lnTo>
                  <a:lnTo>
                    <a:pt x="851562" y="1575711"/>
                  </a:lnTo>
                  <a:lnTo>
                    <a:pt x="892113" y="1552181"/>
                  </a:lnTo>
                  <a:lnTo>
                    <a:pt x="932663" y="1528579"/>
                  </a:lnTo>
                  <a:lnTo>
                    <a:pt x="973214" y="1504891"/>
                  </a:lnTo>
                  <a:lnTo>
                    <a:pt x="1013764" y="1481103"/>
                  </a:lnTo>
                  <a:lnTo>
                    <a:pt x="1054315" y="1457197"/>
                  </a:lnTo>
                  <a:lnTo>
                    <a:pt x="1094866" y="1433152"/>
                  </a:lnTo>
                  <a:lnTo>
                    <a:pt x="1135416" y="1408944"/>
                  </a:lnTo>
                  <a:lnTo>
                    <a:pt x="1175967" y="1384549"/>
                  </a:lnTo>
                  <a:lnTo>
                    <a:pt x="1216517" y="1359939"/>
                  </a:lnTo>
                  <a:lnTo>
                    <a:pt x="1257068" y="1335087"/>
                  </a:lnTo>
                  <a:lnTo>
                    <a:pt x="1297619" y="1309969"/>
                  </a:lnTo>
                  <a:lnTo>
                    <a:pt x="1338169" y="1284566"/>
                  </a:lnTo>
                  <a:lnTo>
                    <a:pt x="1378720" y="1258868"/>
                  </a:lnTo>
                  <a:lnTo>
                    <a:pt x="1419270" y="1232874"/>
                  </a:lnTo>
                  <a:lnTo>
                    <a:pt x="1459821" y="1206595"/>
                  </a:lnTo>
                  <a:lnTo>
                    <a:pt x="1500372" y="1180048"/>
                  </a:lnTo>
                  <a:lnTo>
                    <a:pt x="1540922" y="1153258"/>
                  </a:lnTo>
                  <a:lnTo>
                    <a:pt x="1581473" y="1126250"/>
                  </a:lnTo>
                  <a:lnTo>
                    <a:pt x="1622023" y="1099053"/>
                  </a:lnTo>
                  <a:lnTo>
                    <a:pt x="1662574" y="1071693"/>
                  </a:lnTo>
                  <a:lnTo>
                    <a:pt x="1703124" y="1044192"/>
                  </a:lnTo>
                  <a:lnTo>
                    <a:pt x="1743675" y="1016572"/>
                  </a:lnTo>
                  <a:lnTo>
                    <a:pt x="1784226" y="988850"/>
                  </a:lnTo>
                  <a:lnTo>
                    <a:pt x="1824776" y="961043"/>
                  </a:lnTo>
                  <a:lnTo>
                    <a:pt x="1865327" y="933161"/>
                  </a:lnTo>
                  <a:lnTo>
                    <a:pt x="1905877" y="905217"/>
                  </a:lnTo>
                  <a:lnTo>
                    <a:pt x="1946428" y="877219"/>
                  </a:lnTo>
                  <a:lnTo>
                    <a:pt x="1986979" y="849174"/>
                  </a:lnTo>
                  <a:lnTo>
                    <a:pt x="2027529" y="821090"/>
                  </a:lnTo>
                  <a:lnTo>
                    <a:pt x="2068080" y="792970"/>
                  </a:lnTo>
                  <a:lnTo>
                    <a:pt x="2108630" y="764820"/>
                  </a:lnTo>
                  <a:lnTo>
                    <a:pt x="2149181" y="736643"/>
                  </a:lnTo>
                  <a:lnTo>
                    <a:pt x="2189732" y="708443"/>
                  </a:lnTo>
                  <a:lnTo>
                    <a:pt x="2230282" y="680222"/>
                  </a:lnTo>
                  <a:lnTo>
                    <a:pt x="2270833" y="651983"/>
                  </a:lnTo>
                  <a:lnTo>
                    <a:pt x="2311383" y="623727"/>
                  </a:lnTo>
                  <a:lnTo>
                    <a:pt x="2351934" y="595457"/>
                  </a:lnTo>
                  <a:lnTo>
                    <a:pt x="2392485" y="567173"/>
                  </a:lnTo>
                  <a:lnTo>
                    <a:pt x="2433035" y="538878"/>
                  </a:lnTo>
                  <a:lnTo>
                    <a:pt x="2473586" y="510572"/>
                  </a:lnTo>
                  <a:lnTo>
                    <a:pt x="2514136" y="482257"/>
                  </a:lnTo>
                  <a:lnTo>
                    <a:pt x="2554687" y="453933"/>
                  </a:lnTo>
                  <a:lnTo>
                    <a:pt x="2595238" y="425600"/>
                  </a:lnTo>
                  <a:lnTo>
                    <a:pt x="2635788" y="397261"/>
                  </a:lnTo>
                  <a:lnTo>
                    <a:pt x="2676339" y="368915"/>
                  </a:lnTo>
                  <a:lnTo>
                    <a:pt x="2716889" y="340563"/>
                  </a:lnTo>
                  <a:lnTo>
                    <a:pt x="2757440" y="312205"/>
                  </a:lnTo>
                  <a:lnTo>
                    <a:pt x="2797991" y="283842"/>
                  </a:lnTo>
                  <a:lnTo>
                    <a:pt x="2838541" y="255474"/>
                  </a:lnTo>
                  <a:lnTo>
                    <a:pt x="2879092" y="227102"/>
                  </a:lnTo>
                  <a:lnTo>
                    <a:pt x="2919642" y="198726"/>
                  </a:lnTo>
                  <a:lnTo>
                    <a:pt x="2960193" y="170346"/>
                  </a:lnTo>
                  <a:lnTo>
                    <a:pt x="3000744" y="141962"/>
                  </a:lnTo>
                  <a:lnTo>
                    <a:pt x="3041294" y="113575"/>
                  </a:lnTo>
                  <a:lnTo>
                    <a:pt x="3081845" y="85186"/>
                  </a:lnTo>
                  <a:lnTo>
                    <a:pt x="3122395" y="56793"/>
                  </a:lnTo>
                  <a:lnTo>
                    <a:pt x="3162946" y="28397"/>
                  </a:lnTo>
                  <a:lnTo>
                    <a:pt x="3203496" y="0"/>
                  </a:lnTo>
                  <a:lnTo>
                    <a:pt x="3203496" y="254853"/>
                  </a:lnTo>
                  <a:lnTo>
                    <a:pt x="3162946" y="277871"/>
                  </a:lnTo>
                  <a:lnTo>
                    <a:pt x="3122395" y="300891"/>
                  </a:lnTo>
                  <a:lnTo>
                    <a:pt x="3081845" y="323913"/>
                  </a:lnTo>
                  <a:lnTo>
                    <a:pt x="3041294" y="346939"/>
                  </a:lnTo>
                  <a:lnTo>
                    <a:pt x="3000744" y="369967"/>
                  </a:lnTo>
                  <a:lnTo>
                    <a:pt x="2960193" y="392999"/>
                  </a:lnTo>
                  <a:lnTo>
                    <a:pt x="2919642" y="416034"/>
                  </a:lnTo>
                  <a:lnTo>
                    <a:pt x="2879092" y="439073"/>
                  </a:lnTo>
                  <a:lnTo>
                    <a:pt x="2838541" y="462116"/>
                  </a:lnTo>
                  <a:lnTo>
                    <a:pt x="2797991" y="485164"/>
                  </a:lnTo>
                  <a:lnTo>
                    <a:pt x="2757440" y="508216"/>
                  </a:lnTo>
                  <a:lnTo>
                    <a:pt x="2716889" y="531273"/>
                  </a:lnTo>
                  <a:lnTo>
                    <a:pt x="2676339" y="554336"/>
                  </a:lnTo>
                  <a:lnTo>
                    <a:pt x="2635788" y="577406"/>
                  </a:lnTo>
                  <a:lnTo>
                    <a:pt x="2595238" y="600481"/>
                  </a:lnTo>
                  <a:lnTo>
                    <a:pt x="2554687" y="623564"/>
                  </a:lnTo>
                  <a:lnTo>
                    <a:pt x="2514136" y="646655"/>
                  </a:lnTo>
                  <a:lnTo>
                    <a:pt x="2473586" y="669755"/>
                  </a:lnTo>
                  <a:lnTo>
                    <a:pt x="2433035" y="692865"/>
                  </a:lnTo>
                  <a:lnTo>
                    <a:pt x="2392485" y="715985"/>
                  </a:lnTo>
                  <a:lnTo>
                    <a:pt x="2351934" y="739116"/>
                  </a:lnTo>
                  <a:lnTo>
                    <a:pt x="2311383" y="762261"/>
                  </a:lnTo>
                  <a:lnTo>
                    <a:pt x="2270833" y="785421"/>
                  </a:lnTo>
                  <a:lnTo>
                    <a:pt x="2230282" y="808597"/>
                  </a:lnTo>
                  <a:lnTo>
                    <a:pt x="2189732" y="831791"/>
                  </a:lnTo>
                  <a:lnTo>
                    <a:pt x="2149181" y="855006"/>
                  </a:lnTo>
                  <a:lnTo>
                    <a:pt x="2108630" y="878245"/>
                  </a:lnTo>
                  <a:lnTo>
                    <a:pt x="2068080" y="901510"/>
                  </a:lnTo>
                  <a:lnTo>
                    <a:pt x="2027529" y="924806"/>
                  </a:lnTo>
                  <a:lnTo>
                    <a:pt x="1986979" y="948136"/>
                  </a:lnTo>
                  <a:lnTo>
                    <a:pt x="1946428" y="971507"/>
                  </a:lnTo>
                  <a:lnTo>
                    <a:pt x="1905877" y="994924"/>
                  </a:lnTo>
                  <a:lnTo>
                    <a:pt x="1865327" y="1018395"/>
                  </a:lnTo>
                  <a:lnTo>
                    <a:pt x="1824776" y="1041929"/>
                  </a:lnTo>
                  <a:lnTo>
                    <a:pt x="1784226" y="1065536"/>
                  </a:lnTo>
                  <a:lnTo>
                    <a:pt x="1743675" y="1089230"/>
                  </a:lnTo>
                  <a:lnTo>
                    <a:pt x="1703124" y="1113025"/>
                  </a:lnTo>
                  <a:lnTo>
                    <a:pt x="1662574" y="1136940"/>
                  </a:lnTo>
                  <a:lnTo>
                    <a:pt x="1622023" y="1160995"/>
                  </a:lnTo>
                  <a:lnTo>
                    <a:pt x="1581473" y="1185213"/>
                  </a:lnTo>
                  <a:lnTo>
                    <a:pt x="1540922" y="1209621"/>
                  </a:lnTo>
                  <a:lnTo>
                    <a:pt x="1500372" y="1234246"/>
                  </a:lnTo>
                  <a:lnTo>
                    <a:pt x="1459821" y="1259114"/>
                  </a:lnTo>
                  <a:lnTo>
                    <a:pt x="1419270" y="1284250"/>
                  </a:lnTo>
                  <a:lnTo>
                    <a:pt x="1378720" y="1309672"/>
                  </a:lnTo>
                  <a:lnTo>
                    <a:pt x="1338169" y="1335389"/>
                  </a:lnTo>
                  <a:lnTo>
                    <a:pt x="1297619" y="1361401"/>
                  </a:lnTo>
                  <a:lnTo>
                    <a:pt x="1257068" y="1387698"/>
                  </a:lnTo>
                  <a:lnTo>
                    <a:pt x="1216517" y="1414261"/>
                  </a:lnTo>
                  <a:lnTo>
                    <a:pt x="1175967" y="1441066"/>
                  </a:lnTo>
                  <a:lnTo>
                    <a:pt x="1135416" y="1468086"/>
                  </a:lnTo>
                  <a:lnTo>
                    <a:pt x="1094866" y="1495295"/>
                  </a:lnTo>
                  <a:lnTo>
                    <a:pt x="1054315" y="1522665"/>
                  </a:lnTo>
                  <a:lnTo>
                    <a:pt x="1013764" y="1550174"/>
                  </a:lnTo>
                  <a:lnTo>
                    <a:pt x="973214" y="1577801"/>
                  </a:lnTo>
                  <a:lnTo>
                    <a:pt x="932663" y="1605528"/>
                  </a:lnTo>
                  <a:lnTo>
                    <a:pt x="892113" y="1633341"/>
                  </a:lnTo>
                  <a:lnTo>
                    <a:pt x="851562" y="1661227"/>
                  </a:lnTo>
                  <a:lnTo>
                    <a:pt x="811011" y="1689175"/>
                  </a:lnTo>
                  <a:lnTo>
                    <a:pt x="770461" y="1717176"/>
                  </a:lnTo>
                  <a:lnTo>
                    <a:pt x="729910" y="1745223"/>
                  </a:lnTo>
                  <a:lnTo>
                    <a:pt x="689360" y="1773310"/>
                  </a:lnTo>
                  <a:lnTo>
                    <a:pt x="648809" y="1801432"/>
                  </a:lnTo>
                  <a:lnTo>
                    <a:pt x="608258" y="1829584"/>
                  </a:lnTo>
                  <a:lnTo>
                    <a:pt x="567708" y="1857762"/>
                  </a:lnTo>
                  <a:lnTo>
                    <a:pt x="527157" y="1885964"/>
                  </a:lnTo>
                  <a:lnTo>
                    <a:pt x="486607" y="1914186"/>
                  </a:lnTo>
                  <a:lnTo>
                    <a:pt x="446056" y="1942426"/>
                  </a:lnTo>
                  <a:lnTo>
                    <a:pt x="405505" y="1970683"/>
                  </a:lnTo>
                  <a:lnTo>
                    <a:pt x="364955" y="1998954"/>
                  </a:lnTo>
                  <a:lnTo>
                    <a:pt x="324404" y="2027238"/>
                  </a:lnTo>
                  <a:lnTo>
                    <a:pt x="283854" y="2055534"/>
                  </a:lnTo>
                  <a:lnTo>
                    <a:pt x="243303" y="2083841"/>
                  </a:lnTo>
                  <a:lnTo>
                    <a:pt x="202752" y="2112157"/>
                  </a:lnTo>
                  <a:lnTo>
                    <a:pt x="162202" y="2140482"/>
                  </a:lnTo>
                  <a:lnTo>
                    <a:pt x="121651" y="2168814"/>
                  </a:lnTo>
                  <a:lnTo>
                    <a:pt x="81101" y="2197154"/>
                  </a:lnTo>
                  <a:lnTo>
                    <a:pt x="40550" y="2225501"/>
                  </a:lnTo>
                  <a:lnTo>
                    <a:pt x="0" y="225385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3" name="pl2853"/>
            <p:cNvSpPr/>
            <p:nvPr/>
          </p:nvSpPr>
          <p:spPr>
            <a:xfrm>
              <a:off x="1138739" y="2990019"/>
              <a:ext cx="3203496" cy="2062805"/>
            </a:xfrm>
            <a:custGeom>
              <a:avLst/>
              <a:gdLst/>
              <a:ahLst/>
              <a:cxnLst/>
              <a:rect l="0" t="0" r="0" b="0"/>
              <a:pathLst>
                <a:path w="3203496" h="2062805">
                  <a:moveTo>
                    <a:pt x="0" y="2062805"/>
                  </a:moveTo>
                  <a:lnTo>
                    <a:pt x="40550" y="2039742"/>
                  </a:lnTo>
                  <a:lnTo>
                    <a:pt x="81101" y="2016673"/>
                  </a:lnTo>
                  <a:lnTo>
                    <a:pt x="121651" y="1993598"/>
                  </a:lnTo>
                  <a:lnTo>
                    <a:pt x="162202" y="1970515"/>
                  </a:lnTo>
                  <a:lnTo>
                    <a:pt x="202752" y="1947425"/>
                  </a:lnTo>
                  <a:lnTo>
                    <a:pt x="243303" y="1924326"/>
                  </a:lnTo>
                  <a:lnTo>
                    <a:pt x="283854" y="1901217"/>
                  </a:lnTo>
                  <a:lnTo>
                    <a:pt x="324404" y="1878098"/>
                  </a:lnTo>
                  <a:lnTo>
                    <a:pt x="364955" y="1854967"/>
                  </a:lnTo>
                  <a:lnTo>
                    <a:pt x="405505" y="1831823"/>
                  </a:lnTo>
                  <a:lnTo>
                    <a:pt x="446056" y="1808664"/>
                  </a:lnTo>
                  <a:lnTo>
                    <a:pt x="486607" y="1785489"/>
                  </a:lnTo>
                  <a:lnTo>
                    <a:pt x="527157" y="1762296"/>
                  </a:lnTo>
                  <a:lnTo>
                    <a:pt x="567708" y="1739082"/>
                  </a:lnTo>
                  <a:lnTo>
                    <a:pt x="608258" y="1715845"/>
                  </a:lnTo>
                  <a:lnTo>
                    <a:pt x="648809" y="1692582"/>
                  </a:lnTo>
                  <a:lnTo>
                    <a:pt x="689360" y="1669288"/>
                  </a:lnTo>
                  <a:lnTo>
                    <a:pt x="729910" y="1645960"/>
                  </a:lnTo>
                  <a:lnTo>
                    <a:pt x="770461" y="1622592"/>
                  </a:lnTo>
                  <a:lnTo>
                    <a:pt x="811011" y="1599178"/>
                  </a:lnTo>
                  <a:lnTo>
                    <a:pt x="851562" y="1575711"/>
                  </a:lnTo>
                  <a:lnTo>
                    <a:pt x="892113" y="1552181"/>
                  </a:lnTo>
                  <a:lnTo>
                    <a:pt x="932663" y="1528579"/>
                  </a:lnTo>
                  <a:lnTo>
                    <a:pt x="973214" y="1504891"/>
                  </a:lnTo>
                  <a:lnTo>
                    <a:pt x="1013764" y="1481103"/>
                  </a:lnTo>
                  <a:lnTo>
                    <a:pt x="1054315" y="1457197"/>
                  </a:lnTo>
                  <a:lnTo>
                    <a:pt x="1094866" y="1433152"/>
                  </a:lnTo>
                  <a:lnTo>
                    <a:pt x="1135416" y="1408944"/>
                  </a:lnTo>
                  <a:lnTo>
                    <a:pt x="1175967" y="1384549"/>
                  </a:lnTo>
                  <a:lnTo>
                    <a:pt x="1216517" y="1359939"/>
                  </a:lnTo>
                  <a:lnTo>
                    <a:pt x="1257068" y="1335087"/>
                  </a:lnTo>
                  <a:lnTo>
                    <a:pt x="1297619" y="1309969"/>
                  </a:lnTo>
                  <a:lnTo>
                    <a:pt x="1338169" y="1284566"/>
                  </a:lnTo>
                  <a:lnTo>
                    <a:pt x="1378720" y="1258868"/>
                  </a:lnTo>
                  <a:lnTo>
                    <a:pt x="1419270" y="1232874"/>
                  </a:lnTo>
                  <a:lnTo>
                    <a:pt x="1459821" y="1206595"/>
                  </a:lnTo>
                  <a:lnTo>
                    <a:pt x="1500372" y="1180048"/>
                  </a:lnTo>
                  <a:lnTo>
                    <a:pt x="1540922" y="1153258"/>
                  </a:lnTo>
                  <a:lnTo>
                    <a:pt x="1581473" y="1126250"/>
                  </a:lnTo>
                  <a:lnTo>
                    <a:pt x="1622023" y="1099053"/>
                  </a:lnTo>
                  <a:lnTo>
                    <a:pt x="1662574" y="1071693"/>
                  </a:lnTo>
                  <a:lnTo>
                    <a:pt x="1703124" y="1044192"/>
                  </a:lnTo>
                  <a:lnTo>
                    <a:pt x="1743675" y="1016572"/>
                  </a:lnTo>
                  <a:lnTo>
                    <a:pt x="1784226" y="988850"/>
                  </a:lnTo>
                  <a:lnTo>
                    <a:pt x="1824776" y="961043"/>
                  </a:lnTo>
                  <a:lnTo>
                    <a:pt x="1865327" y="933161"/>
                  </a:lnTo>
                  <a:lnTo>
                    <a:pt x="1905877" y="905217"/>
                  </a:lnTo>
                  <a:lnTo>
                    <a:pt x="1946428" y="877219"/>
                  </a:lnTo>
                  <a:lnTo>
                    <a:pt x="1986979" y="849174"/>
                  </a:lnTo>
                  <a:lnTo>
                    <a:pt x="2027529" y="821090"/>
                  </a:lnTo>
                  <a:lnTo>
                    <a:pt x="2068080" y="792970"/>
                  </a:lnTo>
                  <a:lnTo>
                    <a:pt x="2108630" y="764820"/>
                  </a:lnTo>
                  <a:lnTo>
                    <a:pt x="2149181" y="736643"/>
                  </a:lnTo>
                  <a:lnTo>
                    <a:pt x="2189732" y="708443"/>
                  </a:lnTo>
                  <a:lnTo>
                    <a:pt x="2230282" y="680222"/>
                  </a:lnTo>
                  <a:lnTo>
                    <a:pt x="2270833" y="651983"/>
                  </a:lnTo>
                  <a:lnTo>
                    <a:pt x="2311383" y="623727"/>
                  </a:lnTo>
                  <a:lnTo>
                    <a:pt x="2351934" y="595457"/>
                  </a:lnTo>
                  <a:lnTo>
                    <a:pt x="2392485" y="567173"/>
                  </a:lnTo>
                  <a:lnTo>
                    <a:pt x="2433035" y="538878"/>
                  </a:lnTo>
                  <a:lnTo>
                    <a:pt x="2473586" y="510572"/>
                  </a:lnTo>
                  <a:lnTo>
                    <a:pt x="2514136" y="482257"/>
                  </a:lnTo>
                  <a:lnTo>
                    <a:pt x="2554687" y="453933"/>
                  </a:lnTo>
                  <a:lnTo>
                    <a:pt x="2595238" y="425600"/>
                  </a:lnTo>
                  <a:lnTo>
                    <a:pt x="2635788" y="397261"/>
                  </a:lnTo>
                  <a:lnTo>
                    <a:pt x="2676339" y="368915"/>
                  </a:lnTo>
                  <a:lnTo>
                    <a:pt x="2716889" y="340563"/>
                  </a:lnTo>
                  <a:lnTo>
                    <a:pt x="2757440" y="312205"/>
                  </a:lnTo>
                  <a:lnTo>
                    <a:pt x="2797991" y="283842"/>
                  </a:lnTo>
                  <a:lnTo>
                    <a:pt x="2838541" y="255474"/>
                  </a:lnTo>
                  <a:lnTo>
                    <a:pt x="2879092" y="227102"/>
                  </a:lnTo>
                  <a:lnTo>
                    <a:pt x="2919642" y="198726"/>
                  </a:lnTo>
                  <a:lnTo>
                    <a:pt x="2960193" y="170346"/>
                  </a:lnTo>
                  <a:lnTo>
                    <a:pt x="3000744" y="141962"/>
                  </a:lnTo>
                  <a:lnTo>
                    <a:pt x="3041294" y="113575"/>
                  </a:lnTo>
                  <a:lnTo>
                    <a:pt x="3081845" y="85186"/>
                  </a:lnTo>
                  <a:lnTo>
                    <a:pt x="3122395" y="56793"/>
                  </a:lnTo>
                  <a:lnTo>
                    <a:pt x="3162946" y="28397"/>
                  </a:lnTo>
                  <a:lnTo>
                    <a:pt x="3203496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54" name="pl2854"/>
            <p:cNvSpPr/>
            <p:nvPr/>
          </p:nvSpPr>
          <p:spPr>
            <a:xfrm>
              <a:off x="1138739" y="3244873"/>
              <a:ext cx="3203496" cy="1998999"/>
            </a:xfrm>
            <a:custGeom>
              <a:avLst/>
              <a:gdLst/>
              <a:ahLst/>
              <a:cxnLst/>
              <a:rect l="0" t="0" r="0" b="0"/>
              <a:pathLst>
                <a:path w="3203496" h="1998999">
                  <a:moveTo>
                    <a:pt x="3203496" y="0"/>
                  </a:moveTo>
                  <a:lnTo>
                    <a:pt x="3162946" y="23017"/>
                  </a:lnTo>
                  <a:lnTo>
                    <a:pt x="3122395" y="46037"/>
                  </a:lnTo>
                  <a:lnTo>
                    <a:pt x="3081845" y="69059"/>
                  </a:lnTo>
                  <a:lnTo>
                    <a:pt x="3041294" y="92085"/>
                  </a:lnTo>
                  <a:lnTo>
                    <a:pt x="3000744" y="115113"/>
                  </a:lnTo>
                  <a:lnTo>
                    <a:pt x="2960193" y="138145"/>
                  </a:lnTo>
                  <a:lnTo>
                    <a:pt x="2919642" y="161180"/>
                  </a:lnTo>
                  <a:lnTo>
                    <a:pt x="2879092" y="184219"/>
                  </a:lnTo>
                  <a:lnTo>
                    <a:pt x="2838541" y="207262"/>
                  </a:lnTo>
                  <a:lnTo>
                    <a:pt x="2797991" y="230310"/>
                  </a:lnTo>
                  <a:lnTo>
                    <a:pt x="2757440" y="253362"/>
                  </a:lnTo>
                  <a:lnTo>
                    <a:pt x="2716889" y="276419"/>
                  </a:lnTo>
                  <a:lnTo>
                    <a:pt x="2676339" y="299482"/>
                  </a:lnTo>
                  <a:lnTo>
                    <a:pt x="2635788" y="322552"/>
                  </a:lnTo>
                  <a:lnTo>
                    <a:pt x="2595238" y="345627"/>
                  </a:lnTo>
                  <a:lnTo>
                    <a:pt x="2554687" y="368710"/>
                  </a:lnTo>
                  <a:lnTo>
                    <a:pt x="2514136" y="391801"/>
                  </a:lnTo>
                  <a:lnTo>
                    <a:pt x="2473586" y="414901"/>
                  </a:lnTo>
                  <a:lnTo>
                    <a:pt x="2433035" y="438011"/>
                  </a:lnTo>
                  <a:lnTo>
                    <a:pt x="2392485" y="461131"/>
                  </a:lnTo>
                  <a:lnTo>
                    <a:pt x="2351934" y="484263"/>
                  </a:lnTo>
                  <a:lnTo>
                    <a:pt x="2311383" y="507407"/>
                  </a:lnTo>
                  <a:lnTo>
                    <a:pt x="2270833" y="530567"/>
                  </a:lnTo>
                  <a:lnTo>
                    <a:pt x="2230282" y="553743"/>
                  </a:lnTo>
                  <a:lnTo>
                    <a:pt x="2189732" y="576937"/>
                  </a:lnTo>
                  <a:lnTo>
                    <a:pt x="2149181" y="600152"/>
                  </a:lnTo>
                  <a:lnTo>
                    <a:pt x="2108630" y="623391"/>
                  </a:lnTo>
                  <a:lnTo>
                    <a:pt x="2068080" y="646656"/>
                  </a:lnTo>
                  <a:lnTo>
                    <a:pt x="2027529" y="669952"/>
                  </a:lnTo>
                  <a:lnTo>
                    <a:pt x="1986979" y="693282"/>
                  </a:lnTo>
                  <a:lnTo>
                    <a:pt x="1946428" y="716653"/>
                  </a:lnTo>
                  <a:lnTo>
                    <a:pt x="1905877" y="740070"/>
                  </a:lnTo>
                  <a:lnTo>
                    <a:pt x="1865327" y="763541"/>
                  </a:lnTo>
                  <a:lnTo>
                    <a:pt x="1824776" y="787075"/>
                  </a:lnTo>
                  <a:lnTo>
                    <a:pt x="1784226" y="810683"/>
                  </a:lnTo>
                  <a:lnTo>
                    <a:pt x="1743675" y="834376"/>
                  </a:lnTo>
                  <a:lnTo>
                    <a:pt x="1703124" y="858172"/>
                  </a:lnTo>
                  <a:lnTo>
                    <a:pt x="1662574" y="882086"/>
                  </a:lnTo>
                  <a:lnTo>
                    <a:pt x="1622023" y="906141"/>
                  </a:lnTo>
                  <a:lnTo>
                    <a:pt x="1581473" y="930359"/>
                  </a:lnTo>
                  <a:lnTo>
                    <a:pt x="1540922" y="954767"/>
                  </a:lnTo>
                  <a:lnTo>
                    <a:pt x="1500372" y="979392"/>
                  </a:lnTo>
                  <a:lnTo>
                    <a:pt x="1459821" y="1004260"/>
                  </a:lnTo>
                  <a:lnTo>
                    <a:pt x="1419270" y="1029396"/>
                  </a:lnTo>
                  <a:lnTo>
                    <a:pt x="1378720" y="1054818"/>
                  </a:lnTo>
                  <a:lnTo>
                    <a:pt x="1338169" y="1080535"/>
                  </a:lnTo>
                  <a:lnTo>
                    <a:pt x="1297619" y="1106547"/>
                  </a:lnTo>
                  <a:lnTo>
                    <a:pt x="1257068" y="1132844"/>
                  </a:lnTo>
                  <a:lnTo>
                    <a:pt x="1216517" y="1159407"/>
                  </a:lnTo>
                  <a:lnTo>
                    <a:pt x="1175967" y="1186212"/>
                  </a:lnTo>
                  <a:lnTo>
                    <a:pt x="1135416" y="1213233"/>
                  </a:lnTo>
                  <a:lnTo>
                    <a:pt x="1094866" y="1240441"/>
                  </a:lnTo>
                  <a:lnTo>
                    <a:pt x="1054315" y="1267811"/>
                  </a:lnTo>
                  <a:lnTo>
                    <a:pt x="1013764" y="1295320"/>
                  </a:lnTo>
                  <a:lnTo>
                    <a:pt x="973214" y="1322947"/>
                  </a:lnTo>
                  <a:lnTo>
                    <a:pt x="932663" y="1350674"/>
                  </a:lnTo>
                  <a:lnTo>
                    <a:pt x="892113" y="1378487"/>
                  </a:lnTo>
                  <a:lnTo>
                    <a:pt x="851562" y="1406373"/>
                  </a:lnTo>
                  <a:lnTo>
                    <a:pt x="811011" y="1434321"/>
                  </a:lnTo>
                  <a:lnTo>
                    <a:pt x="770461" y="1462322"/>
                  </a:lnTo>
                  <a:lnTo>
                    <a:pt x="729910" y="1490369"/>
                  </a:lnTo>
                  <a:lnTo>
                    <a:pt x="689360" y="1518456"/>
                  </a:lnTo>
                  <a:lnTo>
                    <a:pt x="648809" y="1546578"/>
                  </a:lnTo>
                  <a:lnTo>
                    <a:pt x="608258" y="1574730"/>
                  </a:lnTo>
                  <a:lnTo>
                    <a:pt x="567708" y="1602908"/>
                  </a:lnTo>
                  <a:lnTo>
                    <a:pt x="527157" y="1631110"/>
                  </a:lnTo>
                  <a:lnTo>
                    <a:pt x="486607" y="1659332"/>
                  </a:lnTo>
                  <a:lnTo>
                    <a:pt x="446056" y="1687572"/>
                  </a:lnTo>
                  <a:lnTo>
                    <a:pt x="405505" y="1715829"/>
                  </a:lnTo>
                  <a:lnTo>
                    <a:pt x="364955" y="1744100"/>
                  </a:lnTo>
                  <a:lnTo>
                    <a:pt x="324404" y="1772384"/>
                  </a:lnTo>
                  <a:lnTo>
                    <a:pt x="283854" y="1800680"/>
                  </a:lnTo>
                  <a:lnTo>
                    <a:pt x="243303" y="1828987"/>
                  </a:lnTo>
                  <a:lnTo>
                    <a:pt x="202752" y="1857303"/>
                  </a:lnTo>
                  <a:lnTo>
                    <a:pt x="162202" y="1885628"/>
                  </a:lnTo>
                  <a:lnTo>
                    <a:pt x="121651" y="1913960"/>
                  </a:lnTo>
                  <a:lnTo>
                    <a:pt x="81101" y="1942300"/>
                  </a:lnTo>
                  <a:lnTo>
                    <a:pt x="40550" y="1970647"/>
                  </a:lnTo>
                  <a:lnTo>
                    <a:pt x="0" y="199899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55" name="pl2855"/>
            <p:cNvSpPr/>
            <p:nvPr/>
          </p:nvSpPr>
          <p:spPr>
            <a:xfrm>
              <a:off x="1138739" y="3117446"/>
              <a:ext cx="3203496" cy="2030902"/>
            </a:xfrm>
            <a:custGeom>
              <a:avLst/>
              <a:gdLst/>
              <a:ahLst/>
              <a:cxnLst/>
              <a:rect l="0" t="0" r="0" b="0"/>
              <a:pathLst>
                <a:path w="3203496" h="2030902">
                  <a:moveTo>
                    <a:pt x="0" y="2030902"/>
                  </a:moveTo>
                  <a:lnTo>
                    <a:pt x="40550" y="2005194"/>
                  </a:lnTo>
                  <a:lnTo>
                    <a:pt x="81101" y="1979487"/>
                  </a:lnTo>
                  <a:lnTo>
                    <a:pt x="121651" y="1953779"/>
                  </a:lnTo>
                  <a:lnTo>
                    <a:pt x="162202" y="1928072"/>
                  </a:lnTo>
                  <a:lnTo>
                    <a:pt x="202752" y="1902364"/>
                  </a:lnTo>
                  <a:lnTo>
                    <a:pt x="243303" y="1876656"/>
                  </a:lnTo>
                  <a:lnTo>
                    <a:pt x="283854" y="1850949"/>
                  </a:lnTo>
                  <a:lnTo>
                    <a:pt x="324404" y="1825241"/>
                  </a:lnTo>
                  <a:lnTo>
                    <a:pt x="364955" y="1799533"/>
                  </a:lnTo>
                  <a:lnTo>
                    <a:pt x="405505" y="1773826"/>
                  </a:lnTo>
                  <a:lnTo>
                    <a:pt x="446056" y="1748118"/>
                  </a:lnTo>
                  <a:lnTo>
                    <a:pt x="486607" y="1722411"/>
                  </a:lnTo>
                  <a:lnTo>
                    <a:pt x="527157" y="1696703"/>
                  </a:lnTo>
                  <a:lnTo>
                    <a:pt x="567708" y="1670995"/>
                  </a:lnTo>
                  <a:lnTo>
                    <a:pt x="608258" y="1645288"/>
                  </a:lnTo>
                  <a:lnTo>
                    <a:pt x="648809" y="1619580"/>
                  </a:lnTo>
                  <a:lnTo>
                    <a:pt x="689360" y="1593872"/>
                  </a:lnTo>
                  <a:lnTo>
                    <a:pt x="729910" y="1568165"/>
                  </a:lnTo>
                  <a:lnTo>
                    <a:pt x="770461" y="1542457"/>
                  </a:lnTo>
                  <a:lnTo>
                    <a:pt x="811011" y="1516750"/>
                  </a:lnTo>
                  <a:lnTo>
                    <a:pt x="851562" y="1491042"/>
                  </a:lnTo>
                  <a:lnTo>
                    <a:pt x="892113" y="1465334"/>
                  </a:lnTo>
                  <a:lnTo>
                    <a:pt x="932663" y="1439627"/>
                  </a:lnTo>
                  <a:lnTo>
                    <a:pt x="973214" y="1413919"/>
                  </a:lnTo>
                  <a:lnTo>
                    <a:pt x="1013764" y="1388211"/>
                  </a:lnTo>
                  <a:lnTo>
                    <a:pt x="1054315" y="1362504"/>
                  </a:lnTo>
                  <a:lnTo>
                    <a:pt x="1094866" y="1336796"/>
                  </a:lnTo>
                  <a:lnTo>
                    <a:pt x="1135416" y="1311088"/>
                  </a:lnTo>
                  <a:lnTo>
                    <a:pt x="1175967" y="1285381"/>
                  </a:lnTo>
                  <a:lnTo>
                    <a:pt x="1216517" y="1259673"/>
                  </a:lnTo>
                  <a:lnTo>
                    <a:pt x="1257068" y="1233966"/>
                  </a:lnTo>
                  <a:lnTo>
                    <a:pt x="1297619" y="1208258"/>
                  </a:lnTo>
                  <a:lnTo>
                    <a:pt x="1338169" y="1182550"/>
                  </a:lnTo>
                  <a:lnTo>
                    <a:pt x="1378720" y="1156843"/>
                  </a:lnTo>
                  <a:lnTo>
                    <a:pt x="1419270" y="1131135"/>
                  </a:lnTo>
                  <a:lnTo>
                    <a:pt x="1459821" y="1105427"/>
                  </a:lnTo>
                  <a:lnTo>
                    <a:pt x="1500372" y="1079720"/>
                  </a:lnTo>
                  <a:lnTo>
                    <a:pt x="1540922" y="1054012"/>
                  </a:lnTo>
                  <a:lnTo>
                    <a:pt x="1581473" y="1028305"/>
                  </a:lnTo>
                  <a:lnTo>
                    <a:pt x="1622023" y="1002597"/>
                  </a:lnTo>
                  <a:lnTo>
                    <a:pt x="1662574" y="976889"/>
                  </a:lnTo>
                  <a:lnTo>
                    <a:pt x="1703124" y="951182"/>
                  </a:lnTo>
                  <a:lnTo>
                    <a:pt x="1743675" y="925474"/>
                  </a:lnTo>
                  <a:lnTo>
                    <a:pt x="1784226" y="899766"/>
                  </a:lnTo>
                  <a:lnTo>
                    <a:pt x="1824776" y="874059"/>
                  </a:lnTo>
                  <a:lnTo>
                    <a:pt x="1865327" y="848351"/>
                  </a:lnTo>
                  <a:lnTo>
                    <a:pt x="1905877" y="822644"/>
                  </a:lnTo>
                  <a:lnTo>
                    <a:pt x="1946428" y="796936"/>
                  </a:lnTo>
                  <a:lnTo>
                    <a:pt x="1986979" y="771228"/>
                  </a:lnTo>
                  <a:lnTo>
                    <a:pt x="2027529" y="745521"/>
                  </a:lnTo>
                  <a:lnTo>
                    <a:pt x="2068080" y="719813"/>
                  </a:lnTo>
                  <a:lnTo>
                    <a:pt x="2108630" y="694105"/>
                  </a:lnTo>
                  <a:lnTo>
                    <a:pt x="2149181" y="668398"/>
                  </a:lnTo>
                  <a:lnTo>
                    <a:pt x="2189732" y="642690"/>
                  </a:lnTo>
                  <a:lnTo>
                    <a:pt x="2230282" y="616983"/>
                  </a:lnTo>
                  <a:lnTo>
                    <a:pt x="2270833" y="591275"/>
                  </a:lnTo>
                  <a:lnTo>
                    <a:pt x="2311383" y="565567"/>
                  </a:lnTo>
                  <a:lnTo>
                    <a:pt x="2351934" y="539860"/>
                  </a:lnTo>
                  <a:lnTo>
                    <a:pt x="2392485" y="514152"/>
                  </a:lnTo>
                  <a:lnTo>
                    <a:pt x="2433035" y="488444"/>
                  </a:lnTo>
                  <a:lnTo>
                    <a:pt x="2473586" y="462737"/>
                  </a:lnTo>
                  <a:lnTo>
                    <a:pt x="2514136" y="437029"/>
                  </a:lnTo>
                  <a:lnTo>
                    <a:pt x="2554687" y="411322"/>
                  </a:lnTo>
                  <a:lnTo>
                    <a:pt x="2595238" y="385614"/>
                  </a:lnTo>
                  <a:lnTo>
                    <a:pt x="2635788" y="359906"/>
                  </a:lnTo>
                  <a:lnTo>
                    <a:pt x="2676339" y="334199"/>
                  </a:lnTo>
                  <a:lnTo>
                    <a:pt x="2716889" y="308491"/>
                  </a:lnTo>
                  <a:lnTo>
                    <a:pt x="2757440" y="282783"/>
                  </a:lnTo>
                  <a:lnTo>
                    <a:pt x="2797991" y="257076"/>
                  </a:lnTo>
                  <a:lnTo>
                    <a:pt x="2838541" y="231368"/>
                  </a:lnTo>
                  <a:lnTo>
                    <a:pt x="2879092" y="205661"/>
                  </a:lnTo>
                  <a:lnTo>
                    <a:pt x="2919642" y="179953"/>
                  </a:lnTo>
                  <a:lnTo>
                    <a:pt x="2960193" y="154245"/>
                  </a:lnTo>
                  <a:lnTo>
                    <a:pt x="3000744" y="128538"/>
                  </a:lnTo>
                  <a:lnTo>
                    <a:pt x="3041294" y="102830"/>
                  </a:lnTo>
                  <a:lnTo>
                    <a:pt x="3081845" y="77122"/>
                  </a:lnTo>
                  <a:lnTo>
                    <a:pt x="3122395" y="51415"/>
                  </a:lnTo>
                  <a:lnTo>
                    <a:pt x="3162946" y="25707"/>
                  </a:lnTo>
                  <a:lnTo>
                    <a:pt x="3203496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rc2856"/>
            <p:cNvSpPr/>
            <p:nvPr/>
          </p:nvSpPr>
          <p:spPr>
            <a:xfrm>
              <a:off x="978564" y="1739378"/>
              <a:ext cx="3523846" cy="3917262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tx2857"/>
            <p:cNvSpPr/>
            <p:nvPr/>
          </p:nvSpPr>
          <p:spPr>
            <a:xfrm>
              <a:off x="760572" y="457690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858" name="tx2858"/>
            <p:cNvSpPr/>
            <p:nvPr/>
          </p:nvSpPr>
          <p:spPr>
            <a:xfrm>
              <a:off x="760572" y="347770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2859" name="tx2859"/>
            <p:cNvSpPr/>
            <p:nvPr/>
          </p:nvSpPr>
          <p:spPr>
            <a:xfrm>
              <a:off x="760572" y="2379862"/>
              <a:ext cx="15536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860" name="pl2860"/>
            <p:cNvSpPr/>
            <p:nvPr/>
          </p:nvSpPr>
          <p:spPr>
            <a:xfrm>
              <a:off x="943769" y="46185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1" name="pl2861"/>
            <p:cNvSpPr/>
            <p:nvPr/>
          </p:nvSpPr>
          <p:spPr>
            <a:xfrm>
              <a:off x="943769" y="35193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2" name="pl2862"/>
            <p:cNvSpPr/>
            <p:nvPr/>
          </p:nvSpPr>
          <p:spPr>
            <a:xfrm>
              <a:off x="943769" y="24201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pl2863"/>
            <p:cNvSpPr/>
            <p:nvPr/>
          </p:nvSpPr>
          <p:spPr>
            <a:xfrm>
              <a:off x="1233127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4" name="pl2864"/>
            <p:cNvSpPr/>
            <p:nvPr/>
          </p:nvSpPr>
          <p:spPr>
            <a:xfrm>
              <a:off x="1929001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5" name="pl2865"/>
            <p:cNvSpPr/>
            <p:nvPr/>
          </p:nvSpPr>
          <p:spPr>
            <a:xfrm>
              <a:off x="2624875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pl2866"/>
            <p:cNvSpPr/>
            <p:nvPr/>
          </p:nvSpPr>
          <p:spPr>
            <a:xfrm>
              <a:off x="3320749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7" name="pl2867"/>
            <p:cNvSpPr/>
            <p:nvPr/>
          </p:nvSpPr>
          <p:spPr>
            <a:xfrm>
              <a:off x="4016623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8" name="tx2868"/>
            <p:cNvSpPr/>
            <p:nvPr/>
          </p:nvSpPr>
          <p:spPr>
            <a:xfrm>
              <a:off x="1202049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69" name="tx2869"/>
            <p:cNvSpPr/>
            <p:nvPr/>
          </p:nvSpPr>
          <p:spPr>
            <a:xfrm>
              <a:off x="1897923" y="5720307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70" name="tx2870"/>
            <p:cNvSpPr/>
            <p:nvPr/>
          </p:nvSpPr>
          <p:spPr>
            <a:xfrm>
              <a:off x="2593797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71" name="tx2871"/>
            <p:cNvSpPr/>
            <p:nvPr/>
          </p:nvSpPr>
          <p:spPr>
            <a:xfrm>
              <a:off x="3289671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872" name="tx2872"/>
            <p:cNvSpPr/>
            <p:nvPr/>
          </p:nvSpPr>
          <p:spPr>
            <a:xfrm>
              <a:off x="3954468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873" name="tx2873"/>
            <p:cNvSpPr/>
            <p:nvPr/>
          </p:nvSpPr>
          <p:spPr>
            <a:xfrm>
              <a:off x="2195736" y="5949280"/>
              <a:ext cx="8930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log10(Median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of </a:t>
              </a:r>
              <a:r>
                <a:rPr lang="en-US" sz="11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quantity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2874" name="tx2874"/>
            <p:cNvSpPr/>
            <p:nvPr/>
          </p:nvSpPr>
          <p:spPr>
            <a:xfrm rot="16200000">
              <a:off x="-293983" y="3614465"/>
              <a:ext cx="165416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log10(Concentration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ng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/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2875" name="rc2875"/>
            <p:cNvSpPr/>
            <p:nvPr/>
          </p:nvSpPr>
          <p:spPr>
            <a:xfrm>
              <a:off x="4572000" y="1669789"/>
              <a:ext cx="4045210" cy="4386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6" name="rc2876"/>
            <p:cNvSpPr/>
            <p:nvPr/>
          </p:nvSpPr>
          <p:spPr>
            <a:xfrm>
              <a:off x="5023775" y="1739378"/>
              <a:ext cx="3523846" cy="39172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7" name="pl2877"/>
            <p:cNvSpPr/>
            <p:nvPr/>
          </p:nvSpPr>
          <p:spPr>
            <a:xfrm>
              <a:off x="5023775" y="5168198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pl2878"/>
            <p:cNvSpPr/>
            <p:nvPr/>
          </p:nvSpPr>
          <p:spPr>
            <a:xfrm>
              <a:off x="5023775" y="4068994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9" name="pl2879"/>
            <p:cNvSpPr/>
            <p:nvPr/>
          </p:nvSpPr>
          <p:spPr>
            <a:xfrm>
              <a:off x="5023775" y="2969791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0" name="pl2880"/>
            <p:cNvSpPr/>
            <p:nvPr/>
          </p:nvSpPr>
          <p:spPr>
            <a:xfrm>
              <a:off x="5023775" y="1870588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pl2881"/>
            <p:cNvSpPr/>
            <p:nvPr/>
          </p:nvSpPr>
          <p:spPr>
            <a:xfrm>
              <a:off x="5634441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2" name="pl2882"/>
            <p:cNvSpPr/>
            <p:nvPr/>
          </p:nvSpPr>
          <p:spPr>
            <a:xfrm>
              <a:off x="6635534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3" name="pl2883"/>
            <p:cNvSpPr/>
            <p:nvPr/>
          </p:nvSpPr>
          <p:spPr>
            <a:xfrm>
              <a:off x="7636627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pl2884"/>
            <p:cNvSpPr/>
            <p:nvPr/>
          </p:nvSpPr>
          <p:spPr>
            <a:xfrm>
              <a:off x="5023775" y="4618596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pl2885"/>
            <p:cNvSpPr/>
            <p:nvPr/>
          </p:nvSpPr>
          <p:spPr>
            <a:xfrm>
              <a:off x="5023775" y="3519393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pl2886"/>
            <p:cNvSpPr/>
            <p:nvPr/>
          </p:nvSpPr>
          <p:spPr>
            <a:xfrm>
              <a:off x="5023775" y="2420190"/>
              <a:ext cx="3523846" cy="0"/>
            </a:xfrm>
            <a:custGeom>
              <a:avLst/>
              <a:gdLst/>
              <a:ahLst/>
              <a:cxnLst/>
              <a:rect l="0" t="0" r="0" b="0"/>
              <a:pathLst>
                <a:path w="3523846">
                  <a:moveTo>
                    <a:pt x="0" y="0"/>
                  </a:moveTo>
                  <a:lnTo>
                    <a:pt x="3523846" y="0"/>
                  </a:lnTo>
                  <a:lnTo>
                    <a:pt x="35238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pl2887"/>
            <p:cNvSpPr/>
            <p:nvPr/>
          </p:nvSpPr>
          <p:spPr>
            <a:xfrm>
              <a:off x="5133895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pl2888"/>
            <p:cNvSpPr/>
            <p:nvPr/>
          </p:nvSpPr>
          <p:spPr>
            <a:xfrm>
              <a:off x="6134988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pl2889"/>
            <p:cNvSpPr/>
            <p:nvPr/>
          </p:nvSpPr>
          <p:spPr>
            <a:xfrm>
              <a:off x="7136081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pl2890"/>
            <p:cNvSpPr/>
            <p:nvPr/>
          </p:nvSpPr>
          <p:spPr>
            <a:xfrm>
              <a:off x="8137173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pt2891"/>
            <p:cNvSpPr/>
            <p:nvPr/>
          </p:nvSpPr>
          <p:spPr>
            <a:xfrm>
              <a:off x="5165899" y="3094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pt2892"/>
            <p:cNvSpPr/>
            <p:nvPr/>
          </p:nvSpPr>
          <p:spPr>
            <a:xfrm>
              <a:off x="681770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pt2893"/>
            <p:cNvSpPr/>
            <p:nvPr/>
          </p:nvSpPr>
          <p:spPr>
            <a:xfrm>
              <a:off x="5816609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4" name="pt2894"/>
            <p:cNvSpPr/>
            <p:nvPr/>
          </p:nvSpPr>
          <p:spPr>
            <a:xfrm>
              <a:off x="5666445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t2895"/>
            <p:cNvSpPr/>
            <p:nvPr/>
          </p:nvSpPr>
          <p:spPr>
            <a:xfrm>
              <a:off x="5566336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t2896"/>
            <p:cNvSpPr/>
            <p:nvPr/>
          </p:nvSpPr>
          <p:spPr>
            <a:xfrm>
              <a:off x="5966773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t2897"/>
            <p:cNvSpPr/>
            <p:nvPr/>
          </p:nvSpPr>
          <p:spPr>
            <a:xfrm>
              <a:off x="586666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t2898"/>
            <p:cNvSpPr/>
            <p:nvPr/>
          </p:nvSpPr>
          <p:spPr>
            <a:xfrm>
              <a:off x="5766555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pt2899"/>
            <p:cNvSpPr/>
            <p:nvPr/>
          </p:nvSpPr>
          <p:spPr>
            <a:xfrm>
              <a:off x="5716500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pt2900"/>
            <p:cNvSpPr/>
            <p:nvPr/>
          </p:nvSpPr>
          <p:spPr>
            <a:xfrm>
              <a:off x="5666445" y="2303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pt2901"/>
            <p:cNvSpPr/>
            <p:nvPr/>
          </p:nvSpPr>
          <p:spPr>
            <a:xfrm>
              <a:off x="5616391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2" name="pt2902"/>
            <p:cNvSpPr/>
            <p:nvPr/>
          </p:nvSpPr>
          <p:spPr>
            <a:xfrm>
              <a:off x="601682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t2903"/>
            <p:cNvSpPr/>
            <p:nvPr/>
          </p:nvSpPr>
          <p:spPr>
            <a:xfrm>
              <a:off x="591671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t2904"/>
            <p:cNvSpPr/>
            <p:nvPr/>
          </p:nvSpPr>
          <p:spPr>
            <a:xfrm>
              <a:off x="6267101" y="35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t2905"/>
            <p:cNvSpPr/>
            <p:nvPr/>
          </p:nvSpPr>
          <p:spPr>
            <a:xfrm>
              <a:off x="6767647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t2906"/>
            <p:cNvSpPr/>
            <p:nvPr/>
          </p:nvSpPr>
          <p:spPr>
            <a:xfrm>
              <a:off x="6717593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t2907"/>
            <p:cNvSpPr/>
            <p:nvPr/>
          </p:nvSpPr>
          <p:spPr>
            <a:xfrm>
              <a:off x="6066882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t2908"/>
            <p:cNvSpPr/>
            <p:nvPr/>
          </p:nvSpPr>
          <p:spPr>
            <a:xfrm>
              <a:off x="7218139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pt2909"/>
            <p:cNvSpPr/>
            <p:nvPr/>
          </p:nvSpPr>
          <p:spPr>
            <a:xfrm>
              <a:off x="581660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pt2910"/>
            <p:cNvSpPr/>
            <p:nvPr/>
          </p:nvSpPr>
          <p:spPr>
            <a:xfrm>
              <a:off x="5916719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pt2911"/>
            <p:cNvSpPr/>
            <p:nvPr/>
          </p:nvSpPr>
          <p:spPr>
            <a:xfrm>
              <a:off x="5716500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pt2912"/>
            <p:cNvSpPr/>
            <p:nvPr/>
          </p:nvSpPr>
          <p:spPr>
            <a:xfrm>
              <a:off x="5766555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pt2913"/>
            <p:cNvSpPr/>
            <p:nvPr/>
          </p:nvSpPr>
          <p:spPr>
            <a:xfrm>
              <a:off x="6417265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4" name="pt2914"/>
            <p:cNvSpPr/>
            <p:nvPr/>
          </p:nvSpPr>
          <p:spPr>
            <a:xfrm>
              <a:off x="7868850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t2915"/>
            <p:cNvSpPr/>
            <p:nvPr/>
          </p:nvSpPr>
          <p:spPr>
            <a:xfrm>
              <a:off x="6517374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t2916"/>
            <p:cNvSpPr/>
            <p:nvPr/>
          </p:nvSpPr>
          <p:spPr>
            <a:xfrm>
              <a:off x="6317156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t2917"/>
            <p:cNvSpPr/>
            <p:nvPr/>
          </p:nvSpPr>
          <p:spPr>
            <a:xfrm>
              <a:off x="5766555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t2918"/>
            <p:cNvSpPr/>
            <p:nvPr/>
          </p:nvSpPr>
          <p:spPr>
            <a:xfrm>
              <a:off x="606688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t2919"/>
            <p:cNvSpPr/>
            <p:nvPr/>
          </p:nvSpPr>
          <p:spPr>
            <a:xfrm>
              <a:off x="5466227" y="5286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t2920"/>
            <p:cNvSpPr/>
            <p:nvPr/>
          </p:nvSpPr>
          <p:spPr>
            <a:xfrm>
              <a:off x="7118030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pt2921"/>
            <p:cNvSpPr/>
            <p:nvPr/>
          </p:nvSpPr>
          <p:spPr>
            <a:xfrm>
              <a:off x="6767647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pt2922"/>
            <p:cNvSpPr/>
            <p:nvPr/>
          </p:nvSpPr>
          <p:spPr>
            <a:xfrm>
              <a:off x="611693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pt2923"/>
            <p:cNvSpPr/>
            <p:nvPr/>
          </p:nvSpPr>
          <p:spPr>
            <a:xfrm>
              <a:off x="6917811" y="28792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pt2924"/>
            <p:cNvSpPr/>
            <p:nvPr/>
          </p:nvSpPr>
          <p:spPr>
            <a:xfrm>
              <a:off x="6717593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pt2925"/>
            <p:cNvSpPr/>
            <p:nvPr/>
          </p:nvSpPr>
          <p:spPr>
            <a:xfrm>
              <a:off x="6166992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6" name="pt2926"/>
            <p:cNvSpPr/>
            <p:nvPr/>
          </p:nvSpPr>
          <p:spPr>
            <a:xfrm>
              <a:off x="666753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t2927"/>
            <p:cNvSpPr/>
            <p:nvPr/>
          </p:nvSpPr>
          <p:spPr>
            <a:xfrm>
              <a:off x="6116937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t2928"/>
            <p:cNvSpPr/>
            <p:nvPr/>
          </p:nvSpPr>
          <p:spPr>
            <a:xfrm>
              <a:off x="6066882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t2929"/>
            <p:cNvSpPr/>
            <p:nvPr/>
          </p:nvSpPr>
          <p:spPr>
            <a:xfrm>
              <a:off x="5666445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t2930"/>
            <p:cNvSpPr/>
            <p:nvPr/>
          </p:nvSpPr>
          <p:spPr>
            <a:xfrm>
              <a:off x="7168085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t2931"/>
            <p:cNvSpPr/>
            <p:nvPr/>
          </p:nvSpPr>
          <p:spPr>
            <a:xfrm>
              <a:off x="6016828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t2932"/>
            <p:cNvSpPr/>
            <p:nvPr/>
          </p:nvSpPr>
          <p:spPr>
            <a:xfrm>
              <a:off x="5816609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pt2933"/>
            <p:cNvSpPr/>
            <p:nvPr/>
          </p:nvSpPr>
          <p:spPr>
            <a:xfrm>
              <a:off x="6317156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pt2934"/>
            <p:cNvSpPr/>
            <p:nvPr/>
          </p:nvSpPr>
          <p:spPr>
            <a:xfrm>
              <a:off x="6066882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pt2935"/>
            <p:cNvSpPr/>
            <p:nvPr/>
          </p:nvSpPr>
          <p:spPr>
            <a:xfrm>
              <a:off x="756852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pt2936"/>
            <p:cNvSpPr/>
            <p:nvPr/>
          </p:nvSpPr>
          <p:spPr>
            <a:xfrm>
              <a:off x="6367210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pt2937"/>
            <p:cNvSpPr/>
            <p:nvPr/>
          </p:nvSpPr>
          <p:spPr>
            <a:xfrm>
              <a:off x="5816609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8" name="pt2938"/>
            <p:cNvSpPr/>
            <p:nvPr/>
          </p:nvSpPr>
          <p:spPr>
            <a:xfrm>
              <a:off x="6517374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pt2939"/>
            <p:cNvSpPr/>
            <p:nvPr/>
          </p:nvSpPr>
          <p:spPr>
            <a:xfrm>
              <a:off x="566644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0" name="pt2940"/>
            <p:cNvSpPr/>
            <p:nvPr/>
          </p:nvSpPr>
          <p:spPr>
            <a:xfrm>
              <a:off x="616699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t2941"/>
            <p:cNvSpPr/>
            <p:nvPr/>
          </p:nvSpPr>
          <p:spPr>
            <a:xfrm>
              <a:off x="5966773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t2942"/>
            <p:cNvSpPr/>
            <p:nvPr/>
          </p:nvSpPr>
          <p:spPr>
            <a:xfrm>
              <a:off x="6016828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t2943"/>
            <p:cNvSpPr/>
            <p:nvPr/>
          </p:nvSpPr>
          <p:spPr>
            <a:xfrm>
              <a:off x="5466227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t2944"/>
            <p:cNvSpPr/>
            <p:nvPr/>
          </p:nvSpPr>
          <p:spPr>
            <a:xfrm>
              <a:off x="6517374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pt2945"/>
            <p:cNvSpPr/>
            <p:nvPr/>
          </p:nvSpPr>
          <p:spPr>
            <a:xfrm>
              <a:off x="5716500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pt2946"/>
            <p:cNvSpPr/>
            <p:nvPr/>
          </p:nvSpPr>
          <p:spPr>
            <a:xfrm>
              <a:off x="5566336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pt2947"/>
            <p:cNvSpPr/>
            <p:nvPr/>
          </p:nvSpPr>
          <p:spPr>
            <a:xfrm>
              <a:off x="5666445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pt2948"/>
            <p:cNvSpPr/>
            <p:nvPr/>
          </p:nvSpPr>
          <p:spPr>
            <a:xfrm>
              <a:off x="6517374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pt2949"/>
            <p:cNvSpPr/>
            <p:nvPr/>
          </p:nvSpPr>
          <p:spPr>
            <a:xfrm>
              <a:off x="6517374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0" name="pt2950"/>
            <p:cNvSpPr/>
            <p:nvPr/>
          </p:nvSpPr>
          <p:spPr>
            <a:xfrm>
              <a:off x="5866664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1" name="pt2951"/>
            <p:cNvSpPr/>
            <p:nvPr/>
          </p:nvSpPr>
          <p:spPr>
            <a:xfrm>
              <a:off x="606688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2" name="pt2952"/>
            <p:cNvSpPr/>
            <p:nvPr/>
          </p:nvSpPr>
          <p:spPr>
            <a:xfrm>
              <a:off x="606688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t2953"/>
            <p:cNvSpPr/>
            <p:nvPr/>
          </p:nvSpPr>
          <p:spPr>
            <a:xfrm>
              <a:off x="601682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t2954"/>
            <p:cNvSpPr/>
            <p:nvPr/>
          </p:nvSpPr>
          <p:spPr>
            <a:xfrm>
              <a:off x="7017921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t2955"/>
            <p:cNvSpPr/>
            <p:nvPr/>
          </p:nvSpPr>
          <p:spPr>
            <a:xfrm>
              <a:off x="6217046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t2956"/>
            <p:cNvSpPr/>
            <p:nvPr/>
          </p:nvSpPr>
          <p:spPr>
            <a:xfrm>
              <a:off x="6567429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pt2957"/>
            <p:cNvSpPr/>
            <p:nvPr/>
          </p:nvSpPr>
          <p:spPr>
            <a:xfrm>
              <a:off x="6567429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pt2958"/>
            <p:cNvSpPr/>
            <p:nvPr/>
          </p:nvSpPr>
          <p:spPr>
            <a:xfrm>
              <a:off x="6016828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pt2959"/>
            <p:cNvSpPr/>
            <p:nvPr/>
          </p:nvSpPr>
          <p:spPr>
            <a:xfrm>
              <a:off x="526600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pt2960"/>
            <p:cNvSpPr/>
            <p:nvPr/>
          </p:nvSpPr>
          <p:spPr>
            <a:xfrm>
              <a:off x="6567429" y="3109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pt2961"/>
            <p:cNvSpPr/>
            <p:nvPr/>
          </p:nvSpPr>
          <p:spPr>
            <a:xfrm>
              <a:off x="7368303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2" name="pt2962"/>
            <p:cNvSpPr/>
            <p:nvPr/>
          </p:nvSpPr>
          <p:spPr>
            <a:xfrm>
              <a:off x="5866664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t2963"/>
            <p:cNvSpPr/>
            <p:nvPr/>
          </p:nvSpPr>
          <p:spPr>
            <a:xfrm>
              <a:off x="6066882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t2964"/>
            <p:cNvSpPr/>
            <p:nvPr/>
          </p:nvSpPr>
          <p:spPr>
            <a:xfrm>
              <a:off x="5966773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t2965"/>
            <p:cNvSpPr/>
            <p:nvPr/>
          </p:nvSpPr>
          <p:spPr>
            <a:xfrm>
              <a:off x="606688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t2966"/>
            <p:cNvSpPr/>
            <p:nvPr/>
          </p:nvSpPr>
          <p:spPr>
            <a:xfrm>
              <a:off x="6166992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t2967"/>
            <p:cNvSpPr/>
            <p:nvPr/>
          </p:nvSpPr>
          <p:spPr>
            <a:xfrm>
              <a:off x="6116937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t2968"/>
            <p:cNvSpPr/>
            <p:nvPr/>
          </p:nvSpPr>
          <p:spPr>
            <a:xfrm>
              <a:off x="571650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pt2969"/>
            <p:cNvSpPr/>
            <p:nvPr/>
          </p:nvSpPr>
          <p:spPr>
            <a:xfrm>
              <a:off x="6016828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pt2970"/>
            <p:cNvSpPr/>
            <p:nvPr/>
          </p:nvSpPr>
          <p:spPr>
            <a:xfrm>
              <a:off x="6567429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pt2971"/>
            <p:cNvSpPr/>
            <p:nvPr/>
          </p:nvSpPr>
          <p:spPr>
            <a:xfrm>
              <a:off x="5666445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pt2972"/>
            <p:cNvSpPr/>
            <p:nvPr/>
          </p:nvSpPr>
          <p:spPr>
            <a:xfrm>
              <a:off x="6517374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pt2973"/>
            <p:cNvSpPr/>
            <p:nvPr/>
          </p:nvSpPr>
          <p:spPr>
            <a:xfrm>
              <a:off x="6817702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4" name="pt2974"/>
            <p:cNvSpPr/>
            <p:nvPr/>
          </p:nvSpPr>
          <p:spPr>
            <a:xfrm>
              <a:off x="6166992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t2975"/>
            <p:cNvSpPr/>
            <p:nvPr/>
          </p:nvSpPr>
          <p:spPr>
            <a:xfrm>
              <a:off x="6717593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t2976"/>
            <p:cNvSpPr/>
            <p:nvPr/>
          </p:nvSpPr>
          <p:spPr>
            <a:xfrm>
              <a:off x="6617484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t2977"/>
            <p:cNvSpPr/>
            <p:nvPr/>
          </p:nvSpPr>
          <p:spPr>
            <a:xfrm>
              <a:off x="5716500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t2978"/>
            <p:cNvSpPr/>
            <p:nvPr/>
          </p:nvSpPr>
          <p:spPr>
            <a:xfrm>
              <a:off x="5666445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t2979"/>
            <p:cNvSpPr/>
            <p:nvPr/>
          </p:nvSpPr>
          <p:spPr>
            <a:xfrm>
              <a:off x="6016828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t2980"/>
            <p:cNvSpPr/>
            <p:nvPr/>
          </p:nvSpPr>
          <p:spPr>
            <a:xfrm>
              <a:off x="641726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pt2981"/>
            <p:cNvSpPr/>
            <p:nvPr/>
          </p:nvSpPr>
          <p:spPr>
            <a:xfrm>
              <a:off x="6517374" y="4020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pt2982"/>
            <p:cNvSpPr/>
            <p:nvPr/>
          </p:nvSpPr>
          <p:spPr>
            <a:xfrm>
              <a:off x="6717593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pt2983"/>
            <p:cNvSpPr/>
            <p:nvPr/>
          </p:nvSpPr>
          <p:spPr>
            <a:xfrm>
              <a:off x="5916719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pt2984"/>
            <p:cNvSpPr/>
            <p:nvPr/>
          </p:nvSpPr>
          <p:spPr>
            <a:xfrm>
              <a:off x="5666445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pt2985"/>
            <p:cNvSpPr/>
            <p:nvPr/>
          </p:nvSpPr>
          <p:spPr>
            <a:xfrm>
              <a:off x="6517374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6" name="pt2986"/>
            <p:cNvSpPr/>
            <p:nvPr/>
          </p:nvSpPr>
          <p:spPr>
            <a:xfrm>
              <a:off x="576655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pt2987"/>
            <p:cNvSpPr/>
            <p:nvPr/>
          </p:nvSpPr>
          <p:spPr>
            <a:xfrm>
              <a:off x="5716500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8" name="pt2988"/>
            <p:cNvSpPr/>
            <p:nvPr/>
          </p:nvSpPr>
          <p:spPr>
            <a:xfrm>
              <a:off x="5866664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t2989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t2990"/>
            <p:cNvSpPr/>
            <p:nvPr/>
          </p:nvSpPr>
          <p:spPr>
            <a:xfrm>
              <a:off x="5716500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pt2991"/>
            <p:cNvSpPr/>
            <p:nvPr/>
          </p:nvSpPr>
          <p:spPr>
            <a:xfrm>
              <a:off x="626710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2" name="pt2992"/>
            <p:cNvSpPr/>
            <p:nvPr/>
          </p:nvSpPr>
          <p:spPr>
            <a:xfrm>
              <a:off x="606688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3" name="pt2993"/>
            <p:cNvSpPr/>
            <p:nvPr/>
          </p:nvSpPr>
          <p:spPr>
            <a:xfrm>
              <a:off x="6367210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4" name="pt2994"/>
            <p:cNvSpPr/>
            <p:nvPr/>
          </p:nvSpPr>
          <p:spPr>
            <a:xfrm>
              <a:off x="6717593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t2995"/>
            <p:cNvSpPr/>
            <p:nvPr/>
          </p:nvSpPr>
          <p:spPr>
            <a:xfrm>
              <a:off x="5816609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pt2996"/>
            <p:cNvSpPr/>
            <p:nvPr/>
          </p:nvSpPr>
          <p:spPr>
            <a:xfrm>
              <a:off x="6567429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7" name="pt2997"/>
            <p:cNvSpPr/>
            <p:nvPr/>
          </p:nvSpPr>
          <p:spPr>
            <a:xfrm>
              <a:off x="6717593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8" name="pt2998"/>
            <p:cNvSpPr/>
            <p:nvPr/>
          </p:nvSpPr>
          <p:spPr>
            <a:xfrm>
              <a:off x="581660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t2999"/>
            <p:cNvSpPr/>
            <p:nvPr/>
          </p:nvSpPr>
          <p:spPr>
            <a:xfrm>
              <a:off x="6517374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t3000"/>
            <p:cNvSpPr/>
            <p:nvPr/>
          </p:nvSpPr>
          <p:spPr>
            <a:xfrm>
              <a:off x="601682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pt3001"/>
            <p:cNvSpPr/>
            <p:nvPr/>
          </p:nvSpPr>
          <p:spPr>
            <a:xfrm>
              <a:off x="5666445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2" name="pt3002"/>
            <p:cNvSpPr/>
            <p:nvPr/>
          </p:nvSpPr>
          <p:spPr>
            <a:xfrm>
              <a:off x="621704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3" name="pt3003"/>
            <p:cNvSpPr/>
            <p:nvPr/>
          </p:nvSpPr>
          <p:spPr>
            <a:xfrm>
              <a:off x="611693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4" name="pt3004"/>
            <p:cNvSpPr/>
            <p:nvPr/>
          </p:nvSpPr>
          <p:spPr>
            <a:xfrm>
              <a:off x="6066882" y="3511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t3005"/>
            <p:cNvSpPr/>
            <p:nvPr/>
          </p:nvSpPr>
          <p:spPr>
            <a:xfrm>
              <a:off x="5866664" y="482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t3006"/>
            <p:cNvSpPr/>
            <p:nvPr/>
          </p:nvSpPr>
          <p:spPr>
            <a:xfrm>
              <a:off x="681770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pt3007"/>
            <p:cNvSpPr/>
            <p:nvPr/>
          </p:nvSpPr>
          <p:spPr>
            <a:xfrm>
              <a:off x="5966773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8" name="pt3008"/>
            <p:cNvSpPr/>
            <p:nvPr/>
          </p:nvSpPr>
          <p:spPr>
            <a:xfrm>
              <a:off x="616699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9" name="pt3009"/>
            <p:cNvSpPr/>
            <p:nvPr/>
          </p:nvSpPr>
          <p:spPr>
            <a:xfrm>
              <a:off x="5616391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0" name="pt3010"/>
            <p:cNvSpPr/>
            <p:nvPr/>
          </p:nvSpPr>
          <p:spPr>
            <a:xfrm>
              <a:off x="7118030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1" name="pt3011"/>
            <p:cNvSpPr/>
            <p:nvPr/>
          </p:nvSpPr>
          <p:spPr>
            <a:xfrm>
              <a:off x="6267101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t3012"/>
            <p:cNvSpPr/>
            <p:nvPr/>
          </p:nvSpPr>
          <p:spPr>
            <a:xfrm>
              <a:off x="5466227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pt3013"/>
            <p:cNvSpPr/>
            <p:nvPr/>
          </p:nvSpPr>
          <p:spPr>
            <a:xfrm>
              <a:off x="5366118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4" name="pt3014"/>
            <p:cNvSpPr/>
            <p:nvPr/>
          </p:nvSpPr>
          <p:spPr>
            <a:xfrm>
              <a:off x="631715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5" name="pt3015"/>
            <p:cNvSpPr/>
            <p:nvPr/>
          </p:nvSpPr>
          <p:spPr>
            <a:xfrm>
              <a:off x="656742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6" name="pt3016"/>
            <p:cNvSpPr/>
            <p:nvPr/>
          </p:nvSpPr>
          <p:spPr>
            <a:xfrm>
              <a:off x="641726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7" name="pt3017"/>
            <p:cNvSpPr/>
            <p:nvPr/>
          </p:nvSpPr>
          <p:spPr>
            <a:xfrm>
              <a:off x="6567429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8" name="pt3018"/>
            <p:cNvSpPr/>
            <p:nvPr/>
          </p:nvSpPr>
          <p:spPr>
            <a:xfrm>
              <a:off x="606688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9" name="pt3019"/>
            <p:cNvSpPr/>
            <p:nvPr/>
          </p:nvSpPr>
          <p:spPr>
            <a:xfrm>
              <a:off x="6217046" y="4894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0" name="pt3020"/>
            <p:cNvSpPr/>
            <p:nvPr/>
          </p:nvSpPr>
          <p:spPr>
            <a:xfrm>
              <a:off x="5666445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1" name="pt3021"/>
            <p:cNvSpPr/>
            <p:nvPr/>
          </p:nvSpPr>
          <p:spPr>
            <a:xfrm>
              <a:off x="581660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2" name="pt3022"/>
            <p:cNvSpPr/>
            <p:nvPr/>
          </p:nvSpPr>
          <p:spPr>
            <a:xfrm>
              <a:off x="6367210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3" name="pt3023"/>
            <p:cNvSpPr/>
            <p:nvPr/>
          </p:nvSpPr>
          <p:spPr>
            <a:xfrm>
              <a:off x="7118030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4" name="pt3024"/>
            <p:cNvSpPr/>
            <p:nvPr/>
          </p:nvSpPr>
          <p:spPr>
            <a:xfrm>
              <a:off x="596677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5" name="pt3025"/>
            <p:cNvSpPr/>
            <p:nvPr/>
          </p:nvSpPr>
          <p:spPr>
            <a:xfrm>
              <a:off x="556633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6" name="pt3026"/>
            <p:cNvSpPr/>
            <p:nvPr/>
          </p:nvSpPr>
          <p:spPr>
            <a:xfrm>
              <a:off x="5716500" y="360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pt3027"/>
            <p:cNvSpPr/>
            <p:nvPr/>
          </p:nvSpPr>
          <p:spPr>
            <a:xfrm>
              <a:off x="566644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8" name="pt3028"/>
            <p:cNvSpPr/>
            <p:nvPr/>
          </p:nvSpPr>
          <p:spPr>
            <a:xfrm>
              <a:off x="5566336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9" name="pt3029"/>
            <p:cNvSpPr/>
            <p:nvPr/>
          </p:nvSpPr>
          <p:spPr>
            <a:xfrm>
              <a:off x="5816609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0" name="pt3030"/>
            <p:cNvSpPr/>
            <p:nvPr/>
          </p:nvSpPr>
          <p:spPr>
            <a:xfrm>
              <a:off x="586666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t3031"/>
            <p:cNvSpPr/>
            <p:nvPr/>
          </p:nvSpPr>
          <p:spPr>
            <a:xfrm>
              <a:off x="6066882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t3032"/>
            <p:cNvSpPr/>
            <p:nvPr/>
          </p:nvSpPr>
          <p:spPr>
            <a:xfrm>
              <a:off x="5716500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pt3033"/>
            <p:cNvSpPr/>
            <p:nvPr/>
          </p:nvSpPr>
          <p:spPr>
            <a:xfrm>
              <a:off x="5966773" y="527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4" name="pt3034"/>
            <p:cNvSpPr/>
            <p:nvPr/>
          </p:nvSpPr>
          <p:spPr>
            <a:xfrm>
              <a:off x="7218139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5" name="pt3035"/>
            <p:cNvSpPr/>
            <p:nvPr/>
          </p:nvSpPr>
          <p:spPr>
            <a:xfrm>
              <a:off x="5516281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6" name="pt3036"/>
            <p:cNvSpPr/>
            <p:nvPr/>
          </p:nvSpPr>
          <p:spPr>
            <a:xfrm>
              <a:off x="626710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7" name="pt3037"/>
            <p:cNvSpPr/>
            <p:nvPr/>
          </p:nvSpPr>
          <p:spPr>
            <a:xfrm>
              <a:off x="5566336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pt3038"/>
            <p:cNvSpPr/>
            <p:nvPr/>
          </p:nvSpPr>
          <p:spPr>
            <a:xfrm>
              <a:off x="616699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9" name="pt3039"/>
            <p:cNvSpPr/>
            <p:nvPr/>
          </p:nvSpPr>
          <p:spPr>
            <a:xfrm>
              <a:off x="6467320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0" name="pt3040"/>
            <p:cNvSpPr/>
            <p:nvPr/>
          </p:nvSpPr>
          <p:spPr>
            <a:xfrm>
              <a:off x="7568522" y="356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1" name="pt3041"/>
            <p:cNvSpPr/>
            <p:nvPr/>
          </p:nvSpPr>
          <p:spPr>
            <a:xfrm>
              <a:off x="5866664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2" name="pt3042"/>
            <p:cNvSpPr/>
            <p:nvPr/>
          </p:nvSpPr>
          <p:spPr>
            <a:xfrm>
              <a:off x="6767647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t3043"/>
            <p:cNvSpPr/>
            <p:nvPr/>
          </p:nvSpPr>
          <p:spPr>
            <a:xfrm>
              <a:off x="6367210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t3044"/>
            <p:cNvSpPr/>
            <p:nvPr/>
          </p:nvSpPr>
          <p:spPr>
            <a:xfrm>
              <a:off x="6467320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pt3045"/>
            <p:cNvSpPr/>
            <p:nvPr/>
          </p:nvSpPr>
          <p:spPr>
            <a:xfrm>
              <a:off x="5516281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6" name="pt3046"/>
            <p:cNvSpPr/>
            <p:nvPr/>
          </p:nvSpPr>
          <p:spPr>
            <a:xfrm>
              <a:off x="601682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7" name="pt3047"/>
            <p:cNvSpPr/>
            <p:nvPr/>
          </p:nvSpPr>
          <p:spPr>
            <a:xfrm>
              <a:off x="5916719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8" name="pt3048"/>
            <p:cNvSpPr/>
            <p:nvPr/>
          </p:nvSpPr>
          <p:spPr>
            <a:xfrm>
              <a:off x="5716500" y="5295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pt3049"/>
            <p:cNvSpPr/>
            <p:nvPr/>
          </p:nvSpPr>
          <p:spPr>
            <a:xfrm>
              <a:off x="6166992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0" name="pt3050"/>
            <p:cNvSpPr/>
            <p:nvPr/>
          </p:nvSpPr>
          <p:spPr>
            <a:xfrm>
              <a:off x="6066882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1" name="pt3051"/>
            <p:cNvSpPr/>
            <p:nvPr/>
          </p:nvSpPr>
          <p:spPr>
            <a:xfrm>
              <a:off x="651737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2" name="pt3052"/>
            <p:cNvSpPr/>
            <p:nvPr/>
          </p:nvSpPr>
          <p:spPr>
            <a:xfrm>
              <a:off x="5266008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3" name="pt3053"/>
            <p:cNvSpPr/>
            <p:nvPr/>
          </p:nvSpPr>
          <p:spPr>
            <a:xfrm>
              <a:off x="5416172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4" name="pt3054"/>
            <p:cNvSpPr/>
            <p:nvPr/>
          </p:nvSpPr>
          <p:spPr>
            <a:xfrm>
              <a:off x="5316063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5" name="pt3055"/>
            <p:cNvSpPr/>
            <p:nvPr/>
          </p:nvSpPr>
          <p:spPr>
            <a:xfrm>
              <a:off x="5966773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6" name="pt3056"/>
            <p:cNvSpPr/>
            <p:nvPr/>
          </p:nvSpPr>
          <p:spPr>
            <a:xfrm>
              <a:off x="5816609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pt3057"/>
            <p:cNvSpPr/>
            <p:nvPr/>
          </p:nvSpPr>
          <p:spPr>
            <a:xfrm>
              <a:off x="5165899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8" name="pt3058"/>
            <p:cNvSpPr/>
            <p:nvPr/>
          </p:nvSpPr>
          <p:spPr>
            <a:xfrm>
              <a:off x="5866664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9" name="pt3059"/>
            <p:cNvSpPr/>
            <p:nvPr/>
          </p:nvSpPr>
          <p:spPr>
            <a:xfrm>
              <a:off x="6066882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0" name="pt3060"/>
            <p:cNvSpPr/>
            <p:nvPr/>
          </p:nvSpPr>
          <p:spPr>
            <a:xfrm>
              <a:off x="5916719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t3061"/>
            <p:cNvSpPr/>
            <p:nvPr/>
          </p:nvSpPr>
          <p:spPr>
            <a:xfrm>
              <a:off x="6267101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t3062"/>
            <p:cNvSpPr/>
            <p:nvPr/>
          </p:nvSpPr>
          <p:spPr>
            <a:xfrm>
              <a:off x="5766555" y="53099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pt3063"/>
            <p:cNvSpPr/>
            <p:nvPr/>
          </p:nvSpPr>
          <p:spPr>
            <a:xfrm>
              <a:off x="6567429" y="486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4" name="pt3064"/>
            <p:cNvSpPr/>
            <p:nvPr/>
          </p:nvSpPr>
          <p:spPr>
            <a:xfrm>
              <a:off x="586666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5" name="pt3065"/>
            <p:cNvSpPr/>
            <p:nvPr/>
          </p:nvSpPr>
          <p:spPr>
            <a:xfrm>
              <a:off x="5766555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6" name="pt3066"/>
            <p:cNvSpPr/>
            <p:nvPr/>
          </p:nvSpPr>
          <p:spPr>
            <a:xfrm>
              <a:off x="5816609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7" name="pt3067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8" name="pt3068"/>
            <p:cNvSpPr/>
            <p:nvPr/>
          </p:nvSpPr>
          <p:spPr>
            <a:xfrm>
              <a:off x="6317156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9" name="pt3069"/>
            <p:cNvSpPr/>
            <p:nvPr/>
          </p:nvSpPr>
          <p:spPr>
            <a:xfrm>
              <a:off x="5866664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0" name="pt3070"/>
            <p:cNvSpPr/>
            <p:nvPr/>
          </p:nvSpPr>
          <p:spPr>
            <a:xfrm>
              <a:off x="5266008" y="53099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1" name="pt3071"/>
            <p:cNvSpPr/>
            <p:nvPr/>
          </p:nvSpPr>
          <p:spPr>
            <a:xfrm>
              <a:off x="6767647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" name="pt3072"/>
            <p:cNvSpPr/>
            <p:nvPr/>
          </p:nvSpPr>
          <p:spPr>
            <a:xfrm>
              <a:off x="5516281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" name="pt3073"/>
            <p:cNvSpPr/>
            <p:nvPr/>
          </p:nvSpPr>
          <p:spPr>
            <a:xfrm>
              <a:off x="5165899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4" name="pt3074"/>
            <p:cNvSpPr/>
            <p:nvPr/>
          </p:nvSpPr>
          <p:spPr>
            <a:xfrm>
              <a:off x="6667538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" name="pt3075"/>
            <p:cNvSpPr/>
            <p:nvPr/>
          </p:nvSpPr>
          <p:spPr>
            <a:xfrm>
              <a:off x="686775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" name="pt3076"/>
            <p:cNvSpPr/>
            <p:nvPr/>
          </p:nvSpPr>
          <p:spPr>
            <a:xfrm>
              <a:off x="6717593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" name="pt3077"/>
            <p:cNvSpPr/>
            <p:nvPr/>
          </p:nvSpPr>
          <p:spPr>
            <a:xfrm>
              <a:off x="5666445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8" name="pt3078"/>
            <p:cNvSpPr/>
            <p:nvPr/>
          </p:nvSpPr>
          <p:spPr>
            <a:xfrm>
              <a:off x="5416172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9" name="pt3079"/>
            <p:cNvSpPr/>
            <p:nvPr/>
          </p:nvSpPr>
          <p:spPr>
            <a:xfrm>
              <a:off x="6417265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0" name="pt3080"/>
            <p:cNvSpPr/>
            <p:nvPr/>
          </p:nvSpPr>
          <p:spPr>
            <a:xfrm>
              <a:off x="6917811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1" name="pt3081"/>
            <p:cNvSpPr/>
            <p:nvPr/>
          </p:nvSpPr>
          <p:spPr>
            <a:xfrm>
              <a:off x="7067975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2" name="pt3082"/>
            <p:cNvSpPr/>
            <p:nvPr/>
          </p:nvSpPr>
          <p:spPr>
            <a:xfrm>
              <a:off x="6267101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3" name="pt3083"/>
            <p:cNvSpPr/>
            <p:nvPr/>
          </p:nvSpPr>
          <p:spPr>
            <a:xfrm>
              <a:off x="656742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4" name="pt3084"/>
            <p:cNvSpPr/>
            <p:nvPr/>
          </p:nvSpPr>
          <p:spPr>
            <a:xfrm>
              <a:off x="6016828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5" name="pt3085"/>
            <p:cNvSpPr/>
            <p:nvPr/>
          </p:nvSpPr>
          <p:spPr>
            <a:xfrm>
              <a:off x="5966773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6" name="pt3086"/>
            <p:cNvSpPr/>
            <p:nvPr/>
          </p:nvSpPr>
          <p:spPr>
            <a:xfrm>
              <a:off x="6367210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7" name="pt3087"/>
            <p:cNvSpPr/>
            <p:nvPr/>
          </p:nvSpPr>
          <p:spPr>
            <a:xfrm>
              <a:off x="6767647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8" name="pt3088"/>
            <p:cNvSpPr/>
            <p:nvPr/>
          </p:nvSpPr>
          <p:spPr>
            <a:xfrm>
              <a:off x="6066882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9" name="pt3089"/>
            <p:cNvSpPr/>
            <p:nvPr/>
          </p:nvSpPr>
          <p:spPr>
            <a:xfrm>
              <a:off x="5666445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0" name="pt3090"/>
            <p:cNvSpPr/>
            <p:nvPr/>
          </p:nvSpPr>
          <p:spPr>
            <a:xfrm>
              <a:off x="571650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1" name="pt3091"/>
            <p:cNvSpPr/>
            <p:nvPr/>
          </p:nvSpPr>
          <p:spPr>
            <a:xfrm>
              <a:off x="571650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2" name="pt3092"/>
            <p:cNvSpPr/>
            <p:nvPr/>
          </p:nvSpPr>
          <p:spPr>
            <a:xfrm>
              <a:off x="6717593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3" name="pt3093"/>
            <p:cNvSpPr/>
            <p:nvPr/>
          </p:nvSpPr>
          <p:spPr>
            <a:xfrm>
              <a:off x="6217046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4" name="pt3094"/>
            <p:cNvSpPr/>
            <p:nvPr/>
          </p:nvSpPr>
          <p:spPr>
            <a:xfrm>
              <a:off x="6667538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5" name="pt3095"/>
            <p:cNvSpPr/>
            <p:nvPr/>
          </p:nvSpPr>
          <p:spPr>
            <a:xfrm>
              <a:off x="5966773" y="53742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6" name="pt3096"/>
            <p:cNvSpPr/>
            <p:nvPr/>
          </p:nvSpPr>
          <p:spPr>
            <a:xfrm>
              <a:off x="571650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7" name="pt3097"/>
            <p:cNvSpPr/>
            <p:nvPr/>
          </p:nvSpPr>
          <p:spPr>
            <a:xfrm>
              <a:off x="5866664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8" name="pt3098"/>
            <p:cNvSpPr/>
            <p:nvPr/>
          </p:nvSpPr>
          <p:spPr>
            <a:xfrm>
              <a:off x="5466227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9" name="pt3099"/>
            <p:cNvSpPr/>
            <p:nvPr/>
          </p:nvSpPr>
          <p:spPr>
            <a:xfrm>
              <a:off x="616699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0" name="pt3100"/>
            <p:cNvSpPr/>
            <p:nvPr/>
          </p:nvSpPr>
          <p:spPr>
            <a:xfrm>
              <a:off x="6467320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1" name="pt3101"/>
            <p:cNvSpPr/>
            <p:nvPr/>
          </p:nvSpPr>
          <p:spPr>
            <a:xfrm>
              <a:off x="5866664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2" name="pt3102"/>
            <p:cNvSpPr/>
            <p:nvPr/>
          </p:nvSpPr>
          <p:spPr>
            <a:xfrm>
              <a:off x="5165899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3" name="pt3103"/>
            <p:cNvSpPr/>
            <p:nvPr/>
          </p:nvSpPr>
          <p:spPr>
            <a:xfrm>
              <a:off x="6116937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4" name="pt3104"/>
            <p:cNvSpPr/>
            <p:nvPr/>
          </p:nvSpPr>
          <p:spPr>
            <a:xfrm>
              <a:off x="6717593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5" name="pt3105"/>
            <p:cNvSpPr/>
            <p:nvPr/>
          </p:nvSpPr>
          <p:spPr>
            <a:xfrm>
              <a:off x="5566336" y="5328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6" name="pt3106"/>
            <p:cNvSpPr/>
            <p:nvPr/>
          </p:nvSpPr>
          <p:spPr>
            <a:xfrm>
              <a:off x="6567429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7" name="pt3107"/>
            <p:cNvSpPr/>
            <p:nvPr/>
          </p:nvSpPr>
          <p:spPr>
            <a:xfrm>
              <a:off x="5966773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8" name="pt3108"/>
            <p:cNvSpPr/>
            <p:nvPr/>
          </p:nvSpPr>
          <p:spPr>
            <a:xfrm>
              <a:off x="6667538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9" name="pt3109"/>
            <p:cNvSpPr/>
            <p:nvPr/>
          </p:nvSpPr>
          <p:spPr>
            <a:xfrm>
              <a:off x="696786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0" name="pt3110"/>
            <p:cNvSpPr/>
            <p:nvPr/>
          </p:nvSpPr>
          <p:spPr>
            <a:xfrm>
              <a:off x="5966773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1" name="pt3111"/>
            <p:cNvSpPr/>
            <p:nvPr/>
          </p:nvSpPr>
          <p:spPr>
            <a:xfrm>
              <a:off x="7268194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2" name="pt3112"/>
            <p:cNvSpPr/>
            <p:nvPr/>
          </p:nvSpPr>
          <p:spPr>
            <a:xfrm>
              <a:off x="6517374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3" name="pt3113"/>
            <p:cNvSpPr/>
            <p:nvPr/>
          </p:nvSpPr>
          <p:spPr>
            <a:xfrm>
              <a:off x="6116937" y="4838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4" name="pt3114"/>
            <p:cNvSpPr/>
            <p:nvPr/>
          </p:nvSpPr>
          <p:spPr>
            <a:xfrm>
              <a:off x="5215954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5" name="pt3115"/>
            <p:cNvSpPr/>
            <p:nvPr/>
          </p:nvSpPr>
          <p:spPr>
            <a:xfrm>
              <a:off x="6217046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6" name="pt3116"/>
            <p:cNvSpPr/>
            <p:nvPr/>
          </p:nvSpPr>
          <p:spPr>
            <a:xfrm>
              <a:off x="5866664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7" name="pt3117"/>
            <p:cNvSpPr/>
            <p:nvPr/>
          </p:nvSpPr>
          <p:spPr>
            <a:xfrm>
              <a:off x="5966773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8" name="pt3118"/>
            <p:cNvSpPr/>
            <p:nvPr/>
          </p:nvSpPr>
          <p:spPr>
            <a:xfrm>
              <a:off x="641726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9" name="pt3119"/>
            <p:cNvSpPr/>
            <p:nvPr/>
          </p:nvSpPr>
          <p:spPr>
            <a:xfrm>
              <a:off x="591671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0" name="pt3120"/>
            <p:cNvSpPr/>
            <p:nvPr/>
          </p:nvSpPr>
          <p:spPr>
            <a:xfrm>
              <a:off x="6217046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1" name="pt3121"/>
            <p:cNvSpPr/>
            <p:nvPr/>
          </p:nvSpPr>
          <p:spPr>
            <a:xfrm>
              <a:off x="5866664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2" name="pt3122"/>
            <p:cNvSpPr/>
            <p:nvPr/>
          </p:nvSpPr>
          <p:spPr>
            <a:xfrm>
              <a:off x="6517374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3" name="pt3123"/>
            <p:cNvSpPr/>
            <p:nvPr/>
          </p:nvSpPr>
          <p:spPr>
            <a:xfrm>
              <a:off x="6367210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4" name="pt3124"/>
            <p:cNvSpPr/>
            <p:nvPr/>
          </p:nvSpPr>
          <p:spPr>
            <a:xfrm>
              <a:off x="5816609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5" name="pt3125"/>
            <p:cNvSpPr/>
            <p:nvPr/>
          </p:nvSpPr>
          <p:spPr>
            <a:xfrm>
              <a:off x="5766555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6" name="pt3126"/>
            <p:cNvSpPr/>
            <p:nvPr/>
          </p:nvSpPr>
          <p:spPr>
            <a:xfrm>
              <a:off x="6967866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7" name="pt3127"/>
            <p:cNvSpPr/>
            <p:nvPr/>
          </p:nvSpPr>
          <p:spPr>
            <a:xfrm>
              <a:off x="6267101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8" name="pt3128"/>
            <p:cNvSpPr/>
            <p:nvPr/>
          </p:nvSpPr>
          <p:spPr>
            <a:xfrm>
              <a:off x="6567429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9" name="pt3129"/>
            <p:cNvSpPr/>
            <p:nvPr/>
          </p:nvSpPr>
          <p:spPr>
            <a:xfrm>
              <a:off x="5616391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0" name="pt3130"/>
            <p:cNvSpPr/>
            <p:nvPr/>
          </p:nvSpPr>
          <p:spPr>
            <a:xfrm>
              <a:off x="566644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1" name="pt3131"/>
            <p:cNvSpPr/>
            <p:nvPr/>
          </p:nvSpPr>
          <p:spPr>
            <a:xfrm>
              <a:off x="5666445" y="527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2" name="pt3132"/>
            <p:cNvSpPr/>
            <p:nvPr/>
          </p:nvSpPr>
          <p:spPr>
            <a:xfrm>
              <a:off x="5866664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3" name="pt3133"/>
            <p:cNvSpPr/>
            <p:nvPr/>
          </p:nvSpPr>
          <p:spPr>
            <a:xfrm>
              <a:off x="6367210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4" name="pt3134"/>
            <p:cNvSpPr/>
            <p:nvPr/>
          </p:nvSpPr>
          <p:spPr>
            <a:xfrm>
              <a:off x="581660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5" name="pt3135"/>
            <p:cNvSpPr/>
            <p:nvPr/>
          </p:nvSpPr>
          <p:spPr>
            <a:xfrm>
              <a:off x="6317156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6" name="pt3136"/>
            <p:cNvSpPr/>
            <p:nvPr/>
          </p:nvSpPr>
          <p:spPr>
            <a:xfrm>
              <a:off x="5916719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7" name="pt3137"/>
            <p:cNvSpPr/>
            <p:nvPr/>
          </p:nvSpPr>
          <p:spPr>
            <a:xfrm>
              <a:off x="6367210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8" name="pt3138"/>
            <p:cNvSpPr/>
            <p:nvPr/>
          </p:nvSpPr>
          <p:spPr>
            <a:xfrm>
              <a:off x="6016828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9" name="pt3139"/>
            <p:cNvSpPr/>
            <p:nvPr/>
          </p:nvSpPr>
          <p:spPr>
            <a:xfrm>
              <a:off x="5566336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0" name="pt3140"/>
            <p:cNvSpPr/>
            <p:nvPr/>
          </p:nvSpPr>
          <p:spPr>
            <a:xfrm>
              <a:off x="6917811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1" name="pt3141"/>
            <p:cNvSpPr/>
            <p:nvPr/>
          </p:nvSpPr>
          <p:spPr>
            <a:xfrm>
              <a:off x="6567429" y="24323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2" name="pt3142"/>
            <p:cNvSpPr/>
            <p:nvPr/>
          </p:nvSpPr>
          <p:spPr>
            <a:xfrm>
              <a:off x="5215954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3" name="pt3143"/>
            <p:cNvSpPr/>
            <p:nvPr/>
          </p:nvSpPr>
          <p:spPr>
            <a:xfrm>
              <a:off x="6016828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4" name="pt3144"/>
            <p:cNvSpPr/>
            <p:nvPr/>
          </p:nvSpPr>
          <p:spPr>
            <a:xfrm>
              <a:off x="621704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5" name="pt3145"/>
            <p:cNvSpPr/>
            <p:nvPr/>
          </p:nvSpPr>
          <p:spPr>
            <a:xfrm>
              <a:off x="5916719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6" name="pt3146"/>
            <p:cNvSpPr/>
            <p:nvPr/>
          </p:nvSpPr>
          <p:spPr>
            <a:xfrm>
              <a:off x="746841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7" name="pt3147"/>
            <p:cNvSpPr/>
            <p:nvPr/>
          </p:nvSpPr>
          <p:spPr>
            <a:xfrm>
              <a:off x="591671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8" name="pt3148"/>
            <p:cNvSpPr/>
            <p:nvPr/>
          </p:nvSpPr>
          <p:spPr>
            <a:xfrm>
              <a:off x="6417265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9" name="pt3149"/>
            <p:cNvSpPr/>
            <p:nvPr/>
          </p:nvSpPr>
          <p:spPr>
            <a:xfrm>
              <a:off x="5766555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0" name="pt3150"/>
            <p:cNvSpPr/>
            <p:nvPr/>
          </p:nvSpPr>
          <p:spPr>
            <a:xfrm>
              <a:off x="6367210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1" name="pt3151"/>
            <p:cNvSpPr/>
            <p:nvPr/>
          </p:nvSpPr>
          <p:spPr>
            <a:xfrm>
              <a:off x="5165899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2" name="pt3152"/>
            <p:cNvSpPr/>
            <p:nvPr/>
          </p:nvSpPr>
          <p:spPr>
            <a:xfrm>
              <a:off x="5165899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3" name="pt3153"/>
            <p:cNvSpPr/>
            <p:nvPr/>
          </p:nvSpPr>
          <p:spPr>
            <a:xfrm>
              <a:off x="5165899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4" name="pt3154"/>
            <p:cNvSpPr/>
            <p:nvPr/>
          </p:nvSpPr>
          <p:spPr>
            <a:xfrm>
              <a:off x="5416172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5" name="pt3155"/>
            <p:cNvSpPr/>
            <p:nvPr/>
          </p:nvSpPr>
          <p:spPr>
            <a:xfrm>
              <a:off x="631715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6" name="pt3156"/>
            <p:cNvSpPr/>
            <p:nvPr/>
          </p:nvSpPr>
          <p:spPr>
            <a:xfrm>
              <a:off x="5716500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7" name="pt3157"/>
            <p:cNvSpPr/>
            <p:nvPr/>
          </p:nvSpPr>
          <p:spPr>
            <a:xfrm>
              <a:off x="5916719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8" name="pt3158"/>
            <p:cNvSpPr/>
            <p:nvPr/>
          </p:nvSpPr>
          <p:spPr>
            <a:xfrm>
              <a:off x="571650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9" name="pt3159"/>
            <p:cNvSpPr/>
            <p:nvPr/>
          </p:nvSpPr>
          <p:spPr>
            <a:xfrm>
              <a:off x="5616391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0" name="pt3160"/>
            <p:cNvSpPr/>
            <p:nvPr/>
          </p:nvSpPr>
          <p:spPr>
            <a:xfrm>
              <a:off x="581660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1" name="pt3161"/>
            <p:cNvSpPr/>
            <p:nvPr/>
          </p:nvSpPr>
          <p:spPr>
            <a:xfrm>
              <a:off x="6267101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2" name="pt3162"/>
            <p:cNvSpPr/>
            <p:nvPr/>
          </p:nvSpPr>
          <p:spPr>
            <a:xfrm>
              <a:off x="6667538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3" name="pt3163"/>
            <p:cNvSpPr/>
            <p:nvPr/>
          </p:nvSpPr>
          <p:spPr>
            <a:xfrm>
              <a:off x="5866664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4" name="pt3164"/>
            <p:cNvSpPr/>
            <p:nvPr/>
          </p:nvSpPr>
          <p:spPr>
            <a:xfrm>
              <a:off x="5466227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5" name="pt3165"/>
            <p:cNvSpPr/>
            <p:nvPr/>
          </p:nvSpPr>
          <p:spPr>
            <a:xfrm>
              <a:off x="6217046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6" name="pt3166"/>
            <p:cNvSpPr/>
            <p:nvPr/>
          </p:nvSpPr>
          <p:spPr>
            <a:xfrm>
              <a:off x="6166992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7" name="pt3167"/>
            <p:cNvSpPr/>
            <p:nvPr/>
          </p:nvSpPr>
          <p:spPr>
            <a:xfrm>
              <a:off x="5916719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8" name="pt3168"/>
            <p:cNvSpPr/>
            <p:nvPr/>
          </p:nvSpPr>
          <p:spPr>
            <a:xfrm>
              <a:off x="6016828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9" name="pt3169"/>
            <p:cNvSpPr/>
            <p:nvPr/>
          </p:nvSpPr>
          <p:spPr>
            <a:xfrm>
              <a:off x="5316063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0" name="pt3170"/>
            <p:cNvSpPr/>
            <p:nvPr/>
          </p:nvSpPr>
          <p:spPr>
            <a:xfrm>
              <a:off x="5916719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1" name="pt3171"/>
            <p:cNvSpPr/>
            <p:nvPr/>
          </p:nvSpPr>
          <p:spPr>
            <a:xfrm>
              <a:off x="5566336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2" name="pt3172"/>
            <p:cNvSpPr/>
            <p:nvPr/>
          </p:nvSpPr>
          <p:spPr>
            <a:xfrm>
              <a:off x="5716500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3" name="pt3173"/>
            <p:cNvSpPr/>
            <p:nvPr/>
          </p:nvSpPr>
          <p:spPr>
            <a:xfrm>
              <a:off x="5866664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4" name="pt3174"/>
            <p:cNvSpPr/>
            <p:nvPr/>
          </p:nvSpPr>
          <p:spPr>
            <a:xfrm>
              <a:off x="6867757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5" name="pt3175"/>
            <p:cNvSpPr/>
            <p:nvPr/>
          </p:nvSpPr>
          <p:spPr>
            <a:xfrm>
              <a:off x="5966773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6" name="pt3176"/>
            <p:cNvSpPr/>
            <p:nvPr/>
          </p:nvSpPr>
          <p:spPr>
            <a:xfrm>
              <a:off x="6867757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7" name="pt3177"/>
            <p:cNvSpPr/>
            <p:nvPr/>
          </p:nvSpPr>
          <p:spPr>
            <a:xfrm>
              <a:off x="566644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8" name="pt3178"/>
            <p:cNvSpPr/>
            <p:nvPr/>
          </p:nvSpPr>
          <p:spPr>
            <a:xfrm>
              <a:off x="6517374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9" name="pt3179"/>
            <p:cNvSpPr/>
            <p:nvPr/>
          </p:nvSpPr>
          <p:spPr>
            <a:xfrm>
              <a:off x="5716500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0" name="pt3180"/>
            <p:cNvSpPr/>
            <p:nvPr/>
          </p:nvSpPr>
          <p:spPr>
            <a:xfrm>
              <a:off x="571650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1" name="pt3181"/>
            <p:cNvSpPr/>
            <p:nvPr/>
          </p:nvSpPr>
          <p:spPr>
            <a:xfrm>
              <a:off x="576655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2" name="pt3182"/>
            <p:cNvSpPr/>
            <p:nvPr/>
          </p:nvSpPr>
          <p:spPr>
            <a:xfrm>
              <a:off x="5866664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3" name="pt3183"/>
            <p:cNvSpPr/>
            <p:nvPr/>
          </p:nvSpPr>
          <p:spPr>
            <a:xfrm>
              <a:off x="6217046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4" name="pt3184"/>
            <p:cNvSpPr/>
            <p:nvPr/>
          </p:nvSpPr>
          <p:spPr>
            <a:xfrm>
              <a:off x="6016828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5" name="pt3185"/>
            <p:cNvSpPr/>
            <p:nvPr/>
          </p:nvSpPr>
          <p:spPr>
            <a:xfrm>
              <a:off x="5766555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6" name="pt3186"/>
            <p:cNvSpPr/>
            <p:nvPr/>
          </p:nvSpPr>
          <p:spPr>
            <a:xfrm>
              <a:off x="5916719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7" name="pt3187"/>
            <p:cNvSpPr/>
            <p:nvPr/>
          </p:nvSpPr>
          <p:spPr>
            <a:xfrm>
              <a:off x="6717593" y="4003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8" name="pt3188"/>
            <p:cNvSpPr/>
            <p:nvPr/>
          </p:nvSpPr>
          <p:spPr>
            <a:xfrm>
              <a:off x="5866664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9" name="pt3189"/>
            <p:cNvSpPr/>
            <p:nvPr/>
          </p:nvSpPr>
          <p:spPr>
            <a:xfrm>
              <a:off x="646732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0" name="pt3190"/>
            <p:cNvSpPr/>
            <p:nvPr/>
          </p:nvSpPr>
          <p:spPr>
            <a:xfrm>
              <a:off x="5666445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1" name="pt3191"/>
            <p:cNvSpPr/>
            <p:nvPr/>
          </p:nvSpPr>
          <p:spPr>
            <a:xfrm>
              <a:off x="5816609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2" name="pt3192"/>
            <p:cNvSpPr/>
            <p:nvPr/>
          </p:nvSpPr>
          <p:spPr>
            <a:xfrm>
              <a:off x="636721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3" name="pt3193"/>
            <p:cNvSpPr/>
            <p:nvPr/>
          </p:nvSpPr>
          <p:spPr>
            <a:xfrm>
              <a:off x="6567429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4" name="pt3194"/>
            <p:cNvSpPr/>
            <p:nvPr/>
          </p:nvSpPr>
          <p:spPr>
            <a:xfrm>
              <a:off x="581660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5" name="pt3195"/>
            <p:cNvSpPr/>
            <p:nvPr/>
          </p:nvSpPr>
          <p:spPr>
            <a:xfrm>
              <a:off x="586666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6" name="pt3196"/>
            <p:cNvSpPr/>
            <p:nvPr/>
          </p:nvSpPr>
          <p:spPr>
            <a:xfrm>
              <a:off x="5566336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7" name="pt3197"/>
            <p:cNvSpPr/>
            <p:nvPr/>
          </p:nvSpPr>
          <p:spPr>
            <a:xfrm>
              <a:off x="5866664" y="3553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8" name="pt3198"/>
            <p:cNvSpPr/>
            <p:nvPr/>
          </p:nvSpPr>
          <p:spPr>
            <a:xfrm>
              <a:off x="641726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9" name="pt3199"/>
            <p:cNvSpPr/>
            <p:nvPr/>
          </p:nvSpPr>
          <p:spPr>
            <a:xfrm>
              <a:off x="5816609" y="2659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0" name="pt3200"/>
            <p:cNvSpPr/>
            <p:nvPr/>
          </p:nvSpPr>
          <p:spPr>
            <a:xfrm>
              <a:off x="5816609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1" name="pt3201"/>
            <p:cNvSpPr/>
            <p:nvPr/>
          </p:nvSpPr>
          <p:spPr>
            <a:xfrm>
              <a:off x="591671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2" name="pt3202"/>
            <p:cNvSpPr/>
            <p:nvPr/>
          </p:nvSpPr>
          <p:spPr>
            <a:xfrm>
              <a:off x="5816609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3" name="pt3203"/>
            <p:cNvSpPr/>
            <p:nvPr/>
          </p:nvSpPr>
          <p:spPr>
            <a:xfrm>
              <a:off x="6567429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4" name="pt3204"/>
            <p:cNvSpPr/>
            <p:nvPr/>
          </p:nvSpPr>
          <p:spPr>
            <a:xfrm>
              <a:off x="621704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5" name="pt3205"/>
            <p:cNvSpPr/>
            <p:nvPr/>
          </p:nvSpPr>
          <p:spPr>
            <a:xfrm>
              <a:off x="616699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6" name="pt3206"/>
            <p:cNvSpPr/>
            <p:nvPr/>
          </p:nvSpPr>
          <p:spPr>
            <a:xfrm>
              <a:off x="536611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7" name="pt3207"/>
            <p:cNvSpPr/>
            <p:nvPr/>
          </p:nvSpPr>
          <p:spPr>
            <a:xfrm>
              <a:off x="5816609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8" name="pt3208"/>
            <p:cNvSpPr/>
            <p:nvPr/>
          </p:nvSpPr>
          <p:spPr>
            <a:xfrm>
              <a:off x="586666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9" name="pt3209"/>
            <p:cNvSpPr/>
            <p:nvPr/>
          </p:nvSpPr>
          <p:spPr>
            <a:xfrm>
              <a:off x="6867757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0" name="pt3210"/>
            <p:cNvSpPr/>
            <p:nvPr/>
          </p:nvSpPr>
          <p:spPr>
            <a:xfrm>
              <a:off x="6317156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1" name="pt3211"/>
            <p:cNvSpPr/>
            <p:nvPr/>
          </p:nvSpPr>
          <p:spPr>
            <a:xfrm>
              <a:off x="7067975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2" name="pt3212"/>
            <p:cNvSpPr/>
            <p:nvPr/>
          </p:nvSpPr>
          <p:spPr>
            <a:xfrm>
              <a:off x="5766555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3" name="pt3213"/>
            <p:cNvSpPr/>
            <p:nvPr/>
          </p:nvSpPr>
          <p:spPr>
            <a:xfrm>
              <a:off x="5866664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4" name="pt3214"/>
            <p:cNvSpPr/>
            <p:nvPr/>
          </p:nvSpPr>
          <p:spPr>
            <a:xfrm>
              <a:off x="611693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5" name="pt3215"/>
            <p:cNvSpPr/>
            <p:nvPr/>
          </p:nvSpPr>
          <p:spPr>
            <a:xfrm>
              <a:off x="5966773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6" name="pt3216"/>
            <p:cNvSpPr/>
            <p:nvPr/>
          </p:nvSpPr>
          <p:spPr>
            <a:xfrm>
              <a:off x="5416172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7" name="pt3217"/>
            <p:cNvSpPr/>
            <p:nvPr/>
          </p:nvSpPr>
          <p:spPr>
            <a:xfrm>
              <a:off x="6467320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8" name="pt3218"/>
            <p:cNvSpPr/>
            <p:nvPr/>
          </p:nvSpPr>
          <p:spPr>
            <a:xfrm>
              <a:off x="686775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9" name="pt3219"/>
            <p:cNvSpPr/>
            <p:nvPr/>
          </p:nvSpPr>
          <p:spPr>
            <a:xfrm>
              <a:off x="546622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0" name="pt3220"/>
            <p:cNvSpPr/>
            <p:nvPr/>
          </p:nvSpPr>
          <p:spPr>
            <a:xfrm>
              <a:off x="5966773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1" name="pt3221"/>
            <p:cNvSpPr/>
            <p:nvPr/>
          </p:nvSpPr>
          <p:spPr>
            <a:xfrm>
              <a:off x="5566336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2" name="pt3222"/>
            <p:cNvSpPr/>
            <p:nvPr/>
          </p:nvSpPr>
          <p:spPr>
            <a:xfrm>
              <a:off x="5966773" y="3586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3" name="pt3223"/>
            <p:cNvSpPr/>
            <p:nvPr/>
          </p:nvSpPr>
          <p:spPr>
            <a:xfrm>
              <a:off x="5366118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4" name="pt3224"/>
            <p:cNvSpPr/>
            <p:nvPr/>
          </p:nvSpPr>
          <p:spPr>
            <a:xfrm>
              <a:off x="6667538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5" name="pt3225"/>
            <p:cNvSpPr/>
            <p:nvPr/>
          </p:nvSpPr>
          <p:spPr>
            <a:xfrm>
              <a:off x="5766555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6" name="pt3226"/>
            <p:cNvSpPr/>
            <p:nvPr/>
          </p:nvSpPr>
          <p:spPr>
            <a:xfrm>
              <a:off x="626710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7" name="pt3227"/>
            <p:cNvSpPr/>
            <p:nvPr/>
          </p:nvSpPr>
          <p:spPr>
            <a:xfrm>
              <a:off x="6217046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8" name="pt3228"/>
            <p:cNvSpPr/>
            <p:nvPr/>
          </p:nvSpPr>
          <p:spPr>
            <a:xfrm>
              <a:off x="5266008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9" name="pt3229"/>
            <p:cNvSpPr/>
            <p:nvPr/>
          </p:nvSpPr>
          <p:spPr>
            <a:xfrm>
              <a:off x="5266008" y="37249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0" name="pt3230"/>
            <p:cNvSpPr/>
            <p:nvPr/>
          </p:nvSpPr>
          <p:spPr>
            <a:xfrm>
              <a:off x="6767647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1" name="pt3231"/>
            <p:cNvSpPr/>
            <p:nvPr/>
          </p:nvSpPr>
          <p:spPr>
            <a:xfrm>
              <a:off x="6367210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2" name="pt3232"/>
            <p:cNvSpPr/>
            <p:nvPr/>
          </p:nvSpPr>
          <p:spPr>
            <a:xfrm>
              <a:off x="5966773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3" name="pt3233"/>
            <p:cNvSpPr/>
            <p:nvPr/>
          </p:nvSpPr>
          <p:spPr>
            <a:xfrm>
              <a:off x="5966773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4" name="pt3234"/>
            <p:cNvSpPr/>
            <p:nvPr/>
          </p:nvSpPr>
          <p:spPr>
            <a:xfrm>
              <a:off x="6717593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5" name="pt3235"/>
            <p:cNvSpPr/>
            <p:nvPr/>
          </p:nvSpPr>
          <p:spPr>
            <a:xfrm>
              <a:off x="6267101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6" name="pt3236"/>
            <p:cNvSpPr/>
            <p:nvPr/>
          </p:nvSpPr>
          <p:spPr>
            <a:xfrm>
              <a:off x="5566336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7" name="pt3237"/>
            <p:cNvSpPr/>
            <p:nvPr/>
          </p:nvSpPr>
          <p:spPr>
            <a:xfrm>
              <a:off x="6367210" y="3633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8" name="pt3238"/>
            <p:cNvSpPr/>
            <p:nvPr/>
          </p:nvSpPr>
          <p:spPr>
            <a:xfrm>
              <a:off x="5916719" y="1899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9" name="pt3239"/>
            <p:cNvSpPr/>
            <p:nvPr/>
          </p:nvSpPr>
          <p:spPr>
            <a:xfrm>
              <a:off x="5416172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0" name="pt3240"/>
            <p:cNvSpPr/>
            <p:nvPr/>
          </p:nvSpPr>
          <p:spPr>
            <a:xfrm>
              <a:off x="5966773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1" name="pt3241"/>
            <p:cNvSpPr/>
            <p:nvPr/>
          </p:nvSpPr>
          <p:spPr>
            <a:xfrm>
              <a:off x="6417265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2" name="pt3242"/>
            <p:cNvSpPr/>
            <p:nvPr/>
          </p:nvSpPr>
          <p:spPr>
            <a:xfrm>
              <a:off x="6367210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3" name="pt3243"/>
            <p:cNvSpPr/>
            <p:nvPr/>
          </p:nvSpPr>
          <p:spPr>
            <a:xfrm>
              <a:off x="5916719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4" name="pt3244"/>
            <p:cNvSpPr/>
            <p:nvPr/>
          </p:nvSpPr>
          <p:spPr>
            <a:xfrm>
              <a:off x="6917811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5" name="pt3245"/>
            <p:cNvSpPr/>
            <p:nvPr/>
          </p:nvSpPr>
          <p:spPr>
            <a:xfrm>
              <a:off x="7568522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6" name="pt3246"/>
            <p:cNvSpPr/>
            <p:nvPr/>
          </p:nvSpPr>
          <p:spPr>
            <a:xfrm>
              <a:off x="6417265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7" name="pt3247"/>
            <p:cNvSpPr/>
            <p:nvPr/>
          </p:nvSpPr>
          <p:spPr>
            <a:xfrm>
              <a:off x="5766555" y="2352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8" name="pt3248"/>
            <p:cNvSpPr/>
            <p:nvPr/>
          </p:nvSpPr>
          <p:spPr>
            <a:xfrm>
              <a:off x="5916719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9" name="pt3249"/>
            <p:cNvSpPr/>
            <p:nvPr/>
          </p:nvSpPr>
          <p:spPr>
            <a:xfrm>
              <a:off x="5816609" y="2296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0" name="pt3250"/>
            <p:cNvSpPr/>
            <p:nvPr/>
          </p:nvSpPr>
          <p:spPr>
            <a:xfrm>
              <a:off x="5516281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1" name="pt3251"/>
            <p:cNvSpPr/>
            <p:nvPr/>
          </p:nvSpPr>
          <p:spPr>
            <a:xfrm>
              <a:off x="5716500" y="277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2" name="pt3252"/>
            <p:cNvSpPr/>
            <p:nvPr/>
          </p:nvSpPr>
          <p:spPr>
            <a:xfrm>
              <a:off x="5816609" y="2334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3" name="pt3253"/>
            <p:cNvSpPr/>
            <p:nvPr/>
          </p:nvSpPr>
          <p:spPr>
            <a:xfrm>
              <a:off x="6317156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4" name="pt3254"/>
            <p:cNvSpPr/>
            <p:nvPr/>
          </p:nvSpPr>
          <p:spPr>
            <a:xfrm>
              <a:off x="601682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5" name="pt3255"/>
            <p:cNvSpPr/>
            <p:nvPr/>
          </p:nvSpPr>
          <p:spPr>
            <a:xfrm>
              <a:off x="571650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6" name="pt3256"/>
            <p:cNvSpPr/>
            <p:nvPr/>
          </p:nvSpPr>
          <p:spPr>
            <a:xfrm>
              <a:off x="5316063" y="27702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7" name="pt3257"/>
            <p:cNvSpPr/>
            <p:nvPr/>
          </p:nvSpPr>
          <p:spPr>
            <a:xfrm>
              <a:off x="6116937" y="3168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8" name="pt3258"/>
            <p:cNvSpPr/>
            <p:nvPr/>
          </p:nvSpPr>
          <p:spPr>
            <a:xfrm>
              <a:off x="6867757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9" name="pt3259"/>
            <p:cNvSpPr/>
            <p:nvPr/>
          </p:nvSpPr>
          <p:spPr>
            <a:xfrm>
              <a:off x="6367210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0" name="pt3260"/>
            <p:cNvSpPr/>
            <p:nvPr/>
          </p:nvSpPr>
          <p:spPr>
            <a:xfrm>
              <a:off x="6016828" y="2118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1" name="pt3261"/>
            <p:cNvSpPr/>
            <p:nvPr/>
          </p:nvSpPr>
          <p:spPr>
            <a:xfrm>
              <a:off x="5866664" y="2194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2" name="pt3262"/>
            <p:cNvSpPr/>
            <p:nvPr/>
          </p:nvSpPr>
          <p:spPr>
            <a:xfrm>
              <a:off x="5266008" y="22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3" name="pt3263"/>
            <p:cNvSpPr/>
            <p:nvPr/>
          </p:nvSpPr>
          <p:spPr>
            <a:xfrm>
              <a:off x="7118030" y="20809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4" name="pt3264"/>
            <p:cNvSpPr/>
            <p:nvPr/>
          </p:nvSpPr>
          <p:spPr>
            <a:xfrm>
              <a:off x="7218139" y="20499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5" name="pt3265"/>
            <p:cNvSpPr/>
            <p:nvPr/>
          </p:nvSpPr>
          <p:spPr>
            <a:xfrm>
              <a:off x="6016828" y="2362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6" name="pt3266"/>
            <p:cNvSpPr/>
            <p:nvPr/>
          </p:nvSpPr>
          <p:spPr>
            <a:xfrm>
              <a:off x="5866664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7" name="pt3267"/>
            <p:cNvSpPr/>
            <p:nvPr/>
          </p:nvSpPr>
          <p:spPr>
            <a:xfrm>
              <a:off x="6267101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8" name="pt3268"/>
            <p:cNvSpPr/>
            <p:nvPr/>
          </p:nvSpPr>
          <p:spPr>
            <a:xfrm>
              <a:off x="541617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9" name="pt3269"/>
            <p:cNvSpPr/>
            <p:nvPr/>
          </p:nvSpPr>
          <p:spPr>
            <a:xfrm>
              <a:off x="5866664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0" name="pt3270"/>
            <p:cNvSpPr/>
            <p:nvPr/>
          </p:nvSpPr>
          <p:spPr>
            <a:xfrm>
              <a:off x="5716500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1" name="pt3271"/>
            <p:cNvSpPr/>
            <p:nvPr/>
          </p:nvSpPr>
          <p:spPr>
            <a:xfrm>
              <a:off x="666753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2" name="pt3272"/>
            <p:cNvSpPr/>
            <p:nvPr/>
          </p:nvSpPr>
          <p:spPr>
            <a:xfrm>
              <a:off x="6367210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3" name="pt3273"/>
            <p:cNvSpPr/>
            <p:nvPr/>
          </p:nvSpPr>
          <p:spPr>
            <a:xfrm>
              <a:off x="521595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4" name="pt3274"/>
            <p:cNvSpPr/>
            <p:nvPr/>
          </p:nvSpPr>
          <p:spPr>
            <a:xfrm>
              <a:off x="5716500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5" name="pt3275"/>
            <p:cNvSpPr/>
            <p:nvPr/>
          </p:nvSpPr>
          <p:spPr>
            <a:xfrm>
              <a:off x="6267101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6" name="pt3276"/>
            <p:cNvSpPr/>
            <p:nvPr/>
          </p:nvSpPr>
          <p:spPr>
            <a:xfrm>
              <a:off x="5165899" y="2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7" name="pt3277"/>
            <p:cNvSpPr/>
            <p:nvPr/>
          </p:nvSpPr>
          <p:spPr>
            <a:xfrm>
              <a:off x="5616391" y="2489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8" name="pt3278"/>
            <p:cNvSpPr/>
            <p:nvPr/>
          </p:nvSpPr>
          <p:spPr>
            <a:xfrm>
              <a:off x="6066882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9" name="pt3279"/>
            <p:cNvSpPr/>
            <p:nvPr/>
          </p:nvSpPr>
          <p:spPr>
            <a:xfrm>
              <a:off x="5766555" y="287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0" name="pt3280"/>
            <p:cNvSpPr/>
            <p:nvPr/>
          </p:nvSpPr>
          <p:spPr>
            <a:xfrm>
              <a:off x="5766555" y="2347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1" name="pt3281"/>
            <p:cNvSpPr/>
            <p:nvPr/>
          </p:nvSpPr>
          <p:spPr>
            <a:xfrm>
              <a:off x="5616391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2" name="pt3282"/>
            <p:cNvSpPr/>
            <p:nvPr/>
          </p:nvSpPr>
          <p:spPr>
            <a:xfrm>
              <a:off x="5165899" y="2023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3" name="pt3283"/>
            <p:cNvSpPr/>
            <p:nvPr/>
          </p:nvSpPr>
          <p:spPr>
            <a:xfrm>
              <a:off x="5165899" y="2007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4" name="pt3284"/>
            <p:cNvSpPr/>
            <p:nvPr/>
          </p:nvSpPr>
          <p:spPr>
            <a:xfrm>
              <a:off x="5165899" y="20809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5" name="pt3285"/>
            <p:cNvSpPr/>
            <p:nvPr/>
          </p:nvSpPr>
          <p:spPr>
            <a:xfrm>
              <a:off x="5165899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6" name="pt3286"/>
            <p:cNvSpPr/>
            <p:nvPr/>
          </p:nvSpPr>
          <p:spPr>
            <a:xfrm>
              <a:off x="5266008" y="2132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7" name="pt3287"/>
            <p:cNvSpPr/>
            <p:nvPr/>
          </p:nvSpPr>
          <p:spPr>
            <a:xfrm>
              <a:off x="6717593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8" name="pt3288"/>
            <p:cNvSpPr/>
            <p:nvPr/>
          </p:nvSpPr>
          <p:spPr>
            <a:xfrm>
              <a:off x="5816609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9" name="pt3289"/>
            <p:cNvSpPr/>
            <p:nvPr/>
          </p:nvSpPr>
          <p:spPr>
            <a:xfrm>
              <a:off x="5966773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0" name="pt3290"/>
            <p:cNvSpPr/>
            <p:nvPr/>
          </p:nvSpPr>
          <p:spPr>
            <a:xfrm>
              <a:off x="6166992" y="2701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1" name="pt3291"/>
            <p:cNvSpPr/>
            <p:nvPr/>
          </p:nvSpPr>
          <p:spPr>
            <a:xfrm>
              <a:off x="5916719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2" name="pt3292"/>
            <p:cNvSpPr/>
            <p:nvPr/>
          </p:nvSpPr>
          <p:spPr>
            <a:xfrm>
              <a:off x="5666445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3" name="pt3293"/>
            <p:cNvSpPr/>
            <p:nvPr/>
          </p:nvSpPr>
          <p:spPr>
            <a:xfrm>
              <a:off x="6016828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4" name="pt3294"/>
            <p:cNvSpPr/>
            <p:nvPr/>
          </p:nvSpPr>
          <p:spPr>
            <a:xfrm>
              <a:off x="5566336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5" name="pt3295"/>
            <p:cNvSpPr/>
            <p:nvPr/>
          </p:nvSpPr>
          <p:spPr>
            <a:xfrm>
              <a:off x="5366118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6" name="pt3296"/>
            <p:cNvSpPr/>
            <p:nvPr/>
          </p:nvSpPr>
          <p:spPr>
            <a:xfrm>
              <a:off x="5666445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7" name="pt3297"/>
            <p:cNvSpPr/>
            <p:nvPr/>
          </p:nvSpPr>
          <p:spPr>
            <a:xfrm>
              <a:off x="5966773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8" name="pt3298"/>
            <p:cNvSpPr/>
            <p:nvPr/>
          </p:nvSpPr>
          <p:spPr>
            <a:xfrm>
              <a:off x="6467320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9" name="pt3299"/>
            <p:cNvSpPr/>
            <p:nvPr/>
          </p:nvSpPr>
          <p:spPr>
            <a:xfrm>
              <a:off x="6016828" y="2774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0" name="pt3300"/>
            <p:cNvSpPr/>
            <p:nvPr/>
          </p:nvSpPr>
          <p:spPr>
            <a:xfrm>
              <a:off x="7067975" y="404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1" name="pt3301"/>
            <p:cNvSpPr/>
            <p:nvPr/>
          </p:nvSpPr>
          <p:spPr>
            <a:xfrm>
              <a:off x="5966773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2" name="pt3302"/>
            <p:cNvSpPr/>
            <p:nvPr/>
          </p:nvSpPr>
          <p:spPr>
            <a:xfrm>
              <a:off x="5316063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3" name="pt3303"/>
            <p:cNvSpPr/>
            <p:nvPr/>
          </p:nvSpPr>
          <p:spPr>
            <a:xfrm>
              <a:off x="6116937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4" name="pt3304"/>
            <p:cNvSpPr/>
            <p:nvPr/>
          </p:nvSpPr>
          <p:spPr>
            <a:xfrm>
              <a:off x="6317156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5" name="pt3305"/>
            <p:cNvSpPr/>
            <p:nvPr/>
          </p:nvSpPr>
          <p:spPr>
            <a:xfrm>
              <a:off x="5165899" y="2198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6" name="pt3306"/>
            <p:cNvSpPr/>
            <p:nvPr/>
          </p:nvSpPr>
          <p:spPr>
            <a:xfrm>
              <a:off x="5516281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7" name="pt3307"/>
            <p:cNvSpPr/>
            <p:nvPr/>
          </p:nvSpPr>
          <p:spPr>
            <a:xfrm>
              <a:off x="5816609" y="2318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8" name="pt3308"/>
            <p:cNvSpPr/>
            <p:nvPr/>
          </p:nvSpPr>
          <p:spPr>
            <a:xfrm>
              <a:off x="6016828" y="2334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9" name="pt3309"/>
            <p:cNvSpPr/>
            <p:nvPr/>
          </p:nvSpPr>
          <p:spPr>
            <a:xfrm>
              <a:off x="6016828" y="2118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0" name="pt3310"/>
            <p:cNvSpPr/>
            <p:nvPr/>
          </p:nvSpPr>
          <p:spPr>
            <a:xfrm>
              <a:off x="5866664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1" name="pt3311"/>
            <p:cNvSpPr/>
            <p:nvPr/>
          </p:nvSpPr>
          <p:spPr>
            <a:xfrm>
              <a:off x="5616391" y="2242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2" name="pt3312"/>
            <p:cNvSpPr/>
            <p:nvPr/>
          </p:nvSpPr>
          <p:spPr>
            <a:xfrm>
              <a:off x="5366118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3" name="pt3313"/>
            <p:cNvSpPr/>
            <p:nvPr/>
          </p:nvSpPr>
          <p:spPr>
            <a:xfrm>
              <a:off x="5516281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4" name="pt3314"/>
            <p:cNvSpPr/>
            <p:nvPr/>
          </p:nvSpPr>
          <p:spPr>
            <a:xfrm>
              <a:off x="5716500" y="2267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5" name="pt3315"/>
            <p:cNvSpPr/>
            <p:nvPr/>
          </p:nvSpPr>
          <p:spPr>
            <a:xfrm>
              <a:off x="7017921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6" name="pt3316"/>
            <p:cNvSpPr/>
            <p:nvPr/>
          </p:nvSpPr>
          <p:spPr>
            <a:xfrm>
              <a:off x="5165899" y="2326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7" name="pt3317"/>
            <p:cNvSpPr/>
            <p:nvPr/>
          </p:nvSpPr>
          <p:spPr>
            <a:xfrm>
              <a:off x="6267101" y="216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8" name="pt3318"/>
            <p:cNvSpPr/>
            <p:nvPr/>
          </p:nvSpPr>
          <p:spPr>
            <a:xfrm>
              <a:off x="5416172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9" name="pt3319"/>
            <p:cNvSpPr/>
            <p:nvPr/>
          </p:nvSpPr>
          <p:spPr>
            <a:xfrm>
              <a:off x="5766555" y="2242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0" name="pt3320"/>
            <p:cNvSpPr/>
            <p:nvPr/>
          </p:nvSpPr>
          <p:spPr>
            <a:xfrm>
              <a:off x="7218139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1" name="pt3321"/>
            <p:cNvSpPr/>
            <p:nvPr/>
          </p:nvSpPr>
          <p:spPr>
            <a:xfrm>
              <a:off x="5916719" y="21861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2" name="pt3322"/>
            <p:cNvSpPr/>
            <p:nvPr/>
          </p:nvSpPr>
          <p:spPr>
            <a:xfrm>
              <a:off x="6217046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3" name="pt3323"/>
            <p:cNvSpPr/>
            <p:nvPr/>
          </p:nvSpPr>
          <p:spPr>
            <a:xfrm>
              <a:off x="5466227" y="20597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4" name="pt3324"/>
            <p:cNvSpPr/>
            <p:nvPr/>
          </p:nvSpPr>
          <p:spPr>
            <a:xfrm>
              <a:off x="6317156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5" name="pt3325"/>
            <p:cNvSpPr/>
            <p:nvPr/>
          </p:nvSpPr>
          <p:spPr>
            <a:xfrm>
              <a:off x="6867757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6" name="pt3326"/>
            <p:cNvSpPr/>
            <p:nvPr/>
          </p:nvSpPr>
          <p:spPr>
            <a:xfrm>
              <a:off x="5816609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7" name="pt3327"/>
            <p:cNvSpPr/>
            <p:nvPr/>
          </p:nvSpPr>
          <p:spPr>
            <a:xfrm>
              <a:off x="5816609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8" name="pt3328"/>
            <p:cNvSpPr/>
            <p:nvPr/>
          </p:nvSpPr>
          <p:spPr>
            <a:xfrm>
              <a:off x="5516281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9" name="pt3329"/>
            <p:cNvSpPr/>
            <p:nvPr/>
          </p:nvSpPr>
          <p:spPr>
            <a:xfrm>
              <a:off x="6317156" y="2393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0" name="pt3330"/>
            <p:cNvSpPr/>
            <p:nvPr/>
          </p:nvSpPr>
          <p:spPr>
            <a:xfrm>
              <a:off x="6817702" y="3114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1" name="pt3331"/>
            <p:cNvSpPr/>
            <p:nvPr/>
          </p:nvSpPr>
          <p:spPr>
            <a:xfrm>
              <a:off x="591671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2" name="pt3332"/>
            <p:cNvSpPr/>
            <p:nvPr/>
          </p:nvSpPr>
          <p:spPr>
            <a:xfrm>
              <a:off x="6217046" y="3598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3" name="pt3333"/>
            <p:cNvSpPr/>
            <p:nvPr/>
          </p:nvSpPr>
          <p:spPr>
            <a:xfrm>
              <a:off x="7118030" y="3146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4" name="pt3334"/>
            <p:cNvSpPr/>
            <p:nvPr/>
          </p:nvSpPr>
          <p:spPr>
            <a:xfrm>
              <a:off x="6517374" y="3967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5" name="pt3335"/>
            <p:cNvSpPr/>
            <p:nvPr/>
          </p:nvSpPr>
          <p:spPr>
            <a:xfrm>
              <a:off x="7618576" y="2851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6" name="pt3336"/>
            <p:cNvSpPr/>
            <p:nvPr/>
          </p:nvSpPr>
          <p:spPr>
            <a:xfrm>
              <a:off x="6267101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7" name="pt3337"/>
            <p:cNvSpPr/>
            <p:nvPr/>
          </p:nvSpPr>
          <p:spPr>
            <a:xfrm>
              <a:off x="6267101" y="4069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8" name="pt3338"/>
            <p:cNvSpPr/>
            <p:nvPr/>
          </p:nvSpPr>
          <p:spPr>
            <a:xfrm>
              <a:off x="5566336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9" name="pt3339"/>
            <p:cNvSpPr/>
            <p:nvPr/>
          </p:nvSpPr>
          <p:spPr>
            <a:xfrm>
              <a:off x="5716500" y="270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0" name="pt3340"/>
            <p:cNvSpPr/>
            <p:nvPr/>
          </p:nvSpPr>
          <p:spPr>
            <a:xfrm>
              <a:off x="616699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1" name="pt3341"/>
            <p:cNvSpPr/>
            <p:nvPr/>
          </p:nvSpPr>
          <p:spPr>
            <a:xfrm>
              <a:off x="5266008" y="2425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2" name="pt3342"/>
            <p:cNvSpPr/>
            <p:nvPr/>
          </p:nvSpPr>
          <p:spPr>
            <a:xfrm>
              <a:off x="6066882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3" name="pt3343"/>
            <p:cNvSpPr/>
            <p:nvPr/>
          </p:nvSpPr>
          <p:spPr>
            <a:xfrm>
              <a:off x="551628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4" name="pt3344"/>
            <p:cNvSpPr/>
            <p:nvPr/>
          </p:nvSpPr>
          <p:spPr>
            <a:xfrm>
              <a:off x="7718686" y="2382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5" name="pt3345"/>
            <p:cNvSpPr/>
            <p:nvPr/>
          </p:nvSpPr>
          <p:spPr>
            <a:xfrm>
              <a:off x="5416172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6" name="pt3346"/>
            <p:cNvSpPr/>
            <p:nvPr/>
          </p:nvSpPr>
          <p:spPr>
            <a:xfrm>
              <a:off x="5766555" y="27326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7" name="pt3347"/>
            <p:cNvSpPr/>
            <p:nvPr/>
          </p:nvSpPr>
          <p:spPr>
            <a:xfrm>
              <a:off x="5165899" y="263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8" name="pt3348"/>
            <p:cNvSpPr/>
            <p:nvPr/>
          </p:nvSpPr>
          <p:spPr>
            <a:xfrm>
              <a:off x="5566336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9" name="pt3349"/>
            <p:cNvSpPr/>
            <p:nvPr/>
          </p:nvSpPr>
          <p:spPr>
            <a:xfrm>
              <a:off x="6717593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0" name="pt3350"/>
            <p:cNvSpPr/>
            <p:nvPr/>
          </p:nvSpPr>
          <p:spPr>
            <a:xfrm>
              <a:off x="7618576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1" name="pt3351"/>
            <p:cNvSpPr/>
            <p:nvPr/>
          </p:nvSpPr>
          <p:spPr>
            <a:xfrm>
              <a:off x="596677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2" name="pt3352"/>
            <p:cNvSpPr/>
            <p:nvPr/>
          </p:nvSpPr>
          <p:spPr>
            <a:xfrm>
              <a:off x="8369396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3" name="pt3353"/>
            <p:cNvSpPr/>
            <p:nvPr/>
          </p:nvSpPr>
          <p:spPr>
            <a:xfrm>
              <a:off x="5766555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4" name="pt3354"/>
            <p:cNvSpPr/>
            <p:nvPr/>
          </p:nvSpPr>
          <p:spPr>
            <a:xfrm>
              <a:off x="6517374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5" name="pt3355"/>
            <p:cNvSpPr/>
            <p:nvPr/>
          </p:nvSpPr>
          <p:spPr>
            <a:xfrm>
              <a:off x="6617484" y="396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6" name="pt3356"/>
            <p:cNvSpPr/>
            <p:nvPr/>
          </p:nvSpPr>
          <p:spPr>
            <a:xfrm>
              <a:off x="6867757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7" name="pt3357"/>
            <p:cNvSpPr/>
            <p:nvPr/>
          </p:nvSpPr>
          <p:spPr>
            <a:xfrm>
              <a:off x="6567429" y="444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8" name="pt3358"/>
            <p:cNvSpPr/>
            <p:nvPr/>
          </p:nvSpPr>
          <p:spPr>
            <a:xfrm>
              <a:off x="601682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9" name="pt3359"/>
            <p:cNvSpPr/>
            <p:nvPr/>
          </p:nvSpPr>
          <p:spPr>
            <a:xfrm>
              <a:off x="7318248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0" name="pt3360"/>
            <p:cNvSpPr/>
            <p:nvPr/>
          </p:nvSpPr>
          <p:spPr>
            <a:xfrm>
              <a:off x="5366118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1" name="pt3361"/>
            <p:cNvSpPr/>
            <p:nvPr/>
          </p:nvSpPr>
          <p:spPr>
            <a:xfrm>
              <a:off x="7218139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2" name="pt3362"/>
            <p:cNvSpPr/>
            <p:nvPr/>
          </p:nvSpPr>
          <p:spPr>
            <a:xfrm>
              <a:off x="7017921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3" name="pt3363"/>
            <p:cNvSpPr/>
            <p:nvPr/>
          </p:nvSpPr>
          <p:spPr>
            <a:xfrm>
              <a:off x="5816609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4" name="pt3364"/>
            <p:cNvSpPr/>
            <p:nvPr/>
          </p:nvSpPr>
          <p:spPr>
            <a:xfrm>
              <a:off x="5466227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5" name="pt3365"/>
            <p:cNvSpPr/>
            <p:nvPr/>
          </p:nvSpPr>
          <p:spPr>
            <a:xfrm>
              <a:off x="7067975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6" name="pt3366"/>
            <p:cNvSpPr/>
            <p:nvPr/>
          </p:nvSpPr>
          <p:spPr>
            <a:xfrm>
              <a:off x="5866664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7" name="pt3367"/>
            <p:cNvSpPr/>
            <p:nvPr/>
          </p:nvSpPr>
          <p:spPr>
            <a:xfrm>
              <a:off x="5766555" y="2202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8" name="pt3368"/>
            <p:cNvSpPr/>
            <p:nvPr/>
          </p:nvSpPr>
          <p:spPr>
            <a:xfrm>
              <a:off x="6267101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9" name="pt3369"/>
            <p:cNvSpPr/>
            <p:nvPr/>
          </p:nvSpPr>
          <p:spPr>
            <a:xfrm>
              <a:off x="6166992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0" name="pt3370"/>
            <p:cNvSpPr/>
            <p:nvPr/>
          </p:nvSpPr>
          <p:spPr>
            <a:xfrm>
              <a:off x="551628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1" name="pt3371"/>
            <p:cNvSpPr/>
            <p:nvPr/>
          </p:nvSpPr>
          <p:spPr>
            <a:xfrm>
              <a:off x="5916719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2" name="pt3372"/>
            <p:cNvSpPr/>
            <p:nvPr/>
          </p:nvSpPr>
          <p:spPr>
            <a:xfrm>
              <a:off x="5716500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3" name="pt3373"/>
            <p:cNvSpPr/>
            <p:nvPr/>
          </p:nvSpPr>
          <p:spPr>
            <a:xfrm>
              <a:off x="5966773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4" name="pt3374"/>
            <p:cNvSpPr/>
            <p:nvPr/>
          </p:nvSpPr>
          <p:spPr>
            <a:xfrm>
              <a:off x="6817702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5" name="pt3375"/>
            <p:cNvSpPr/>
            <p:nvPr/>
          </p:nvSpPr>
          <p:spPr>
            <a:xfrm>
              <a:off x="5866664" y="25871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6" name="pt3376"/>
            <p:cNvSpPr/>
            <p:nvPr/>
          </p:nvSpPr>
          <p:spPr>
            <a:xfrm>
              <a:off x="5566336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7" name="pt3377"/>
            <p:cNvSpPr/>
            <p:nvPr/>
          </p:nvSpPr>
          <p:spPr>
            <a:xfrm>
              <a:off x="521595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8" name="pt3378"/>
            <p:cNvSpPr/>
            <p:nvPr/>
          </p:nvSpPr>
          <p:spPr>
            <a:xfrm>
              <a:off x="531606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9" name="pt3379"/>
            <p:cNvSpPr/>
            <p:nvPr/>
          </p:nvSpPr>
          <p:spPr>
            <a:xfrm>
              <a:off x="5266008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0" name="pt3380"/>
            <p:cNvSpPr/>
            <p:nvPr/>
          </p:nvSpPr>
          <p:spPr>
            <a:xfrm>
              <a:off x="6767647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1" name="pt3381"/>
            <p:cNvSpPr/>
            <p:nvPr/>
          </p:nvSpPr>
          <p:spPr>
            <a:xfrm>
              <a:off x="6767647" y="2911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2" name="pt3382"/>
            <p:cNvSpPr/>
            <p:nvPr/>
          </p:nvSpPr>
          <p:spPr>
            <a:xfrm>
              <a:off x="6367210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3" name="pt3383"/>
            <p:cNvSpPr/>
            <p:nvPr/>
          </p:nvSpPr>
          <p:spPr>
            <a:xfrm>
              <a:off x="6817702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4" name="pt3384"/>
            <p:cNvSpPr/>
            <p:nvPr/>
          </p:nvSpPr>
          <p:spPr>
            <a:xfrm>
              <a:off x="6867757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5" name="pt3385"/>
            <p:cNvSpPr/>
            <p:nvPr/>
          </p:nvSpPr>
          <p:spPr>
            <a:xfrm>
              <a:off x="5766555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6" name="pt3386"/>
            <p:cNvSpPr/>
            <p:nvPr/>
          </p:nvSpPr>
          <p:spPr>
            <a:xfrm>
              <a:off x="5816609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7" name="pt3387"/>
            <p:cNvSpPr/>
            <p:nvPr/>
          </p:nvSpPr>
          <p:spPr>
            <a:xfrm>
              <a:off x="6517374" y="4834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8" name="pt3388"/>
            <p:cNvSpPr/>
            <p:nvPr/>
          </p:nvSpPr>
          <p:spPr>
            <a:xfrm>
              <a:off x="5165899" y="2447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9" name="pt3389"/>
            <p:cNvSpPr/>
            <p:nvPr/>
          </p:nvSpPr>
          <p:spPr>
            <a:xfrm>
              <a:off x="5516281" y="2314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0" name="pt3390"/>
            <p:cNvSpPr/>
            <p:nvPr/>
          </p:nvSpPr>
          <p:spPr>
            <a:xfrm>
              <a:off x="7768740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1" name="pt3391"/>
            <p:cNvSpPr/>
            <p:nvPr/>
          </p:nvSpPr>
          <p:spPr>
            <a:xfrm>
              <a:off x="5466227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2" name="pt3392"/>
            <p:cNvSpPr/>
            <p:nvPr/>
          </p:nvSpPr>
          <p:spPr>
            <a:xfrm>
              <a:off x="6517374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3" name="pt3393"/>
            <p:cNvSpPr/>
            <p:nvPr/>
          </p:nvSpPr>
          <p:spPr>
            <a:xfrm>
              <a:off x="6317156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4" name="pt3394"/>
            <p:cNvSpPr/>
            <p:nvPr/>
          </p:nvSpPr>
          <p:spPr>
            <a:xfrm>
              <a:off x="5316063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5" name="pt3395"/>
            <p:cNvSpPr/>
            <p:nvPr/>
          </p:nvSpPr>
          <p:spPr>
            <a:xfrm>
              <a:off x="5916719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6" name="pt3396"/>
            <p:cNvSpPr/>
            <p:nvPr/>
          </p:nvSpPr>
          <p:spPr>
            <a:xfrm>
              <a:off x="6016828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7" name="pt3397"/>
            <p:cNvSpPr/>
            <p:nvPr/>
          </p:nvSpPr>
          <p:spPr>
            <a:xfrm>
              <a:off x="626710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8" name="pt3398"/>
            <p:cNvSpPr/>
            <p:nvPr/>
          </p:nvSpPr>
          <p:spPr>
            <a:xfrm>
              <a:off x="6417265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9" name="pt3399"/>
            <p:cNvSpPr/>
            <p:nvPr/>
          </p:nvSpPr>
          <p:spPr>
            <a:xfrm>
              <a:off x="5866664" y="2633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0" name="pt3400"/>
            <p:cNvSpPr/>
            <p:nvPr/>
          </p:nvSpPr>
          <p:spPr>
            <a:xfrm>
              <a:off x="616699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1" name="pt3401"/>
            <p:cNvSpPr/>
            <p:nvPr/>
          </p:nvSpPr>
          <p:spPr>
            <a:xfrm>
              <a:off x="7017921" y="20151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2" name="pt3402"/>
            <p:cNvSpPr/>
            <p:nvPr/>
          </p:nvSpPr>
          <p:spPr>
            <a:xfrm>
              <a:off x="576655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3" name="pt3403"/>
            <p:cNvSpPr/>
            <p:nvPr/>
          </p:nvSpPr>
          <p:spPr>
            <a:xfrm>
              <a:off x="6917811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4" name="pt3404"/>
            <p:cNvSpPr/>
            <p:nvPr/>
          </p:nvSpPr>
          <p:spPr>
            <a:xfrm>
              <a:off x="6767647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5" name="pt3405"/>
            <p:cNvSpPr/>
            <p:nvPr/>
          </p:nvSpPr>
          <p:spPr>
            <a:xfrm>
              <a:off x="6116937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6" name="pt3406"/>
            <p:cNvSpPr/>
            <p:nvPr/>
          </p:nvSpPr>
          <p:spPr>
            <a:xfrm>
              <a:off x="6467320" y="4009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7" name="pt3407"/>
            <p:cNvSpPr/>
            <p:nvPr/>
          </p:nvSpPr>
          <p:spPr>
            <a:xfrm>
              <a:off x="7118030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8" name="pt3408"/>
            <p:cNvSpPr/>
            <p:nvPr/>
          </p:nvSpPr>
          <p:spPr>
            <a:xfrm>
              <a:off x="6317156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9" name="pt3409"/>
            <p:cNvSpPr/>
            <p:nvPr/>
          </p:nvSpPr>
          <p:spPr>
            <a:xfrm>
              <a:off x="571650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0" name="pt3410"/>
            <p:cNvSpPr/>
            <p:nvPr/>
          </p:nvSpPr>
          <p:spPr>
            <a:xfrm>
              <a:off x="7568522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1" name="pt3411"/>
            <p:cNvSpPr/>
            <p:nvPr/>
          </p:nvSpPr>
          <p:spPr>
            <a:xfrm>
              <a:off x="6767647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2" name="pt3412"/>
            <p:cNvSpPr/>
            <p:nvPr/>
          </p:nvSpPr>
          <p:spPr>
            <a:xfrm>
              <a:off x="6867757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3" name="pt3413"/>
            <p:cNvSpPr/>
            <p:nvPr/>
          </p:nvSpPr>
          <p:spPr>
            <a:xfrm>
              <a:off x="7268194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4" name="pt3414"/>
            <p:cNvSpPr/>
            <p:nvPr/>
          </p:nvSpPr>
          <p:spPr>
            <a:xfrm>
              <a:off x="6667538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5" name="pt3415"/>
            <p:cNvSpPr/>
            <p:nvPr/>
          </p:nvSpPr>
          <p:spPr>
            <a:xfrm>
              <a:off x="686775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6" name="pt3416"/>
            <p:cNvSpPr/>
            <p:nvPr/>
          </p:nvSpPr>
          <p:spPr>
            <a:xfrm>
              <a:off x="5816609" y="4106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7" name="pt3417"/>
            <p:cNvSpPr/>
            <p:nvPr/>
          </p:nvSpPr>
          <p:spPr>
            <a:xfrm>
              <a:off x="6317156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8" name="pt3418"/>
            <p:cNvSpPr/>
            <p:nvPr/>
          </p:nvSpPr>
          <p:spPr>
            <a:xfrm>
              <a:off x="7067975" y="43987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9" name="pt3419"/>
            <p:cNvSpPr/>
            <p:nvPr/>
          </p:nvSpPr>
          <p:spPr>
            <a:xfrm>
              <a:off x="6217046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0" name="pt3420"/>
            <p:cNvSpPr/>
            <p:nvPr/>
          </p:nvSpPr>
          <p:spPr>
            <a:xfrm>
              <a:off x="5866664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1" name="pt3421"/>
            <p:cNvSpPr/>
            <p:nvPr/>
          </p:nvSpPr>
          <p:spPr>
            <a:xfrm>
              <a:off x="5366118" y="3653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2" name="pt3422"/>
            <p:cNvSpPr/>
            <p:nvPr/>
          </p:nvSpPr>
          <p:spPr>
            <a:xfrm>
              <a:off x="7668631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3" name="pt3423"/>
            <p:cNvSpPr/>
            <p:nvPr/>
          </p:nvSpPr>
          <p:spPr>
            <a:xfrm>
              <a:off x="5966773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4" name="pt3424"/>
            <p:cNvSpPr/>
            <p:nvPr/>
          </p:nvSpPr>
          <p:spPr>
            <a:xfrm>
              <a:off x="5566336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5" name="pt3425"/>
            <p:cNvSpPr/>
            <p:nvPr/>
          </p:nvSpPr>
          <p:spPr>
            <a:xfrm>
              <a:off x="6066882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6" name="pt3426"/>
            <p:cNvSpPr/>
            <p:nvPr/>
          </p:nvSpPr>
          <p:spPr>
            <a:xfrm>
              <a:off x="586666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7" name="pt3427"/>
            <p:cNvSpPr/>
            <p:nvPr/>
          </p:nvSpPr>
          <p:spPr>
            <a:xfrm>
              <a:off x="5466227" y="2754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8" name="pt3428"/>
            <p:cNvSpPr/>
            <p:nvPr/>
          </p:nvSpPr>
          <p:spPr>
            <a:xfrm>
              <a:off x="716808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9" name="pt3429"/>
            <p:cNvSpPr/>
            <p:nvPr/>
          </p:nvSpPr>
          <p:spPr>
            <a:xfrm>
              <a:off x="631715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0" name="pt3430"/>
            <p:cNvSpPr/>
            <p:nvPr/>
          </p:nvSpPr>
          <p:spPr>
            <a:xfrm>
              <a:off x="6267101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1" name="pt3431"/>
            <p:cNvSpPr/>
            <p:nvPr/>
          </p:nvSpPr>
          <p:spPr>
            <a:xfrm>
              <a:off x="5266008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2" name="pt3432"/>
            <p:cNvSpPr/>
            <p:nvPr/>
          </p:nvSpPr>
          <p:spPr>
            <a:xfrm>
              <a:off x="6917811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3" name="pt3433"/>
            <p:cNvSpPr/>
            <p:nvPr/>
          </p:nvSpPr>
          <p:spPr>
            <a:xfrm>
              <a:off x="7568522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4" name="pt3434"/>
            <p:cNvSpPr/>
            <p:nvPr/>
          </p:nvSpPr>
          <p:spPr>
            <a:xfrm>
              <a:off x="5516281" y="2698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5" name="pt3435"/>
            <p:cNvSpPr/>
            <p:nvPr/>
          </p:nvSpPr>
          <p:spPr>
            <a:xfrm>
              <a:off x="6717593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6" name="pt3436"/>
            <p:cNvSpPr/>
            <p:nvPr/>
          </p:nvSpPr>
          <p:spPr>
            <a:xfrm>
              <a:off x="7368303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7" name="pt3437"/>
            <p:cNvSpPr/>
            <p:nvPr/>
          </p:nvSpPr>
          <p:spPr>
            <a:xfrm>
              <a:off x="5165899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8" name="pt3438"/>
            <p:cNvSpPr/>
            <p:nvPr/>
          </p:nvSpPr>
          <p:spPr>
            <a:xfrm>
              <a:off x="5366118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9" name="pt3439"/>
            <p:cNvSpPr/>
            <p:nvPr/>
          </p:nvSpPr>
          <p:spPr>
            <a:xfrm>
              <a:off x="5616391" y="3083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0" name="pt3440"/>
            <p:cNvSpPr/>
            <p:nvPr/>
          </p:nvSpPr>
          <p:spPr>
            <a:xfrm>
              <a:off x="5566336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1" name="pt3441"/>
            <p:cNvSpPr/>
            <p:nvPr/>
          </p:nvSpPr>
          <p:spPr>
            <a:xfrm>
              <a:off x="6817702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2" name="pt3442"/>
            <p:cNvSpPr/>
            <p:nvPr/>
          </p:nvSpPr>
          <p:spPr>
            <a:xfrm>
              <a:off x="7268194" y="3676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3" name="pt3443"/>
            <p:cNvSpPr/>
            <p:nvPr/>
          </p:nvSpPr>
          <p:spPr>
            <a:xfrm>
              <a:off x="5466227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4" name="pt3444"/>
            <p:cNvSpPr/>
            <p:nvPr/>
          </p:nvSpPr>
          <p:spPr>
            <a:xfrm>
              <a:off x="7168085" y="3141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5" name="pt3445"/>
            <p:cNvSpPr/>
            <p:nvPr/>
          </p:nvSpPr>
          <p:spPr>
            <a:xfrm>
              <a:off x="5716500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6" name="pt3446"/>
            <p:cNvSpPr/>
            <p:nvPr/>
          </p:nvSpPr>
          <p:spPr>
            <a:xfrm>
              <a:off x="661748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7" name="pt3447"/>
            <p:cNvSpPr/>
            <p:nvPr/>
          </p:nvSpPr>
          <p:spPr>
            <a:xfrm>
              <a:off x="7518467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8" name="pt3448"/>
            <p:cNvSpPr/>
            <p:nvPr/>
          </p:nvSpPr>
          <p:spPr>
            <a:xfrm>
              <a:off x="5866664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9" name="pt3449"/>
            <p:cNvSpPr/>
            <p:nvPr/>
          </p:nvSpPr>
          <p:spPr>
            <a:xfrm>
              <a:off x="7918904" y="3566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0" name="pt3450"/>
            <p:cNvSpPr/>
            <p:nvPr/>
          </p:nvSpPr>
          <p:spPr>
            <a:xfrm>
              <a:off x="7418358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1" name="pt3451"/>
            <p:cNvSpPr/>
            <p:nvPr/>
          </p:nvSpPr>
          <p:spPr>
            <a:xfrm>
              <a:off x="6967866" y="3326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2" name="pt3452"/>
            <p:cNvSpPr/>
            <p:nvPr/>
          </p:nvSpPr>
          <p:spPr>
            <a:xfrm>
              <a:off x="6767647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3" name="pt3453"/>
            <p:cNvSpPr/>
            <p:nvPr/>
          </p:nvSpPr>
          <p:spPr>
            <a:xfrm>
              <a:off x="6317156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4" name="pt3454"/>
            <p:cNvSpPr/>
            <p:nvPr/>
          </p:nvSpPr>
          <p:spPr>
            <a:xfrm>
              <a:off x="666753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5" name="pt3455"/>
            <p:cNvSpPr/>
            <p:nvPr/>
          </p:nvSpPr>
          <p:spPr>
            <a:xfrm>
              <a:off x="5416172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6" name="pt3456"/>
            <p:cNvSpPr/>
            <p:nvPr/>
          </p:nvSpPr>
          <p:spPr>
            <a:xfrm>
              <a:off x="7118030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7" name="pt3457"/>
            <p:cNvSpPr/>
            <p:nvPr/>
          </p:nvSpPr>
          <p:spPr>
            <a:xfrm>
              <a:off x="5816609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8" name="pt3458"/>
            <p:cNvSpPr/>
            <p:nvPr/>
          </p:nvSpPr>
          <p:spPr>
            <a:xfrm>
              <a:off x="5466227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9" name="pt3459"/>
            <p:cNvSpPr/>
            <p:nvPr/>
          </p:nvSpPr>
          <p:spPr>
            <a:xfrm>
              <a:off x="731824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0" name="pt3460"/>
            <p:cNvSpPr/>
            <p:nvPr/>
          </p:nvSpPr>
          <p:spPr>
            <a:xfrm>
              <a:off x="5816609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1" name="pt3461"/>
            <p:cNvSpPr/>
            <p:nvPr/>
          </p:nvSpPr>
          <p:spPr>
            <a:xfrm>
              <a:off x="6166992" y="3256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2" name="pt3462"/>
            <p:cNvSpPr/>
            <p:nvPr/>
          </p:nvSpPr>
          <p:spPr>
            <a:xfrm>
              <a:off x="5766555" y="23721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3" name="pt3463"/>
            <p:cNvSpPr/>
            <p:nvPr/>
          </p:nvSpPr>
          <p:spPr>
            <a:xfrm>
              <a:off x="7968959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4" name="pt3464"/>
            <p:cNvSpPr/>
            <p:nvPr/>
          </p:nvSpPr>
          <p:spPr>
            <a:xfrm>
              <a:off x="5666445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5" name="pt3465"/>
            <p:cNvSpPr/>
            <p:nvPr/>
          </p:nvSpPr>
          <p:spPr>
            <a:xfrm>
              <a:off x="6367210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6" name="pt3466"/>
            <p:cNvSpPr/>
            <p:nvPr/>
          </p:nvSpPr>
          <p:spPr>
            <a:xfrm>
              <a:off x="7818795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7" name="pt3467"/>
            <p:cNvSpPr/>
            <p:nvPr/>
          </p:nvSpPr>
          <p:spPr>
            <a:xfrm>
              <a:off x="5566336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8" name="pt3468"/>
            <p:cNvSpPr/>
            <p:nvPr/>
          </p:nvSpPr>
          <p:spPr>
            <a:xfrm>
              <a:off x="6567429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9" name="pt3469"/>
            <p:cNvSpPr/>
            <p:nvPr/>
          </p:nvSpPr>
          <p:spPr>
            <a:xfrm>
              <a:off x="5416172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0" name="pt3470"/>
            <p:cNvSpPr/>
            <p:nvPr/>
          </p:nvSpPr>
          <p:spPr>
            <a:xfrm>
              <a:off x="5916719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1" name="pt3471"/>
            <p:cNvSpPr/>
            <p:nvPr/>
          </p:nvSpPr>
          <p:spPr>
            <a:xfrm>
              <a:off x="5616391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2" name="pt3472"/>
            <p:cNvSpPr/>
            <p:nvPr/>
          </p:nvSpPr>
          <p:spPr>
            <a:xfrm>
              <a:off x="5866664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3" name="pt3473"/>
            <p:cNvSpPr/>
            <p:nvPr/>
          </p:nvSpPr>
          <p:spPr>
            <a:xfrm>
              <a:off x="5866664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4" name="pt3474"/>
            <p:cNvSpPr/>
            <p:nvPr/>
          </p:nvSpPr>
          <p:spPr>
            <a:xfrm>
              <a:off x="616699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5" name="pt3475"/>
            <p:cNvSpPr/>
            <p:nvPr/>
          </p:nvSpPr>
          <p:spPr>
            <a:xfrm>
              <a:off x="5666445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6" name="pt3476"/>
            <p:cNvSpPr/>
            <p:nvPr/>
          </p:nvSpPr>
          <p:spPr>
            <a:xfrm>
              <a:off x="5766555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7" name="pt3477"/>
            <p:cNvSpPr/>
            <p:nvPr/>
          </p:nvSpPr>
          <p:spPr>
            <a:xfrm>
              <a:off x="5366118" y="352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8" name="pt3478"/>
            <p:cNvSpPr/>
            <p:nvPr/>
          </p:nvSpPr>
          <p:spPr>
            <a:xfrm>
              <a:off x="561639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9" name="pt3479"/>
            <p:cNvSpPr/>
            <p:nvPr/>
          </p:nvSpPr>
          <p:spPr>
            <a:xfrm>
              <a:off x="5666445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0" name="pt3480"/>
            <p:cNvSpPr/>
            <p:nvPr/>
          </p:nvSpPr>
          <p:spPr>
            <a:xfrm>
              <a:off x="5616391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1" name="pt3481"/>
            <p:cNvSpPr/>
            <p:nvPr/>
          </p:nvSpPr>
          <p:spPr>
            <a:xfrm>
              <a:off x="621704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2" name="pt3482"/>
            <p:cNvSpPr/>
            <p:nvPr/>
          </p:nvSpPr>
          <p:spPr>
            <a:xfrm>
              <a:off x="5466227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3" name="pt3483"/>
            <p:cNvSpPr/>
            <p:nvPr/>
          </p:nvSpPr>
          <p:spPr>
            <a:xfrm>
              <a:off x="5916719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4" name="pt3484"/>
            <p:cNvSpPr/>
            <p:nvPr/>
          </p:nvSpPr>
          <p:spPr>
            <a:xfrm>
              <a:off x="6317156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5" name="pt3485"/>
            <p:cNvSpPr/>
            <p:nvPr/>
          </p:nvSpPr>
          <p:spPr>
            <a:xfrm>
              <a:off x="7067975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6" name="pt3486"/>
            <p:cNvSpPr/>
            <p:nvPr/>
          </p:nvSpPr>
          <p:spPr>
            <a:xfrm>
              <a:off x="6016828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7" name="pt3487"/>
            <p:cNvSpPr/>
            <p:nvPr/>
          </p:nvSpPr>
          <p:spPr>
            <a:xfrm>
              <a:off x="5716500" y="218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8" name="pt3488"/>
            <p:cNvSpPr/>
            <p:nvPr/>
          </p:nvSpPr>
          <p:spPr>
            <a:xfrm>
              <a:off x="6317156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9" name="pt3489"/>
            <p:cNvSpPr/>
            <p:nvPr/>
          </p:nvSpPr>
          <p:spPr>
            <a:xfrm>
              <a:off x="6317156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0" name="pt3490"/>
            <p:cNvSpPr/>
            <p:nvPr/>
          </p:nvSpPr>
          <p:spPr>
            <a:xfrm>
              <a:off x="7017921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1" name="pt3491"/>
            <p:cNvSpPr/>
            <p:nvPr/>
          </p:nvSpPr>
          <p:spPr>
            <a:xfrm>
              <a:off x="5165899" y="2276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2" name="pt3492"/>
            <p:cNvSpPr/>
            <p:nvPr/>
          </p:nvSpPr>
          <p:spPr>
            <a:xfrm>
              <a:off x="7067975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3" name="pt3493"/>
            <p:cNvSpPr/>
            <p:nvPr/>
          </p:nvSpPr>
          <p:spPr>
            <a:xfrm>
              <a:off x="5215954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4" name="pt3494"/>
            <p:cNvSpPr/>
            <p:nvPr/>
          </p:nvSpPr>
          <p:spPr>
            <a:xfrm>
              <a:off x="6817702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5" name="pt3495"/>
            <p:cNvSpPr/>
            <p:nvPr/>
          </p:nvSpPr>
          <p:spPr>
            <a:xfrm>
              <a:off x="6166992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6" name="pt3496"/>
            <p:cNvSpPr/>
            <p:nvPr/>
          </p:nvSpPr>
          <p:spPr>
            <a:xfrm>
              <a:off x="7168085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7" name="pt3497"/>
            <p:cNvSpPr/>
            <p:nvPr/>
          </p:nvSpPr>
          <p:spPr>
            <a:xfrm>
              <a:off x="7368303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8" name="pt3498"/>
            <p:cNvSpPr/>
            <p:nvPr/>
          </p:nvSpPr>
          <p:spPr>
            <a:xfrm>
              <a:off x="6317156" y="2960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9" name="pt3499"/>
            <p:cNvSpPr/>
            <p:nvPr/>
          </p:nvSpPr>
          <p:spPr>
            <a:xfrm>
              <a:off x="676764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0" name="pt3500"/>
            <p:cNvSpPr/>
            <p:nvPr/>
          </p:nvSpPr>
          <p:spPr>
            <a:xfrm>
              <a:off x="5566336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1" name="pt3501"/>
            <p:cNvSpPr/>
            <p:nvPr/>
          </p:nvSpPr>
          <p:spPr>
            <a:xfrm>
              <a:off x="6317156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2" name="pt3502"/>
            <p:cNvSpPr/>
            <p:nvPr/>
          </p:nvSpPr>
          <p:spPr>
            <a:xfrm>
              <a:off x="7118030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3" name="pt3503"/>
            <p:cNvSpPr/>
            <p:nvPr/>
          </p:nvSpPr>
          <p:spPr>
            <a:xfrm>
              <a:off x="6116937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4" name="pt3504"/>
            <p:cNvSpPr/>
            <p:nvPr/>
          </p:nvSpPr>
          <p:spPr>
            <a:xfrm>
              <a:off x="6567429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5" name="pt3505"/>
            <p:cNvSpPr/>
            <p:nvPr/>
          </p:nvSpPr>
          <p:spPr>
            <a:xfrm>
              <a:off x="606688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6" name="pt3506"/>
            <p:cNvSpPr/>
            <p:nvPr/>
          </p:nvSpPr>
          <p:spPr>
            <a:xfrm>
              <a:off x="5816609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7" name="pt3507"/>
            <p:cNvSpPr/>
            <p:nvPr/>
          </p:nvSpPr>
          <p:spPr>
            <a:xfrm>
              <a:off x="6467320" y="5333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8" name="pt3508"/>
            <p:cNvSpPr/>
            <p:nvPr/>
          </p:nvSpPr>
          <p:spPr>
            <a:xfrm>
              <a:off x="6517374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9" name="pt3509"/>
            <p:cNvSpPr/>
            <p:nvPr/>
          </p:nvSpPr>
          <p:spPr>
            <a:xfrm>
              <a:off x="6016828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0" name="pt3510"/>
            <p:cNvSpPr/>
            <p:nvPr/>
          </p:nvSpPr>
          <p:spPr>
            <a:xfrm>
              <a:off x="6567429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1" name="pt3511"/>
            <p:cNvSpPr/>
            <p:nvPr/>
          </p:nvSpPr>
          <p:spPr>
            <a:xfrm>
              <a:off x="6467320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2" name="pt3512"/>
            <p:cNvSpPr/>
            <p:nvPr/>
          </p:nvSpPr>
          <p:spPr>
            <a:xfrm>
              <a:off x="5816609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3" name="pt3513"/>
            <p:cNvSpPr/>
            <p:nvPr/>
          </p:nvSpPr>
          <p:spPr>
            <a:xfrm>
              <a:off x="6417265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4" name="pt3514"/>
            <p:cNvSpPr/>
            <p:nvPr/>
          </p:nvSpPr>
          <p:spPr>
            <a:xfrm>
              <a:off x="5966773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5" name="pt3515"/>
            <p:cNvSpPr/>
            <p:nvPr/>
          </p:nvSpPr>
          <p:spPr>
            <a:xfrm>
              <a:off x="6617484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6" name="pt3516"/>
            <p:cNvSpPr/>
            <p:nvPr/>
          </p:nvSpPr>
          <p:spPr>
            <a:xfrm>
              <a:off x="7568522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7" name="pt3517"/>
            <p:cNvSpPr/>
            <p:nvPr/>
          </p:nvSpPr>
          <p:spPr>
            <a:xfrm>
              <a:off x="576655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8" name="pt3518"/>
            <p:cNvSpPr/>
            <p:nvPr/>
          </p:nvSpPr>
          <p:spPr>
            <a:xfrm>
              <a:off x="6817702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9" name="pt3519"/>
            <p:cNvSpPr/>
            <p:nvPr/>
          </p:nvSpPr>
          <p:spPr>
            <a:xfrm>
              <a:off x="576655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0" name="pt3520"/>
            <p:cNvSpPr/>
            <p:nvPr/>
          </p:nvSpPr>
          <p:spPr>
            <a:xfrm>
              <a:off x="5666445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1" name="pt3521"/>
            <p:cNvSpPr/>
            <p:nvPr/>
          </p:nvSpPr>
          <p:spPr>
            <a:xfrm>
              <a:off x="5566336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2" name="pt3522"/>
            <p:cNvSpPr/>
            <p:nvPr/>
          </p:nvSpPr>
          <p:spPr>
            <a:xfrm>
              <a:off x="5766555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3" name="pt3523"/>
            <p:cNvSpPr/>
            <p:nvPr/>
          </p:nvSpPr>
          <p:spPr>
            <a:xfrm>
              <a:off x="6166992" y="395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4" name="pt3524"/>
            <p:cNvSpPr/>
            <p:nvPr/>
          </p:nvSpPr>
          <p:spPr>
            <a:xfrm>
              <a:off x="5666445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5" name="pt3525"/>
            <p:cNvSpPr/>
            <p:nvPr/>
          </p:nvSpPr>
          <p:spPr>
            <a:xfrm>
              <a:off x="5916719" y="3967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6" name="pt3526"/>
            <p:cNvSpPr/>
            <p:nvPr/>
          </p:nvSpPr>
          <p:spPr>
            <a:xfrm>
              <a:off x="551628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7" name="pt3527"/>
            <p:cNvSpPr/>
            <p:nvPr/>
          </p:nvSpPr>
          <p:spPr>
            <a:xfrm>
              <a:off x="5816609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8" name="pt3528"/>
            <p:cNvSpPr/>
            <p:nvPr/>
          </p:nvSpPr>
          <p:spPr>
            <a:xfrm>
              <a:off x="696786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9" name="pt3529"/>
            <p:cNvSpPr/>
            <p:nvPr/>
          </p:nvSpPr>
          <p:spPr>
            <a:xfrm>
              <a:off x="546622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0" name="pt3530"/>
            <p:cNvSpPr/>
            <p:nvPr/>
          </p:nvSpPr>
          <p:spPr>
            <a:xfrm>
              <a:off x="5966773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1" name="pt3531"/>
            <p:cNvSpPr/>
            <p:nvPr/>
          </p:nvSpPr>
          <p:spPr>
            <a:xfrm>
              <a:off x="6517374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2" name="pt3532"/>
            <p:cNvSpPr/>
            <p:nvPr/>
          </p:nvSpPr>
          <p:spPr>
            <a:xfrm>
              <a:off x="6517374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3" name="pt3533"/>
            <p:cNvSpPr/>
            <p:nvPr/>
          </p:nvSpPr>
          <p:spPr>
            <a:xfrm>
              <a:off x="5566336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4" name="pt3534"/>
            <p:cNvSpPr/>
            <p:nvPr/>
          </p:nvSpPr>
          <p:spPr>
            <a:xfrm>
              <a:off x="5916719" y="2147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5" name="pt3535"/>
            <p:cNvSpPr/>
            <p:nvPr/>
          </p:nvSpPr>
          <p:spPr>
            <a:xfrm>
              <a:off x="5916719" y="2603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6" name="pt3536"/>
            <p:cNvSpPr/>
            <p:nvPr/>
          </p:nvSpPr>
          <p:spPr>
            <a:xfrm>
              <a:off x="5966773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7" name="pt3537"/>
            <p:cNvSpPr/>
            <p:nvPr/>
          </p:nvSpPr>
          <p:spPr>
            <a:xfrm>
              <a:off x="5316063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8" name="pt3538"/>
            <p:cNvSpPr/>
            <p:nvPr/>
          </p:nvSpPr>
          <p:spPr>
            <a:xfrm>
              <a:off x="7118030" y="3645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9" name="pt3539"/>
            <p:cNvSpPr/>
            <p:nvPr/>
          </p:nvSpPr>
          <p:spPr>
            <a:xfrm>
              <a:off x="5165899" y="3127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0" name="pt3540"/>
            <p:cNvSpPr/>
            <p:nvPr/>
          </p:nvSpPr>
          <p:spPr>
            <a:xfrm>
              <a:off x="6817702" y="3556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1" name="pt3541"/>
            <p:cNvSpPr/>
            <p:nvPr/>
          </p:nvSpPr>
          <p:spPr>
            <a:xfrm>
              <a:off x="5716500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2" name="pt3542"/>
            <p:cNvSpPr/>
            <p:nvPr/>
          </p:nvSpPr>
          <p:spPr>
            <a:xfrm>
              <a:off x="5215954" y="3569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3" name="pt3543"/>
            <p:cNvSpPr/>
            <p:nvPr/>
          </p:nvSpPr>
          <p:spPr>
            <a:xfrm>
              <a:off x="5666445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4" name="pt3544"/>
            <p:cNvSpPr/>
            <p:nvPr/>
          </p:nvSpPr>
          <p:spPr>
            <a:xfrm>
              <a:off x="5866664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5" name="pt3545"/>
            <p:cNvSpPr/>
            <p:nvPr/>
          </p:nvSpPr>
          <p:spPr>
            <a:xfrm>
              <a:off x="6367210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6" name="pt3546"/>
            <p:cNvSpPr/>
            <p:nvPr/>
          </p:nvSpPr>
          <p:spPr>
            <a:xfrm>
              <a:off x="7568522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7" name="pt3547"/>
            <p:cNvSpPr/>
            <p:nvPr/>
          </p:nvSpPr>
          <p:spPr>
            <a:xfrm>
              <a:off x="6016828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8" name="pt3548"/>
            <p:cNvSpPr/>
            <p:nvPr/>
          </p:nvSpPr>
          <p:spPr>
            <a:xfrm>
              <a:off x="5816609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9" name="pt3549"/>
            <p:cNvSpPr/>
            <p:nvPr/>
          </p:nvSpPr>
          <p:spPr>
            <a:xfrm>
              <a:off x="5516281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0" name="pt3550"/>
            <p:cNvSpPr/>
            <p:nvPr/>
          </p:nvSpPr>
          <p:spPr>
            <a:xfrm>
              <a:off x="6667538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1" name="pt3551"/>
            <p:cNvSpPr/>
            <p:nvPr/>
          </p:nvSpPr>
          <p:spPr>
            <a:xfrm>
              <a:off x="6817702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2" name="pt3552"/>
            <p:cNvSpPr/>
            <p:nvPr/>
          </p:nvSpPr>
          <p:spPr>
            <a:xfrm>
              <a:off x="5866664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3" name="pt3553"/>
            <p:cNvSpPr/>
            <p:nvPr/>
          </p:nvSpPr>
          <p:spPr>
            <a:xfrm>
              <a:off x="6417265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4" name="pt3554"/>
            <p:cNvSpPr/>
            <p:nvPr/>
          </p:nvSpPr>
          <p:spPr>
            <a:xfrm>
              <a:off x="566644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5" name="pt3555"/>
            <p:cNvSpPr/>
            <p:nvPr/>
          </p:nvSpPr>
          <p:spPr>
            <a:xfrm>
              <a:off x="5215954" y="532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6" name="pt3556"/>
            <p:cNvSpPr/>
            <p:nvPr/>
          </p:nvSpPr>
          <p:spPr>
            <a:xfrm>
              <a:off x="5215954" y="2322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7" name="pt3557"/>
            <p:cNvSpPr/>
            <p:nvPr/>
          </p:nvSpPr>
          <p:spPr>
            <a:xfrm>
              <a:off x="6166992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8" name="pt3558"/>
            <p:cNvSpPr/>
            <p:nvPr/>
          </p:nvSpPr>
          <p:spPr>
            <a:xfrm>
              <a:off x="5666445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9" name="pt3559"/>
            <p:cNvSpPr/>
            <p:nvPr/>
          </p:nvSpPr>
          <p:spPr>
            <a:xfrm>
              <a:off x="5766555" y="352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0" name="pt3560"/>
            <p:cNvSpPr/>
            <p:nvPr/>
          </p:nvSpPr>
          <p:spPr>
            <a:xfrm>
              <a:off x="5766555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1" name="pt3561"/>
            <p:cNvSpPr/>
            <p:nvPr/>
          </p:nvSpPr>
          <p:spPr>
            <a:xfrm>
              <a:off x="6717593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2" name="pt3562"/>
            <p:cNvSpPr/>
            <p:nvPr/>
          </p:nvSpPr>
          <p:spPr>
            <a:xfrm>
              <a:off x="7017921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3" name="pt3563"/>
            <p:cNvSpPr/>
            <p:nvPr/>
          </p:nvSpPr>
          <p:spPr>
            <a:xfrm>
              <a:off x="6967866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4" name="pt3564"/>
            <p:cNvSpPr/>
            <p:nvPr/>
          </p:nvSpPr>
          <p:spPr>
            <a:xfrm>
              <a:off x="5516281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5" name="pt3565"/>
            <p:cNvSpPr/>
            <p:nvPr/>
          </p:nvSpPr>
          <p:spPr>
            <a:xfrm>
              <a:off x="7118030" y="3106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6" name="pt3566"/>
            <p:cNvSpPr/>
            <p:nvPr/>
          </p:nvSpPr>
          <p:spPr>
            <a:xfrm>
              <a:off x="7118030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7" name="pt3567"/>
            <p:cNvSpPr/>
            <p:nvPr/>
          </p:nvSpPr>
          <p:spPr>
            <a:xfrm>
              <a:off x="5266008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8" name="pt3568"/>
            <p:cNvSpPr/>
            <p:nvPr/>
          </p:nvSpPr>
          <p:spPr>
            <a:xfrm>
              <a:off x="636721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9" name="pt3569"/>
            <p:cNvSpPr/>
            <p:nvPr/>
          </p:nvSpPr>
          <p:spPr>
            <a:xfrm>
              <a:off x="7618576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0" name="pt3570"/>
            <p:cNvSpPr/>
            <p:nvPr/>
          </p:nvSpPr>
          <p:spPr>
            <a:xfrm>
              <a:off x="6967866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1" name="pt3571"/>
            <p:cNvSpPr/>
            <p:nvPr/>
          </p:nvSpPr>
          <p:spPr>
            <a:xfrm>
              <a:off x="621704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2" name="pt3572"/>
            <p:cNvSpPr/>
            <p:nvPr/>
          </p:nvSpPr>
          <p:spPr>
            <a:xfrm>
              <a:off x="6567429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3" name="pt3573"/>
            <p:cNvSpPr/>
            <p:nvPr/>
          </p:nvSpPr>
          <p:spPr>
            <a:xfrm>
              <a:off x="5716500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4" name="pt3574"/>
            <p:cNvSpPr/>
            <p:nvPr/>
          </p:nvSpPr>
          <p:spPr>
            <a:xfrm>
              <a:off x="5916719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5" name="pt3575"/>
            <p:cNvSpPr/>
            <p:nvPr/>
          </p:nvSpPr>
          <p:spPr>
            <a:xfrm>
              <a:off x="7118030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6" name="pt3576"/>
            <p:cNvSpPr/>
            <p:nvPr/>
          </p:nvSpPr>
          <p:spPr>
            <a:xfrm>
              <a:off x="6166992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7" name="pt3577"/>
            <p:cNvSpPr/>
            <p:nvPr/>
          </p:nvSpPr>
          <p:spPr>
            <a:xfrm>
              <a:off x="6917811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8" name="pt3578"/>
            <p:cNvSpPr/>
            <p:nvPr/>
          </p:nvSpPr>
          <p:spPr>
            <a:xfrm>
              <a:off x="6066882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9" name="pt3579"/>
            <p:cNvSpPr/>
            <p:nvPr/>
          </p:nvSpPr>
          <p:spPr>
            <a:xfrm>
              <a:off x="6817702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0" name="pt3580"/>
            <p:cNvSpPr/>
            <p:nvPr/>
          </p:nvSpPr>
          <p:spPr>
            <a:xfrm>
              <a:off x="5766555" y="439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1" name="pt3581"/>
            <p:cNvSpPr/>
            <p:nvPr/>
          </p:nvSpPr>
          <p:spPr>
            <a:xfrm>
              <a:off x="5215954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2" name="pt3582"/>
            <p:cNvSpPr/>
            <p:nvPr/>
          </p:nvSpPr>
          <p:spPr>
            <a:xfrm>
              <a:off x="6517374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3" name="pt3583"/>
            <p:cNvSpPr/>
            <p:nvPr/>
          </p:nvSpPr>
          <p:spPr>
            <a:xfrm>
              <a:off x="7067975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4" name="pt3584"/>
            <p:cNvSpPr/>
            <p:nvPr/>
          </p:nvSpPr>
          <p:spPr>
            <a:xfrm>
              <a:off x="571650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5" name="pt3585"/>
            <p:cNvSpPr/>
            <p:nvPr/>
          </p:nvSpPr>
          <p:spPr>
            <a:xfrm>
              <a:off x="5716500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6" name="pt3586"/>
            <p:cNvSpPr/>
            <p:nvPr/>
          </p:nvSpPr>
          <p:spPr>
            <a:xfrm>
              <a:off x="6517374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7" name="pt3587"/>
            <p:cNvSpPr/>
            <p:nvPr/>
          </p:nvSpPr>
          <p:spPr>
            <a:xfrm>
              <a:off x="6217046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8" name="pt3588"/>
            <p:cNvSpPr/>
            <p:nvPr/>
          </p:nvSpPr>
          <p:spPr>
            <a:xfrm>
              <a:off x="6517374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9" name="pt3589"/>
            <p:cNvSpPr/>
            <p:nvPr/>
          </p:nvSpPr>
          <p:spPr>
            <a:xfrm>
              <a:off x="646732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0" name="pt3590"/>
            <p:cNvSpPr/>
            <p:nvPr/>
          </p:nvSpPr>
          <p:spPr>
            <a:xfrm>
              <a:off x="6367210" y="3304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1" name="pt3591"/>
            <p:cNvSpPr/>
            <p:nvPr/>
          </p:nvSpPr>
          <p:spPr>
            <a:xfrm>
              <a:off x="7017921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2" name="pt3592"/>
            <p:cNvSpPr/>
            <p:nvPr/>
          </p:nvSpPr>
          <p:spPr>
            <a:xfrm>
              <a:off x="5266008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3" name="pt3593"/>
            <p:cNvSpPr/>
            <p:nvPr/>
          </p:nvSpPr>
          <p:spPr>
            <a:xfrm>
              <a:off x="5316063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4" name="pt3594"/>
            <p:cNvSpPr/>
            <p:nvPr/>
          </p:nvSpPr>
          <p:spPr>
            <a:xfrm>
              <a:off x="6617484" y="3326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5" name="pt3595"/>
            <p:cNvSpPr/>
            <p:nvPr/>
          </p:nvSpPr>
          <p:spPr>
            <a:xfrm>
              <a:off x="6217046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6" name="pt3596"/>
            <p:cNvSpPr/>
            <p:nvPr/>
          </p:nvSpPr>
          <p:spPr>
            <a:xfrm>
              <a:off x="5766555" y="3061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7" name="pt3597"/>
            <p:cNvSpPr/>
            <p:nvPr/>
          </p:nvSpPr>
          <p:spPr>
            <a:xfrm>
              <a:off x="6016828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8" name="pt3598"/>
            <p:cNvSpPr/>
            <p:nvPr/>
          </p:nvSpPr>
          <p:spPr>
            <a:xfrm>
              <a:off x="6166992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9" name="pt3599"/>
            <p:cNvSpPr/>
            <p:nvPr/>
          </p:nvSpPr>
          <p:spPr>
            <a:xfrm>
              <a:off x="6116937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0" name="pt3600"/>
            <p:cNvSpPr/>
            <p:nvPr/>
          </p:nvSpPr>
          <p:spPr>
            <a:xfrm>
              <a:off x="7118030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1" name="pt3601"/>
            <p:cNvSpPr/>
            <p:nvPr/>
          </p:nvSpPr>
          <p:spPr>
            <a:xfrm>
              <a:off x="5816609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2" name="pt3602"/>
            <p:cNvSpPr/>
            <p:nvPr/>
          </p:nvSpPr>
          <p:spPr>
            <a:xfrm>
              <a:off x="5566336" y="3580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3" name="pt3603"/>
            <p:cNvSpPr/>
            <p:nvPr/>
          </p:nvSpPr>
          <p:spPr>
            <a:xfrm>
              <a:off x="6467320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4" name="pt3604"/>
            <p:cNvSpPr/>
            <p:nvPr/>
          </p:nvSpPr>
          <p:spPr>
            <a:xfrm>
              <a:off x="5566336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5" name="pt3605"/>
            <p:cNvSpPr/>
            <p:nvPr/>
          </p:nvSpPr>
          <p:spPr>
            <a:xfrm>
              <a:off x="6267101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6" name="pt3606"/>
            <p:cNvSpPr/>
            <p:nvPr/>
          </p:nvSpPr>
          <p:spPr>
            <a:xfrm>
              <a:off x="611693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7" name="pt3607"/>
            <p:cNvSpPr/>
            <p:nvPr/>
          </p:nvSpPr>
          <p:spPr>
            <a:xfrm>
              <a:off x="546622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8" name="pt3608"/>
            <p:cNvSpPr/>
            <p:nvPr/>
          </p:nvSpPr>
          <p:spPr>
            <a:xfrm>
              <a:off x="566644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9" name="pt3609"/>
            <p:cNvSpPr/>
            <p:nvPr/>
          </p:nvSpPr>
          <p:spPr>
            <a:xfrm>
              <a:off x="7618576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0" name="pt3610"/>
            <p:cNvSpPr/>
            <p:nvPr/>
          </p:nvSpPr>
          <p:spPr>
            <a:xfrm>
              <a:off x="636721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1" name="pt3611"/>
            <p:cNvSpPr/>
            <p:nvPr/>
          </p:nvSpPr>
          <p:spPr>
            <a:xfrm>
              <a:off x="5466227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2" name="pt3612"/>
            <p:cNvSpPr/>
            <p:nvPr/>
          </p:nvSpPr>
          <p:spPr>
            <a:xfrm>
              <a:off x="6417265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3" name="pt3613"/>
            <p:cNvSpPr/>
            <p:nvPr/>
          </p:nvSpPr>
          <p:spPr>
            <a:xfrm>
              <a:off x="5316063" y="350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4" name="pt3614"/>
            <p:cNvSpPr/>
            <p:nvPr/>
          </p:nvSpPr>
          <p:spPr>
            <a:xfrm>
              <a:off x="5266008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5" name="pt3615"/>
            <p:cNvSpPr/>
            <p:nvPr/>
          </p:nvSpPr>
          <p:spPr>
            <a:xfrm>
              <a:off x="7067975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6" name="pt3616"/>
            <p:cNvSpPr/>
            <p:nvPr/>
          </p:nvSpPr>
          <p:spPr>
            <a:xfrm>
              <a:off x="6116937" y="3090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7" name="pt3617"/>
            <p:cNvSpPr/>
            <p:nvPr/>
          </p:nvSpPr>
          <p:spPr>
            <a:xfrm>
              <a:off x="7268194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8" name="pt3618"/>
            <p:cNvSpPr/>
            <p:nvPr/>
          </p:nvSpPr>
          <p:spPr>
            <a:xfrm>
              <a:off x="7468412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9" name="pt3619"/>
            <p:cNvSpPr/>
            <p:nvPr/>
          </p:nvSpPr>
          <p:spPr>
            <a:xfrm>
              <a:off x="5966773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0" name="pt3620"/>
            <p:cNvSpPr/>
            <p:nvPr/>
          </p:nvSpPr>
          <p:spPr>
            <a:xfrm>
              <a:off x="5516281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1" name="pt3621"/>
            <p:cNvSpPr/>
            <p:nvPr/>
          </p:nvSpPr>
          <p:spPr>
            <a:xfrm>
              <a:off x="556633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2" name="pt3622"/>
            <p:cNvSpPr/>
            <p:nvPr/>
          </p:nvSpPr>
          <p:spPr>
            <a:xfrm>
              <a:off x="6016828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3" name="pt3623"/>
            <p:cNvSpPr/>
            <p:nvPr/>
          </p:nvSpPr>
          <p:spPr>
            <a:xfrm>
              <a:off x="6667538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4" name="pt3624"/>
            <p:cNvSpPr/>
            <p:nvPr/>
          </p:nvSpPr>
          <p:spPr>
            <a:xfrm>
              <a:off x="5816609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5" name="pt3625"/>
            <p:cNvSpPr/>
            <p:nvPr/>
          </p:nvSpPr>
          <p:spPr>
            <a:xfrm>
              <a:off x="5516281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6" name="pt3626"/>
            <p:cNvSpPr/>
            <p:nvPr/>
          </p:nvSpPr>
          <p:spPr>
            <a:xfrm>
              <a:off x="5716500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7" name="pt3627"/>
            <p:cNvSpPr/>
            <p:nvPr/>
          </p:nvSpPr>
          <p:spPr>
            <a:xfrm>
              <a:off x="5266008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8" name="pt3628"/>
            <p:cNvSpPr/>
            <p:nvPr/>
          </p:nvSpPr>
          <p:spPr>
            <a:xfrm>
              <a:off x="5316063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9" name="pt3629"/>
            <p:cNvSpPr/>
            <p:nvPr/>
          </p:nvSpPr>
          <p:spPr>
            <a:xfrm>
              <a:off x="6267101" y="2902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0" name="pt3630"/>
            <p:cNvSpPr/>
            <p:nvPr/>
          </p:nvSpPr>
          <p:spPr>
            <a:xfrm>
              <a:off x="5816609" y="3121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1" name="pt3631"/>
            <p:cNvSpPr/>
            <p:nvPr/>
          </p:nvSpPr>
          <p:spPr>
            <a:xfrm>
              <a:off x="6166992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2" name="pt3632"/>
            <p:cNvSpPr/>
            <p:nvPr/>
          </p:nvSpPr>
          <p:spPr>
            <a:xfrm>
              <a:off x="566644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3" name="pt3633"/>
            <p:cNvSpPr/>
            <p:nvPr/>
          </p:nvSpPr>
          <p:spPr>
            <a:xfrm>
              <a:off x="651737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4" name="pt3634"/>
            <p:cNvSpPr/>
            <p:nvPr/>
          </p:nvSpPr>
          <p:spPr>
            <a:xfrm>
              <a:off x="7818795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5" name="pt3635"/>
            <p:cNvSpPr/>
            <p:nvPr/>
          </p:nvSpPr>
          <p:spPr>
            <a:xfrm>
              <a:off x="7118030" y="2509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6" name="pt3636"/>
            <p:cNvSpPr/>
            <p:nvPr/>
          </p:nvSpPr>
          <p:spPr>
            <a:xfrm>
              <a:off x="6617484" y="313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7" name="pt3637"/>
            <p:cNvSpPr/>
            <p:nvPr/>
          </p:nvSpPr>
          <p:spPr>
            <a:xfrm>
              <a:off x="6467320" y="2817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8" name="pt3638"/>
            <p:cNvSpPr/>
            <p:nvPr/>
          </p:nvSpPr>
          <p:spPr>
            <a:xfrm>
              <a:off x="6767647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9" name="pt3639"/>
            <p:cNvSpPr/>
            <p:nvPr/>
          </p:nvSpPr>
          <p:spPr>
            <a:xfrm>
              <a:off x="5816609" y="2637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0" name="pt3640"/>
            <p:cNvSpPr/>
            <p:nvPr/>
          </p:nvSpPr>
          <p:spPr>
            <a:xfrm>
              <a:off x="5966773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1" name="pt3641"/>
            <p:cNvSpPr/>
            <p:nvPr/>
          </p:nvSpPr>
          <p:spPr>
            <a:xfrm>
              <a:off x="5766555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2" name="pt3642"/>
            <p:cNvSpPr/>
            <p:nvPr/>
          </p:nvSpPr>
          <p:spPr>
            <a:xfrm>
              <a:off x="6317156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3" name="pt3643"/>
            <p:cNvSpPr/>
            <p:nvPr/>
          </p:nvSpPr>
          <p:spPr>
            <a:xfrm>
              <a:off x="6517374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4" name="pt3644"/>
            <p:cNvSpPr/>
            <p:nvPr/>
          </p:nvSpPr>
          <p:spPr>
            <a:xfrm>
              <a:off x="5866664" y="365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5" name="pt3645"/>
            <p:cNvSpPr/>
            <p:nvPr/>
          </p:nvSpPr>
          <p:spPr>
            <a:xfrm>
              <a:off x="5916719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6" name="pt3646"/>
            <p:cNvSpPr/>
            <p:nvPr/>
          </p:nvSpPr>
          <p:spPr>
            <a:xfrm>
              <a:off x="6217046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7" name="pt3647"/>
            <p:cNvSpPr/>
            <p:nvPr/>
          </p:nvSpPr>
          <p:spPr>
            <a:xfrm>
              <a:off x="6467320" y="2949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8" name="pt3648"/>
            <p:cNvSpPr/>
            <p:nvPr/>
          </p:nvSpPr>
          <p:spPr>
            <a:xfrm>
              <a:off x="7067975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9" name="pt3649"/>
            <p:cNvSpPr/>
            <p:nvPr/>
          </p:nvSpPr>
          <p:spPr>
            <a:xfrm>
              <a:off x="6667538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0" name="pt3650"/>
            <p:cNvSpPr/>
            <p:nvPr/>
          </p:nvSpPr>
          <p:spPr>
            <a:xfrm>
              <a:off x="6166992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1" name="pt3651"/>
            <p:cNvSpPr/>
            <p:nvPr/>
          </p:nvSpPr>
          <p:spPr>
            <a:xfrm>
              <a:off x="656742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2" name="pt3652"/>
            <p:cNvSpPr/>
            <p:nvPr/>
          </p:nvSpPr>
          <p:spPr>
            <a:xfrm>
              <a:off x="6667538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3" name="pt3653"/>
            <p:cNvSpPr/>
            <p:nvPr/>
          </p:nvSpPr>
          <p:spPr>
            <a:xfrm>
              <a:off x="6767647" y="3605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4" name="pt3654"/>
            <p:cNvSpPr/>
            <p:nvPr/>
          </p:nvSpPr>
          <p:spPr>
            <a:xfrm>
              <a:off x="6066882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5" name="pt3655"/>
            <p:cNvSpPr/>
            <p:nvPr/>
          </p:nvSpPr>
          <p:spPr>
            <a:xfrm>
              <a:off x="6767647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6" name="pt3656"/>
            <p:cNvSpPr/>
            <p:nvPr/>
          </p:nvSpPr>
          <p:spPr>
            <a:xfrm>
              <a:off x="5816609" y="359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7" name="pt3657"/>
            <p:cNvSpPr/>
            <p:nvPr/>
          </p:nvSpPr>
          <p:spPr>
            <a:xfrm>
              <a:off x="5916719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8" name="pt3658"/>
            <p:cNvSpPr/>
            <p:nvPr/>
          </p:nvSpPr>
          <p:spPr>
            <a:xfrm>
              <a:off x="6116937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9" name="pt3659"/>
            <p:cNvSpPr/>
            <p:nvPr/>
          </p:nvSpPr>
          <p:spPr>
            <a:xfrm>
              <a:off x="5766555" y="4407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0" name="pt3660"/>
            <p:cNvSpPr/>
            <p:nvPr/>
          </p:nvSpPr>
          <p:spPr>
            <a:xfrm>
              <a:off x="636721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1" name="pt3661"/>
            <p:cNvSpPr/>
            <p:nvPr/>
          </p:nvSpPr>
          <p:spPr>
            <a:xfrm>
              <a:off x="6016828" y="400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2" name="pt3662"/>
            <p:cNvSpPr/>
            <p:nvPr/>
          </p:nvSpPr>
          <p:spPr>
            <a:xfrm>
              <a:off x="516589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3" name="pt3663"/>
            <p:cNvSpPr/>
            <p:nvPr/>
          </p:nvSpPr>
          <p:spPr>
            <a:xfrm>
              <a:off x="6016828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4" name="pt3664"/>
            <p:cNvSpPr/>
            <p:nvPr/>
          </p:nvSpPr>
          <p:spPr>
            <a:xfrm>
              <a:off x="6417265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5" name="pt3665"/>
            <p:cNvSpPr/>
            <p:nvPr/>
          </p:nvSpPr>
          <p:spPr>
            <a:xfrm>
              <a:off x="5916719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6" name="pt3666"/>
            <p:cNvSpPr/>
            <p:nvPr/>
          </p:nvSpPr>
          <p:spPr>
            <a:xfrm>
              <a:off x="7868850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7" name="pt3667"/>
            <p:cNvSpPr/>
            <p:nvPr/>
          </p:nvSpPr>
          <p:spPr>
            <a:xfrm>
              <a:off x="6767647" y="3273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8" name="pt3668"/>
            <p:cNvSpPr/>
            <p:nvPr/>
          </p:nvSpPr>
          <p:spPr>
            <a:xfrm>
              <a:off x="6617484" y="4003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9" name="pt3669"/>
            <p:cNvSpPr/>
            <p:nvPr/>
          </p:nvSpPr>
          <p:spPr>
            <a:xfrm>
              <a:off x="6417265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0" name="pt3670"/>
            <p:cNvSpPr/>
            <p:nvPr/>
          </p:nvSpPr>
          <p:spPr>
            <a:xfrm>
              <a:off x="5215954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1" name="pt3671"/>
            <p:cNvSpPr/>
            <p:nvPr/>
          </p:nvSpPr>
          <p:spPr>
            <a:xfrm>
              <a:off x="591671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2" name="pt3672"/>
            <p:cNvSpPr/>
            <p:nvPr/>
          </p:nvSpPr>
          <p:spPr>
            <a:xfrm>
              <a:off x="6667538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3" name="pt3673"/>
            <p:cNvSpPr/>
            <p:nvPr/>
          </p:nvSpPr>
          <p:spPr>
            <a:xfrm>
              <a:off x="701792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4" name="pt3674"/>
            <p:cNvSpPr/>
            <p:nvPr/>
          </p:nvSpPr>
          <p:spPr>
            <a:xfrm>
              <a:off x="7118030" y="3586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5" name="pt3675"/>
            <p:cNvSpPr/>
            <p:nvPr/>
          </p:nvSpPr>
          <p:spPr>
            <a:xfrm>
              <a:off x="5916719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6" name="pt3676"/>
            <p:cNvSpPr/>
            <p:nvPr/>
          </p:nvSpPr>
          <p:spPr>
            <a:xfrm>
              <a:off x="516589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7" name="pt3677"/>
            <p:cNvSpPr/>
            <p:nvPr/>
          </p:nvSpPr>
          <p:spPr>
            <a:xfrm>
              <a:off x="621704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8" name="pt3678"/>
            <p:cNvSpPr/>
            <p:nvPr/>
          </p:nvSpPr>
          <p:spPr>
            <a:xfrm>
              <a:off x="6417265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9" name="pt3679"/>
            <p:cNvSpPr/>
            <p:nvPr/>
          </p:nvSpPr>
          <p:spPr>
            <a:xfrm>
              <a:off x="6217046" y="3124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0" name="pt3680"/>
            <p:cNvSpPr/>
            <p:nvPr/>
          </p:nvSpPr>
          <p:spPr>
            <a:xfrm>
              <a:off x="6617484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1" name="pt3681"/>
            <p:cNvSpPr/>
            <p:nvPr/>
          </p:nvSpPr>
          <p:spPr>
            <a:xfrm>
              <a:off x="5165899" y="2571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2" name="pt3682"/>
            <p:cNvSpPr/>
            <p:nvPr/>
          </p:nvSpPr>
          <p:spPr>
            <a:xfrm>
              <a:off x="606688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3" name="pt3683"/>
            <p:cNvSpPr/>
            <p:nvPr/>
          </p:nvSpPr>
          <p:spPr>
            <a:xfrm>
              <a:off x="5766555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4" name="pt3684"/>
            <p:cNvSpPr/>
            <p:nvPr/>
          </p:nvSpPr>
          <p:spPr>
            <a:xfrm>
              <a:off x="5816609" y="4051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5" name="pt3685"/>
            <p:cNvSpPr/>
            <p:nvPr/>
          </p:nvSpPr>
          <p:spPr>
            <a:xfrm>
              <a:off x="5716500" y="3507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6" name="pt3686"/>
            <p:cNvSpPr/>
            <p:nvPr/>
          </p:nvSpPr>
          <p:spPr>
            <a:xfrm>
              <a:off x="5466227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7" name="pt3687"/>
            <p:cNvSpPr/>
            <p:nvPr/>
          </p:nvSpPr>
          <p:spPr>
            <a:xfrm>
              <a:off x="7318248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8" name="pt3688"/>
            <p:cNvSpPr/>
            <p:nvPr/>
          </p:nvSpPr>
          <p:spPr>
            <a:xfrm>
              <a:off x="576655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9" name="pt3689"/>
            <p:cNvSpPr/>
            <p:nvPr/>
          </p:nvSpPr>
          <p:spPr>
            <a:xfrm>
              <a:off x="6567429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0" name="pt3690"/>
            <p:cNvSpPr/>
            <p:nvPr/>
          </p:nvSpPr>
          <p:spPr>
            <a:xfrm>
              <a:off x="606688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1" name="pt3691"/>
            <p:cNvSpPr/>
            <p:nvPr/>
          </p:nvSpPr>
          <p:spPr>
            <a:xfrm>
              <a:off x="6116937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2" name="pt3692"/>
            <p:cNvSpPr/>
            <p:nvPr/>
          </p:nvSpPr>
          <p:spPr>
            <a:xfrm>
              <a:off x="7318248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3" name="pt3693"/>
            <p:cNvSpPr/>
            <p:nvPr/>
          </p:nvSpPr>
          <p:spPr>
            <a:xfrm>
              <a:off x="6417265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4" name="pt3694"/>
            <p:cNvSpPr/>
            <p:nvPr/>
          </p:nvSpPr>
          <p:spPr>
            <a:xfrm>
              <a:off x="6617484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5" name="pt3695"/>
            <p:cNvSpPr/>
            <p:nvPr/>
          </p:nvSpPr>
          <p:spPr>
            <a:xfrm>
              <a:off x="6317156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6" name="pt3696"/>
            <p:cNvSpPr/>
            <p:nvPr/>
          </p:nvSpPr>
          <p:spPr>
            <a:xfrm>
              <a:off x="5165899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7" name="pt3697"/>
            <p:cNvSpPr/>
            <p:nvPr/>
          </p:nvSpPr>
          <p:spPr>
            <a:xfrm>
              <a:off x="6767647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8" name="pt3698"/>
            <p:cNvSpPr/>
            <p:nvPr/>
          </p:nvSpPr>
          <p:spPr>
            <a:xfrm>
              <a:off x="5416172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9" name="pt3699"/>
            <p:cNvSpPr/>
            <p:nvPr/>
          </p:nvSpPr>
          <p:spPr>
            <a:xfrm>
              <a:off x="6917811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0" name="pt3700"/>
            <p:cNvSpPr/>
            <p:nvPr/>
          </p:nvSpPr>
          <p:spPr>
            <a:xfrm>
              <a:off x="5766555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1" name="pt3701"/>
            <p:cNvSpPr/>
            <p:nvPr/>
          </p:nvSpPr>
          <p:spPr>
            <a:xfrm>
              <a:off x="5916719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2" name="pt3702"/>
            <p:cNvSpPr/>
            <p:nvPr/>
          </p:nvSpPr>
          <p:spPr>
            <a:xfrm>
              <a:off x="566644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3" name="pt3703"/>
            <p:cNvSpPr/>
            <p:nvPr/>
          </p:nvSpPr>
          <p:spPr>
            <a:xfrm>
              <a:off x="6867757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4" name="pt3704"/>
            <p:cNvSpPr/>
            <p:nvPr/>
          </p:nvSpPr>
          <p:spPr>
            <a:xfrm>
              <a:off x="6016828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5" name="pt3705"/>
            <p:cNvSpPr/>
            <p:nvPr/>
          </p:nvSpPr>
          <p:spPr>
            <a:xfrm>
              <a:off x="5566336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6" name="pt3706"/>
            <p:cNvSpPr/>
            <p:nvPr/>
          </p:nvSpPr>
          <p:spPr>
            <a:xfrm>
              <a:off x="5816609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7" name="pt3707"/>
            <p:cNvSpPr/>
            <p:nvPr/>
          </p:nvSpPr>
          <p:spPr>
            <a:xfrm>
              <a:off x="6767647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8" name="pt3708"/>
            <p:cNvSpPr/>
            <p:nvPr/>
          </p:nvSpPr>
          <p:spPr>
            <a:xfrm>
              <a:off x="5516281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9" name="pt3709"/>
            <p:cNvSpPr/>
            <p:nvPr/>
          </p:nvSpPr>
          <p:spPr>
            <a:xfrm>
              <a:off x="6617484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0" name="pt3710"/>
            <p:cNvSpPr/>
            <p:nvPr/>
          </p:nvSpPr>
          <p:spPr>
            <a:xfrm>
              <a:off x="5816609" y="4106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1" name="pt3711"/>
            <p:cNvSpPr/>
            <p:nvPr/>
          </p:nvSpPr>
          <p:spPr>
            <a:xfrm>
              <a:off x="5716500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2" name="pt3712"/>
            <p:cNvSpPr/>
            <p:nvPr/>
          </p:nvSpPr>
          <p:spPr>
            <a:xfrm>
              <a:off x="5866664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3" name="pt3713"/>
            <p:cNvSpPr/>
            <p:nvPr/>
          </p:nvSpPr>
          <p:spPr>
            <a:xfrm>
              <a:off x="5616391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4" name="pt3714"/>
            <p:cNvSpPr/>
            <p:nvPr/>
          </p:nvSpPr>
          <p:spPr>
            <a:xfrm>
              <a:off x="5566336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5" name="pt3715"/>
            <p:cNvSpPr/>
            <p:nvPr/>
          </p:nvSpPr>
          <p:spPr>
            <a:xfrm>
              <a:off x="6717593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6" name="pt3716"/>
            <p:cNvSpPr/>
            <p:nvPr/>
          </p:nvSpPr>
          <p:spPr>
            <a:xfrm>
              <a:off x="5966773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7" name="pt3717"/>
            <p:cNvSpPr/>
            <p:nvPr/>
          </p:nvSpPr>
          <p:spPr>
            <a:xfrm>
              <a:off x="6817702" y="4055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8" name="pt3718"/>
            <p:cNvSpPr/>
            <p:nvPr/>
          </p:nvSpPr>
          <p:spPr>
            <a:xfrm>
              <a:off x="7168085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9" name="pt3719"/>
            <p:cNvSpPr/>
            <p:nvPr/>
          </p:nvSpPr>
          <p:spPr>
            <a:xfrm>
              <a:off x="606688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0" name="pt3720"/>
            <p:cNvSpPr/>
            <p:nvPr/>
          </p:nvSpPr>
          <p:spPr>
            <a:xfrm>
              <a:off x="6717593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1" name="pt3721"/>
            <p:cNvSpPr/>
            <p:nvPr/>
          </p:nvSpPr>
          <p:spPr>
            <a:xfrm>
              <a:off x="551628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2" name="pt3722"/>
            <p:cNvSpPr/>
            <p:nvPr/>
          </p:nvSpPr>
          <p:spPr>
            <a:xfrm>
              <a:off x="6267101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3" name="pt3723"/>
            <p:cNvSpPr/>
            <p:nvPr/>
          </p:nvSpPr>
          <p:spPr>
            <a:xfrm>
              <a:off x="5616391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4" name="pt3724"/>
            <p:cNvSpPr/>
            <p:nvPr/>
          </p:nvSpPr>
          <p:spPr>
            <a:xfrm>
              <a:off x="5566336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5" name="pt3725"/>
            <p:cNvSpPr/>
            <p:nvPr/>
          </p:nvSpPr>
          <p:spPr>
            <a:xfrm>
              <a:off x="5766555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6" name="pt3726"/>
            <p:cNvSpPr/>
            <p:nvPr/>
          </p:nvSpPr>
          <p:spPr>
            <a:xfrm>
              <a:off x="5966773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7" name="pt3727"/>
            <p:cNvSpPr/>
            <p:nvPr/>
          </p:nvSpPr>
          <p:spPr>
            <a:xfrm>
              <a:off x="6217046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8" name="pt3728"/>
            <p:cNvSpPr/>
            <p:nvPr/>
          </p:nvSpPr>
          <p:spPr>
            <a:xfrm>
              <a:off x="616699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9" name="pt3729"/>
            <p:cNvSpPr/>
            <p:nvPr/>
          </p:nvSpPr>
          <p:spPr>
            <a:xfrm>
              <a:off x="5966773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0" name="pt3730"/>
            <p:cNvSpPr/>
            <p:nvPr/>
          </p:nvSpPr>
          <p:spPr>
            <a:xfrm>
              <a:off x="5766555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1" name="pt3731"/>
            <p:cNvSpPr/>
            <p:nvPr/>
          </p:nvSpPr>
          <p:spPr>
            <a:xfrm>
              <a:off x="6467320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2" name="pt3732"/>
            <p:cNvSpPr/>
            <p:nvPr/>
          </p:nvSpPr>
          <p:spPr>
            <a:xfrm>
              <a:off x="7118030" y="3501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3" name="pt3733"/>
            <p:cNvSpPr/>
            <p:nvPr/>
          </p:nvSpPr>
          <p:spPr>
            <a:xfrm>
              <a:off x="5566336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4" name="pt3734"/>
            <p:cNvSpPr/>
            <p:nvPr/>
          </p:nvSpPr>
          <p:spPr>
            <a:xfrm>
              <a:off x="6016828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5" name="pt3735"/>
            <p:cNvSpPr/>
            <p:nvPr/>
          </p:nvSpPr>
          <p:spPr>
            <a:xfrm>
              <a:off x="6817702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6" name="pt3736"/>
            <p:cNvSpPr/>
            <p:nvPr/>
          </p:nvSpPr>
          <p:spPr>
            <a:xfrm>
              <a:off x="5316063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7" name="pt3737"/>
            <p:cNvSpPr/>
            <p:nvPr/>
          </p:nvSpPr>
          <p:spPr>
            <a:xfrm>
              <a:off x="5266008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8" name="pt3738"/>
            <p:cNvSpPr/>
            <p:nvPr/>
          </p:nvSpPr>
          <p:spPr>
            <a:xfrm>
              <a:off x="6217046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9" name="pt3739"/>
            <p:cNvSpPr/>
            <p:nvPr/>
          </p:nvSpPr>
          <p:spPr>
            <a:xfrm>
              <a:off x="5466227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0" name="pt3740"/>
            <p:cNvSpPr/>
            <p:nvPr/>
          </p:nvSpPr>
          <p:spPr>
            <a:xfrm>
              <a:off x="681770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1" name="pt3741"/>
            <p:cNvSpPr/>
            <p:nvPr/>
          </p:nvSpPr>
          <p:spPr>
            <a:xfrm>
              <a:off x="6016828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2" name="pt3742"/>
            <p:cNvSpPr/>
            <p:nvPr/>
          </p:nvSpPr>
          <p:spPr>
            <a:xfrm>
              <a:off x="576655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3" name="pt3743"/>
            <p:cNvSpPr/>
            <p:nvPr/>
          </p:nvSpPr>
          <p:spPr>
            <a:xfrm>
              <a:off x="5616391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4" name="pt3744"/>
            <p:cNvSpPr/>
            <p:nvPr/>
          </p:nvSpPr>
          <p:spPr>
            <a:xfrm>
              <a:off x="666753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5" name="pt3745"/>
            <p:cNvSpPr/>
            <p:nvPr/>
          </p:nvSpPr>
          <p:spPr>
            <a:xfrm>
              <a:off x="5866664" y="3304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6" name="pt3746"/>
            <p:cNvSpPr/>
            <p:nvPr/>
          </p:nvSpPr>
          <p:spPr>
            <a:xfrm>
              <a:off x="6567429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7" name="pt3747"/>
            <p:cNvSpPr/>
            <p:nvPr/>
          </p:nvSpPr>
          <p:spPr>
            <a:xfrm>
              <a:off x="671759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8" name="pt3748"/>
            <p:cNvSpPr/>
            <p:nvPr/>
          </p:nvSpPr>
          <p:spPr>
            <a:xfrm>
              <a:off x="5566336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9" name="pt3749"/>
            <p:cNvSpPr/>
            <p:nvPr/>
          </p:nvSpPr>
          <p:spPr>
            <a:xfrm>
              <a:off x="6867757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0" name="pt3750"/>
            <p:cNvSpPr/>
            <p:nvPr/>
          </p:nvSpPr>
          <p:spPr>
            <a:xfrm>
              <a:off x="5866664" y="2817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1" name="pt3751"/>
            <p:cNvSpPr/>
            <p:nvPr/>
          </p:nvSpPr>
          <p:spPr>
            <a:xfrm>
              <a:off x="5566336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2" name="pt3752"/>
            <p:cNvSpPr/>
            <p:nvPr/>
          </p:nvSpPr>
          <p:spPr>
            <a:xfrm>
              <a:off x="7318248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3" name="pt3753"/>
            <p:cNvSpPr/>
            <p:nvPr/>
          </p:nvSpPr>
          <p:spPr>
            <a:xfrm>
              <a:off x="7618576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4" name="pt3754"/>
            <p:cNvSpPr/>
            <p:nvPr/>
          </p:nvSpPr>
          <p:spPr>
            <a:xfrm>
              <a:off x="5516281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5" name="pt3755"/>
            <p:cNvSpPr/>
            <p:nvPr/>
          </p:nvSpPr>
          <p:spPr>
            <a:xfrm>
              <a:off x="6016828" y="31018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6" name="pt3756"/>
            <p:cNvSpPr/>
            <p:nvPr/>
          </p:nvSpPr>
          <p:spPr>
            <a:xfrm>
              <a:off x="636721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7" name="pt3757"/>
            <p:cNvSpPr/>
            <p:nvPr/>
          </p:nvSpPr>
          <p:spPr>
            <a:xfrm>
              <a:off x="6517374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8" name="pt3758"/>
            <p:cNvSpPr/>
            <p:nvPr/>
          </p:nvSpPr>
          <p:spPr>
            <a:xfrm>
              <a:off x="6717593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9" name="pt3759"/>
            <p:cNvSpPr/>
            <p:nvPr/>
          </p:nvSpPr>
          <p:spPr>
            <a:xfrm>
              <a:off x="7118030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0" name="pt3760"/>
            <p:cNvSpPr/>
            <p:nvPr/>
          </p:nvSpPr>
          <p:spPr>
            <a:xfrm>
              <a:off x="7118030" y="31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1" name="pt3761"/>
            <p:cNvSpPr/>
            <p:nvPr/>
          </p:nvSpPr>
          <p:spPr>
            <a:xfrm>
              <a:off x="5666445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2" name="pt3762"/>
            <p:cNvSpPr/>
            <p:nvPr/>
          </p:nvSpPr>
          <p:spPr>
            <a:xfrm>
              <a:off x="5516281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3" name="pt3763"/>
            <p:cNvSpPr/>
            <p:nvPr/>
          </p:nvSpPr>
          <p:spPr>
            <a:xfrm>
              <a:off x="6717593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4" name="pt3764"/>
            <p:cNvSpPr/>
            <p:nvPr/>
          </p:nvSpPr>
          <p:spPr>
            <a:xfrm>
              <a:off x="6767647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5" name="pt3765"/>
            <p:cNvSpPr/>
            <p:nvPr/>
          </p:nvSpPr>
          <p:spPr>
            <a:xfrm>
              <a:off x="5966773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6" name="pt3766"/>
            <p:cNvSpPr/>
            <p:nvPr/>
          </p:nvSpPr>
          <p:spPr>
            <a:xfrm>
              <a:off x="6066882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7" name="pt3767"/>
            <p:cNvSpPr/>
            <p:nvPr/>
          </p:nvSpPr>
          <p:spPr>
            <a:xfrm>
              <a:off x="5666445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8" name="pt3768"/>
            <p:cNvSpPr/>
            <p:nvPr/>
          </p:nvSpPr>
          <p:spPr>
            <a:xfrm>
              <a:off x="5816609" y="3201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9" name="pt3769"/>
            <p:cNvSpPr/>
            <p:nvPr/>
          </p:nvSpPr>
          <p:spPr>
            <a:xfrm>
              <a:off x="5766555" y="3159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0" name="pt3770"/>
            <p:cNvSpPr/>
            <p:nvPr/>
          </p:nvSpPr>
          <p:spPr>
            <a:xfrm>
              <a:off x="5466227" y="350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1" name="pt3771"/>
            <p:cNvSpPr/>
            <p:nvPr/>
          </p:nvSpPr>
          <p:spPr>
            <a:xfrm>
              <a:off x="6066882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2" name="pt3772"/>
            <p:cNvSpPr/>
            <p:nvPr/>
          </p:nvSpPr>
          <p:spPr>
            <a:xfrm>
              <a:off x="5666445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3" name="pt3773"/>
            <p:cNvSpPr/>
            <p:nvPr/>
          </p:nvSpPr>
          <p:spPr>
            <a:xfrm>
              <a:off x="6217046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4" name="pt3774"/>
            <p:cNvSpPr/>
            <p:nvPr/>
          </p:nvSpPr>
          <p:spPr>
            <a:xfrm>
              <a:off x="5916719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5" name="pt3775"/>
            <p:cNvSpPr/>
            <p:nvPr/>
          </p:nvSpPr>
          <p:spPr>
            <a:xfrm>
              <a:off x="7017921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6" name="pt3776"/>
            <p:cNvSpPr/>
            <p:nvPr/>
          </p:nvSpPr>
          <p:spPr>
            <a:xfrm>
              <a:off x="6267101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7" name="pt3777"/>
            <p:cNvSpPr/>
            <p:nvPr/>
          </p:nvSpPr>
          <p:spPr>
            <a:xfrm>
              <a:off x="5716500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8" name="pt3778"/>
            <p:cNvSpPr/>
            <p:nvPr/>
          </p:nvSpPr>
          <p:spPr>
            <a:xfrm>
              <a:off x="5866664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9" name="pt3779"/>
            <p:cNvSpPr/>
            <p:nvPr/>
          </p:nvSpPr>
          <p:spPr>
            <a:xfrm>
              <a:off x="6317156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0" name="pt3780"/>
            <p:cNvSpPr/>
            <p:nvPr/>
          </p:nvSpPr>
          <p:spPr>
            <a:xfrm>
              <a:off x="5966773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1" name="pt3781"/>
            <p:cNvSpPr/>
            <p:nvPr/>
          </p:nvSpPr>
          <p:spPr>
            <a:xfrm>
              <a:off x="6166992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2" name="pt3782"/>
            <p:cNvSpPr/>
            <p:nvPr/>
          </p:nvSpPr>
          <p:spPr>
            <a:xfrm>
              <a:off x="5966773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3" name="pt3783"/>
            <p:cNvSpPr/>
            <p:nvPr/>
          </p:nvSpPr>
          <p:spPr>
            <a:xfrm>
              <a:off x="6267101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4" name="pt3784"/>
            <p:cNvSpPr/>
            <p:nvPr/>
          </p:nvSpPr>
          <p:spPr>
            <a:xfrm>
              <a:off x="5165899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5" name="pt3785"/>
            <p:cNvSpPr/>
            <p:nvPr/>
          </p:nvSpPr>
          <p:spPr>
            <a:xfrm>
              <a:off x="6867757" y="2399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6" name="pt3786"/>
            <p:cNvSpPr/>
            <p:nvPr/>
          </p:nvSpPr>
          <p:spPr>
            <a:xfrm>
              <a:off x="5215954" y="2283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7" name="pt3787"/>
            <p:cNvSpPr/>
            <p:nvPr/>
          </p:nvSpPr>
          <p:spPr>
            <a:xfrm>
              <a:off x="536611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8" name="pt3788"/>
            <p:cNvSpPr/>
            <p:nvPr/>
          </p:nvSpPr>
          <p:spPr>
            <a:xfrm>
              <a:off x="5816609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9" name="pt3789"/>
            <p:cNvSpPr/>
            <p:nvPr/>
          </p:nvSpPr>
          <p:spPr>
            <a:xfrm>
              <a:off x="5816609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0" name="pt3790"/>
            <p:cNvSpPr/>
            <p:nvPr/>
          </p:nvSpPr>
          <p:spPr>
            <a:xfrm>
              <a:off x="6567429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1" name="pt3791"/>
            <p:cNvSpPr/>
            <p:nvPr/>
          </p:nvSpPr>
          <p:spPr>
            <a:xfrm>
              <a:off x="6767647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2" name="pt3792"/>
            <p:cNvSpPr/>
            <p:nvPr/>
          </p:nvSpPr>
          <p:spPr>
            <a:xfrm>
              <a:off x="5866664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3" name="pt3793"/>
            <p:cNvSpPr/>
            <p:nvPr/>
          </p:nvSpPr>
          <p:spPr>
            <a:xfrm>
              <a:off x="5716500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4" name="pt3794"/>
            <p:cNvSpPr/>
            <p:nvPr/>
          </p:nvSpPr>
          <p:spPr>
            <a:xfrm>
              <a:off x="526600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5" name="pt3795"/>
            <p:cNvSpPr/>
            <p:nvPr/>
          </p:nvSpPr>
          <p:spPr>
            <a:xfrm>
              <a:off x="6166992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6" name="pt3796"/>
            <p:cNvSpPr/>
            <p:nvPr/>
          </p:nvSpPr>
          <p:spPr>
            <a:xfrm>
              <a:off x="5215954" y="3981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7" name="pt3797"/>
            <p:cNvSpPr/>
            <p:nvPr/>
          </p:nvSpPr>
          <p:spPr>
            <a:xfrm>
              <a:off x="7318248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8" name="pt3798"/>
            <p:cNvSpPr/>
            <p:nvPr/>
          </p:nvSpPr>
          <p:spPr>
            <a:xfrm>
              <a:off x="6317156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9" name="pt3799"/>
            <p:cNvSpPr/>
            <p:nvPr/>
          </p:nvSpPr>
          <p:spPr>
            <a:xfrm>
              <a:off x="5716500" y="4501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0" name="pt3800"/>
            <p:cNvSpPr/>
            <p:nvPr/>
          </p:nvSpPr>
          <p:spPr>
            <a:xfrm>
              <a:off x="6116937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1" name="pt3801"/>
            <p:cNvSpPr/>
            <p:nvPr/>
          </p:nvSpPr>
          <p:spPr>
            <a:xfrm>
              <a:off x="551628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2" name="pt3802"/>
            <p:cNvSpPr/>
            <p:nvPr/>
          </p:nvSpPr>
          <p:spPr>
            <a:xfrm>
              <a:off x="5366118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3" name="pt3803"/>
            <p:cNvSpPr/>
            <p:nvPr/>
          </p:nvSpPr>
          <p:spPr>
            <a:xfrm>
              <a:off x="5966773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4" name="pt3804"/>
            <p:cNvSpPr/>
            <p:nvPr/>
          </p:nvSpPr>
          <p:spPr>
            <a:xfrm>
              <a:off x="6517374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5" name="pt3805"/>
            <p:cNvSpPr/>
            <p:nvPr/>
          </p:nvSpPr>
          <p:spPr>
            <a:xfrm>
              <a:off x="556633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6" name="pt3806"/>
            <p:cNvSpPr/>
            <p:nvPr/>
          </p:nvSpPr>
          <p:spPr>
            <a:xfrm>
              <a:off x="5816609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7" name="pt3807"/>
            <p:cNvSpPr/>
            <p:nvPr/>
          </p:nvSpPr>
          <p:spPr>
            <a:xfrm>
              <a:off x="576655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8" name="pt3808"/>
            <p:cNvSpPr/>
            <p:nvPr/>
          </p:nvSpPr>
          <p:spPr>
            <a:xfrm>
              <a:off x="5616391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9" name="pt3809"/>
            <p:cNvSpPr/>
            <p:nvPr/>
          </p:nvSpPr>
          <p:spPr>
            <a:xfrm>
              <a:off x="571650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0" name="pt3810"/>
            <p:cNvSpPr/>
            <p:nvPr/>
          </p:nvSpPr>
          <p:spPr>
            <a:xfrm>
              <a:off x="5566336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1" name="pt3811"/>
            <p:cNvSpPr/>
            <p:nvPr/>
          </p:nvSpPr>
          <p:spPr>
            <a:xfrm>
              <a:off x="611693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2" name="pt3812"/>
            <p:cNvSpPr/>
            <p:nvPr/>
          </p:nvSpPr>
          <p:spPr>
            <a:xfrm>
              <a:off x="6717593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3" name="pt3813"/>
            <p:cNvSpPr/>
            <p:nvPr/>
          </p:nvSpPr>
          <p:spPr>
            <a:xfrm>
              <a:off x="6267101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4" name="pt3814"/>
            <p:cNvSpPr/>
            <p:nvPr/>
          </p:nvSpPr>
          <p:spPr>
            <a:xfrm>
              <a:off x="6417265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5" name="pt3815"/>
            <p:cNvSpPr/>
            <p:nvPr/>
          </p:nvSpPr>
          <p:spPr>
            <a:xfrm>
              <a:off x="7368303" y="3121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6" name="pt3816"/>
            <p:cNvSpPr/>
            <p:nvPr/>
          </p:nvSpPr>
          <p:spPr>
            <a:xfrm>
              <a:off x="6066882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7" name="pt3817"/>
            <p:cNvSpPr/>
            <p:nvPr/>
          </p:nvSpPr>
          <p:spPr>
            <a:xfrm>
              <a:off x="6617484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8" name="pt3818"/>
            <p:cNvSpPr/>
            <p:nvPr/>
          </p:nvSpPr>
          <p:spPr>
            <a:xfrm>
              <a:off x="5916719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9" name="pt3819"/>
            <p:cNvSpPr/>
            <p:nvPr/>
          </p:nvSpPr>
          <p:spPr>
            <a:xfrm>
              <a:off x="5416172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0" name="pt3820"/>
            <p:cNvSpPr/>
            <p:nvPr/>
          </p:nvSpPr>
          <p:spPr>
            <a:xfrm>
              <a:off x="6317156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1" name="pt3821"/>
            <p:cNvSpPr/>
            <p:nvPr/>
          </p:nvSpPr>
          <p:spPr>
            <a:xfrm>
              <a:off x="636721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2" name="pt3822"/>
            <p:cNvSpPr/>
            <p:nvPr/>
          </p:nvSpPr>
          <p:spPr>
            <a:xfrm>
              <a:off x="516589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3" name="pt3823"/>
            <p:cNvSpPr/>
            <p:nvPr/>
          </p:nvSpPr>
          <p:spPr>
            <a:xfrm>
              <a:off x="581660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4" name="pt3824"/>
            <p:cNvSpPr/>
            <p:nvPr/>
          </p:nvSpPr>
          <p:spPr>
            <a:xfrm>
              <a:off x="5215954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5" name="pt3825"/>
            <p:cNvSpPr/>
            <p:nvPr/>
          </p:nvSpPr>
          <p:spPr>
            <a:xfrm>
              <a:off x="5716500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6" name="pt3826"/>
            <p:cNvSpPr/>
            <p:nvPr/>
          </p:nvSpPr>
          <p:spPr>
            <a:xfrm>
              <a:off x="5866664" y="5305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7" name="pt3827"/>
            <p:cNvSpPr/>
            <p:nvPr/>
          </p:nvSpPr>
          <p:spPr>
            <a:xfrm>
              <a:off x="8019013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8" name="pt3828"/>
            <p:cNvSpPr/>
            <p:nvPr/>
          </p:nvSpPr>
          <p:spPr>
            <a:xfrm>
              <a:off x="6116937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9" name="pt3829"/>
            <p:cNvSpPr/>
            <p:nvPr/>
          </p:nvSpPr>
          <p:spPr>
            <a:xfrm>
              <a:off x="676764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0" name="pt3830"/>
            <p:cNvSpPr/>
            <p:nvPr/>
          </p:nvSpPr>
          <p:spPr>
            <a:xfrm>
              <a:off x="5616391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1" name="pt3831"/>
            <p:cNvSpPr/>
            <p:nvPr/>
          </p:nvSpPr>
          <p:spPr>
            <a:xfrm>
              <a:off x="6116937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2" name="pt3832"/>
            <p:cNvSpPr/>
            <p:nvPr/>
          </p:nvSpPr>
          <p:spPr>
            <a:xfrm>
              <a:off x="6617484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3" name="pt3833"/>
            <p:cNvSpPr/>
            <p:nvPr/>
          </p:nvSpPr>
          <p:spPr>
            <a:xfrm>
              <a:off x="6267101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4" name="pt3834"/>
            <p:cNvSpPr/>
            <p:nvPr/>
          </p:nvSpPr>
          <p:spPr>
            <a:xfrm>
              <a:off x="666753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5" name="pt3835"/>
            <p:cNvSpPr/>
            <p:nvPr/>
          </p:nvSpPr>
          <p:spPr>
            <a:xfrm>
              <a:off x="5716500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6" name="pt3836"/>
            <p:cNvSpPr/>
            <p:nvPr/>
          </p:nvSpPr>
          <p:spPr>
            <a:xfrm>
              <a:off x="6417265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7" name="pt3837"/>
            <p:cNvSpPr/>
            <p:nvPr/>
          </p:nvSpPr>
          <p:spPr>
            <a:xfrm>
              <a:off x="7668631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8" name="pt3838"/>
            <p:cNvSpPr/>
            <p:nvPr/>
          </p:nvSpPr>
          <p:spPr>
            <a:xfrm>
              <a:off x="5716500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9" name="pt3839"/>
            <p:cNvSpPr/>
            <p:nvPr/>
          </p:nvSpPr>
          <p:spPr>
            <a:xfrm>
              <a:off x="7368303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0" name="pt3840"/>
            <p:cNvSpPr/>
            <p:nvPr/>
          </p:nvSpPr>
          <p:spPr>
            <a:xfrm>
              <a:off x="5516281" y="2713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1" name="pt3841"/>
            <p:cNvSpPr/>
            <p:nvPr/>
          </p:nvSpPr>
          <p:spPr>
            <a:xfrm>
              <a:off x="5916719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2" name="pt3842"/>
            <p:cNvSpPr/>
            <p:nvPr/>
          </p:nvSpPr>
          <p:spPr>
            <a:xfrm>
              <a:off x="6567429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3" name="pt3843"/>
            <p:cNvSpPr/>
            <p:nvPr/>
          </p:nvSpPr>
          <p:spPr>
            <a:xfrm>
              <a:off x="5766555" y="5267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4" name="pt3844"/>
            <p:cNvSpPr/>
            <p:nvPr/>
          </p:nvSpPr>
          <p:spPr>
            <a:xfrm>
              <a:off x="6016828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5" name="pt3845"/>
            <p:cNvSpPr/>
            <p:nvPr/>
          </p:nvSpPr>
          <p:spPr>
            <a:xfrm>
              <a:off x="646732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6" name="pt3846"/>
            <p:cNvSpPr/>
            <p:nvPr/>
          </p:nvSpPr>
          <p:spPr>
            <a:xfrm>
              <a:off x="631715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7" name="pt3847"/>
            <p:cNvSpPr/>
            <p:nvPr/>
          </p:nvSpPr>
          <p:spPr>
            <a:xfrm>
              <a:off x="5766555" y="3676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8" name="pt3848"/>
            <p:cNvSpPr/>
            <p:nvPr/>
          </p:nvSpPr>
          <p:spPr>
            <a:xfrm>
              <a:off x="5966773" y="2480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9" name="pt3849"/>
            <p:cNvSpPr/>
            <p:nvPr/>
          </p:nvSpPr>
          <p:spPr>
            <a:xfrm>
              <a:off x="5766555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0" name="pt3850"/>
            <p:cNvSpPr/>
            <p:nvPr/>
          </p:nvSpPr>
          <p:spPr>
            <a:xfrm>
              <a:off x="701792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1" name="pt3851"/>
            <p:cNvSpPr/>
            <p:nvPr/>
          </p:nvSpPr>
          <p:spPr>
            <a:xfrm>
              <a:off x="6367210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2" name="pt3852"/>
            <p:cNvSpPr/>
            <p:nvPr/>
          </p:nvSpPr>
          <p:spPr>
            <a:xfrm>
              <a:off x="6867757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3" name="pt3853"/>
            <p:cNvSpPr/>
            <p:nvPr/>
          </p:nvSpPr>
          <p:spPr>
            <a:xfrm>
              <a:off x="5516281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4" name="pt3854"/>
            <p:cNvSpPr/>
            <p:nvPr/>
          </p:nvSpPr>
          <p:spPr>
            <a:xfrm>
              <a:off x="5816609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5" name="pt3855"/>
            <p:cNvSpPr/>
            <p:nvPr/>
          </p:nvSpPr>
          <p:spPr>
            <a:xfrm>
              <a:off x="5716500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6" name="pt3856"/>
            <p:cNvSpPr/>
            <p:nvPr/>
          </p:nvSpPr>
          <p:spPr>
            <a:xfrm>
              <a:off x="6917811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7" name="pt3857"/>
            <p:cNvSpPr/>
            <p:nvPr/>
          </p:nvSpPr>
          <p:spPr>
            <a:xfrm>
              <a:off x="6717593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8" name="pt3858"/>
            <p:cNvSpPr/>
            <p:nvPr/>
          </p:nvSpPr>
          <p:spPr>
            <a:xfrm>
              <a:off x="5766555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9" name="pt3859"/>
            <p:cNvSpPr/>
            <p:nvPr/>
          </p:nvSpPr>
          <p:spPr>
            <a:xfrm>
              <a:off x="5516281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0" name="pt3860"/>
            <p:cNvSpPr/>
            <p:nvPr/>
          </p:nvSpPr>
          <p:spPr>
            <a:xfrm>
              <a:off x="5816609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1" name="pt3861"/>
            <p:cNvSpPr/>
            <p:nvPr/>
          </p:nvSpPr>
          <p:spPr>
            <a:xfrm>
              <a:off x="6217046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2" name="pt3862"/>
            <p:cNvSpPr/>
            <p:nvPr/>
          </p:nvSpPr>
          <p:spPr>
            <a:xfrm>
              <a:off x="5816609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3" name="pt3863"/>
            <p:cNvSpPr/>
            <p:nvPr/>
          </p:nvSpPr>
          <p:spPr>
            <a:xfrm>
              <a:off x="7318248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4" name="pt3864"/>
            <p:cNvSpPr/>
            <p:nvPr/>
          </p:nvSpPr>
          <p:spPr>
            <a:xfrm>
              <a:off x="7368303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5" name="pt3865"/>
            <p:cNvSpPr/>
            <p:nvPr/>
          </p:nvSpPr>
          <p:spPr>
            <a:xfrm>
              <a:off x="5916719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6" name="pt3866"/>
            <p:cNvSpPr/>
            <p:nvPr/>
          </p:nvSpPr>
          <p:spPr>
            <a:xfrm>
              <a:off x="6667538" y="5328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7" name="pt3867"/>
            <p:cNvSpPr/>
            <p:nvPr/>
          </p:nvSpPr>
          <p:spPr>
            <a:xfrm>
              <a:off x="641726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8" name="pt3868"/>
            <p:cNvSpPr/>
            <p:nvPr/>
          </p:nvSpPr>
          <p:spPr>
            <a:xfrm>
              <a:off x="6066882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9" name="pt3869"/>
            <p:cNvSpPr/>
            <p:nvPr/>
          </p:nvSpPr>
          <p:spPr>
            <a:xfrm>
              <a:off x="5666445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0" name="pt3870"/>
            <p:cNvSpPr/>
            <p:nvPr/>
          </p:nvSpPr>
          <p:spPr>
            <a:xfrm>
              <a:off x="5616391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1" name="pt3871"/>
            <p:cNvSpPr/>
            <p:nvPr/>
          </p:nvSpPr>
          <p:spPr>
            <a:xfrm>
              <a:off x="526600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2" name="pt3872"/>
            <p:cNvSpPr/>
            <p:nvPr/>
          </p:nvSpPr>
          <p:spPr>
            <a:xfrm>
              <a:off x="6717593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3" name="pt3873"/>
            <p:cNvSpPr/>
            <p:nvPr/>
          </p:nvSpPr>
          <p:spPr>
            <a:xfrm>
              <a:off x="591671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4" name="pt3874"/>
            <p:cNvSpPr/>
            <p:nvPr/>
          </p:nvSpPr>
          <p:spPr>
            <a:xfrm>
              <a:off x="5466227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5" name="pt3875"/>
            <p:cNvSpPr/>
            <p:nvPr/>
          </p:nvSpPr>
          <p:spPr>
            <a:xfrm>
              <a:off x="5766555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6" name="pt3876"/>
            <p:cNvSpPr/>
            <p:nvPr/>
          </p:nvSpPr>
          <p:spPr>
            <a:xfrm>
              <a:off x="5716500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7" name="pt3877"/>
            <p:cNvSpPr/>
            <p:nvPr/>
          </p:nvSpPr>
          <p:spPr>
            <a:xfrm>
              <a:off x="6667538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8" name="pt3878"/>
            <p:cNvSpPr/>
            <p:nvPr/>
          </p:nvSpPr>
          <p:spPr>
            <a:xfrm>
              <a:off x="591671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9" name="pt3879"/>
            <p:cNvSpPr/>
            <p:nvPr/>
          </p:nvSpPr>
          <p:spPr>
            <a:xfrm>
              <a:off x="5866664" y="3094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0" name="pt3880"/>
            <p:cNvSpPr/>
            <p:nvPr/>
          </p:nvSpPr>
          <p:spPr>
            <a:xfrm>
              <a:off x="6066882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1" name="pt3881"/>
            <p:cNvSpPr/>
            <p:nvPr/>
          </p:nvSpPr>
          <p:spPr>
            <a:xfrm>
              <a:off x="6016828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2" name="pt3882"/>
            <p:cNvSpPr/>
            <p:nvPr/>
          </p:nvSpPr>
          <p:spPr>
            <a:xfrm>
              <a:off x="5766555" y="2239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3" name="pt3883"/>
            <p:cNvSpPr/>
            <p:nvPr/>
          </p:nvSpPr>
          <p:spPr>
            <a:xfrm>
              <a:off x="6567429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4" name="pt3884"/>
            <p:cNvSpPr/>
            <p:nvPr/>
          </p:nvSpPr>
          <p:spPr>
            <a:xfrm>
              <a:off x="6567429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5" name="pt3885"/>
            <p:cNvSpPr/>
            <p:nvPr/>
          </p:nvSpPr>
          <p:spPr>
            <a:xfrm>
              <a:off x="6417265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6" name="pt3886"/>
            <p:cNvSpPr/>
            <p:nvPr/>
          </p:nvSpPr>
          <p:spPr>
            <a:xfrm>
              <a:off x="6367210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7" name="pt3887"/>
            <p:cNvSpPr/>
            <p:nvPr/>
          </p:nvSpPr>
          <p:spPr>
            <a:xfrm>
              <a:off x="6617484" y="396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8" name="pt3888"/>
            <p:cNvSpPr/>
            <p:nvPr/>
          </p:nvSpPr>
          <p:spPr>
            <a:xfrm>
              <a:off x="5866664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9" name="pt3889"/>
            <p:cNvSpPr/>
            <p:nvPr/>
          </p:nvSpPr>
          <p:spPr>
            <a:xfrm>
              <a:off x="7067975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0" name="pt3890"/>
            <p:cNvSpPr/>
            <p:nvPr/>
          </p:nvSpPr>
          <p:spPr>
            <a:xfrm>
              <a:off x="6917811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1" name="pt3891"/>
            <p:cNvSpPr/>
            <p:nvPr/>
          </p:nvSpPr>
          <p:spPr>
            <a:xfrm>
              <a:off x="7067975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2" name="pt3892"/>
            <p:cNvSpPr/>
            <p:nvPr/>
          </p:nvSpPr>
          <p:spPr>
            <a:xfrm>
              <a:off x="7218139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3" name="pt3893"/>
            <p:cNvSpPr/>
            <p:nvPr/>
          </p:nvSpPr>
          <p:spPr>
            <a:xfrm>
              <a:off x="586666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4" name="pt3894"/>
            <p:cNvSpPr/>
            <p:nvPr/>
          </p:nvSpPr>
          <p:spPr>
            <a:xfrm>
              <a:off x="5516281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5" name="pt3895"/>
            <p:cNvSpPr/>
            <p:nvPr/>
          </p:nvSpPr>
          <p:spPr>
            <a:xfrm>
              <a:off x="716808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6" name="pt3896"/>
            <p:cNvSpPr/>
            <p:nvPr/>
          </p:nvSpPr>
          <p:spPr>
            <a:xfrm>
              <a:off x="576655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7" name="pt3897"/>
            <p:cNvSpPr/>
            <p:nvPr/>
          </p:nvSpPr>
          <p:spPr>
            <a:xfrm>
              <a:off x="6016828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8" name="pt3898"/>
            <p:cNvSpPr/>
            <p:nvPr/>
          </p:nvSpPr>
          <p:spPr>
            <a:xfrm>
              <a:off x="7468412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9" name="pt3899"/>
            <p:cNvSpPr/>
            <p:nvPr/>
          </p:nvSpPr>
          <p:spPr>
            <a:xfrm>
              <a:off x="6016828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0" name="pt3900"/>
            <p:cNvSpPr/>
            <p:nvPr/>
          </p:nvSpPr>
          <p:spPr>
            <a:xfrm>
              <a:off x="6166992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1" name="pt3901"/>
            <p:cNvSpPr/>
            <p:nvPr/>
          </p:nvSpPr>
          <p:spPr>
            <a:xfrm>
              <a:off x="706797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2" name="pt3902"/>
            <p:cNvSpPr/>
            <p:nvPr/>
          </p:nvSpPr>
          <p:spPr>
            <a:xfrm>
              <a:off x="6116937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3" name="pt3903"/>
            <p:cNvSpPr/>
            <p:nvPr/>
          </p:nvSpPr>
          <p:spPr>
            <a:xfrm>
              <a:off x="5516281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4" name="pt3904"/>
            <p:cNvSpPr/>
            <p:nvPr/>
          </p:nvSpPr>
          <p:spPr>
            <a:xfrm>
              <a:off x="6217046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5" name="pt3905"/>
            <p:cNvSpPr/>
            <p:nvPr/>
          </p:nvSpPr>
          <p:spPr>
            <a:xfrm>
              <a:off x="6417265" y="409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6" name="pt3906"/>
            <p:cNvSpPr/>
            <p:nvPr/>
          </p:nvSpPr>
          <p:spPr>
            <a:xfrm>
              <a:off x="7218139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7" name="pt3907"/>
            <p:cNvSpPr/>
            <p:nvPr/>
          </p:nvSpPr>
          <p:spPr>
            <a:xfrm>
              <a:off x="661748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8" name="pt3908"/>
            <p:cNvSpPr/>
            <p:nvPr/>
          </p:nvSpPr>
          <p:spPr>
            <a:xfrm>
              <a:off x="7218139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9" name="pt3909"/>
            <p:cNvSpPr/>
            <p:nvPr/>
          </p:nvSpPr>
          <p:spPr>
            <a:xfrm>
              <a:off x="5866664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0" name="pt3910"/>
            <p:cNvSpPr/>
            <p:nvPr/>
          </p:nvSpPr>
          <p:spPr>
            <a:xfrm>
              <a:off x="6567429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1" name="pt3911"/>
            <p:cNvSpPr/>
            <p:nvPr/>
          </p:nvSpPr>
          <p:spPr>
            <a:xfrm>
              <a:off x="5916719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2" name="pt3912"/>
            <p:cNvSpPr/>
            <p:nvPr/>
          </p:nvSpPr>
          <p:spPr>
            <a:xfrm>
              <a:off x="7218139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3" name="pt3913"/>
            <p:cNvSpPr/>
            <p:nvPr/>
          </p:nvSpPr>
          <p:spPr>
            <a:xfrm>
              <a:off x="5966773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4" name="pt3914"/>
            <p:cNvSpPr/>
            <p:nvPr/>
          </p:nvSpPr>
          <p:spPr>
            <a:xfrm>
              <a:off x="6066882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5" name="pt3915"/>
            <p:cNvSpPr/>
            <p:nvPr/>
          </p:nvSpPr>
          <p:spPr>
            <a:xfrm>
              <a:off x="6617484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6" name="pt3916"/>
            <p:cNvSpPr/>
            <p:nvPr/>
          </p:nvSpPr>
          <p:spPr>
            <a:xfrm>
              <a:off x="6467320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7" name="pt3917"/>
            <p:cNvSpPr/>
            <p:nvPr/>
          </p:nvSpPr>
          <p:spPr>
            <a:xfrm>
              <a:off x="6217046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8" name="pt3918"/>
            <p:cNvSpPr/>
            <p:nvPr/>
          </p:nvSpPr>
          <p:spPr>
            <a:xfrm>
              <a:off x="6016828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9" name="pt3919"/>
            <p:cNvSpPr/>
            <p:nvPr/>
          </p:nvSpPr>
          <p:spPr>
            <a:xfrm>
              <a:off x="7017921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0" name="pt3920"/>
            <p:cNvSpPr/>
            <p:nvPr/>
          </p:nvSpPr>
          <p:spPr>
            <a:xfrm>
              <a:off x="6817702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1" name="pt3921"/>
            <p:cNvSpPr/>
            <p:nvPr/>
          </p:nvSpPr>
          <p:spPr>
            <a:xfrm>
              <a:off x="6116937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2" name="pt3922"/>
            <p:cNvSpPr/>
            <p:nvPr/>
          </p:nvSpPr>
          <p:spPr>
            <a:xfrm>
              <a:off x="6717593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3" name="pt3923"/>
            <p:cNvSpPr/>
            <p:nvPr/>
          </p:nvSpPr>
          <p:spPr>
            <a:xfrm>
              <a:off x="6717593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4" name="pt3924"/>
            <p:cNvSpPr/>
            <p:nvPr/>
          </p:nvSpPr>
          <p:spPr>
            <a:xfrm>
              <a:off x="5966773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5" name="pt3925"/>
            <p:cNvSpPr/>
            <p:nvPr/>
          </p:nvSpPr>
          <p:spPr>
            <a:xfrm>
              <a:off x="7017921" y="3808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6" name="pt3926"/>
            <p:cNvSpPr/>
            <p:nvPr/>
          </p:nvSpPr>
          <p:spPr>
            <a:xfrm>
              <a:off x="6767647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7" name="pt3927"/>
            <p:cNvSpPr/>
            <p:nvPr/>
          </p:nvSpPr>
          <p:spPr>
            <a:xfrm>
              <a:off x="6967866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8" name="pt3928"/>
            <p:cNvSpPr/>
            <p:nvPr/>
          </p:nvSpPr>
          <p:spPr>
            <a:xfrm>
              <a:off x="6917811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9" name="pt3929"/>
            <p:cNvSpPr/>
            <p:nvPr/>
          </p:nvSpPr>
          <p:spPr>
            <a:xfrm>
              <a:off x="566644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0" name="pt3930"/>
            <p:cNvSpPr/>
            <p:nvPr/>
          </p:nvSpPr>
          <p:spPr>
            <a:xfrm>
              <a:off x="5866664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1" name="pt3931"/>
            <p:cNvSpPr/>
            <p:nvPr/>
          </p:nvSpPr>
          <p:spPr>
            <a:xfrm>
              <a:off x="5916719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2" name="pt3932"/>
            <p:cNvSpPr/>
            <p:nvPr/>
          </p:nvSpPr>
          <p:spPr>
            <a:xfrm>
              <a:off x="5666445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3" name="pt3933"/>
            <p:cNvSpPr/>
            <p:nvPr/>
          </p:nvSpPr>
          <p:spPr>
            <a:xfrm>
              <a:off x="5666445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4" name="pt3934"/>
            <p:cNvSpPr/>
            <p:nvPr/>
          </p:nvSpPr>
          <p:spPr>
            <a:xfrm>
              <a:off x="656742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5" name="pt3935"/>
            <p:cNvSpPr/>
            <p:nvPr/>
          </p:nvSpPr>
          <p:spPr>
            <a:xfrm>
              <a:off x="596677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6" name="pt3936"/>
            <p:cNvSpPr/>
            <p:nvPr/>
          </p:nvSpPr>
          <p:spPr>
            <a:xfrm>
              <a:off x="5866664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7" name="pt3937"/>
            <p:cNvSpPr/>
            <p:nvPr/>
          </p:nvSpPr>
          <p:spPr>
            <a:xfrm>
              <a:off x="5966773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8" name="pt3938"/>
            <p:cNvSpPr/>
            <p:nvPr/>
          </p:nvSpPr>
          <p:spPr>
            <a:xfrm>
              <a:off x="6367210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9" name="pt3939"/>
            <p:cNvSpPr/>
            <p:nvPr/>
          </p:nvSpPr>
          <p:spPr>
            <a:xfrm>
              <a:off x="5766555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0" name="pt3940"/>
            <p:cNvSpPr/>
            <p:nvPr/>
          </p:nvSpPr>
          <p:spPr>
            <a:xfrm>
              <a:off x="5666445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1" name="pt3941"/>
            <p:cNvSpPr/>
            <p:nvPr/>
          </p:nvSpPr>
          <p:spPr>
            <a:xfrm>
              <a:off x="5716500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2" name="pt3942"/>
            <p:cNvSpPr/>
            <p:nvPr/>
          </p:nvSpPr>
          <p:spPr>
            <a:xfrm>
              <a:off x="706797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3" name="pt3943"/>
            <p:cNvSpPr/>
            <p:nvPr/>
          </p:nvSpPr>
          <p:spPr>
            <a:xfrm>
              <a:off x="5966773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4" name="pt3944"/>
            <p:cNvSpPr/>
            <p:nvPr/>
          </p:nvSpPr>
          <p:spPr>
            <a:xfrm>
              <a:off x="5966773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5" name="pt3945"/>
            <p:cNvSpPr/>
            <p:nvPr/>
          </p:nvSpPr>
          <p:spPr>
            <a:xfrm>
              <a:off x="7017921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6" name="pt3946"/>
            <p:cNvSpPr/>
            <p:nvPr/>
          </p:nvSpPr>
          <p:spPr>
            <a:xfrm>
              <a:off x="6717593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7" name="pt3947"/>
            <p:cNvSpPr/>
            <p:nvPr/>
          </p:nvSpPr>
          <p:spPr>
            <a:xfrm>
              <a:off x="5766555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8" name="pt3948"/>
            <p:cNvSpPr/>
            <p:nvPr/>
          </p:nvSpPr>
          <p:spPr>
            <a:xfrm>
              <a:off x="6016828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9" name="pt3949"/>
            <p:cNvSpPr/>
            <p:nvPr/>
          </p:nvSpPr>
          <p:spPr>
            <a:xfrm>
              <a:off x="6867757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0" name="pt3950"/>
            <p:cNvSpPr/>
            <p:nvPr/>
          </p:nvSpPr>
          <p:spPr>
            <a:xfrm>
              <a:off x="5766555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1" name="pt3951"/>
            <p:cNvSpPr/>
            <p:nvPr/>
          </p:nvSpPr>
          <p:spPr>
            <a:xfrm>
              <a:off x="5165899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2" name="pt3952"/>
            <p:cNvSpPr/>
            <p:nvPr/>
          </p:nvSpPr>
          <p:spPr>
            <a:xfrm>
              <a:off x="6767647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3" name="pt3953"/>
            <p:cNvSpPr/>
            <p:nvPr/>
          </p:nvSpPr>
          <p:spPr>
            <a:xfrm>
              <a:off x="5466227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4" name="pt3954"/>
            <p:cNvSpPr/>
            <p:nvPr/>
          </p:nvSpPr>
          <p:spPr>
            <a:xfrm>
              <a:off x="6367210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5" name="pt3955"/>
            <p:cNvSpPr/>
            <p:nvPr/>
          </p:nvSpPr>
          <p:spPr>
            <a:xfrm>
              <a:off x="5716500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6" name="pt3956"/>
            <p:cNvSpPr/>
            <p:nvPr/>
          </p:nvSpPr>
          <p:spPr>
            <a:xfrm>
              <a:off x="556633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7" name="pt3957"/>
            <p:cNvSpPr/>
            <p:nvPr/>
          </p:nvSpPr>
          <p:spPr>
            <a:xfrm>
              <a:off x="6517374" y="4400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8" name="pt3958"/>
            <p:cNvSpPr/>
            <p:nvPr/>
          </p:nvSpPr>
          <p:spPr>
            <a:xfrm>
              <a:off x="6767647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9" name="pt3959"/>
            <p:cNvSpPr/>
            <p:nvPr/>
          </p:nvSpPr>
          <p:spPr>
            <a:xfrm>
              <a:off x="6217046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0" name="pt3960"/>
            <p:cNvSpPr/>
            <p:nvPr/>
          </p:nvSpPr>
          <p:spPr>
            <a:xfrm>
              <a:off x="6817702" y="40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1" name="pt3961"/>
            <p:cNvSpPr/>
            <p:nvPr/>
          </p:nvSpPr>
          <p:spPr>
            <a:xfrm>
              <a:off x="536611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2" name="pt3962"/>
            <p:cNvSpPr/>
            <p:nvPr/>
          </p:nvSpPr>
          <p:spPr>
            <a:xfrm>
              <a:off x="651737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3" name="pt3963"/>
            <p:cNvSpPr/>
            <p:nvPr/>
          </p:nvSpPr>
          <p:spPr>
            <a:xfrm>
              <a:off x="5666445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4" name="pt3964"/>
            <p:cNvSpPr/>
            <p:nvPr/>
          </p:nvSpPr>
          <p:spPr>
            <a:xfrm>
              <a:off x="7368303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5" name="pt3965"/>
            <p:cNvSpPr/>
            <p:nvPr/>
          </p:nvSpPr>
          <p:spPr>
            <a:xfrm>
              <a:off x="611693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6" name="pt3966"/>
            <p:cNvSpPr/>
            <p:nvPr/>
          </p:nvSpPr>
          <p:spPr>
            <a:xfrm>
              <a:off x="6617484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7" name="pt3967"/>
            <p:cNvSpPr/>
            <p:nvPr/>
          </p:nvSpPr>
          <p:spPr>
            <a:xfrm>
              <a:off x="6717593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8" name="pt3968"/>
            <p:cNvSpPr/>
            <p:nvPr/>
          </p:nvSpPr>
          <p:spPr>
            <a:xfrm>
              <a:off x="7118030" y="3368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9" name="pt3969"/>
            <p:cNvSpPr/>
            <p:nvPr/>
          </p:nvSpPr>
          <p:spPr>
            <a:xfrm>
              <a:off x="676764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0" name="pt3970"/>
            <p:cNvSpPr/>
            <p:nvPr/>
          </p:nvSpPr>
          <p:spPr>
            <a:xfrm>
              <a:off x="5566336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1" name="pt3971"/>
            <p:cNvSpPr/>
            <p:nvPr/>
          </p:nvSpPr>
          <p:spPr>
            <a:xfrm>
              <a:off x="5466227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2" name="pt3972"/>
            <p:cNvSpPr/>
            <p:nvPr/>
          </p:nvSpPr>
          <p:spPr>
            <a:xfrm>
              <a:off x="5916719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3" name="pt3973"/>
            <p:cNvSpPr/>
            <p:nvPr/>
          </p:nvSpPr>
          <p:spPr>
            <a:xfrm>
              <a:off x="6267101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4" name="pt3974"/>
            <p:cNvSpPr/>
            <p:nvPr/>
          </p:nvSpPr>
          <p:spPr>
            <a:xfrm>
              <a:off x="6116937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5" name="pt3975"/>
            <p:cNvSpPr/>
            <p:nvPr/>
          </p:nvSpPr>
          <p:spPr>
            <a:xfrm>
              <a:off x="571650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6" name="pt3976"/>
            <p:cNvSpPr/>
            <p:nvPr/>
          </p:nvSpPr>
          <p:spPr>
            <a:xfrm>
              <a:off x="6867757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7" name="pt3977"/>
            <p:cNvSpPr/>
            <p:nvPr/>
          </p:nvSpPr>
          <p:spPr>
            <a:xfrm>
              <a:off x="5966773" y="35640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8" name="pt3978"/>
            <p:cNvSpPr/>
            <p:nvPr/>
          </p:nvSpPr>
          <p:spPr>
            <a:xfrm>
              <a:off x="5616391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9" name="pt3979"/>
            <p:cNvSpPr/>
            <p:nvPr/>
          </p:nvSpPr>
          <p:spPr>
            <a:xfrm>
              <a:off x="6717593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0" name="pt3980"/>
            <p:cNvSpPr/>
            <p:nvPr/>
          </p:nvSpPr>
          <p:spPr>
            <a:xfrm>
              <a:off x="6166992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1" name="pt3981"/>
            <p:cNvSpPr/>
            <p:nvPr/>
          </p:nvSpPr>
          <p:spPr>
            <a:xfrm>
              <a:off x="611693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2" name="pt3982"/>
            <p:cNvSpPr/>
            <p:nvPr/>
          </p:nvSpPr>
          <p:spPr>
            <a:xfrm>
              <a:off x="671759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3" name="pt3983"/>
            <p:cNvSpPr/>
            <p:nvPr/>
          </p:nvSpPr>
          <p:spPr>
            <a:xfrm>
              <a:off x="6567429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4" name="pt3984"/>
            <p:cNvSpPr/>
            <p:nvPr/>
          </p:nvSpPr>
          <p:spPr>
            <a:xfrm>
              <a:off x="5966773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5" name="pt3985"/>
            <p:cNvSpPr/>
            <p:nvPr/>
          </p:nvSpPr>
          <p:spPr>
            <a:xfrm>
              <a:off x="5666445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6" name="pt3986"/>
            <p:cNvSpPr/>
            <p:nvPr/>
          </p:nvSpPr>
          <p:spPr>
            <a:xfrm>
              <a:off x="591671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7" name="pt3987"/>
            <p:cNvSpPr/>
            <p:nvPr/>
          </p:nvSpPr>
          <p:spPr>
            <a:xfrm>
              <a:off x="5215954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8" name="pt3988"/>
            <p:cNvSpPr/>
            <p:nvPr/>
          </p:nvSpPr>
          <p:spPr>
            <a:xfrm>
              <a:off x="5766555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9" name="pt3989"/>
            <p:cNvSpPr/>
            <p:nvPr/>
          </p:nvSpPr>
          <p:spPr>
            <a:xfrm>
              <a:off x="5866664" y="3653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0" name="pt3990"/>
            <p:cNvSpPr/>
            <p:nvPr/>
          </p:nvSpPr>
          <p:spPr>
            <a:xfrm>
              <a:off x="6717593" y="37249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1" name="pt3991"/>
            <p:cNvSpPr/>
            <p:nvPr/>
          </p:nvSpPr>
          <p:spPr>
            <a:xfrm>
              <a:off x="5566336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2" name="pt3992"/>
            <p:cNvSpPr/>
            <p:nvPr/>
          </p:nvSpPr>
          <p:spPr>
            <a:xfrm>
              <a:off x="6417265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3" name="pt3993"/>
            <p:cNvSpPr/>
            <p:nvPr/>
          </p:nvSpPr>
          <p:spPr>
            <a:xfrm>
              <a:off x="6066882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4" name="pt3994"/>
            <p:cNvSpPr/>
            <p:nvPr/>
          </p:nvSpPr>
          <p:spPr>
            <a:xfrm>
              <a:off x="6417265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5" name="pt3995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6" name="pt3996"/>
            <p:cNvSpPr/>
            <p:nvPr/>
          </p:nvSpPr>
          <p:spPr>
            <a:xfrm>
              <a:off x="6617484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7" name="pt3997"/>
            <p:cNvSpPr/>
            <p:nvPr/>
          </p:nvSpPr>
          <p:spPr>
            <a:xfrm>
              <a:off x="691781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8" name="pt3998"/>
            <p:cNvSpPr/>
            <p:nvPr/>
          </p:nvSpPr>
          <p:spPr>
            <a:xfrm>
              <a:off x="5916719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9" name="pt3999"/>
            <p:cNvSpPr/>
            <p:nvPr/>
          </p:nvSpPr>
          <p:spPr>
            <a:xfrm>
              <a:off x="5516281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0" name="pt4000"/>
            <p:cNvSpPr/>
            <p:nvPr/>
          </p:nvSpPr>
          <p:spPr>
            <a:xfrm>
              <a:off x="6367210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1" name="pt4001"/>
            <p:cNvSpPr/>
            <p:nvPr/>
          </p:nvSpPr>
          <p:spPr>
            <a:xfrm>
              <a:off x="6417265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2" name="pt4002"/>
            <p:cNvSpPr/>
            <p:nvPr/>
          </p:nvSpPr>
          <p:spPr>
            <a:xfrm>
              <a:off x="6417265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3" name="pt4003"/>
            <p:cNvSpPr/>
            <p:nvPr/>
          </p:nvSpPr>
          <p:spPr>
            <a:xfrm>
              <a:off x="5916719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4" name="pt4004"/>
            <p:cNvSpPr/>
            <p:nvPr/>
          </p:nvSpPr>
          <p:spPr>
            <a:xfrm>
              <a:off x="7368303" y="3507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5" name="pt4005"/>
            <p:cNvSpPr/>
            <p:nvPr/>
          </p:nvSpPr>
          <p:spPr>
            <a:xfrm>
              <a:off x="6617484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6" name="pt4006"/>
            <p:cNvSpPr/>
            <p:nvPr/>
          </p:nvSpPr>
          <p:spPr>
            <a:xfrm>
              <a:off x="7218139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7" name="pt4007"/>
            <p:cNvSpPr/>
            <p:nvPr/>
          </p:nvSpPr>
          <p:spPr>
            <a:xfrm>
              <a:off x="6517374" y="39860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8" name="pt4008"/>
            <p:cNvSpPr/>
            <p:nvPr/>
          </p:nvSpPr>
          <p:spPr>
            <a:xfrm>
              <a:off x="5766555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9" name="pt4009"/>
            <p:cNvSpPr/>
            <p:nvPr/>
          </p:nvSpPr>
          <p:spPr>
            <a:xfrm>
              <a:off x="6567429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0" name="pt4010"/>
            <p:cNvSpPr/>
            <p:nvPr/>
          </p:nvSpPr>
          <p:spPr>
            <a:xfrm>
              <a:off x="6967866" y="3104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1" name="pt4011"/>
            <p:cNvSpPr/>
            <p:nvPr/>
          </p:nvSpPr>
          <p:spPr>
            <a:xfrm>
              <a:off x="5766555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2" name="pt4012"/>
            <p:cNvSpPr/>
            <p:nvPr/>
          </p:nvSpPr>
          <p:spPr>
            <a:xfrm>
              <a:off x="576655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3" name="pt4013"/>
            <p:cNvSpPr/>
            <p:nvPr/>
          </p:nvSpPr>
          <p:spPr>
            <a:xfrm>
              <a:off x="516589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4" name="pt4014"/>
            <p:cNvSpPr/>
            <p:nvPr/>
          </p:nvSpPr>
          <p:spPr>
            <a:xfrm>
              <a:off x="586666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5" name="pt4015"/>
            <p:cNvSpPr/>
            <p:nvPr/>
          </p:nvSpPr>
          <p:spPr>
            <a:xfrm>
              <a:off x="5466227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6" name="pt4016"/>
            <p:cNvSpPr/>
            <p:nvPr/>
          </p:nvSpPr>
          <p:spPr>
            <a:xfrm>
              <a:off x="676764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7" name="pt4017"/>
            <p:cNvSpPr/>
            <p:nvPr/>
          </p:nvSpPr>
          <p:spPr>
            <a:xfrm>
              <a:off x="5516281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8" name="pt4018"/>
            <p:cNvSpPr/>
            <p:nvPr/>
          </p:nvSpPr>
          <p:spPr>
            <a:xfrm>
              <a:off x="5266008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9" name="pt4019"/>
            <p:cNvSpPr/>
            <p:nvPr/>
          </p:nvSpPr>
          <p:spPr>
            <a:xfrm>
              <a:off x="6967866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0" name="pt4020"/>
            <p:cNvSpPr/>
            <p:nvPr/>
          </p:nvSpPr>
          <p:spPr>
            <a:xfrm>
              <a:off x="591671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1" name="pt4021"/>
            <p:cNvSpPr/>
            <p:nvPr/>
          </p:nvSpPr>
          <p:spPr>
            <a:xfrm>
              <a:off x="546622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2" name="pt4022"/>
            <p:cNvSpPr/>
            <p:nvPr/>
          </p:nvSpPr>
          <p:spPr>
            <a:xfrm>
              <a:off x="5966773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3" name="pt4023"/>
            <p:cNvSpPr/>
            <p:nvPr/>
          </p:nvSpPr>
          <p:spPr>
            <a:xfrm>
              <a:off x="5616391" y="32099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4" name="pt4024"/>
            <p:cNvSpPr/>
            <p:nvPr/>
          </p:nvSpPr>
          <p:spPr>
            <a:xfrm>
              <a:off x="596677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5" name="pt4025"/>
            <p:cNvSpPr/>
            <p:nvPr/>
          </p:nvSpPr>
          <p:spPr>
            <a:xfrm>
              <a:off x="6066882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6" name="pt4026"/>
            <p:cNvSpPr/>
            <p:nvPr/>
          </p:nvSpPr>
          <p:spPr>
            <a:xfrm>
              <a:off x="656742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7" name="pt4027"/>
            <p:cNvSpPr/>
            <p:nvPr/>
          </p:nvSpPr>
          <p:spPr>
            <a:xfrm>
              <a:off x="541617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8" name="pt4028"/>
            <p:cNvSpPr/>
            <p:nvPr/>
          </p:nvSpPr>
          <p:spPr>
            <a:xfrm>
              <a:off x="5816609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9" name="pt4029"/>
            <p:cNvSpPr/>
            <p:nvPr/>
          </p:nvSpPr>
          <p:spPr>
            <a:xfrm>
              <a:off x="6116937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0" name="pt4030"/>
            <p:cNvSpPr/>
            <p:nvPr/>
          </p:nvSpPr>
          <p:spPr>
            <a:xfrm>
              <a:off x="6517374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1" name="pt4031"/>
            <p:cNvSpPr/>
            <p:nvPr/>
          </p:nvSpPr>
          <p:spPr>
            <a:xfrm>
              <a:off x="5366118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2" name="pt4032"/>
            <p:cNvSpPr/>
            <p:nvPr/>
          </p:nvSpPr>
          <p:spPr>
            <a:xfrm>
              <a:off x="6717593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3" name="pt4033"/>
            <p:cNvSpPr/>
            <p:nvPr/>
          </p:nvSpPr>
          <p:spPr>
            <a:xfrm>
              <a:off x="6967866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4" name="pt4034"/>
            <p:cNvSpPr/>
            <p:nvPr/>
          </p:nvSpPr>
          <p:spPr>
            <a:xfrm>
              <a:off x="5866664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5" name="pt4035"/>
            <p:cNvSpPr/>
            <p:nvPr/>
          </p:nvSpPr>
          <p:spPr>
            <a:xfrm>
              <a:off x="5816609" y="3129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6" name="pt4036"/>
            <p:cNvSpPr/>
            <p:nvPr/>
          </p:nvSpPr>
          <p:spPr>
            <a:xfrm>
              <a:off x="6667538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7" name="pt4037"/>
            <p:cNvSpPr/>
            <p:nvPr/>
          </p:nvSpPr>
          <p:spPr>
            <a:xfrm>
              <a:off x="6016828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8" name="pt4038"/>
            <p:cNvSpPr/>
            <p:nvPr/>
          </p:nvSpPr>
          <p:spPr>
            <a:xfrm>
              <a:off x="6867757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9" name="pt4039"/>
            <p:cNvSpPr/>
            <p:nvPr/>
          </p:nvSpPr>
          <p:spPr>
            <a:xfrm>
              <a:off x="706797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0" name="pt4040"/>
            <p:cNvSpPr/>
            <p:nvPr/>
          </p:nvSpPr>
          <p:spPr>
            <a:xfrm>
              <a:off x="6417265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1" name="pt4041"/>
            <p:cNvSpPr/>
            <p:nvPr/>
          </p:nvSpPr>
          <p:spPr>
            <a:xfrm>
              <a:off x="6317156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2" name="pt4042"/>
            <p:cNvSpPr/>
            <p:nvPr/>
          </p:nvSpPr>
          <p:spPr>
            <a:xfrm>
              <a:off x="6767647" y="3686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3" name="pt4043"/>
            <p:cNvSpPr/>
            <p:nvPr/>
          </p:nvSpPr>
          <p:spPr>
            <a:xfrm>
              <a:off x="5716500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4" name="pt4044"/>
            <p:cNvSpPr/>
            <p:nvPr/>
          </p:nvSpPr>
          <p:spPr>
            <a:xfrm>
              <a:off x="6217046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5" name="pt4045"/>
            <p:cNvSpPr/>
            <p:nvPr/>
          </p:nvSpPr>
          <p:spPr>
            <a:xfrm>
              <a:off x="631715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6" name="pt4046"/>
            <p:cNvSpPr/>
            <p:nvPr/>
          </p:nvSpPr>
          <p:spPr>
            <a:xfrm>
              <a:off x="6317156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7" name="pt4047"/>
            <p:cNvSpPr/>
            <p:nvPr/>
          </p:nvSpPr>
          <p:spPr>
            <a:xfrm>
              <a:off x="6217046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8" name="pt4048"/>
            <p:cNvSpPr/>
            <p:nvPr/>
          </p:nvSpPr>
          <p:spPr>
            <a:xfrm>
              <a:off x="7818795" y="24548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9" name="pt4049"/>
            <p:cNvSpPr/>
            <p:nvPr/>
          </p:nvSpPr>
          <p:spPr>
            <a:xfrm>
              <a:off x="5816609" y="3186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0" name="pt4050"/>
            <p:cNvSpPr/>
            <p:nvPr/>
          </p:nvSpPr>
          <p:spPr>
            <a:xfrm>
              <a:off x="5816609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1" name="pt4051"/>
            <p:cNvSpPr/>
            <p:nvPr/>
          </p:nvSpPr>
          <p:spPr>
            <a:xfrm>
              <a:off x="5316063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2" name="pt4052"/>
            <p:cNvSpPr/>
            <p:nvPr/>
          </p:nvSpPr>
          <p:spPr>
            <a:xfrm>
              <a:off x="5766555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3" name="pt4053"/>
            <p:cNvSpPr/>
            <p:nvPr/>
          </p:nvSpPr>
          <p:spPr>
            <a:xfrm>
              <a:off x="7518467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4" name="pt4054"/>
            <p:cNvSpPr/>
            <p:nvPr/>
          </p:nvSpPr>
          <p:spPr>
            <a:xfrm>
              <a:off x="6717593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5" name="pt4055"/>
            <p:cNvSpPr/>
            <p:nvPr/>
          </p:nvSpPr>
          <p:spPr>
            <a:xfrm>
              <a:off x="6667538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6" name="pt4056"/>
            <p:cNvSpPr/>
            <p:nvPr/>
          </p:nvSpPr>
          <p:spPr>
            <a:xfrm>
              <a:off x="6417265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7" name="pt4057"/>
            <p:cNvSpPr/>
            <p:nvPr/>
          </p:nvSpPr>
          <p:spPr>
            <a:xfrm>
              <a:off x="6567429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8" name="pt4058"/>
            <p:cNvSpPr/>
            <p:nvPr/>
          </p:nvSpPr>
          <p:spPr>
            <a:xfrm>
              <a:off x="5266008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9" name="pt4059"/>
            <p:cNvSpPr/>
            <p:nvPr/>
          </p:nvSpPr>
          <p:spPr>
            <a:xfrm>
              <a:off x="7017921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0" name="pt4060"/>
            <p:cNvSpPr/>
            <p:nvPr/>
          </p:nvSpPr>
          <p:spPr>
            <a:xfrm>
              <a:off x="5866664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1" name="pt4061"/>
            <p:cNvSpPr/>
            <p:nvPr/>
          </p:nvSpPr>
          <p:spPr>
            <a:xfrm>
              <a:off x="5966773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2" name="pt4062"/>
            <p:cNvSpPr/>
            <p:nvPr/>
          </p:nvSpPr>
          <p:spPr>
            <a:xfrm>
              <a:off x="5816609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3" name="pt4063"/>
            <p:cNvSpPr/>
            <p:nvPr/>
          </p:nvSpPr>
          <p:spPr>
            <a:xfrm>
              <a:off x="6367210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4" name="pt4064"/>
            <p:cNvSpPr/>
            <p:nvPr/>
          </p:nvSpPr>
          <p:spPr>
            <a:xfrm>
              <a:off x="6066882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5" name="pt4065"/>
            <p:cNvSpPr/>
            <p:nvPr/>
          </p:nvSpPr>
          <p:spPr>
            <a:xfrm>
              <a:off x="5215954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6" name="pt4066"/>
            <p:cNvSpPr/>
            <p:nvPr/>
          </p:nvSpPr>
          <p:spPr>
            <a:xfrm>
              <a:off x="5716500" y="2439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7" name="pt4067"/>
            <p:cNvSpPr/>
            <p:nvPr/>
          </p:nvSpPr>
          <p:spPr>
            <a:xfrm>
              <a:off x="5516281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8" name="pt4068"/>
            <p:cNvSpPr/>
            <p:nvPr/>
          </p:nvSpPr>
          <p:spPr>
            <a:xfrm>
              <a:off x="7518467" y="2627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9" name="pt4069"/>
            <p:cNvSpPr/>
            <p:nvPr/>
          </p:nvSpPr>
          <p:spPr>
            <a:xfrm>
              <a:off x="5516281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0" name="pt4070"/>
            <p:cNvSpPr/>
            <p:nvPr/>
          </p:nvSpPr>
          <p:spPr>
            <a:xfrm>
              <a:off x="5416172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1" name="pt4071"/>
            <p:cNvSpPr/>
            <p:nvPr/>
          </p:nvSpPr>
          <p:spPr>
            <a:xfrm>
              <a:off x="5566336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2" name="pt4072"/>
            <p:cNvSpPr/>
            <p:nvPr/>
          </p:nvSpPr>
          <p:spPr>
            <a:xfrm>
              <a:off x="706797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3" name="pt4073"/>
            <p:cNvSpPr/>
            <p:nvPr/>
          </p:nvSpPr>
          <p:spPr>
            <a:xfrm>
              <a:off x="5616391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4" name="pt4074"/>
            <p:cNvSpPr/>
            <p:nvPr/>
          </p:nvSpPr>
          <p:spPr>
            <a:xfrm>
              <a:off x="646732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5" name="pt4075"/>
            <p:cNvSpPr/>
            <p:nvPr/>
          </p:nvSpPr>
          <p:spPr>
            <a:xfrm>
              <a:off x="591671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6" name="pt4076"/>
            <p:cNvSpPr/>
            <p:nvPr/>
          </p:nvSpPr>
          <p:spPr>
            <a:xfrm>
              <a:off x="6016828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7" name="pt4077"/>
            <p:cNvSpPr/>
            <p:nvPr/>
          </p:nvSpPr>
          <p:spPr>
            <a:xfrm>
              <a:off x="6817702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8" name="pt4078"/>
            <p:cNvSpPr/>
            <p:nvPr/>
          </p:nvSpPr>
          <p:spPr>
            <a:xfrm>
              <a:off x="581660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9" name="pt4079"/>
            <p:cNvSpPr/>
            <p:nvPr/>
          </p:nvSpPr>
          <p:spPr>
            <a:xfrm>
              <a:off x="681770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0" name="pt4080"/>
            <p:cNvSpPr/>
            <p:nvPr/>
          </p:nvSpPr>
          <p:spPr>
            <a:xfrm>
              <a:off x="551628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1" name="pt4081"/>
            <p:cNvSpPr/>
            <p:nvPr/>
          </p:nvSpPr>
          <p:spPr>
            <a:xfrm>
              <a:off x="5666445" y="5305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2" name="pt4082"/>
            <p:cNvSpPr/>
            <p:nvPr/>
          </p:nvSpPr>
          <p:spPr>
            <a:xfrm>
              <a:off x="6417265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3" name="pt4083"/>
            <p:cNvSpPr/>
            <p:nvPr/>
          </p:nvSpPr>
          <p:spPr>
            <a:xfrm>
              <a:off x="7017921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4" name="pt4084"/>
            <p:cNvSpPr/>
            <p:nvPr/>
          </p:nvSpPr>
          <p:spPr>
            <a:xfrm>
              <a:off x="6166992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5" name="pt4085"/>
            <p:cNvSpPr/>
            <p:nvPr/>
          </p:nvSpPr>
          <p:spPr>
            <a:xfrm>
              <a:off x="6016828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6" name="pt4086"/>
            <p:cNvSpPr/>
            <p:nvPr/>
          </p:nvSpPr>
          <p:spPr>
            <a:xfrm>
              <a:off x="5816609" y="2339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7" name="pt4087"/>
            <p:cNvSpPr/>
            <p:nvPr/>
          </p:nvSpPr>
          <p:spPr>
            <a:xfrm>
              <a:off x="6066882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8" name="pt4088"/>
            <p:cNvSpPr/>
            <p:nvPr/>
          </p:nvSpPr>
          <p:spPr>
            <a:xfrm>
              <a:off x="5766555" y="4390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9" name="pt4089"/>
            <p:cNvSpPr/>
            <p:nvPr/>
          </p:nvSpPr>
          <p:spPr>
            <a:xfrm>
              <a:off x="5666445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0" name="pt4090"/>
            <p:cNvSpPr/>
            <p:nvPr/>
          </p:nvSpPr>
          <p:spPr>
            <a:xfrm>
              <a:off x="6667538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1" name="pt4091"/>
            <p:cNvSpPr/>
            <p:nvPr/>
          </p:nvSpPr>
          <p:spPr>
            <a:xfrm>
              <a:off x="5466227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2" name="pt4092"/>
            <p:cNvSpPr/>
            <p:nvPr/>
          </p:nvSpPr>
          <p:spPr>
            <a:xfrm>
              <a:off x="5916719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3" name="pt4093"/>
            <p:cNvSpPr/>
            <p:nvPr/>
          </p:nvSpPr>
          <p:spPr>
            <a:xfrm>
              <a:off x="6116937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4" name="pt4094"/>
            <p:cNvSpPr/>
            <p:nvPr/>
          </p:nvSpPr>
          <p:spPr>
            <a:xfrm>
              <a:off x="7168085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5" name="pt4095"/>
            <p:cNvSpPr/>
            <p:nvPr/>
          </p:nvSpPr>
          <p:spPr>
            <a:xfrm>
              <a:off x="6567429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6" name="pt4096"/>
            <p:cNvSpPr/>
            <p:nvPr/>
          </p:nvSpPr>
          <p:spPr>
            <a:xfrm>
              <a:off x="5466227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7" name="pt4097"/>
            <p:cNvSpPr/>
            <p:nvPr/>
          </p:nvSpPr>
          <p:spPr>
            <a:xfrm>
              <a:off x="601682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8" name="pt4098"/>
            <p:cNvSpPr/>
            <p:nvPr/>
          </p:nvSpPr>
          <p:spPr>
            <a:xfrm>
              <a:off x="5716500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9" name="pt4099"/>
            <p:cNvSpPr/>
            <p:nvPr/>
          </p:nvSpPr>
          <p:spPr>
            <a:xfrm>
              <a:off x="6617484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0" name="pt4100"/>
            <p:cNvSpPr/>
            <p:nvPr/>
          </p:nvSpPr>
          <p:spPr>
            <a:xfrm>
              <a:off x="6817702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1" name="pt4101"/>
            <p:cNvSpPr/>
            <p:nvPr/>
          </p:nvSpPr>
          <p:spPr>
            <a:xfrm>
              <a:off x="6717593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2" name="pt4102"/>
            <p:cNvSpPr/>
            <p:nvPr/>
          </p:nvSpPr>
          <p:spPr>
            <a:xfrm>
              <a:off x="6717593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3" name="pt4103"/>
            <p:cNvSpPr/>
            <p:nvPr/>
          </p:nvSpPr>
          <p:spPr>
            <a:xfrm>
              <a:off x="7067975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4" name="pt4104"/>
            <p:cNvSpPr/>
            <p:nvPr/>
          </p:nvSpPr>
          <p:spPr>
            <a:xfrm>
              <a:off x="5866664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5" name="pt4105"/>
            <p:cNvSpPr/>
            <p:nvPr/>
          </p:nvSpPr>
          <p:spPr>
            <a:xfrm>
              <a:off x="6367210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6" name="pt4106"/>
            <p:cNvSpPr/>
            <p:nvPr/>
          </p:nvSpPr>
          <p:spPr>
            <a:xfrm>
              <a:off x="6267101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7" name="pt4107"/>
            <p:cNvSpPr/>
            <p:nvPr/>
          </p:nvSpPr>
          <p:spPr>
            <a:xfrm>
              <a:off x="6217046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8" name="pt4108"/>
            <p:cNvSpPr/>
            <p:nvPr/>
          </p:nvSpPr>
          <p:spPr>
            <a:xfrm>
              <a:off x="676764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9" name="pt4109"/>
            <p:cNvSpPr/>
            <p:nvPr/>
          </p:nvSpPr>
          <p:spPr>
            <a:xfrm>
              <a:off x="5916719" y="4058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0" name="pt4110"/>
            <p:cNvSpPr/>
            <p:nvPr/>
          </p:nvSpPr>
          <p:spPr>
            <a:xfrm>
              <a:off x="5816609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1" name="pt4111"/>
            <p:cNvSpPr/>
            <p:nvPr/>
          </p:nvSpPr>
          <p:spPr>
            <a:xfrm>
              <a:off x="5966773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2" name="pt4112"/>
            <p:cNvSpPr/>
            <p:nvPr/>
          </p:nvSpPr>
          <p:spPr>
            <a:xfrm>
              <a:off x="7118030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3" name="pt4113"/>
            <p:cNvSpPr/>
            <p:nvPr/>
          </p:nvSpPr>
          <p:spPr>
            <a:xfrm>
              <a:off x="5966773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4" name="pt4114"/>
            <p:cNvSpPr/>
            <p:nvPr/>
          </p:nvSpPr>
          <p:spPr>
            <a:xfrm>
              <a:off x="571650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5" name="pt4115"/>
            <p:cNvSpPr/>
            <p:nvPr/>
          </p:nvSpPr>
          <p:spPr>
            <a:xfrm>
              <a:off x="6417265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6" name="pt4116"/>
            <p:cNvSpPr/>
            <p:nvPr/>
          </p:nvSpPr>
          <p:spPr>
            <a:xfrm>
              <a:off x="656742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7" name="pt4117"/>
            <p:cNvSpPr/>
            <p:nvPr/>
          </p:nvSpPr>
          <p:spPr>
            <a:xfrm>
              <a:off x="6217046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8" name="pt4118"/>
            <p:cNvSpPr/>
            <p:nvPr/>
          </p:nvSpPr>
          <p:spPr>
            <a:xfrm>
              <a:off x="6367210" y="363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9" name="pt4119"/>
            <p:cNvSpPr/>
            <p:nvPr/>
          </p:nvSpPr>
          <p:spPr>
            <a:xfrm>
              <a:off x="6517374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0" name="pt4120"/>
            <p:cNvSpPr/>
            <p:nvPr/>
          </p:nvSpPr>
          <p:spPr>
            <a:xfrm>
              <a:off x="6267101" y="534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1" name="pt4121"/>
            <p:cNvSpPr/>
            <p:nvPr/>
          </p:nvSpPr>
          <p:spPr>
            <a:xfrm>
              <a:off x="6267101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2" name="pt4122"/>
            <p:cNvSpPr/>
            <p:nvPr/>
          </p:nvSpPr>
          <p:spPr>
            <a:xfrm>
              <a:off x="5516281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3" name="pt4123"/>
            <p:cNvSpPr/>
            <p:nvPr/>
          </p:nvSpPr>
          <p:spPr>
            <a:xfrm>
              <a:off x="5266008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4" name="pt4124"/>
            <p:cNvSpPr/>
            <p:nvPr/>
          </p:nvSpPr>
          <p:spPr>
            <a:xfrm>
              <a:off x="5966773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5" name="pt4125"/>
            <p:cNvSpPr/>
            <p:nvPr/>
          </p:nvSpPr>
          <p:spPr>
            <a:xfrm>
              <a:off x="5366118" y="2886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6" name="pt4126"/>
            <p:cNvSpPr/>
            <p:nvPr/>
          </p:nvSpPr>
          <p:spPr>
            <a:xfrm>
              <a:off x="5666445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7" name="pt4127"/>
            <p:cNvSpPr/>
            <p:nvPr/>
          </p:nvSpPr>
          <p:spPr>
            <a:xfrm>
              <a:off x="646732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8" name="pt4128"/>
            <p:cNvSpPr/>
            <p:nvPr/>
          </p:nvSpPr>
          <p:spPr>
            <a:xfrm>
              <a:off x="6867757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9" name="pt4129"/>
            <p:cNvSpPr/>
            <p:nvPr/>
          </p:nvSpPr>
          <p:spPr>
            <a:xfrm>
              <a:off x="691781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0" name="pt4130"/>
            <p:cNvSpPr/>
            <p:nvPr/>
          </p:nvSpPr>
          <p:spPr>
            <a:xfrm>
              <a:off x="5866664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1" name="pt4131"/>
            <p:cNvSpPr/>
            <p:nvPr/>
          </p:nvSpPr>
          <p:spPr>
            <a:xfrm>
              <a:off x="6767647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2" name="pt4132"/>
            <p:cNvSpPr/>
            <p:nvPr/>
          </p:nvSpPr>
          <p:spPr>
            <a:xfrm>
              <a:off x="6116937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3" name="pt4133"/>
            <p:cNvSpPr/>
            <p:nvPr/>
          </p:nvSpPr>
          <p:spPr>
            <a:xfrm>
              <a:off x="656742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4" name="pt4134"/>
            <p:cNvSpPr/>
            <p:nvPr/>
          </p:nvSpPr>
          <p:spPr>
            <a:xfrm>
              <a:off x="6717593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5" name="pt4135"/>
            <p:cNvSpPr/>
            <p:nvPr/>
          </p:nvSpPr>
          <p:spPr>
            <a:xfrm>
              <a:off x="586666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6" name="pt4136"/>
            <p:cNvSpPr/>
            <p:nvPr/>
          </p:nvSpPr>
          <p:spPr>
            <a:xfrm>
              <a:off x="5816609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7" name="pt4137"/>
            <p:cNvSpPr/>
            <p:nvPr/>
          </p:nvSpPr>
          <p:spPr>
            <a:xfrm>
              <a:off x="5616391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8" name="pt4138"/>
            <p:cNvSpPr/>
            <p:nvPr/>
          </p:nvSpPr>
          <p:spPr>
            <a:xfrm>
              <a:off x="6016828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9" name="pt4139"/>
            <p:cNvSpPr/>
            <p:nvPr/>
          </p:nvSpPr>
          <p:spPr>
            <a:xfrm>
              <a:off x="516589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0" name="pt4140"/>
            <p:cNvSpPr/>
            <p:nvPr/>
          </p:nvSpPr>
          <p:spPr>
            <a:xfrm>
              <a:off x="656742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1" name="pt4141"/>
            <p:cNvSpPr/>
            <p:nvPr/>
          </p:nvSpPr>
          <p:spPr>
            <a:xfrm>
              <a:off x="6166992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2" name="pt4142"/>
            <p:cNvSpPr/>
            <p:nvPr/>
          </p:nvSpPr>
          <p:spPr>
            <a:xfrm>
              <a:off x="6717593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3" name="pt4143"/>
            <p:cNvSpPr/>
            <p:nvPr/>
          </p:nvSpPr>
          <p:spPr>
            <a:xfrm>
              <a:off x="5466227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4" name="pt4144"/>
            <p:cNvSpPr/>
            <p:nvPr/>
          </p:nvSpPr>
          <p:spPr>
            <a:xfrm>
              <a:off x="5766555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5" name="pt4145"/>
            <p:cNvSpPr/>
            <p:nvPr/>
          </p:nvSpPr>
          <p:spPr>
            <a:xfrm>
              <a:off x="6016828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6" name="pt4146"/>
            <p:cNvSpPr/>
            <p:nvPr/>
          </p:nvSpPr>
          <p:spPr>
            <a:xfrm>
              <a:off x="6016828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7" name="pt4147"/>
            <p:cNvSpPr/>
            <p:nvPr/>
          </p:nvSpPr>
          <p:spPr>
            <a:xfrm>
              <a:off x="7318248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8" name="pt4148"/>
            <p:cNvSpPr/>
            <p:nvPr/>
          </p:nvSpPr>
          <p:spPr>
            <a:xfrm>
              <a:off x="6517374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9" name="pt4149"/>
            <p:cNvSpPr/>
            <p:nvPr/>
          </p:nvSpPr>
          <p:spPr>
            <a:xfrm>
              <a:off x="5466227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0" name="pt4150"/>
            <p:cNvSpPr/>
            <p:nvPr/>
          </p:nvSpPr>
          <p:spPr>
            <a:xfrm>
              <a:off x="5866664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1" name="pt4151"/>
            <p:cNvSpPr/>
            <p:nvPr/>
          </p:nvSpPr>
          <p:spPr>
            <a:xfrm>
              <a:off x="6317156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2" name="pt4152"/>
            <p:cNvSpPr/>
            <p:nvPr/>
          </p:nvSpPr>
          <p:spPr>
            <a:xfrm>
              <a:off x="6267101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3" name="pt4153"/>
            <p:cNvSpPr/>
            <p:nvPr/>
          </p:nvSpPr>
          <p:spPr>
            <a:xfrm>
              <a:off x="581660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4" name="pt4154"/>
            <p:cNvSpPr/>
            <p:nvPr/>
          </p:nvSpPr>
          <p:spPr>
            <a:xfrm>
              <a:off x="5566336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5" name="pt4155"/>
            <p:cNvSpPr/>
            <p:nvPr/>
          </p:nvSpPr>
          <p:spPr>
            <a:xfrm>
              <a:off x="586666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6" name="pt4156"/>
            <p:cNvSpPr/>
            <p:nvPr/>
          </p:nvSpPr>
          <p:spPr>
            <a:xfrm>
              <a:off x="5866664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7" name="pt4157"/>
            <p:cNvSpPr/>
            <p:nvPr/>
          </p:nvSpPr>
          <p:spPr>
            <a:xfrm>
              <a:off x="581660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8" name="pt4158"/>
            <p:cNvSpPr/>
            <p:nvPr/>
          </p:nvSpPr>
          <p:spPr>
            <a:xfrm>
              <a:off x="686775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9" name="pt4159"/>
            <p:cNvSpPr/>
            <p:nvPr/>
          </p:nvSpPr>
          <p:spPr>
            <a:xfrm>
              <a:off x="6817702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0" name="pt4160"/>
            <p:cNvSpPr/>
            <p:nvPr/>
          </p:nvSpPr>
          <p:spPr>
            <a:xfrm>
              <a:off x="7118030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1" name="pt4161"/>
            <p:cNvSpPr/>
            <p:nvPr/>
          </p:nvSpPr>
          <p:spPr>
            <a:xfrm>
              <a:off x="5516281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2" name="pt4162"/>
            <p:cNvSpPr/>
            <p:nvPr/>
          </p:nvSpPr>
          <p:spPr>
            <a:xfrm>
              <a:off x="571650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3" name="pt4163"/>
            <p:cNvSpPr/>
            <p:nvPr/>
          </p:nvSpPr>
          <p:spPr>
            <a:xfrm>
              <a:off x="5566336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4" name="pt4164"/>
            <p:cNvSpPr/>
            <p:nvPr/>
          </p:nvSpPr>
          <p:spPr>
            <a:xfrm>
              <a:off x="6717593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5" name="pt4165"/>
            <p:cNvSpPr/>
            <p:nvPr/>
          </p:nvSpPr>
          <p:spPr>
            <a:xfrm>
              <a:off x="606688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6" name="pt4166"/>
            <p:cNvSpPr/>
            <p:nvPr/>
          </p:nvSpPr>
          <p:spPr>
            <a:xfrm>
              <a:off x="5916719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7" name="pt4167"/>
            <p:cNvSpPr/>
            <p:nvPr/>
          </p:nvSpPr>
          <p:spPr>
            <a:xfrm>
              <a:off x="6517374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8" name="pt4168"/>
            <p:cNvSpPr/>
            <p:nvPr/>
          </p:nvSpPr>
          <p:spPr>
            <a:xfrm>
              <a:off x="6817702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9" name="pt4169"/>
            <p:cNvSpPr/>
            <p:nvPr/>
          </p:nvSpPr>
          <p:spPr>
            <a:xfrm>
              <a:off x="671759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0" name="pt4170"/>
            <p:cNvSpPr/>
            <p:nvPr/>
          </p:nvSpPr>
          <p:spPr>
            <a:xfrm>
              <a:off x="6617484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1" name="pt4171"/>
            <p:cNvSpPr/>
            <p:nvPr/>
          </p:nvSpPr>
          <p:spPr>
            <a:xfrm>
              <a:off x="6317156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2" name="pt4172"/>
            <p:cNvSpPr/>
            <p:nvPr/>
          </p:nvSpPr>
          <p:spPr>
            <a:xfrm>
              <a:off x="6217046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3" name="pt4173"/>
            <p:cNvSpPr/>
            <p:nvPr/>
          </p:nvSpPr>
          <p:spPr>
            <a:xfrm>
              <a:off x="6217046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4" name="pt4174"/>
            <p:cNvSpPr/>
            <p:nvPr/>
          </p:nvSpPr>
          <p:spPr>
            <a:xfrm>
              <a:off x="6917811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5" name="pt4175"/>
            <p:cNvSpPr/>
            <p:nvPr/>
          </p:nvSpPr>
          <p:spPr>
            <a:xfrm>
              <a:off x="6116937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6" name="pt4176"/>
            <p:cNvSpPr/>
            <p:nvPr/>
          </p:nvSpPr>
          <p:spPr>
            <a:xfrm>
              <a:off x="6667538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7" name="pt4177"/>
            <p:cNvSpPr/>
            <p:nvPr/>
          </p:nvSpPr>
          <p:spPr>
            <a:xfrm>
              <a:off x="6517374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8" name="pt4178"/>
            <p:cNvSpPr/>
            <p:nvPr/>
          </p:nvSpPr>
          <p:spPr>
            <a:xfrm>
              <a:off x="6967866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9" name="pt4179"/>
            <p:cNvSpPr/>
            <p:nvPr/>
          </p:nvSpPr>
          <p:spPr>
            <a:xfrm>
              <a:off x="6917811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0" name="pt4180"/>
            <p:cNvSpPr/>
            <p:nvPr/>
          </p:nvSpPr>
          <p:spPr>
            <a:xfrm>
              <a:off x="6917811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1" name="pt4181"/>
            <p:cNvSpPr/>
            <p:nvPr/>
          </p:nvSpPr>
          <p:spPr>
            <a:xfrm>
              <a:off x="6567429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2" name="pt4182"/>
            <p:cNvSpPr/>
            <p:nvPr/>
          </p:nvSpPr>
          <p:spPr>
            <a:xfrm>
              <a:off x="6867757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3" name="pt4183"/>
            <p:cNvSpPr/>
            <p:nvPr/>
          </p:nvSpPr>
          <p:spPr>
            <a:xfrm>
              <a:off x="5966773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4" name="pt4184"/>
            <p:cNvSpPr/>
            <p:nvPr/>
          </p:nvSpPr>
          <p:spPr>
            <a:xfrm>
              <a:off x="5666445" y="439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5" name="pt4185"/>
            <p:cNvSpPr/>
            <p:nvPr/>
          </p:nvSpPr>
          <p:spPr>
            <a:xfrm>
              <a:off x="6617484" y="534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6" name="pt4186"/>
            <p:cNvSpPr/>
            <p:nvPr/>
          </p:nvSpPr>
          <p:spPr>
            <a:xfrm>
              <a:off x="6417265" y="5425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7" name="pt4187"/>
            <p:cNvSpPr/>
            <p:nvPr/>
          </p:nvSpPr>
          <p:spPr>
            <a:xfrm>
              <a:off x="746841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8" name="pt4188"/>
            <p:cNvSpPr/>
            <p:nvPr/>
          </p:nvSpPr>
          <p:spPr>
            <a:xfrm>
              <a:off x="5215954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9" name="pt4189"/>
            <p:cNvSpPr/>
            <p:nvPr/>
          </p:nvSpPr>
          <p:spPr>
            <a:xfrm>
              <a:off x="5666445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0" name="pt4190"/>
            <p:cNvSpPr/>
            <p:nvPr/>
          </p:nvSpPr>
          <p:spPr>
            <a:xfrm>
              <a:off x="5916719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1" name="pt4191"/>
            <p:cNvSpPr/>
            <p:nvPr/>
          </p:nvSpPr>
          <p:spPr>
            <a:xfrm>
              <a:off x="6116937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2" name="pt4192"/>
            <p:cNvSpPr/>
            <p:nvPr/>
          </p:nvSpPr>
          <p:spPr>
            <a:xfrm>
              <a:off x="6617484" y="409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3" name="pt4193"/>
            <p:cNvSpPr/>
            <p:nvPr/>
          </p:nvSpPr>
          <p:spPr>
            <a:xfrm>
              <a:off x="6567429" y="4020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4" name="pt4194"/>
            <p:cNvSpPr/>
            <p:nvPr/>
          </p:nvSpPr>
          <p:spPr>
            <a:xfrm>
              <a:off x="6867757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5" name="pt4195"/>
            <p:cNvSpPr/>
            <p:nvPr/>
          </p:nvSpPr>
          <p:spPr>
            <a:xfrm>
              <a:off x="6217046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6" name="pt4196"/>
            <p:cNvSpPr/>
            <p:nvPr/>
          </p:nvSpPr>
          <p:spPr>
            <a:xfrm>
              <a:off x="5816609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7" name="pt4197"/>
            <p:cNvSpPr/>
            <p:nvPr/>
          </p:nvSpPr>
          <p:spPr>
            <a:xfrm>
              <a:off x="5215954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8" name="pt4198"/>
            <p:cNvSpPr/>
            <p:nvPr/>
          </p:nvSpPr>
          <p:spPr>
            <a:xfrm>
              <a:off x="5366118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9" name="pt4199"/>
            <p:cNvSpPr/>
            <p:nvPr/>
          </p:nvSpPr>
          <p:spPr>
            <a:xfrm>
              <a:off x="5766555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0" name="pt4200"/>
            <p:cNvSpPr/>
            <p:nvPr/>
          </p:nvSpPr>
          <p:spPr>
            <a:xfrm>
              <a:off x="6267101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1" name="pt4201"/>
            <p:cNvSpPr/>
            <p:nvPr/>
          </p:nvSpPr>
          <p:spPr>
            <a:xfrm>
              <a:off x="6267101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2" name="pt4202"/>
            <p:cNvSpPr/>
            <p:nvPr/>
          </p:nvSpPr>
          <p:spPr>
            <a:xfrm>
              <a:off x="6066882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3" name="pt4203"/>
            <p:cNvSpPr/>
            <p:nvPr/>
          </p:nvSpPr>
          <p:spPr>
            <a:xfrm>
              <a:off x="5766555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4" name="pt4204"/>
            <p:cNvSpPr/>
            <p:nvPr/>
          </p:nvSpPr>
          <p:spPr>
            <a:xfrm>
              <a:off x="6367210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5" name="pt4205"/>
            <p:cNvSpPr/>
            <p:nvPr/>
          </p:nvSpPr>
          <p:spPr>
            <a:xfrm>
              <a:off x="6116937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6" name="pt4206"/>
            <p:cNvSpPr/>
            <p:nvPr/>
          </p:nvSpPr>
          <p:spPr>
            <a:xfrm>
              <a:off x="5165899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7" name="pt4207"/>
            <p:cNvSpPr/>
            <p:nvPr/>
          </p:nvSpPr>
          <p:spPr>
            <a:xfrm>
              <a:off x="6467320" y="4077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8" name="pt4208"/>
            <p:cNvSpPr/>
            <p:nvPr/>
          </p:nvSpPr>
          <p:spPr>
            <a:xfrm>
              <a:off x="651737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9" name="pt4209"/>
            <p:cNvSpPr/>
            <p:nvPr/>
          </p:nvSpPr>
          <p:spPr>
            <a:xfrm>
              <a:off x="6066882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0" name="pt4210"/>
            <p:cNvSpPr/>
            <p:nvPr/>
          </p:nvSpPr>
          <p:spPr>
            <a:xfrm>
              <a:off x="6016828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1" name="pt4211"/>
            <p:cNvSpPr/>
            <p:nvPr/>
          </p:nvSpPr>
          <p:spPr>
            <a:xfrm>
              <a:off x="5766555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2" name="pt4212"/>
            <p:cNvSpPr/>
            <p:nvPr/>
          </p:nvSpPr>
          <p:spPr>
            <a:xfrm>
              <a:off x="6467320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3" name="pt4213"/>
            <p:cNvSpPr/>
            <p:nvPr/>
          </p:nvSpPr>
          <p:spPr>
            <a:xfrm>
              <a:off x="686775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4" name="pt4214"/>
            <p:cNvSpPr/>
            <p:nvPr/>
          </p:nvSpPr>
          <p:spPr>
            <a:xfrm>
              <a:off x="5716500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5" name="pt4215"/>
            <p:cNvSpPr/>
            <p:nvPr/>
          </p:nvSpPr>
          <p:spPr>
            <a:xfrm>
              <a:off x="601682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6" name="pt4216"/>
            <p:cNvSpPr/>
            <p:nvPr/>
          </p:nvSpPr>
          <p:spPr>
            <a:xfrm>
              <a:off x="6417265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7" name="pt4217"/>
            <p:cNvSpPr/>
            <p:nvPr/>
          </p:nvSpPr>
          <p:spPr>
            <a:xfrm>
              <a:off x="6667538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8" name="pt4218"/>
            <p:cNvSpPr/>
            <p:nvPr/>
          </p:nvSpPr>
          <p:spPr>
            <a:xfrm>
              <a:off x="5816609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9" name="pt4219"/>
            <p:cNvSpPr/>
            <p:nvPr/>
          </p:nvSpPr>
          <p:spPr>
            <a:xfrm>
              <a:off x="5716500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0" name="pt4220"/>
            <p:cNvSpPr/>
            <p:nvPr/>
          </p:nvSpPr>
          <p:spPr>
            <a:xfrm>
              <a:off x="6467320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1" name="pt4221"/>
            <p:cNvSpPr/>
            <p:nvPr/>
          </p:nvSpPr>
          <p:spPr>
            <a:xfrm>
              <a:off x="666753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2" name="pt4222"/>
            <p:cNvSpPr/>
            <p:nvPr/>
          </p:nvSpPr>
          <p:spPr>
            <a:xfrm>
              <a:off x="6116937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3" name="pt4223"/>
            <p:cNvSpPr/>
            <p:nvPr/>
          </p:nvSpPr>
          <p:spPr>
            <a:xfrm>
              <a:off x="6817702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4" name="pt4224"/>
            <p:cNvSpPr/>
            <p:nvPr/>
          </p:nvSpPr>
          <p:spPr>
            <a:xfrm>
              <a:off x="6217046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5" name="pt4225"/>
            <p:cNvSpPr/>
            <p:nvPr/>
          </p:nvSpPr>
          <p:spPr>
            <a:xfrm>
              <a:off x="5916719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6" name="pt4226"/>
            <p:cNvSpPr/>
            <p:nvPr/>
          </p:nvSpPr>
          <p:spPr>
            <a:xfrm>
              <a:off x="586666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7" name="pt4227"/>
            <p:cNvSpPr/>
            <p:nvPr/>
          </p:nvSpPr>
          <p:spPr>
            <a:xfrm>
              <a:off x="7768740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8" name="pt4228"/>
            <p:cNvSpPr/>
            <p:nvPr/>
          </p:nvSpPr>
          <p:spPr>
            <a:xfrm>
              <a:off x="636721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9" name="pt4229"/>
            <p:cNvSpPr/>
            <p:nvPr/>
          </p:nvSpPr>
          <p:spPr>
            <a:xfrm>
              <a:off x="7168085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0" name="pt4230"/>
            <p:cNvSpPr/>
            <p:nvPr/>
          </p:nvSpPr>
          <p:spPr>
            <a:xfrm>
              <a:off x="571650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1" name="pt4231"/>
            <p:cNvSpPr/>
            <p:nvPr/>
          </p:nvSpPr>
          <p:spPr>
            <a:xfrm>
              <a:off x="6767647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2" name="pt4232"/>
            <p:cNvSpPr/>
            <p:nvPr/>
          </p:nvSpPr>
          <p:spPr>
            <a:xfrm>
              <a:off x="6717593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3" name="pt4233"/>
            <p:cNvSpPr/>
            <p:nvPr/>
          </p:nvSpPr>
          <p:spPr>
            <a:xfrm>
              <a:off x="5666445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4" name="pt4234"/>
            <p:cNvSpPr/>
            <p:nvPr/>
          </p:nvSpPr>
          <p:spPr>
            <a:xfrm>
              <a:off x="6517374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5" name="pt4235"/>
            <p:cNvSpPr/>
            <p:nvPr/>
          </p:nvSpPr>
          <p:spPr>
            <a:xfrm>
              <a:off x="6717593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6" name="pt4236"/>
            <p:cNvSpPr/>
            <p:nvPr/>
          </p:nvSpPr>
          <p:spPr>
            <a:xfrm>
              <a:off x="656742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7" name="pt4237"/>
            <p:cNvSpPr/>
            <p:nvPr/>
          </p:nvSpPr>
          <p:spPr>
            <a:xfrm>
              <a:off x="7067975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8" name="pt4238"/>
            <p:cNvSpPr/>
            <p:nvPr/>
          </p:nvSpPr>
          <p:spPr>
            <a:xfrm>
              <a:off x="5716500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9" name="pt4239"/>
            <p:cNvSpPr/>
            <p:nvPr/>
          </p:nvSpPr>
          <p:spPr>
            <a:xfrm>
              <a:off x="5266008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0" name="pt4240"/>
            <p:cNvSpPr/>
            <p:nvPr/>
          </p:nvSpPr>
          <p:spPr>
            <a:xfrm>
              <a:off x="7067975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1" name="pt4241"/>
            <p:cNvSpPr/>
            <p:nvPr/>
          </p:nvSpPr>
          <p:spPr>
            <a:xfrm>
              <a:off x="6917811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2" name="pt4242"/>
            <p:cNvSpPr/>
            <p:nvPr/>
          </p:nvSpPr>
          <p:spPr>
            <a:xfrm>
              <a:off x="616699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3" name="pt4243"/>
            <p:cNvSpPr/>
            <p:nvPr/>
          </p:nvSpPr>
          <p:spPr>
            <a:xfrm>
              <a:off x="5816609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4" name="pt4244"/>
            <p:cNvSpPr/>
            <p:nvPr/>
          </p:nvSpPr>
          <p:spPr>
            <a:xfrm>
              <a:off x="5165899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5" name="pt4245"/>
            <p:cNvSpPr/>
            <p:nvPr/>
          </p:nvSpPr>
          <p:spPr>
            <a:xfrm>
              <a:off x="6166992" y="4824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6" name="pt4246"/>
            <p:cNvSpPr/>
            <p:nvPr/>
          </p:nvSpPr>
          <p:spPr>
            <a:xfrm>
              <a:off x="661748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7" name="pt4247"/>
            <p:cNvSpPr/>
            <p:nvPr/>
          </p:nvSpPr>
          <p:spPr>
            <a:xfrm>
              <a:off x="5766555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8" name="pt4248"/>
            <p:cNvSpPr/>
            <p:nvPr/>
          </p:nvSpPr>
          <p:spPr>
            <a:xfrm>
              <a:off x="596677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9" name="pt4249"/>
            <p:cNvSpPr/>
            <p:nvPr/>
          </p:nvSpPr>
          <p:spPr>
            <a:xfrm>
              <a:off x="6166992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0" name="pt4250"/>
            <p:cNvSpPr/>
            <p:nvPr/>
          </p:nvSpPr>
          <p:spPr>
            <a:xfrm>
              <a:off x="591671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1" name="pt4251"/>
            <p:cNvSpPr/>
            <p:nvPr/>
          </p:nvSpPr>
          <p:spPr>
            <a:xfrm>
              <a:off x="5716500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2" name="pt4252"/>
            <p:cNvSpPr/>
            <p:nvPr/>
          </p:nvSpPr>
          <p:spPr>
            <a:xfrm>
              <a:off x="5966773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3" name="pt4253"/>
            <p:cNvSpPr/>
            <p:nvPr/>
          </p:nvSpPr>
          <p:spPr>
            <a:xfrm>
              <a:off x="586666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4" name="pt4254"/>
            <p:cNvSpPr/>
            <p:nvPr/>
          </p:nvSpPr>
          <p:spPr>
            <a:xfrm>
              <a:off x="6617484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5" name="pt4255"/>
            <p:cNvSpPr/>
            <p:nvPr/>
          </p:nvSpPr>
          <p:spPr>
            <a:xfrm>
              <a:off x="576655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6" name="pt4256"/>
            <p:cNvSpPr/>
            <p:nvPr/>
          </p:nvSpPr>
          <p:spPr>
            <a:xfrm>
              <a:off x="6567429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7" name="pt4257"/>
            <p:cNvSpPr/>
            <p:nvPr/>
          </p:nvSpPr>
          <p:spPr>
            <a:xfrm>
              <a:off x="5966773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8" name="pt4258"/>
            <p:cNvSpPr/>
            <p:nvPr/>
          </p:nvSpPr>
          <p:spPr>
            <a:xfrm>
              <a:off x="5766555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9" name="pt4259"/>
            <p:cNvSpPr/>
            <p:nvPr/>
          </p:nvSpPr>
          <p:spPr>
            <a:xfrm>
              <a:off x="6166992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0" name="pt4260"/>
            <p:cNvSpPr/>
            <p:nvPr/>
          </p:nvSpPr>
          <p:spPr>
            <a:xfrm>
              <a:off x="7067975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1" name="pt4261"/>
            <p:cNvSpPr/>
            <p:nvPr/>
          </p:nvSpPr>
          <p:spPr>
            <a:xfrm>
              <a:off x="5866664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2" name="pt4262"/>
            <p:cNvSpPr/>
            <p:nvPr/>
          </p:nvSpPr>
          <p:spPr>
            <a:xfrm>
              <a:off x="5616391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3" name="pt4263"/>
            <p:cNvSpPr/>
            <p:nvPr/>
          </p:nvSpPr>
          <p:spPr>
            <a:xfrm>
              <a:off x="5316063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4" name="pt4264"/>
            <p:cNvSpPr/>
            <p:nvPr/>
          </p:nvSpPr>
          <p:spPr>
            <a:xfrm>
              <a:off x="6016828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5" name="pt4265"/>
            <p:cNvSpPr/>
            <p:nvPr/>
          </p:nvSpPr>
          <p:spPr>
            <a:xfrm>
              <a:off x="5816609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6" name="pt4266"/>
            <p:cNvSpPr/>
            <p:nvPr/>
          </p:nvSpPr>
          <p:spPr>
            <a:xfrm>
              <a:off x="6867757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7" name="pt4267"/>
            <p:cNvSpPr/>
            <p:nvPr/>
          </p:nvSpPr>
          <p:spPr>
            <a:xfrm>
              <a:off x="6867757" y="3718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8" name="pt4268"/>
            <p:cNvSpPr/>
            <p:nvPr/>
          </p:nvSpPr>
          <p:spPr>
            <a:xfrm>
              <a:off x="686775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9" name="pt4269"/>
            <p:cNvSpPr/>
            <p:nvPr/>
          </p:nvSpPr>
          <p:spPr>
            <a:xfrm>
              <a:off x="5916719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0" name="pt4270"/>
            <p:cNvSpPr/>
            <p:nvPr/>
          </p:nvSpPr>
          <p:spPr>
            <a:xfrm>
              <a:off x="5716500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1" name="pt4271"/>
            <p:cNvSpPr/>
            <p:nvPr/>
          </p:nvSpPr>
          <p:spPr>
            <a:xfrm>
              <a:off x="5416172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2" name="pt4272"/>
            <p:cNvSpPr/>
            <p:nvPr/>
          </p:nvSpPr>
          <p:spPr>
            <a:xfrm>
              <a:off x="6417265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3" name="pt4273"/>
            <p:cNvSpPr/>
            <p:nvPr/>
          </p:nvSpPr>
          <p:spPr>
            <a:xfrm>
              <a:off x="6367210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4" name="pt4274"/>
            <p:cNvSpPr/>
            <p:nvPr/>
          </p:nvSpPr>
          <p:spPr>
            <a:xfrm>
              <a:off x="5916719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5" name="pt4275"/>
            <p:cNvSpPr/>
            <p:nvPr/>
          </p:nvSpPr>
          <p:spPr>
            <a:xfrm>
              <a:off x="6817702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6" name="pt4276"/>
            <p:cNvSpPr/>
            <p:nvPr/>
          </p:nvSpPr>
          <p:spPr>
            <a:xfrm>
              <a:off x="671759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7" name="pt4277"/>
            <p:cNvSpPr/>
            <p:nvPr/>
          </p:nvSpPr>
          <p:spPr>
            <a:xfrm>
              <a:off x="6917811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8" name="pt4278"/>
            <p:cNvSpPr/>
            <p:nvPr/>
          </p:nvSpPr>
          <p:spPr>
            <a:xfrm>
              <a:off x="636721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9" name="pt4279"/>
            <p:cNvSpPr/>
            <p:nvPr/>
          </p:nvSpPr>
          <p:spPr>
            <a:xfrm>
              <a:off x="6767647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0" name="pt4280"/>
            <p:cNvSpPr/>
            <p:nvPr/>
          </p:nvSpPr>
          <p:spPr>
            <a:xfrm>
              <a:off x="6116937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1" name="pt4281"/>
            <p:cNvSpPr/>
            <p:nvPr/>
          </p:nvSpPr>
          <p:spPr>
            <a:xfrm>
              <a:off x="6967866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2" name="pt4282"/>
            <p:cNvSpPr/>
            <p:nvPr/>
          </p:nvSpPr>
          <p:spPr>
            <a:xfrm>
              <a:off x="7218139" y="404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3" name="pt4283"/>
            <p:cNvSpPr/>
            <p:nvPr/>
          </p:nvSpPr>
          <p:spPr>
            <a:xfrm>
              <a:off x="5566336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4" name="pt4284"/>
            <p:cNvSpPr/>
            <p:nvPr/>
          </p:nvSpPr>
          <p:spPr>
            <a:xfrm>
              <a:off x="596677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5" name="pt4285"/>
            <p:cNvSpPr/>
            <p:nvPr/>
          </p:nvSpPr>
          <p:spPr>
            <a:xfrm>
              <a:off x="5716500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6" name="pt4286"/>
            <p:cNvSpPr/>
            <p:nvPr/>
          </p:nvSpPr>
          <p:spPr>
            <a:xfrm>
              <a:off x="6016828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7" name="pt4287"/>
            <p:cNvSpPr/>
            <p:nvPr/>
          </p:nvSpPr>
          <p:spPr>
            <a:xfrm>
              <a:off x="626710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8" name="pt4288"/>
            <p:cNvSpPr/>
            <p:nvPr/>
          </p:nvSpPr>
          <p:spPr>
            <a:xfrm>
              <a:off x="6166992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9" name="pt4289"/>
            <p:cNvSpPr/>
            <p:nvPr/>
          </p:nvSpPr>
          <p:spPr>
            <a:xfrm>
              <a:off x="5716500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0" name="pt4290"/>
            <p:cNvSpPr/>
            <p:nvPr/>
          </p:nvSpPr>
          <p:spPr>
            <a:xfrm>
              <a:off x="5566336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1" name="pt4291"/>
            <p:cNvSpPr/>
            <p:nvPr/>
          </p:nvSpPr>
          <p:spPr>
            <a:xfrm>
              <a:off x="5916719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2" name="pt4292"/>
            <p:cNvSpPr/>
            <p:nvPr/>
          </p:nvSpPr>
          <p:spPr>
            <a:xfrm>
              <a:off x="6767647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3" name="pt4293"/>
            <p:cNvSpPr/>
            <p:nvPr/>
          </p:nvSpPr>
          <p:spPr>
            <a:xfrm>
              <a:off x="6417265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4" name="pt4294"/>
            <p:cNvSpPr/>
            <p:nvPr/>
          </p:nvSpPr>
          <p:spPr>
            <a:xfrm>
              <a:off x="5466227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5" name="pt4295"/>
            <p:cNvSpPr/>
            <p:nvPr/>
          </p:nvSpPr>
          <p:spPr>
            <a:xfrm>
              <a:off x="5866664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6" name="pt4296"/>
            <p:cNvSpPr/>
            <p:nvPr/>
          </p:nvSpPr>
          <p:spPr>
            <a:xfrm>
              <a:off x="6016828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7" name="pt4297"/>
            <p:cNvSpPr/>
            <p:nvPr/>
          </p:nvSpPr>
          <p:spPr>
            <a:xfrm>
              <a:off x="6066882" y="2418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8" name="pt4298"/>
            <p:cNvSpPr/>
            <p:nvPr/>
          </p:nvSpPr>
          <p:spPr>
            <a:xfrm>
              <a:off x="5416172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9" name="pt4299"/>
            <p:cNvSpPr/>
            <p:nvPr/>
          </p:nvSpPr>
          <p:spPr>
            <a:xfrm>
              <a:off x="5366118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0" name="pt4300"/>
            <p:cNvSpPr/>
            <p:nvPr/>
          </p:nvSpPr>
          <p:spPr>
            <a:xfrm>
              <a:off x="6467320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1" name="pt4301"/>
            <p:cNvSpPr/>
            <p:nvPr/>
          </p:nvSpPr>
          <p:spPr>
            <a:xfrm>
              <a:off x="6066882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2" name="pt4302"/>
            <p:cNvSpPr/>
            <p:nvPr/>
          </p:nvSpPr>
          <p:spPr>
            <a:xfrm>
              <a:off x="6817702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3" name="pt4303"/>
            <p:cNvSpPr/>
            <p:nvPr/>
          </p:nvSpPr>
          <p:spPr>
            <a:xfrm>
              <a:off x="6417265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4" name="pt4304"/>
            <p:cNvSpPr/>
            <p:nvPr/>
          </p:nvSpPr>
          <p:spPr>
            <a:xfrm>
              <a:off x="6767647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5" name="pt4305"/>
            <p:cNvSpPr/>
            <p:nvPr/>
          </p:nvSpPr>
          <p:spPr>
            <a:xfrm>
              <a:off x="6116937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6" name="pt4306"/>
            <p:cNvSpPr/>
            <p:nvPr/>
          </p:nvSpPr>
          <p:spPr>
            <a:xfrm>
              <a:off x="7017921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7" name="pt4307"/>
            <p:cNvSpPr/>
            <p:nvPr/>
          </p:nvSpPr>
          <p:spPr>
            <a:xfrm>
              <a:off x="6016828" y="3595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8" name="pt4308"/>
            <p:cNvSpPr/>
            <p:nvPr/>
          </p:nvSpPr>
          <p:spPr>
            <a:xfrm>
              <a:off x="596677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9" name="pt4309"/>
            <p:cNvSpPr/>
            <p:nvPr/>
          </p:nvSpPr>
          <p:spPr>
            <a:xfrm>
              <a:off x="6717593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0" name="pt4310"/>
            <p:cNvSpPr/>
            <p:nvPr/>
          </p:nvSpPr>
          <p:spPr>
            <a:xfrm>
              <a:off x="5766555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1" name="pt4311"/>
            <p:cNvSpPr/>
            <p:nvPr/>
          </p:nvSpPr>
          <p:spPr>
            <a:xfrm>
              <a:off x="6016828" y="4073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2" name="pt4312"/>
            <p:cNvSpPr/>
            <p:nvPr/>
          </p:nvSpPr>
          <p:spPr>
            <a:xfrm>
              <a:off x="6367210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3" name="pt4313"/>
            <p:cNvSpPr/>
            <p:nvPr/>
          </p:nvSpPr>
          <p:spPr>
            <a:xfrm>
              <a:off x="5866664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4" name="pt4314"/>
            <p:cNvSpPr/>
            <p:nvPr/>
          </p:nvSpPr>
          <p:spPr>
            <a:xfrm>
              <a:off x="5916719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5" name="pt4315"/>
            <p:cNvSpPr/>
            <p:nvPr/>
          </p:nvSpPr>
          <p:spPr>
            <a:xfrm>
              <a:off x="5566336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6" name="pt4316"/>
            <p:cNvSpPr/>
            <p:nvPr/>
          </p:nvSpPr>
          <p:spPr>
            <a:xfrm>
              <a:off x="6016828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7" name="pt4317"/>
            <p:cNvSpPr/>
            <p:nvPr/>
          </p:nvSpPr>
          <p:spPr>
            <a:xfrm>
              <a:off x="516589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8" name="pt4318"/>
            <p:cNvSpPr/>
            <p:nvPr/>
          </p:nvSpPr>
          <p:spPr>
            <a:xfrm>
              <a:off x="611693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9" name="pt4319"/>
            <p:cNvSpPr/>
            <p:nvPr/>
          </p:nvSpPr>
          <p:spPr>
            <a:xfrm>
              <a:off x="7118030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0" name="pt4320"/>
            <p:cNvSpPr/>
            <p:nvPr/>
          </p:nvSpPr>
          <p:spPr>
            <a:xfrm>
              <a:off x="5966773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1" name="pt4321"/>
            <p:cNvSpPr/>
            <p:nvPr/>
          </p:nvSpPr>
          <p:spPr>
            <a:xfrm>
              <a:off x="6667538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2" name="pt4322"/>
            <p:cNvSpPr/>
            <p:nvPr/>
          </p:nvSpPr>
          <p:spPr>
            <a:xfrm>
              <a:off x="611693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3" name="pt4323"/>
            <p:cNvSpPr/>
            <p:nvPr/>
          </p:nvSpPr>
          <p:spPr>
            <a:xfrm>
              <a:off x="7218139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4" name="pt4324"/>
            <p:cNvSpPr/>
            <p:nvPr/>
          </p:nvSpPr>
          <p:spPr>
            <a:xfrm>
              <a:off x="5215954" y="5282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5" name="pt4325"/>
            <p:cNvSpPr/>
            <p:nvPr/>
          </p:nvSpPr>
          <p:spPr>
            <a:xfrm>
              <a:off x="5816609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6" name="pt4326"/>
            <p:cNvSpPr/>
            <p:nvPr/>
          </p:nvSpPr>
          <p:spPr>
            <a:xfrm>
              <a:off x="591671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7" name="pt4327"/>
            <p:cNvSpPr/>
            <p:nvPr/>
          </p:nvSpPr>
          <p:spPr>
            <a:xfrm>
              <a:off x="7118030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8" name="pt4328"/>
            <p:cNvSpPr/>
            <p:nvPr/>
          </p:nvSpPr>
          <p:spPr>
            <a:xfrm>
              <a:off x="676764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9" name="pt4329"/>
            <p:cNvSpPr/>
            <p:nvPr/>
          </p:nvSpPr>
          <p:spPr>
            <a:xfrm>
              <a:off x="6267101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0" name="pt4330"/>
            <p:cNvSpPr/>
            <p:nvPr/>
          </p:nvSpPr>
          <p:spPr>
            <a:xfrm>
              <a:off x="5366118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1" name="pt4331"/>
            <p:cNvSpPr/>
            <p:nvPr/>
          </p:nvSpPr>
          <p:spPr>
            <a:xfrm>
              <a:off x="6567429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2" name="pt4332"/>
            <p:cNvSpPr/>
            <p:nvPr/>
          </p:nvSpPr>
          <p:spPr>
            <a:xfrm>
              <a:off x="5916719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3" name="pt4333"/>
            <p:cNvSpPr/>
            <p:nvPr/>
          </p:nvSpPr>
          <p:spPr>
            <a:xfrm>
              <a:off x="6166992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4" name="pt4334"/>
            <p:cNvSpPr/>
            <p:nvPr/>
          </p:nvSpPr>
          <p:spPr>
            <a:xfrm>
              <a:off x="526600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5" name="pt4335"/>
            <p:cNvSpPr/>
            <p:nvPr/>
          </p:nvSpPr>
          <p:spPr>
            <a:xfrm>
              <a:off x="7067975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6" name="pt4336"/>
            <p:cNvSpPr/>
            <p:nvPr/>
          </p:nvSpPr>
          <p:spPr>
            <a:xfrm>
              <a:off x="6166992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7" name="pt4337"/>
            <p:cNvSpPr/>
            <p:nvPr/>
          </p:nvSpPr>
          <p:spPr>
            <a:xfrm>
              <a:off x="6066882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8" name="pt4338"/>
            <p:cNvSpPr/>
            <p:nvPr/>
          </p:nvSpPr>
          <p:spPr>
            <a:xfrm>
              <a:off x="6917811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9" name="pt4339"/>
            <p:cNvSpPr/>
            <p:nvPr/>
          </p:nvSpPr>
          <p:spPr>
            <a:xfrm>
              <a:off x="6116937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0" name="pt4340"/>
            <p:cNvSpPr/>
            <p:nvPr/>
          </p:nvSpPr>
          <p:spPr>
            <a:xfrm>
              <a:off x="6417265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1" name="pt4341"/>
            <p:cNvSpPr/>
            <p:nvPr/>
          </p:nvSpPr>
          <p:spPr>
            <a:xfrm>
              <a:off x="6667538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2" name="pt4342"/>
            <p:cNvSpPr/>
            <p:nvPr/>
          </p:nvSpPr>
          <p:spPr>
            <a:xfrm>
              <a:off x="6717593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3" name="pt4343"/>
            <p:cNvSpPr/>
            <p:nvPr/>
          </p:nvSpPr>
          <p:spPr>
            <a:xfrm>
              <a:off x="5666445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4" name="pt4344"/>
            <p:cNvSpPr/>
            <p:nvPr/>
          </p:nvSpPr>
          <p:spPr>
            <a:xfrm>
              <a:off x="6867757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5" name="pt4345"/>
            <p:cNvSpPr/>
            <p:nvPr/>
          </p:nvSpPr>
          <p:spPr>
            <a:xfrm>
              <a:off x="6116937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6" name="pt4346"/>
            <p:cNvSpPr/>
            <p:nvPr/>
          </p:nvSpPr>
          <p:spPr>
            <a:xfrm>
              <a:off x="6667538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7" name="pt4347"/>
            <p:cNvSpPr/>
            <p:nvPr/>
          </p:nvSpPr>
          <p:spPr>
            <a:xfrm>
              <a:off x="6667538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8" name="pt4348"/>
            <p:cNvSpPr/>
            <p:nvPr/>
          </p:nvSpPr>
          <p:spPr>
            <a:xfrm>
              <a:off x="5866664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9" name="pt4349"/>
            <p:cNvSpPr/>
            <p:nvPr/>
          </p:nvSpPr>
          <p:spPr>
            <a:xfrm>
              <a:off x="6767647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0" name="pt4350"/>
            <p:cNvSpPr/>
            <p:nvPr/>
          </p:nvSpPr>
          <p:spPr>
            <a:xfrm>
              <a:off x="5816609" y="395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1" name="pt4351"/>
            <p:cNvSpPr/>
            <p:nvPr/>
          </p:nvSpPr>
          <p:spPr>
            <a:xfrm>
              <a:off x="5766555" y="3311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2" name="pt4352"/>
            <p:cNvSpPr/>
            <p:nvPr/>
          </p:nvSpPr>
          <p:spPr>
            <a:xfrm>
              <a:off x="5316063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3" name="pt4353"/>
            <p:cNvSpPr/>
            <p:nvPr/>
          </p:nvSpPr>
          <p:spPr>
            <a:xfrm>
              <a:off x="676764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4" name="pt4354"/>
            <p:cNvSpPr/>
            <p:nvPr/>
          </p:nvSpPr>
          <p:spPr>
            <a:xfrm>
              <a:off x="5316063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5" name="pt4355"/>
            <p:cNvSpPr/>
            <p:nvPr/>
          </p:nvSpPr>
          <p:spPr>
            <a:xfrm>
              <a:off x="5916719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6" name="pt4356"/>
            <p:cNvSpPr/>
            <p:nvPr/>
          </p:nvSpPr>
          <p:spPr>
            <a:xfrm>
              <a:off x="6917811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7" name="pt4357"/>
            <p:cNvSpPr/>
            <p:nvPr/>
          </p:nvSpPr>
          <p:spPr>
            <a:xfrm>
              <a:off x="581660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8" name="pt4358"/>
            <p:cNvSpPr/>
            <p:nvPr/>
          </p:nvSpPr>
          <p:spPr>
            <a:xfrm>
              <a:off x="6417265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9" name="pt4359"/>
            <p:cNvSpPr/>
            <p:nvPr/>
          </p:nvSpPr>
          <p:spPr>
            <a:xfrm>
              <a:off x="6116937" y="4891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0" name="pt4360"/>
            <p:cNvSpPr/>
            <p:nvPr/>
          </p:nvSpPr>
          <p:spPr>
            <a:xfrm>
              <a:off x="5866664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1" name="pt4361"/>
            <p:cNvSpPr/>
            <p:nvPr/>
          </p:nvSpPr>
          <p:spPr>
            <a:xfrm>
              <a:off x="681770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2" name="pt4362"/>
            <p:cNvSpPr/>
            <p:nvPr/>
          </p:nvSpPr>
          <p:spPr>
            <a:xfrm>
              <a:off x="7318248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3" name="pt4363"/>
            <p:cNvSpPr/>
            <p:nvPr/>
          </p:nvSpPr>
          <p:spPr>
            <a:xfrm>
              <a:off x="5466227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4" name="pt4364"/>
            <p:cNvSpPr/>
            <p:nvPr/>
          </p:nvSpPr>
          <p:spPr>
            <a:xfrm>
              <a:off x="5816609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5" name="pt4365"/>
            <p:cNvSpPr/>
            <p:nvPr/>
          </p:nvSpPr>
          <p:spPr>
            <a:xfrm>
              <a:off x="5966773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6" name="pt4366"/>
            <p:cNvSpPr/>
            <p:nvPr/>
          </p:nvSpPr>
          <p:spPr>
            <a:xfrm>
              <a:off x="5316063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7" name="pt4367"/>
            <p:cNvSpPr/>
            <p:nvPr/>
          </p:nvSpPr>
          <p:spPr>
            <a:xfrm>
              <a:off x="5966773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8" name="pt4368"/>
            <p:cNvSpPr/>
            <p:nvPr/>
          </p:nvSpPr>
          <p:spPr>
            <a:xfrm>
              <a:off x="6717593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9" name="pt4369"/>
            <p:cNvSpPr/>
            <p:nvPr/>
          </p:nvSpPr>
          <p:spPr>
            <a:xfrm>
              <a:off x="5766555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0" name="pt4370"/>
            <p:cNvSpPr/>
            <p:nvPr/>
          </p:nvSpPr>
          <p:spPr>
            <a:xfrm>
              <a:off x="6166992" y="4396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1" name="pt4371"/>
            <p:cNvSpPr/>
            <p:nvPr/>
          </p:nvSpPr>
          <p:spPr>
            <a:xfrm>
              <a:off x="6066882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2" name="pt4372"/>
            <p:cNvSpPr/>
            <p:nvPr/>
          </p:nvSpPr>
          <p:spPr>
            <a:xfrm>
              <a:off x="5165899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3" name="pt4373"/>
            <p:cNvSpPr/>
            <p:nvPr/>
          </p:nvSpPr>
          <p:spPr>
            <a:xfrm>
              <a:off x="5816609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4" name="pt4374"/>
            <p:cNvSpPr/>
            <p:nvPr/>
          </p:nvSpPr>
          <p:spPr>
            <a:xfrm>
              <a:off x="5466227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5" name="pt4375"/>
            <p:cNvSpPr/>
            <p:nvPr/>
          </p:nvSpPr>
          <p:spPr>
            <a:xfrm>
              <a:off x="6317156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6" name="pt4376"/>
            <p:cNvSpPr/>
            <p:nvPr/>
          </p:nvSpPr>
          <p:spPr>
            <a:xfrm>
              <a:off x="6066882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7" name="pt4377"/>
            <p:cNvSpPr/>
            <p:nvPr/>
          </p:nvSpPr>
          <p:spPr>
            <a:xfrm>
              <a:off x="6317156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8" name="pt4378"/>
            <p:cNvSpPr/>
            <p:nvPr/>
          </p:nvSpPr>
          <p:spPr>
            <a:xfrm>
              <a:off x="7067975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9" name="pt4379"/>
            <p:cNvSpPr/>
            <p:nvPr/>
          </p:nvSpPr>
          <p:spPr>
            <a:xfrm>
              <a:off x="6417265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0" name="pt4380"/>
            <p:cNvSpPr/>
            <p:nvPr/>
          </p:nvSpPr>
          <p:spPr>
            <a:xfrm>
              <a:off x="5566336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1" name="pt4381"/>
            <p:cNvSpPr/>
            <p:nvPr/>
          </p:nvSpPr>
          <p:spPr>
            <a:xfrm>
              <a:off x="696786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2" name="pt4382"/>
            <p:cNvSpPr/>
            <p:nvPr/>
          </p:nvSpPr>
          <p:spPr>
            <a:xfrm>
              <a:off x="5215954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3" name="pt4383"/>
            <p:cNvSpPr/>
            <p:nvPr/>
          </p:nvSpPr>
          <p:spPr>
            <a:xfrm>
              <a:off x="5666445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4" name="pt4384"/>
            <p:cNvSpPr/>
            <p:nvPr/>
          </p:nvSpPr>
          <p:spPr>
            <a:xfrm>
              <a:off x="5916719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5" name="pt4385"/>
            <p:cNvSpPr/>
            <p:nvPr/>
          </p:nvSpPr>
          <p:spPr>
            <a:xfrm>
              <a:off x="566644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6" name="pt4386"/>
            <p:cNvSpPr/>
            <p:nvPr/>
          </p:nvSpPr>
          <p:spPr>
            <a:xfrm>
              <a:off x="6617484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7" name="pt4387"/>
            <p:cNvSpPr/>
            <p:nvPr/>
          </p:nvSpPr>
          <p:spPr>
            <a:xfrm>
              <a:off x="6817702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8" name="pt4388"/>
            <p:cNvSpPr/>
            <p:nvPr/>
          </p:nvSpPr>
          <p:spPr>
            <a:xfrm>
              <a:off x="6016828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9" name="pt4389"/>
            <p:cNvSpPr/>
            <p:nvPr/>
          </p:nvSpPr>
          <p:spPr>
            <a:xfrm>
              <a:off x="6367210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0" name="pt4390"/>
            <p:cNvSpPr/>
            <p:nvPr/>
          </p:nvSpPr>
          <p:spPr>
            <a:xfrm>
              <a:off x="6367210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1" name="pt4391"/>
            <p:cNvSpPr/>
            <p:nvPr/>
          </p:nvSpPr>
          <p:spPr>
            <a:xfrm>
              <a:off x="5866664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2" name="pt4392"/>
            <p:cNvSpPr/>
            <p:nvPr/>
          </p:nvSpPr>
          <p:spPr>
            <a:xfrm>
              <a:off x="5215954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3" name="pt4393"/>
            <p:cNvSpPr/>
            <p:nvPr/>
          </p:nvSpPr>
          <p:spPr>
            <a:xfrm>
              <a:off x="5816609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4" name="pt4394"/>
            <p:cNvSpPr/>
            <p:nvPr/>
          </p:nvSpPr>
          <p:spPr>
            <a:xfrm>
              <a:off x="5816609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5" name="pt4395"/>
            <p:cNvSpPr/>
            <p:nvPr/>
          </p:nvSpPr>
          <p:spPr>
            <a:xfrm>
              <a:off x="611693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6" name="pt4396"/>
            <p:cNvSpPr/>
            <p:nvPr/>
          </p:nvSpPr>
          <p:spPr>
            <a:xfrm>
              <a:off x="5816609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7" name="pt4397"/>
            <p:cNvSpPr/>
            <p:nvPr/>
          </p:nvSpPr>
          <p:spPr>
            <a:xfrm>
              <a:off x="5416172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8" name="pt4398"/>
            <p:cNvSpPr/>
            <p:nvPr/>
          </p:nvSpPr>
          <p:spPr>
            <a:xfrm>
              <a:off x="576655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9" name="pt4399"/>
            <p:cNvSpPr/>
            <p:nvPr/>
          </p:nvSpPr>
          <p:spPr>
            <a:xfrm>
              <a:off x="5766555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0" name="pt4400"/>
            <p:cNvSpPr/>
            <p:nvPr/>
          </p:nvSpPr>
          <p:spPr>
            <a:xfrm>
              <a:off x="6166992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1" name="pt4401"/>
            <p:cNvSpPr/>
            <p:nvPr/>
          </p:nvSpPr>
          <p:spPr>
            <a:xfrm>
              <a:off x="5716500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2" name="pt4402"/>
            <p:cNvSpPr/>
            <p:nvPr/>
          </p:nvSpPr>
          <p:spPr>
            <a:xfrm>
              <a:off x="6917811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3" name="pt4403"/>
            <p:cNvSpPr/>
            <p:nvPr/>
          </p:nvSpPr>
          <p:spPr>
            <a:xfrm>
              <a:off x="7968959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4" name="pt4404"/>
            <p:cNvSpPr/>
            <p:nvPr/>
          </p:nvSpPr>
          <p:spPr>
            <a:xfrm>
              <a:off x="5666445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5" name="pt4405"/>
            <p:cNvSpPr/>
            <p:nvPr/>
          </p:nvSpPr>
          <p:spPr>
            <a:xfrm>
              <a:off x="7618576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6" name="pt4406"/>
            <p:cNvSpPr/>
            <p:nvPr/>
          </p:nvSpPr>
          <p:spPr>
            <a:xfrm>
              <a:off x="6617484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7" name="pt4407"/>
            <p:cNvSpPr/>
            <p:nvPr/>
          </p:nvSpPr>
          <p:spPr>
            <a:xfrm>
              <a:off x="6417265" y="3598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8" name="pt4408"/>
            <p:cNvSpPr/>
            <p:nvPr/>
          </p:nvSpPr>
          <p:spPr>
            <a:xfrm>
              <a:off x="8119123" y="2725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9" name="pt4409"/>
            <p:cNvSpPr/>
            <p:nvPr/>
          </p:nvSpPr>
          <p:spPr>
            <a:xfrm>
              <a:off x="7017921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0" name="pt4410"/>
            <p:cNvSpPr/>
            <p:nvPr/>
          </p:nvSpPr>
          <p:spPr>
            <a:xfrm>
              <a:off x="6667538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1" name="pt4411"/>
            <p:cNvSpPr/>
            <p:nvPr/>
          </p:nvSpPr>
          <p:spPr>
            <a:xfrm>
              <a:off x="5916719" y="5280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2" name="pt4412"/>
            <p:cNvSpPr/>
            <p:nvPr/>
          </p:nvSpPr>
          <p:spPr>
            <a:xfrm>
              <a:off x="6517374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3" name="pt4413"/>
            <p:cNvSpPr/>
            <p:nvPr/>
          </p:nvSpPr>
          <p:spPr>
            <a:xfrm>
              <a:off x="7268194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4" name="pt4414"/>
            <p:cNvSpPr/>
            <p:nvPr/>
          </p:nvSpPr>
          <p:spPr>
            <a:xfrm>
              <a:off x="6667538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5" name="pt4415"/>
            <p:cNvSpPr/>
            <p:nvPr/>
          </p:nvSpPr>
          <p:spPr>
            <a:xfrm>
              <a:off x="7168085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6" name="pt4416"/>
            <p:cNvSpPr/>
            <p:nvPr/>
          </p:nvSpPr>
          <p:spPr>
            <a:xfrm>
              <a:off x="6867757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7" name="pt4417"/>
            <p:cNvSpPr/>
            <p:nvPr/>
          </p:nvSpPr>
          <p:spPr>
            <a:xfrm>
              <a:off x="6066882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8" name="pt4418"/>
            <p:cNvSpPr/>
            <p:nvPr/>
          </p:nvSpPr>
          <p:spPr>
            <a:xfrm>
              <a:off x="6967866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9" name="pt4419"/>
            <p:cNvSpPr/>
            <p:nvPr/>
          </p:nvSpPr>
          <p:spPr>
            <a:xfrm>
              <a:off x="7017921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0" name="pt4420"/>
            <p:cNvSpPr/>
            <p:nvPr/>
          </p:nvSpPr>
          <p:spPr>
            <a:xfrm>
              <a:off x="6967866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1" name="pt4421"/>
            <p:cNvSpPr/>
            <p:nvPr/>
          </p:nvSpPr>
          <p:spPr>
            <a:xfrm>
              <a:off x="6667538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2" name="pt4422"/>
            <p:cNvSpPr/>
            <p:nvPr/>
          </p:nvSpPr>
          <p:spPr>
            <a:xfrm>
              <a:off x="6417265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3" name="pt4423"/>
            <p:cNvSpPr/>
            <p:nvPr/>
          </p:nvSpPr>
          <p:spPr>
            <a:xfrm>
              <a:off x="666753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4" name="pt4424"/>
            <p:cNvSpPr/>
            <p:nvPr/>
          </p:nvSpPr>
          <p:spPr>
            <a:xfrm>
              <a:off x="7268194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5" name="pt4425"/>
            <p:cNvSpPr/>
            <p:nvPr/>
          </p:nvSpPr>
          <p:spPr>
            <a:xfrm>
              <a:off x="6817702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6" name="pt4426"/>
            <p:cNvSpPr/>
            <p:nvPr/>
          </p:nvSpPr>
          <p:spPr>
            <a:xfrm>
              <a:off x="6667538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7" name="pt4427"/>
            <p:cNvSpPr/>
            <p:nvPr/>
          </p:nvSpPr>
          <p:spPr>
            <a:xfrm>
              <a:off x="7118030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8" name="pt4428"/>
            <p:cNvSpPr/>
            <p:nvPr/>
          </p:nvSpPr>
          <p:spPr>
            <a:xfrm>
              <a:off x="6317156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9" name="pt4429"/>
            <p:cNvSpPr/>
            <p:nvPr/>
          </p:nvSpPr>
          <p:spPr>
            <a:xfrm>
              <a:off x="6867757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0" name="pt4430"/>
            <p:cNvSpPr/>
            <p:nvPr/>
          </p:nvSpPr>
          <p:spPr>
            <a:xfrm>
              <a:off x="701792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1" name="pt4431"/>
            <p:cNvSpPr/>
            <p:nvPr/>
          </p:nvSpPr>
          <p:spPr>
            <a:xfrm>
              <a:off x="7368303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2" name="pt4432"/>
            <p:cNvSpPr/>
            <p:nvPr/>
          </p:nvSpPr>
          <p:spPr>
            <a:xfrm>
              <a:off x="6217046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3" name="pt4433"/>
            <p:cNvSpPr/>
            <p:nvPr/>
          </p:nvSpPr>
          <p:spPr>
            <a:xfrm>
              <a:off x="7218139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4" name="pt4434"/>
            <p:cNvSpPr/>
            <p:nvPr/>
          </p:nvSpPr>
          <p:spPr>
            <a:xfrm>
              <a:off x="641726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5" name="pt4435"/>
            <p:cNvSpPr/>
            <p:nvPr/>
          </p:nvSpPr>
          <p:spPr>
            <a:xfrm>
              <a:off x="6166992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6" name="pt4436"/>
            <p:cNvSpPr/>
            <p:nvPr/>
          </p:nvSpPr>
          <p:spPr>
            <a:xfrm>
              <a:off x="6166992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7" name="pt4437"/>
            <p:cNvSpPr/>
            <p:nvPr/>
          </p:nvSpPr>
          <p:spPr>
            <a:xfrm>
              <a:off x="691781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8" name="pt4438"/>
            <p:cNvSpPr/>
            <p:nvPr/>
          </p:nvSpPr>
          <p:spPr>
            <a:xfrm>
              <a:off x="6166992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9" name="pt4439"/>
            <p:cNvSpPr/>
            <p:nvPr/>
          </p:nvSpPr>
          <p:spPr>
            <a:xfrm>
              <a:off x="6016828" y="2984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0" name="pt4440"/>
            <p:cNvSpPr/>
            <p:nvPr/>
          </p:nvSpPr>
          <p:spPr>
            <a:xfrm>
              <a:off x="636721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1" name="pt4441"/>
            <p:cNvSpPr/>
            <p:nvPr/>
          </p:nvSpPr>
          <p:spPr>
            <a:xfrm>
              <a:off x="6267101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2" name="pt4442"/>
            <p:cNvSpPr/>
            <p:nvPr/>
          </p:nvSpPr>
          <p:spPr>
            <a:xfrm>
              <a:off x="6467320" y="29199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3" name="pt4443"/>
            <p:cNvSpPr/>
            <p:nvPr/>
          </p:nvSpPr>
          <p:spPr>
            <a:xfrm>
              <a:off x="6066882" y="3622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4" name="pt4444"/>
            <p:cNvSpPr/>
            <p:nvPr/>
          </p:nvSpPr>
          <p:spPr>
            <a:xfrm>
              <a:off x="6417265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5" name="pt4445"/>
            <p:cNvSpPr/>
            <p:nvPr/>
          </p:nvSpPr>
          <p:spPr>
            <a:xfrm>
              <a:off x="5516281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6" name="pt4446"/>
            <p:cNvSpPr/>
            <p:nvPr/>
          </p:nvSpPr>
          <p:spPr>
            <a:xfrm>
              <a:off x="576655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7" name="pt4447"/>
            <p:cNvSpPr/>
            <p:nvPr/>
          </p:nvSpPr>
          <p:spPr>
            <a:xfrm>
              <a:off x="6066882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8" name="pt4448"/>
            <p:cNvSpPr/>
            <p:nvPr/>
          </p:nvSpPr>
          <p:spPr>
            <a:xfrm>
              <a:off x="6867757" y="400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9" name="pt4449"/>
            <p:cNvSpPr/>
            <p:nvPr/>
          </p:nvSpPr>
          <p:spPr>
            <a:xfrm>
              <a:off x="7468412" y="3580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0" name="pt4450"/>
            <p:cNvSpPr/>
            <p:nvPr/>
          </p:nvSpPr>
          <p:spPr>
            <a:xfrm>
              <a:off x="6767647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1" name="pt4451"/>
            <p:cNvSpPr/>
            <p:nvPr/>
          </p:nvSpPr>
          <p:spPr>
            <a:xfrm>
              <a:off x="6717593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2" name="pt4452"/>
            <p:cNvSpPr/>
            <p:nvPr/>
          </p:nvSpPr>
          <p:spPr>
            <a:xfrm>
              <a:off x="6617484" y="412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3" name="pt4453"/>
            <p:cNvSpPr/>
            <p:nvPr/>
          </p:nvSpPr>
          <p:spPr>
            <a:xfrm>
              <a:off x="5766555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4" name="pt4454"/>
            <p:cNvSpPr/>
            <p:nvPr/>
          </p:nvSpPr>
          <p:spPr>
            <a:xfrm>
              <a:off x="636721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5" name="pt4455"/>
            <p:cNvSpPr/>
            <p:nvPr/>
          </p:nvSpPr>
          <p:spPr>
            <a:xfrm>
              <a:off x="7017921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6" name="pt4456"/>
            <p:cNvSpPr/>
            <p:nvPr/>
          </p:nvSpPr>
          <p:spPr>
            <a:xfrm>
              <a:off x="6867757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7" name="pt4457"/>
            <p:cNvSpPr/>
            <p:nvPr/>
          </p:nvSpPr>
          <p:spPr>
            <a:xfrm>
              <a:off x="6717593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8" name="pt4458"/>
            <p:cNvSpPr/>
            <p:nvPr/>
          </p:nvSpPr>
          <p:spPr>
            <a:xfrm>
              <a:off x="6967866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9" name="pt4459"/>
            <p:cNvSpPr/>
            <p:nvPr/>
          </p:nvSpPr>
          <p:spPr>
            <a:xfrm>
              <a:off x="5716500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0" name="pt4460"/>
            <p:cNvSpPr/>
            <p:nvPr/>
          </p:nvSpPr>
          <p:spPr>
            <a:xfrm>
              <a:off x="7868850" y="35369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1" name="pt4461"/>
            <p:cNvSpPr/>
            <p:nvPr/>
          </p:nvSpPr>
          <p:spPr>
            <a:xfrm>
              <a:off x="6617484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2" name="pt4462"/>
            <p:cNvSpPr/>
            <p:nvPr/>
          </p:nvSpPr>
          <p:spPr>
            <a:xfrm>
              <a:off x="611693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3" name="pt4463"/>
            <p:cNvSpPr/>
            <p:nvPr/>
          </p:nvSpPr>
          <p:spPr>
            <a:xfrm>
              <a:off x="716808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4" name="pt4464"/>
            <p:cNvSpPr/>
            <p:nvPr/>
          </p:nvSpPr>
          <p:spPr>
            <a:xfrm>
              <a:off x="721813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5" name="pt4465"/>
            <p:cNvSpPr/>
            <p:nvPr/>
          </p:nvSpPr>
          <p:spPr>
            <a:xfrm>
              <a:off x="7067975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6" name="pt4466"/>
            <p:cNvSpPr/>
            <p:nvPr/>
          </p:nvSpPr>
          <p:spPr>
            <a:xfrm>
              <a:off x="6016828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7" name="pt4467"/>
            <p:cNvSpPr/>
            <p:nvPr/>
          </p:nvSpPr>
          <p:spPr>
            <a:xfrm>
              <a:off x="5766555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8" name="pt4468"/>
            <p:cNvSpPr/>
            <p:nvPr/>
          </p:nvSpPr>
          <p:spPr>
            <a:xfrm>
              <a:off x="5766555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9" name="pt4469"/>
            <p:cNvSpPr/>
            <p:nvPr/>
          </p:nvSpPr>
          <p:spPr>
            <a:xfrm>
              <a:off x="6066882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0" name="pt4470"/>
            <p:cNvSpPr/>
            <p:nvPr/>
          </p:nvSpPr>
          <p:spPr>
            <a:xfrm>
              <a:off x="6417265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1" name="pt4471"/>
            <p:cNvSpPr/>
            <p:nvPr/>
          </p:nvSpPr>
          <p:spPr>
            <a:xfrm>
              <a:off x="6617484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2" name="pt4472"/>
            <p:cNvSpPr/>
            <p:nvPr/>
          </p:nvSpPr>
          <p:spPr>
            <a:xfrm>
              <a:off x="651737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3" name="pt4473"/>
            <p:cNvSpPr/>
            <p:nvPr/>
          </p:nvSpPr>
          <p:spPr>
            <a:xfrm>
              <a:off x="6817702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4" name="pt4474"/>
            <p:cNvSpPr/>
            <p:nvPr/>
          </p:nvSpPr>
          <p:spPr>
            <a:xfrm>
              <a:off x="6367210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5" name="pt4475"/>
            <p:cNvSpPr/>
            <p:nvPr/>
          </p:nvSpPr>
          <p:spPr>
            <a:xfrm>
              <a:off x="7067975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6" name="pt4476"/>
            <p:cNvSpPr/>
            <p:nvPr/>
          </p:nvSpPr>
          <p:spPr>
            <a:xfrm>
              <a:off x="6567429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7" name="pt4477"/>
            <p:cNvSpPr/>
            <p:nvPr/>
          </p:nvSpPr>
          <p:spPr>
            <a:xfrm>
              <a:off x="6016828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8" name="pt4478"/>
            <p:cNvSpPr/>
            <p:nvPr/>
          </p:nvSpPr>
          <p:spPr>
            <a:xfrm>
              <a:off x="6867757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9" name="pt4479"/>
            <p:cNvSpPr/>
            <p:nvPr/>
          </p:nvSpPr>
          <p:spPr>
            <a:xfrm>
              <a:off x="6767647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0" name="pt4480"/>
            <p:cNvSpPr/>
            <p:nvPr/>
          </p:nvSpPr>
          <p:spPr>
            <a:xfrm>
              <a:off x="7218139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1" name="pt4481"/>
            <p:cNvSpPr/>
            <p:nvPr/>
          </p:nvSpPr>
          <p:spPr>
            <a:xfrm>
              <a:off x="6767647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2" name="pt4482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3" name="pt4483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4" name="pt4484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5" name="pt4485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6" name="pt4486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7" name="pt4487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8" name="pt4488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9" name="pt4489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0" name="pt4490"/>
            <p:cNvSpPr/>
            <p:nvPr/>
          </p:nvSpPr>
          <p:spPr>
            <a:xfrm>
              <a:off x="6867757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1" name="pt4491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2" name="pt4492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3" name="pt4493"/>
            <p:cNvSpPr/>
            <p:nvPr/>
          </p:nvSpPr>
          <p:spPr>
            <a:xfrm>
              <a:off x="7468412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4" name="pt4494"/>
            <p:cNvSpPr/>
            <p:nvPr/>
          </p:nvSpPr>
          <p:spPr>
            <a:xfrm>
              <a:off x="6717593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5" name="pt4495"/>
            <p:cNvSpPr/>
            <p:nvPr/>
          </p:nvSpPr>
          <p:spPr>
            <a:xfrm>
              <a:off x="6917811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6" name="pt4496"/>
            <p:cNvSpPr/>
            <p:nvPr/>
          </p:nvSpPr>
          <p:spPr>
            <a:xfrm>
              <a:off x="6967866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7" name="pt4497"/>
            <p:cNvSpPr/>
            <p:nvPr/>
          </p:nvSpPr>
          <p:spPr>
            <a:xfrm>
              <a:off x="636721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8" name="pt4498"/>
            <p:cNvSpPr/>
            <p:nvPr/>
          </p:nvSpPr>
          <p:spPr>
            <a:xfrm>
              <a:off x="6417265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9" name="pt4499"/>
            <p:cNvSpPr/>
            <p:nvPr/>
          </p:nvSpPr>
          <p:spPr>
            <a:xfrm>
              <a:off x="6817702" y="4840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0" name="pt4500"/>
            <p:cNvSpPr/>
            <p:nvPr/>
          </p:nvSpPr>
          <p:spPr>
            <a:xfrm>
              <a:off x="6617484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1" name="pt4501"/>
            <p:cNvSpPr/>
            <p:nvPr/>
          </p:nvSpPr>
          <p:spPr>
            <a:xfrm>
              <a:off x="6217046" y="444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2" name="pt4502"/>
            <p:cNvSpPr/>
            <p:nvPr/>
          </p:nvSpPr>
          <p:spPr>
            <a:xfrm>
              <a:off x="7318248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3" name="pt4503"/>
            <p:cNvSpPr/>
            <p:nvPr/>
          </p:nvSpPr>
          <p:spPr>
            <a:xfrm>
              <a:off x="7168085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4" name="pt4504"/>
            <p:cNvSpPr/>
            <p:nvPr/>
          </p:nvSpPr>
          <p:spPr>
            <a:xfrm>
              <a:off x="6967866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5" name="pt4505"/>
            <p:cNvSpPr/>
            <p:nvPr/>
          </p:nvSpPr>
          <p:spPr>
            <a:xfrm>
              <a:off x="661748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6" name="pt4506"/>
            <p:cNvSpPr/>
            <p:nvPr/>
          </p:nvSpPr>
          <p:spPr>
            <a:xfrm>
              <a:off x="6767647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7" name="pt4507"/>
            <p:cNvSpPr/>
            <p:nvPr/>
          </p:nvSpPr>
          <p:spPr>
            <a:xfrm>
              <a:off x="6116937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8" name="pt4508"/>
            <p:cNvSpPr/>
            <p:nvPr/>
          </p:nvSpPr>
          <p:spPr>
            <a:xfrm>
              <a:off x="6817702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9" name="pt4509"/>
            <p:cNvSpPr/>
            <p:nvPr/>
          </p:nvSpPr>
          <p:spPr>
            <a:xfrm>
              <a:off x="7118030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0" name="pt4510"/>
            <p:cNvSpPr/>
            <p:nvPr/>
          </p:nvSpPr>
          <p:spPr>
            <a:xfrm>
              <a:off x="7918904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1" name="pt4511"/>
            <p:cNvSpPr/>
            <p:nvPr/>
          </p:nvSpPr>
          <p:spPr>
            <a:xfrm>
              <a:off x="6567429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2" name="pt4512"/>
            <p:cNvSpPr/>
            <p:nvPr/>
          </p:nvSpPr>
          <p:spPr>
            <a:xfrm>
              <a:off x="7618576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3" name="pt4513"/>
            <p:cNvSpPr/>
            <p:nvPr/>
          </p:nvSpPr>
          <p:spPr>
            <a:xfrm>
              <a:off x="6867757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4" name="pt4514"/>
            <p:cNvSpPr/>
            <p:nvPr/>
          </p:nvSpPr>
          <p:spPr>
            <a:xfrm>
              <a:off x="6317156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5" name="pt4515"/>
            <p:cNvSpPr/>
            <p:nvPr/>
          </p:nvSpPr>
          <p:spPr>
            <a:xfrm>
              <a:off x="7268194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6" name="pt4516"/>
            <p:cNvSpPr/>
            <p:nvPr/>
          </p:nvSpPr>
          <p:spPr>
            <a:xfrm>
              <a:off x="6717593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7" name="pt4517"/>
            <p:cNvSpPr/>
            <p:nvPr/>
          </p:nvSpPr>
          <p:spPr>
            <a:xfrm>
              <a:off x="691781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8" name="pt4518"/>
            <p:cNvSpPr/>
            <p:nvPr/>
          </p:nvSpPr>
          <p:spPr>
            <a:xfrm>
              <a:off x="5566336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9" name="pt4519"/>
            <p:cNvSpPr/>
            <p:nvPr/>
          </p:nvSpPr>
          <p:spPr>
            <a:xfrm>
              <a:off x="7718686" y="327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0" name="pt4520"/>
            <p:cNvSpPr/>
            <p:nvPr/>
          </p:nvSpPr>
          <p:spPr>
            <a:xfrm>
              <a:off x="6166992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1" name="pt4521"/>
            <p:cNvSpPr/>
            <p:nvPr/>
          </p:nvSpPr>
          <p:spPr>
            <a:xfrm>
              <a:off x="621704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2" name="pt4522"/>
            <p:cNvSpPr/>
            <p:nvPr/>
          </p:nvSpPr>
          <p:spPr>
            <a:xfrm>
              <a:off x="6417265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3" name="pt4523"/>
            <p:cNvSpPr/>
            <p:nvPr/>
          </p:nvSpPr>
          <p:spPr>
            <a:xfrm>
              <a:off x="6767647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4" name="pt4524"/>
            <p:cNvSpPr/>
            <p:nvPr/>
          </p:nvSpPr>
          <p:spPr>
            <a:xfrm>
              <a:off x="661748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5" name="pt4525"/>
            <p:cNvSpPr/>
            <p:nvPr/>
          </p:nvSpPr>
          <p:spPr>
            <a:xfrm>
              <a:off x="6667538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6" name="pt4526"/>
            <p:cNvSpPr/>
            <p:nvPr/>
          </p:nvSpPr>
          <p:spPr>
            <a:xfrm>
              <a:off x="7017921" y="27581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7" name="pt4527"/>
            <p:cNvSpPr/>
            <p:nvPr/>
          </p:nvSpPr>
          <p:spPr>
            <a:xfrm>
              <a:off x="5716500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8" name="pt4528"/>
            <p:cNvSpPr/>
            <p:nvPr/>
          </p:nvSpPr>
          <p:spPr>
            <a:xfrm>
              <a:off x="5616391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9" name="pt4529"/>
            <p:cNvSpPr/>
            <p:nvPr/>
          </p:nvSpPr>
          <p:spPr>
            <a:xfrm>
              <a:off x="6467320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0" name="pt4530"/>
            <p:cNvSpPr/>
            <p:nvPr/>
          </p:nvSpPr>
          <p:spPr>
            <a:xfrm>
              <a:off x="6517374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1" name="pt4531"/>
            <p:cNvSpPr/>
            <p:nvPr/>
          </p:nvSpPr>
          <p:spPr>
            <a:xfrm>
              <a:off x="7168085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2" name="pt4532"/>
            <p:cNvSpPr/>
            <p:nvPr/>
          </p:nvSpPr>
          <p:spPr>
            <a:xfrm>
              <a:off x="6717593" y="28944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3" name="pt4533"/>
            <p:cNvSpPr/>
            <p:nvPr/>
          </p:nvSpPr>
          <p:spPr>
            <a:xfrm>
              <a:off x="6517374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4" name="pt4534"/>
            <p:cNvSpPr/>
            <p:nvPr/>
          </p:nvSpPr>
          <p:spPr>
            <a:xfrm>
              <a:off x="7268194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5" name="pt4535"/>
            <p:cNvSpPr/>
            <p:nvPr/>
          </p:nvSpPr>
          <p:spPr>
            <a:xfrm>
              <a:off x="6417265" y="2865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6" name="pt4536"/>
            <p:cNvSpPr/>
            <p:nvPr/>
          </p:nvSpPr>
          <p:spPr>
            <a:xfrm>
              <a:off x="7067975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7" name="pt4537"/>
            <p:cNvSpPr/>
            <p:nvPr/>
          </p:nvSpPr>
          <p:spPr>
            <a:xfrm>
              <a:off x="6517374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8" name="pt4538"/>
            <p:cNvSpPr/>
            <p:nvPr/>
          </p:nvSpPr>
          <p:spPr>
            <a:xfrm>
              <a:off x="6016828" y="2621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9" name="pt4539"/>
            <p:cNvSpPr/>
            <p:nvPr/>
          </p:nvSpPr>
          <p:spPr>
            <a:xfrm>
              <a:off x="6667538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0" name="pt4540"/>
            <p:cNvSpPr/>
            <p:nvPr/>
          </p:nvSpPr>
          <p:spPr>
            <a:xfrm>
              <a:off x="6066882" y="255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1" name="pt4541"/>
            <p:cNvSpPr/>
            <p:nvPr/>
          </p:nvSpPr>
          <p:spPr>
            <a:xfrm>
              <a:off x="6467320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2" name="pt4542"/>
            <p:cNvSpPr/>
            <p:nvPr/>
          </p:nvSpPr>
          <p:spPr>
            <a:xfrm>
              <a:off x="5916719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3" name="pt4543"/>
            <p:cNvSpPr/>
            <p:nvPr/>
          </p:nvSpPr>
          <p:spPr>
            <a:xfrm>
              <a:off x="5916719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4" name="pt4544"/>
            <p:cNvSpPr/>
            <p:nvPr/>
          </p:nvSpPr>
          <p:spPr>
            <a:xfrm>
              <a:off x="5966773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5" name="pt4545"/>
            <p:cNvSpPr/>
            <p:nvPr/>
          </p:nvSpPr>
          <p:spPr>
            <a:xfrm>
              <a:off x="5816609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6" name="pt4546"/>
            <p:cNvSpPr/>
            <p:nvPr/>
          </p:nvSpPr>
          <p:spPr>
            <a:xfrm>
              <a:off x="7468412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7" name="pt4547"/>
            <p:cNvSpPr/>
            <p:nvPr/>
          </p:nvSpPr>
          <p:spPr>
            <a:xfrm>
              <a:off x="5466227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8" name="pt4548"/>
            <p:cNvSpPr/>
            <p:nvPr/>
          </p:nvSpPr>
          <p:spPr>
            <a:xfrm>
              <a:off x="5416172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9" name="pt4549"/>
            <p:cNvSpPr/>
            <p:nvPr/>
          </p:nvSpPr>
          <p:spPr>
            <a:xfrm>
              <a:off x="6817702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0" name="pt4550"/>
            <p:cNvSpPr/>
            <p:nvPr/>
          </p:nvSpPr>
          <p:spPr>
            <a:xfrm>
              <a:off x="6166992" y="3766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1" name="pt4551"/>
            <p:cNvSpPr/>
            <p:nvPr/>
          </p:nvSpPr>
          <p:spPr>
            <a:xfrm>
              <a:off x="5816609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2" name="pt4552"/>
            <p:cNvSpPr/>
            <p:nvPr/>
          </p:nvSpPr>
          <p:spPr>
            <a:xfrm>
              <a:off x="7017921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3" name="pt4553"/>
            <p:cNvSpPr/>
            <p:nvPr/>
          </p:nvSpPr>
          <p:spPr>
            <a:xfrm>
              <a:off x="6166992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4" name="pt4554"/>
            <p:cNvSpPr/>
            <p:nvPr/>
          </p:nvSpPr>
          <p:spPr>
            <a:xfrm>
              <a:off x="6116937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5" name="pt4555"/>
            <p:cNvSpPr/>
            <p:nvPr/>
          </p:nvSpPr>
          <p:spPr>
            <a:xfrm>
              <a:off x="5266008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6" name="pt4556"/>
            <p:cNvSpPr/>
            <p:nvPr/>
          </p:nvSpPr>
          <p:spPr>
            <a:xfrm>
              <a:off x="5165899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7" name="pt4557"/>
            <p:cNvSpPr/>
            <p:nvPr/>
          </p:nvSpPr>
          <p:spPr>
            <a:xfrm>
              <a:off x="6116937" y="3162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8" name="pt4558"/>
            <p:cNvSpPr/>
            <p:nvPr/>
          </p:nvSpPr>
          <p:spPr>
            <a:xfrm>
              <a:off x="601682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9" name="pt4559"/>
            <p:cNvSpPr/>
            <p:nvPr/>
          </p:nvSpPr>
          <p:spPr>
            <a:xfrm>
              <a:off x="6066882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0" name="pt4560"/>
            <p:cNvSpPr/>
            <p:nvPr/>
          </p:nvSpPr>
          <p:spPr>
            <a:xfrm>
              <a:off x="5266008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1" name="pt4561"/>
            <p:cNvSpPr/>
            <p:nvPr/>
          </p:nvSpPr>
          <p:spPr>
            <a:xfrm>
              <a:off x="5716500" y="3976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2" name="pt4562"/>
            <p:cNvSpPr/>
            <p:nvPr/>
          </p:nvSpPr>
          <p:spPr>
            <a:xfrm>
              <a:off x="6217046" y="3589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3" name="pt4563"/>
            <p:cNvSpPr/>
            <p:nvPr/>
          </p:nvSpPr>
          <p:spPr>
            <a:xfrm>
              <a:off x="6467320" y="323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4" name="pt4564"/>
            <p:cNvSpPr/>
            <p:nvPr/>
          </p:nvSpPr>
          <p:spPr>
            <a:xfrm>
              <a:off x="5516281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5" name="pt4565"/>
            <p:cNvSpPr/>
            <p:nvPr/>
          </p:nvSpPr>
          <p:spPr>
            <a:xfrm>
              <a:off x="5366118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6" name="pt4566"/>
            <p:cNvSpPr/>
            <p:nvPr/>
          </p:nvSpPr>
          <p:spPr>
            <a:xfrm>
              <a:off x="6717593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7" name="pt4567"/>
            <p:cNvSpPr/>
            <p:nvPr/>
          </p:nvSpPr>
          <p:spPr>
            <a:xfrm>
              <a:off x="571650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8" name="pt4568"/>
            <p:cNvSpPr/>
            <p:nvPr/>
          </p:nvSpPr>
          <p:spPr>
            <a:xfrm>
              <a:off x="6817702" y="4120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9" name="pt4569"/>
            <p:cNvSpPr/>
            <p:nvPr/>
          </p:nvSpPr>
          <p:spPr>
            <a:xfrm>
              <a:off x="6016828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0" name="pt4570"/>
            <p:cNvSpPr/>
            <p:nvPr/>
          </p:nvSpPr>
          <p:spPr>
            <a:xfrm>
              <a:off x="6517374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1" name="pt4571"/>
            <p:cNvSpPr/>
            <p:nvPr/>
          </p:nvSpPr>
          <p:spPr>
            <a:xfrm>
              <a:off x="661748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2" name="pt4572"/>
            <p:cNvSpPr/>
            <p:nvPr/>
          </p:nvSpPr>
          <p:spPr>
            <a:xfrm>
              <a:off x="656742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3" name="pt4573"/>
            <p:cNvSpPr/>
            <p:nvPr/>
          </p:nvSpPr>
          <p:spPr>
            <a:xfrm>
              <a:off x="551628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4" name="pt4574"/>
            <p:cNvSpPr/>
            <p:nvPr/>
          </p:nvSpPr>
          <p:spPr>
            <a:xfrm>
              <a:off x="541617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5" name="pt4575"/>
            <p:cNvSpPr/>
            <p:nvPr/>
          </p:nvSpPr>
          <p:spPr>
            <a:xfrm>
              <a:off x="581660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6" name="pt4576"/>
            <p:cNvSpPr/>
            <p:nvPr/>
          </p:nvSpPr>
          <p:spPr>
            <a:xfrm>
              <a:off x="5966773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7" name="pt4577"/>
            <p:cNvSpPr/>
            <p:nvPr/>
          </p:nvSpPr>
          <p:spPr>
            <a:xfrm>
              <a:off x="5766555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8" name="pt4578"/>
            <p:cNvSpPr/>
            <p:nvPr/>
          </p:nvSpPr>
          <p:spPr>
            <a:xfrm>
              <a:off x="7268194" y="29974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9" name="pt4579"/>
            <p:cNvSpPr/>
            <p:nvPr/>
          </p:nvSpPr>
          <p:spPr>
            <a:xfrm>
              <a:off x="5616391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0" name="pt4580"/>
            <p:cNvSpPr/>
            <p:nvPr/>
          </p:nvSpPr>
          <p:spPr>
            <a:xfrm>
              <a:off x="636721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1" name="pt4581"/>
            <p:cNvSpPr/>
            <p:nvPr/>
          </p:nvSpPr>
          <p:spPr>
            <a:xfrm>
              <a:off x="5866664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2" name="pt4582"/>
            <p:cNvSpPr/>
            <p:nvPr/>
          </p:nvSpPr>
          <p:spPr>
            <a:xfrm>
              <a:off x="5866664" y="3400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3" name="pt4583"/>
            <p:cNvSpPr/>
            <p:nvPr/>
          </p:nvSpPr>
          <p:spPr>
            <a:xfrm>
              <a:off x="5416172" y="4462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4" name="pt4584"/>
            <p:cNvSpPr/>
            <p:nvPr/>
          </p:nvSpPr>
          <p:spPr>
            <a:xfrm>
              <a:off x="591671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5" name="pt4585"/>
            <p:cNvSpPr/>
            <p:nvPr/>
          </p:nvSpPr>
          <p:spPr>
            <a:xfrm>
              <a:off x="606688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6" name="pt4586"/>
            <p:cNvSpPr/>
            <p:nvPr/>
          </p:nvSpPr>
          <p:spPr>
            <a:xfrm>
              <a:off x="6066882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7" name="pt4587"/>
            <p:cNvSpPr/>
            <p:nvPr/>
          </p:nvSpPr>
          <p:spPr>
            <a:xfrm>
              <a:off x="6217046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8" name="pt4588"/>
            <p:cNvSpPr/>
            <p:nvPr/>
          </p:nvSpPr>
          <p:spPr>
            <a:xfrm>
              <a:off x="5816609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9" name="pt4589"/>
            <p:cNvSpPr/>
            <p:nvPr/>
          </p:nvSpPr>
          <p:spPr>
            <a:xfrm>
              <a:off x="6066882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0" name="pt4590"/>
            <p:cNvSpPr/>
            <p:nvPr/>
          </p:nvSpPr>
          <p:spPr>
            <a:xfrm>
              <a:off x="7418358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1" name="pt4591"/>
            <p:cNvSpPr/>
            <p:nvPr/>
          </p:nvSpPr>
          <p:spPr>
            <a:xfrm>
              <a:off x="6317156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2" name="pt4592"/>
            <p:cNvSpPr/>
            <p:nvPr/>
          </p:nvSpPr>
          <p:spPr>
            <a:xfrm>
              <a:off x="6567429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3" name="pt4593"/>
            <p:cNvSpPr/>
            <p:nvPr/>
          </p:nvSpPr>
          <p:spPr>
            <a:xfrm>
              <a:off x="6817702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4" name="pt4594"/>
            <p:cNvSpPr/>
            <p:nvPr/>
          </p:nvSpPr>
          <p:spPr>
            <a:xfrm>
              <a:off x="5866664" y="3662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5" name="pt4595"/>
            <p:cNvSpPr/>
            <p:nvPr/>
          </p:nvSpPr>
          <p:spPr>
            <a:xfrm>
              <a:off x="6567429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6" name="pt4596"/>
            <p:cNvSpPr/>
            <p:nvPr/>
          </p:nvSpPr>
          <p:spPr>
            <a:xfrm>
              <a:off x="6817702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7" name="pt4597"/>
            <p:cNvSpPr/>
            <p:nvPr/>
          </p:nvSpPr>
          <p:spPr>
            <a:xfrm>
              <a:off x="6267101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8" name="pt4598"/>
            <p:cNvSpPr/>
            <p:nvPr/>
          </p:nvSpPr>
          <p:spPr>
            <a:xfrm>
              <a:off x="5966773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9" name="pt4599"/>
            <p:cNvSpPr/>
            <p:nvPr/>
          </p:nvSpPr>
          <p:spPr>
            <a:xfrm>
              <a:off x="5165899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0" name="pt4600"/>
            <p:cNvSpPr/>
            <p:nvPr/>
          </p:nvSpPr>
          <p:spPr>
            <a:xfrm>
              <a:off x="6016828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1" name="pt4601"/>
            <p:cNvSpPr/>
            <p:nvPr/>
          </p:nvSpPr>
          <p:spPr>
            <a:xfrm>
              <a:off x="656742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2" name="pt4602"/>
            <p:cNvSpPr/>
            <p:nvPr/>
          </p:nvSpPr>
          <p:spPr>
            <a:xfrm>
              <a:off x="7118030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3" name="pt4603"/>
            <p:cNvSpPr/>
            <p:nvPr/>
          </p:nvSpPr>
          <p:spPr>
            <a:xfrm>
              <a:off x="576655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4" name="pt4604"/>
            <p:cNvSpPr/>
            <p:nvPr/>
          </p:nvSpPr>
          <p:spPr>
            <a:xfrm>
              <a:off x="6267101" y="3285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5" name="pt4605"/>
            <p:cNvSpPr/>
            <p:nvPr/>
          </p:nvSpPr>
          <p:spPr>
            <a:xfrm>
              <a:off x="636721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6" name="pt4606"/>
            <p:cNvSpPr/>
            <p:nvPr/>
          </p:nvSpPr>
          <p:spPr>
            <a:xfrm>
              <a:off x="5916719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7" name="pt4607"/>
            <p:cNvSpPr/>
            <p:nvPr/>
          </p:nvSpPr>
          <p:spPr>
            <a:xfrm>
              <a:off x="6817702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8" name="pt4608"/>
            <p:cNvSpPr/>
            <p:nvPr/>
          </p:nvSpPr>
          <p:spPr>
            <a:xfrm>
              <a:off x="681770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9" name="pt4609"/>
            <p:cNvSpPr/>
            <p:nvPr/>
          </p:nvSpPr>
          <p:spPr>
            <a:xfrm>
              <a:off x="6016828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0" name="pt4610"/>
            <p:cNvSpPr/>
            <p:nvPr/>
          </p:nvSpPr>
          <p:spPr>
            <a:xfrm>
              <a:off x="6817702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1" name="pt4611"/>
            <p:cNvSpPr/>
            <p:nvPr/>
          </p:nvSpPr>
          <p:spPr>
            <a:xfrm>
              <a:off x="5966773" y="3990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2" name="pt4612"/>
            <p:cNvSpPr/>
            <p:nvPr/>
          </p:nvSpPr>
          <p:spPr>
            <a:xfrm>
              <a:off x="6116937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3" name="pt4613"/>
            <p:cNvSpPr/>
            <p:nvPr/>
          </p:nvSpPr>
          <p:spPr>
            <a:xfrm>
              <a:off x="56664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4" name="pt4614"/>
            <p:cNvSpPr/>
            <p:nvPr/>
          </p:nvSpPr>
          <p:spPr>
            <a:xfrm>
              <a:off x="5716500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5" name="pt4615"/>
            <p:cNvSpPr/>
            <p:nvPr/>
          </p:nvSpPr>
          <p:spPr>
            <a:xfrm>
              <a:off x="5916719" y="53576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6" name="pt4616"/>
            <p:cNvSpPr/>
            <p:nvPr/>
          </p:nvSpPr>
          <p:spPr>
            <a:xfrm>
              <a:off x="6016828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7" name="pt4617"/>
            <p:cNvSpPr/>
            <p:nvPr/>
          </p:nvSpPr>
          <p:spPr>
            <a:xfrm>
              <a:off x="6267101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8" name="pt4618"/>
            <p:cNvSpPr/>
            <p:nvPr/>
          </p:nvSpPr>
          <p:spPr>
            <a:xfrm>
              <a:off x="6667538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9" name="pt4619"/>
            <p:cNvSpPr/>
            <p:nvPr/>
          </p:nvSpPr>
          <p:spPr>
            <a:xfrm>
              <a:off x="611693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0" name="pt4620"/>
            <p:cNvSpPr/>
            <p:nvPr/>
          </p:nvSpPr>
          <p:spPr>
            <a:xfrm>
              <a:off x="7168085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1" name="pt4621"/>
            <p:cNvSpPr/>
            <p:nvPr/>
          </p:nvSpPr>
          <p:spPr>
            <a:xfrm>
              <a:off x="6417265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2" name="pt4622"/>
            <p:cNvSpPr/>
            <p:nvPr/>
          </p:nvSpPr>
          <p:spPr>
            <a:xfrm>
              <a:off x="6016828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3" name="pt4623"/>
            <p:cNvSpPr/>
            <p:nvPr/>
          </p:nvSpPr>
          <p:spPr>
            <a:xfrm>
              <a:off x="6667538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4" name="pt4624"/>
            <p:cNvSpPr/>
            <p:nvPr/>
          </p:nvSpPr>
          <p:spPr>
            <a:xfrm>
              <a:off x="6066882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5" name="pt4625"/>
            <p:cNvSpPr/>
            <p:nvPr/>
          </p:nvSpPr>
          <p:spPr>
            <a:xfrm>
              <a:off x="5666445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6" name="pt4626"/>
            <p:cNvSpPr/>
            <p:nvPr/>
          </p:nvSpPr>
          <p:spPr>
            <a:xfrm>
              <a:off x="5866664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7" name="pt4627"/>
            <p:cNvSpPr/>
            <p:nvPr/>
          </p:nvSpPr>
          <p:spPr>
            <a:xfrm>
              <a:off x="5966773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8" name="pt4628"/>
            <p:cNvSpPr/>
            <p:nvPr/>
          </p:nvSpPr>
          <p:spPr>
            <a:xfrm>
              <a:off x="5916719" y="3633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9" name="pt4629"/>
            <p:cNvSpPr/>
            <p:nvPr/>
          </p:nvSpPr>
          <p:spPr>
            <a:xfrm>
              <a:off x="591671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0" name="pt4630"/>
            <p:cNvSpPr/>
            <p:nvPr/>
          </p:nvSpPr>
          <p:spPr>
            <a:xfrm>
              <a:off x="6217046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1" name="pt4631"/>
            <p:cNvSpPr/>
            <p:nvPr/>
          </p:nvSpPr>
          <p:spPr>
            <a:xfrm>
              <a:off x="551628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2" name="pt4632"/>
            <p:cNvSpPr/>
            <p:nvPr/>
          </p:nvSpPr>
          <p:spPr>
            <a:xfrm>
              <a:off x="5816609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3" name="pt4633"/>
            <p:cNvSpPr/>
            <p:nvPr/>
          </p:nvSpPr>
          <p:spPr>
            <a:xfrm>
              <a:off x="6066882" y="4023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4" name="pt4634"/>
            <p:cNvSpPr/>
            <p:nvPr/>
          </p:nvSpPr>
          <p:spPr>
            <a:xfrm>
              <a:off x="6717593" y="4592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5" name="pt4635"/>
            <p:cNvSpPr/>
            <p:nvPr/>
          </p:nvSpPr>
          <p:spPr>
            <a:xfrm>
              <a:off x="6016828" y="3156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6" name="pt4636"/>
            <p:cNvSpPr/>
            <p:nvPr/>
          </p:nvSpPr>
          <p:spPr>
            <a:xfrm>
              <a:off x="6667538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7" name="pt4637"/>
            <p:cNvSpPr/>
            <p:nvPr/>
          </p:nvSpPr>
          <p:spPr>
            <a:xfrm>
              <a:off x="626710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8" name="pt4638"/>
            <p:cNvSpPr/>
            <p:nvPr/>
          </p:nvSpPr>
          <p:spPr>
            <a:xfrm>
              <a:off x="646732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9" name="pt4639"/>
            <p:cNvSpPr/>
            <p:nvPr/>
          </p:nvSpPr>
          <p:spPr>
            <a:xfrm>
              <a:off x="7017921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0" name="pt4640"/>
            <p:cNvSpPr/>
            <p:nvPr/>
          </p:nvSpPr>
          <p:spPr>
            <a:xfrm>
              <a:off x="5966773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1" name="pt4641"/>
            <p:cNvSpPr/>
            <p:nvPr/>
          </p:nvSpPr>
          <p:spPr>
            <a:xfrm>
              <a:off x="5816609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2" name="pt4642"/>
            <p:cNvSpPr/>
            <p:nvPr/>
          </p:nvSpPr>
          <p:spPr>
            <a:xfrm>
              <a:off x="6267101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3" name="pt4643"/>
            <p:cNvSpPr/>
            <p:nvPr/>
          </p:nvSpPr>
          <p:spPr>
            <a:xfrm>
              <a:off x="5716500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4" name="pt4644"/>
            <p:cNvSpPr/>
            <p:nvPr/>
          </p:nvSpPr>
          <p:spPr>
            <a:xfrm>
              <a:off x="5916719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5" name="pt4645"/>
            <p:cNvSpPr/>
            <p:nvPr/>
          </p:nvSpPr>
          <p:spPr>
            <a:xfrm>
              <a:off x="6817702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6" name="pt4646"/>
            <p:cNvSpPr/>
            <p:nvPr/>
          </p:nvSpPr>
          <p:spPr>
            <a:xfrm>
              <a:off x="5966773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7" name="pt4647"/>
            <p:cNvSpPr/>
            <p:nvPr/>
          </p:nvSpPr>
          <p:spPr>
            <a:xfrm>
              <a:off x="5666445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8" name="pt4648"/>
            <p:cNvSpPr/>
            <p:nvPr/>
          </p:nvSpPr>
          <p:spPr>
            <a:xfrm>
              <a:off x="5766555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9" name="pt4649"/>
            <p:cNvSpPr/>
            <p:nvPr/>
          </p:nvSpPr>
          <p:spPr>
            <a:xfrm>
              <a:off x="5316063" y="263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0" name="pt4650"/>
            <p:cNvSpPr/>
            <p:nvPr/>
          </p:nvSpPr>
          <p:spPr>
            <a:xfrm>
              <a:off x="6217046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1" name="pt4651"/>
            <p:cNvSpPr/>
            <p:nvPr/>
          </p:nvSpPr>
          <p:spPr>
            <a:xfrm>
              <a:off x="6317156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2" name="pt4652"/>
            <p:cNvSpPr/>
            <p:nvPr/>
          </p:nvSpPr>
          <p:spPr>
            <a:xfrm>
              <a:off x="6116937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3" name="pt4653"/>
            <p:cNvSpPr/>
            <p:nvPr/>
          </p:nvSpPr>
          <p:spPr>
            <a:xfrm>
              <a:off x="6617484" y="4834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4" name="pt4654"/>
            <p:cNvSpPr/>
            <p:nvPr/>
          </p:nvSpPr>
          <p:spPr>
            <a:xfrm>
              <a:off x="581660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5" name="pt4655"/>
            <p:cNvSpPr/>
            <p:nvPr/>
          </p:nvSpPr>
          <p:spPr>
            <a:xfrm>
              <a:off x="6767647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6" name="pt4656"/>
            <p:cNvSpPr/>
            <p:nvPr/>
          </p:nvSpPr>
          <p:spPr>
            <a:xfrm>
              <a:off x="5816609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7" name="pt4657"/>
            <p:cNvSpPr/>
            <p:nvPr/>
          </p:nvSpPr>
          <p:spPr>
            <a:xfrm>
              <a:off x="631715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8" name="pt4658"/>
            <p:cNvSpPr/>
            <p:nvPr/>
          </p:nvSpPr>
          <p:spPr>
            <a:xfrm>
              <a:off x="5416172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9" name="pt4659"/>
            <p:cNvSpPr/>
            <p:nvPr/>
          </p:nvSpPr>
          <p:spPr>
            <a:xfrm>
              <a:off x="706797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0" name="pt4660"/>
            <p:cNvSpPr/>
            <p:nvPr/>
          </p:nvSpPr>
          <p:spPr>
            <a:xfrm>
              <a:off x="661748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1" name="pt4661"/>
            <p:cNvSpPr/>
            <p:nvPr/>
          </p:nvSpPr>
          <p:spPr>
            <a:xfrm>
              <a:off x="6166992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2" name="pt4662"/>
            <p:cNvSpPr/>
            <p:nvPr/>
          </p:nvSpPr>
          <p:spPr>
            <a:xfrm>
              <a:off x="6417265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3" name="pt4663"/>
            <p:cNvSpPr/>
            <p:nvPr/>
          </p:nvSpPr>
          <p:spPr>
            <a:xfrm>
              <a:off x="5516281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4" name="pt4664"/>
            <p:cNvSpPr/>
            <p:nvPr/>
          </p:nvSpPr>
          <p:spPr>
            <a:xfrm>
              <a:off x="5666445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5" name="pt4665"/>
            <p:cNvSpPr/>
            <p:nvPr/>
          </p:nvSpPr>
          <p:spPr>
            <a:xfrm>
              <a:off x="591671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6" name="pt4666"/>
            <p:cNvSpPr/>
            <p:nvPr/>
          </p:nvSpPr>
          <p:spPr>
            <a:xfrm>
              <a:off x="561639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7" name="pt4667"/>
            <p:cNvSpPr/>
            <p:nvPr/>
          </p:nvSpPr>
          <p:spPr>
            <a:xfrm>
              <a:off x="656742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8" name="pt4668"/>
            <p:cNvSpPr/>
            <p:nvPr/>
          </p:nvSpPr>
          <p:spPr>
            <a:xfrm>
              <a:off x="6667538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9" name="pt4669"/>
            <p:cNvSpPr/>
            <p:nvPr/>
          </p:nvSpPr>
          <p:spPr>
            <a:xfrm>
              <a:off x="6767647" y="4384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0" name="pt4670"/>
            <p:cNvSpPr/>
            <p:nvPr/>
          </p:nvSpPr>
          <p:spPr>
            <a:xfrm>
              <a:off x="6166992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1" name="pt4671"/>
            <p:cNvSpPr/>
            <p:nvPr/>
          </p:nvSpPr>
          <p:spPr>
            <a:xfrm>
              <a:off x="5566336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2" name="pt4672"/>
            <p:cNvSpPr/>
            <p:nvPr/>
          </p:nvSpPr>
          <p:spPr>
            <a:xfrm>
              <a:off x="5816609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3" name="pt4673"/>
            <p:cNvSpPr/>
            <p:nvPr/>
          </p:nvSpPr>
          <p:spPr>
            <a:xfrm>
              <a:off x="5666445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4" name="pt4674"/>
            <p:cNvSpPr/>
            <p:nvPr/>
          </p:nvSpPr>
          <p:spPr>
            <a:xfrm>
              <a:off x="6567429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5" name="pt4675"/>
            <p:cNvSpPr/>
            <p:nvPr/>
          </p:nvSpPr>
          <p:spPr>
            <a:xfrm>
              <a:off x="7067975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6" name="pt4676"/>
            <p:cNvSpPr/>
            <p:nvPr/>
          </p:nvSpPr>
          <p:spPr>
            <a:xfrm>
              <a:off x="6317156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7" name="pt4677"/>
            <p:cNvSpPr/>
            <p:nvPr/>
          </p:nvSpPr>
          <p:spPr>
            <a:xfrm>
              <a:off x="5716500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8" name="pt4678"/>
            <p:cNvSpPr/>
            <p:nvPr/>
          </p:nvSpPr>
          <p:spPr>
            <a:xfrm>
              <a:off x="6016828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9" name="pt4679"/>
            <p:cNvSpPr/>
            <p:nvPr/>
          </p:nvSpPr>
          <p:spPr>
            <a:xfrm>
              <a:off x="7718686" y="2687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0" name="pt4680"/>
            <p:cNvSpPr/>
            <p:nvPr/>
          </p:nvSpPr>
          <p:spPr>
            <a:xfrm>
              <a:off x="566644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1" name="pt4681"/>
            <p:cNvSpPr/>
            <p:nvPr/>
          </p:nvSpPr>
          <p:spPr>
            <a:xfrm>
              <a:off x="5716500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2" name="pt4682"/>
            <p:cNvSpPr/>
            <p:nvPr/>
          </p:nvSpPr>
          <p:spPr>
            <a:xfrm>
              <a:off x="5666445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3" name="pt4683"/>
            <p:cNvSpPr/>
            <p:nvPr/>
          </p:nvSpPr>
          <p:spPr>
            <a:xfrm>
              <a:off x="6367210" y="4956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4" name="pt4684"/>
            <p:cNvSpPr/>
            <p:nvPr/>
          </p:nvSpPr>
          <p:spPr>
            <a:xfrm>
              <a:off x="6317156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5" name="pt4685"/>
            <p:cNvSpPr/>
            <p:nvPr/>
          </p:nvSpPr>
          <p:spPr>
            <a:xfrm>
              <a:off x="5566336" y="360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6" name="pt4686"/>
            <p:cNvSpPr/>
            <p:nvPr/>
          </p:nvSpPr>
          <p:spPr>
            <a:xfrm>
              <a:off x="6517374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7" name="pt4687"/>
            <p:cNvSpPr/>
            <p:nvPr/>
          </p:nvSpPr>
          <p:spPr>
            <a:xfrm>
              <a:off x="606688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8" name="pt4688"/>
            <p:cNvSpPr/>
            <p:nvPr/>
          </p:nvSpPr>
          <p:spPr>
            <a:xfrm>
              <a:off x="6717593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9" name="pt4689"/>
            <p:cNvSpPr/>
            <p:nvPr/>
          </p:nvSpPr>
          <p:spPr>
            <a:xfrm>
              <a:off x="596677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0" name="pt4690"/>
            <p:cNvSpPr/>
            <p:nvPr/>
          </p:nvSpPr>
          <p:spPr>
            <a:xfrm>
              <a:off x="5866664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1" name="pt4691"/>
            <p:cNvSpPr/>
            <p:nvPr/>
          </p:nvSpPr>
          <p:spPr>
            <a:xfrm>
              <a:off x="7318248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2" name="pt4692"/>
            <p:cNvSpPr/>
            <p:nvPr/>
          </p:nvSpPr>
          <p:spPr>
            <a:xfrm>
              <a:off x="5165899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3" name="pt4693"/>
            <p:cNvSpPr/>
            <p:nvPr/>
          </p:nvSpPr>
          <p:spPr>
            <a:xfrm>
              <a:off x="5566336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4" name="pt4694"/>
            <p:cNvSpPr/>
            <p:nvPr/>
          </p:nvSpPr>
          <p:spPr>
            <a:xfrm>
              <a:off x="5215954" y="4069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5" name="pt4695"/>
            <p:cNvSpPr/>
            <p:nvPr/>
          </p:nvSpPr>
          <p:spPr>
            <a:xfrm>
              <a:off x="6116937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6" name="pt4696"/>
            <p:cNvSpPr/>
            <p:nvPr/>
          </p:nvSpPr>
          <p:spPr>
            <a:xfrm>
              <a:off x="5666445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7" name="pt4697"/>
            <p:cNvSpPr/>
            <p:nvPr/>
          </p:nvSpPr>
          <p:spPr>
            <a:xfrm>
              <a:off x="6667538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8" name="pt4698"/>
            <p:cNvSpPr/>
            <p:nvPr/>
          </p:nvSpPr>
          <p:spPr>
            <a:xfrm>
              <a:off x="5666445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9" name="pt4699"/>
            <p:cNvSpPr/>
            <p:nvPr/>
          </p:nvSpPr>
          <p:spPr>
            <a:xfrm>
              <a:off x="5616391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0" name="pt4700"/>
            <p:cNvSpPr/>
            <p:nvPr/>
          </p:nvSpPr>
          <p:spPr>
            <a:xfrm>
              <a:off x="5466227" y="4409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1" name="pt4701"/>
            <p:cNvSpPr/>
            <p:nvPr/>
          </p:nvSpPr>
          <p:spPr>
            <a:xfrm>
              <a:off x="5566336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2" name="pt4702"/>
            <p:cNvSpPr/>
            <p:nvPr/>
          </p:nvSpPr>
          <p:spPr>
            <a:xfrm>
              <a:off x="6417265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3" name="pt4703"/>
            <p:cNvSpPr/>
            <p:nvPr/>
          </p:nvSpPr>
          <p:spPr>
            <a:xfrm>
              <a:off x="571650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4" name="pt4704"/>
            <p:cNvSpPr/>
            <p:nvPr/>
          </p:nvSpPr>
          <p:spPr>
            <a:xfrm>
              <a:off x="6317156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5" name="pt4705"/>
            <p:cNvSpPr/>
            <p:nvPr/>
          </p:nvSpPr>
          <p:spPr>
            <a:xfrm>
              <a:off x="5766555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6" name="pt4706"/>
            <p:cNvSpPr/>
            <p:nvPr/>
          </p:nvSpPr>
          <p:spPr>
            <a:xfrm>
              <a:off x="5866664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7" name="pt4707"/>
            <p:cNvSpPr/>
            <p:nvPr/>
          </p:nvSpPr>
          <p:spPr>
            <a:xfrm>
              <a:off x="5466227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8" name="pt4708"/>
            <p:cNvSpPr/>
            <p:nvPr/>
          </p:nvSpPr>
          <p:spPr>
            <a:xfrm>
              <a:off x="5766555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9" name="pt4709"/>
            <p:cNvSpPr/>
            <p:nvPr/>
          </p:nvSpPr>
          <p:spPr>
            <a:xfrm>
              <a:off x="5616391" y="370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0" name="pt4710"/>
            <p:cNvSpPr/>
            <p:nvPr/>
          </p:nvSpPr>
          <p:spPr>
            <a:xfrm>
              <a:off x="6066882" y="3214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1" name="pt4711"/>
            <p:cNvSpPr/>
            <p:nvPr/>
          </p:nvSpPr>
          <p:spPr>
            <a:xfrm>
              <a:off x="6066882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2" name="pt4712"/>
            <p:cNvSpPr/>
            <p:nvPr/>
          </p:nvSpPr>
          <p:spPr>
            <a:xfrm>
              <a:off x="5916719" y="3583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3" name="pt4713"/>
            <p:cNvSpPr/>
            <p:nvPr/>
          </p:nvSpPr>
          <p:spPr>
            <a:xfrm>
              <a:off x="6417265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4" name="pt4714"/>
            <p:cNvSpPr/>
            <p:nvPr/>
          </p:nvSpPr>
          <p:spPr>
            <a:xfrm>
              <a:off x="5215954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5" name="pt4715"/>
            <p:cNvSpPr/>
            <p:nvPr/>
          </p:nvSpPr>
          <p:spPr>
            <a:xfrm>
              <a:off x="5716500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6" name="pt4716"/>
            <p:cNvSpPr/>
            <p:nvPr/>
          </p:nvSpPr>
          <p:spPr>
            <a:xfrm>
              <a:off x="6667538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7" name="pt4717"/>
            <p:cNvSpPr/>
            <p:nvPr/>
          </p:nvSpPr>
          <p:spPr>
            <a:xfrm>
              <a:off x="6667538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8" name="pt4718"/>
            <p:cNvSpPr/>
            <p:nvPr/>
          </p:nvSpPr>
          <p:spPr>
            <a:xfrm>
              <a:off x="5966773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9" name="pt4719"/>
            <p:cNvSpPr/>
            <p:nvPr/>
          </p:nvSpPr>
          <p:spPr>
            <a:xfrm>
              <a:off x="6217046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0" name="pt4720"/>
            <p:cNvSpPr/>
            <p:nvPr/>
          </p:nvSpPr>
          <p:spPr>
            <a:xfrm>
              <a:off x="6417265" y="31381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1" name="pt4721"/>
            <p:cNvSpPr/>
            <p:nvPr/>
          </p:nvSpPr>
          <p:spPr>
            <a:xfrm>
              <a:off x="6817702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2" name="pt4722"/>
            <p:cNvSpPr/>
            <p:nvPr/>
          </p:nvSpPr>
          <p:spPr>
            <a:xfrm>
              <a:off x="6066882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3" name="pt4723"/>
            <p:cNvSpPr/>
            <p:nvPr/>
          </p:nvSpPr>
          <p:spPr>
            <a:xfrm>
              <a:off x="646732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4" name="pt4724"/>
            <p:cNvSpPr/>
            <p:nvPr/>
          </p:nvSpPr>
          <p:spPr>
            <a:xfrm>
              <a:off x="6767647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5" name="pt4725"/>
            <p:cNvSpPr/>
            <p:nvPr/>
          </p:nvSpPr>
          <p:spPr>
            <a:xfrm>
              <a:off x="6116937" y="4443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6" name="pt4726"/>
            <p:cNvSpPr/>
            <p:nvPr/>
          </p:nvSpPr>
          <p:spPr>
            <a:xfrm>
              <a:off x="5866664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7" name="pt4727"/>
            <p:cNvSpPr/>
            <p:nvPr/>
          </p:nvSpPr>
          <p:spPr>
            <a:xfrm>
              <a:off x="6817702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8" name="pt4728"/>
            <p:cNvSpPr/>
            <p:nvPr/>
          </p:nvSpPr>
          <p:spPr>
            <a:xfrm>
              <a:off x="6267101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9" name="pt4729"/>
            <p:cNvSpPr/>
            <p:nvPr/>
          </p:nvSpPr>
          <p:spPr>
            <a:xfrm>
              <a:off x="616699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0" name="pt4730"/>
            <p:cNvSpPr/>
            <p:nvPr/>
          </p:nvSpPr>
          <p:spPr>
            <a:xfrm>
              <a:off x="5165899" y="3298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1" name="pt4731"/>
            <p:cNvSpPr/>
            <p:nvPr/>
          </p:nvSpPr>
          <p:spPr>
            <a:xfrm>
              <a:off x="6317156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2" name="pt4732"/>
            <p:cNvSpPr/>
            <p:nvPr/>
          </p:nvSpPr>
          <p:spPr>
            <a:xfrm>
              <a:off x="5766555" y="3201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3" name="pt4733"/>
            <p:cNvSpPr/>
            <p:nvPr/>
          </p:nvSpPr>
          <p:spPr>
            <a:xfrm>
              <a:off x="6267101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4" name="pt4734"/>
            <p:cNvSpPr/>
            <p:nvPr/>
          </p:nvSpPr>
          <p:spPr>
            <a:xfrm>
              <a:off x="6517374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5" name="pt4735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6" name="pt4736"/>
            <p:cNvSpPr/>
            <p:nvPr/>
          </p:nvSpPr>
          <p:spPr>
            <a:xfrm>
              <a:off x="6116937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7" name="pt4737"/>
            <p:cNvSpPr/>
            <p:nvPr/>
          </p:nvSpPr>
          <p:spPr>
            <a:xfrm>
              <a:off x="6517374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8" name="pt4738"/>
            <p:cNvSpPr/>
            <p:nvPr/>
          </p:nvSpPr>
          <p:spPr>
            <a:xfrm>
              <a:off x="7067975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9" name="pt4739"/>
            <p:cNvSpPr/>
            <p:nvPr/>
          </p:nvSpPr>
          <p:spPr>
            <a:xfrm>
              <a:off x="6317156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0" name="pt4740"/>
            <p:cNvSpPr/>
            <p:nvPr/>
          </p:nvSpPr>
          <p:spPr>
            <a:xfrm>
              <a:off x="6617484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1" name="pt4741"/>
            <p:cNvSpPr/>
            <p:nvPr/>
          </p:nvSpPr>
          <p:spPr>
            <a:xfrm>
              <a:off x="7017921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2" name="pt4742"/>
            <p:cNvSpPr/>
            <p:nvPr/>
          </p:nvSpPr>
          <p:spPr>
            <a:xfrm>
              <a:off x="5566336" y="4425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3" name="pt4743"/>
            <p:cNvSpPr/>
            <p:nvPr/>
          </p:nvSpPr>
          <p:spPr>
            <a:xfrm>
              <a:off x="5766555" y="4077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4" name="pt4744"/>
            <p:cNvSpPr/>
            <p:nvPr/>
          </p:nvSpPr>
          <p:spPr>
            <a:xfrm>
              <a:off x="5516281" y="3548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5" name="pt4745"/>
            <p:cNvSpPr/>
            <p:nvPr/>
          </p:nvSpPr>
          <p:spPr>
            <a:xfrm>
              <a:off x="6016828" y="360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6" name="pt4746"/>
            <p:cNvSpPr/>
            <p:nvPr/>
          </p:nvSpPr>
          <p:spPr>
            <a:xfrm>
              <a:off x="5866664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7" name="pt4747"/>
            <p:cNvSpPr/>
            <p:nvPr/>
          </p:nvSpPr>
          <p:spPr>
            <a:xfrm>
              <a:off x="6016828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8" name="pt4748"/>
            <p:cNvSpPr/>
            <p:nvPr/>
          </p:nvSpPr>
          <p:spPr>
            <a:xfrm>
              <a:off x="6367210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9" name="pt4749"/>
            <p:cNvSpPr/>
            <p:nvPr/>
          </p:nvSpPr>
          <p:spPr>
            <a:xfrm>
              <a:off x="596677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0" name="pt4750"/>
            <p:cNvSpPr/>
            <p:nvPr/>
          </p:nvSpPr>
          <p:spPr>
            <a:xfrm>
              <a:off x="5516281" y="39860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1" name="pt4751"/>
            <p:cNvSpPr/>
            <p:nvPr/>
          </p:nvSpPr>
          <p:spPr>
            <a:xfrm>
              <a:off x="6517374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2" name="pt4752"/>
            <p:cNvSpPr/>
            <p:nvPr/>
          </p:nvSpPr>
          <p:spPr>
            <a:xfrm>
              <a:off x="6817702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3" name="pt4753"/>
            <p:cNvSpPr/>
            <p:nvPr/>
          </p:nvSpPr>
          <p:spPr>
            <a:xfrm>
              <a:off x="6517374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4" name="pt4754"/>
            <p:cNvSpPr/>
            <p:nvPr/>
          </p:nvSpPr>
          <p:spPr>
            <a:xfrm>
              <a:off x="6166992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5" name="pt4755"/>
            <p:cNvSpPr/>
            <p:nvPr/>
          </p:nvSpPr>
          <p:spPr>
            <a:xfrm>
              <a:off x="6767647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6" name="pt4756"/>
            <p:cNvSpPr/>
            <p:nvPr/>
          </p:nvSpPr>
          <p:spPr>
            <a:xfrm>
              <a:off x="5666445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7" name="pt4757"/>
            <p:cNvSpPr/>
            <p:nvPr/>
          </p:nvSpPr>
          <p:spPr>
            <a:xfrm>
              <a:off x="5816609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8" name="pt4758"/>
            <p:cNvSpPr/>
            <p:nvPr/>
          </p:nvSpPr>
          <p:spPr>
            <a:xfrm>
              <a:off x="5916719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9" name="pt4759"/>
            <p:cNvSpPr/>
            <p:nvPr/>
          </p:nvSpPr>
          <p:spPr>
            <a:xfrm>
              <a:off x="6267101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0" name="pt4760"/>
            <p:cNvSpPr/>
            <p:nvPr/>
          </p:nvSpPr>
          <p:spPr>
            <a:xfrm>
              <a:off x="6667538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1" name="pt4761"/>
            <p:cNvSpPr/>
            <p:nvPr/>
          </p:nvSpPr>
          <p:spPr>
            <a:xfrm>
              <a:off x="5766555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2" name="pt4762"/>
            <p:cNvSpPr/>
            <p:nvPr/>
          </p:nvSpPr>
          <p:spPr>
            <a:xfrm>
              <a:off x="566644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3" name="pt4763"/>
            <p:cNvSpPr/>
            <p:nvPr/>
          </p:nvSpPr>
          <p:spPr>
            <a:xfrm>
              <a:off x="5666445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4" name="pt4764"/>
            <p:cNvSpPr/>
            <p:nvPr/>
          </p:nvSpPr>
          <p:spPr>
            <a:xfrm>
              <a:off x="591671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5" name="pt4765"/>
            <p:cNvSpPr/>
            <p:nvPr/>
          </p:nvSpPr>
          <p:spPr>
            <a:xfrm>
              <a:off x="5516281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6" name="pt4766"/>
            <p:cNvSpPr/>
            <p:nvPr/>
          </p:nvSpPr>
          <p:spPr>
            <a:xfrm>
              <a:off x="6317156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7" name="pt4767"/>
            <p:cNvSpPr/>
            <p:nvPr/>
          </p:nvSpPr>
          <p:spPr>
            <a:xfrm>
              <a:off x="6467320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8" name="pt4768"/>
            <p:cNvSpPr/>
            <p:nvPr/>
          </p:nvSpPr>
          <p:spPr>
            <a:xfrm>
              <a:off x="5716500" y="3423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9" name="pt4769"/>
            <p:cNvSpPr/>
            <p:nvPr/>
          </p:nvSpPr>
          <p:spPr>
            <a:xfrm>
              <a:off x="5816609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0" name="pt4770"/>
            <p:cNvSpPr/>
            <p:nvPr/>
          </p:nvSpPr>
          <p:spPr>
            <a:xfrm>
              <a:off x="6166992" y="52933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1" name="pt4771"/>
            <p:cNvSpPr/>
            <p:nvPr/>
          </p:nvSpPr>
          <p:spPr>
            <a:xfrm>
              <a:off x="7067975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2" name="pt4772"/>
            <p:cNvSpPr/>
            <p:nvPr/>
          </p:nvSpPr>
          <p:spPr>
            <a:xfrm>
              <a:off x="6717593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3" name="pt4773"/>
            <p:cNvSpPr/>
            <p:nvPr/>
          </p:nvSpPr>
          <p:spPr>
            <a:xfrm>
              <a:off x="7017921" y="3523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4" name="pt4774"/>
            <p:cNvSpPr/>
            <p:nvPr/>
          </p:nvSpPr>
          <p:spPr>
            <a:xfrm>
              <a:off x="6166992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5" name="pt4775"/>
            <p:cNvSpPr/>
            <p:nvPr/>
          </p:nvSpPr>
          <p:spPr>
            <a:xfrm>
              <a:off x="576655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6" name="pt4776"/>
            <p:cNvSpPr/>
            <p:nvPr/>
          </p:nvSpPr>
          <p:spPr>
            <a:xfrm>
              <a:off x="5966773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7" name="pt4777"/>
            <p:cNvSpPr/>
            <p:nvPr/>
          </p:nvSpPr>
          <p:spPr>
            <a:xfrm>
              <a:off x="6066882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8" name="pt4778"/>
            <p:cNvSpPr/>
            <p:nvPr/>
          </p:nvSpPr>
          <p:spPr>
            <a:xfrm>
              <a:off x="6617484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9" name="pt4779"/>
            <p:cNvSpPr/>
            <p:nvPr/>
          </p:nvSpPr>
          <p:spPr>
            <a:xfrm>
              <a:off x="6867757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0" name="pt4780"/>
            <p:cNvSpPr/>
            <p:nvPr/>
          </p:nvSpPr>
          <p:spPr>
            <a:xfrm>
              <a:off x="5966773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1" name="pt4781"/>
            <p:cNvSpPr/>
            <p:nvPr/>
          </p:nvSpPr>
          <p:spPr>
            <a:xfrm>
              <a:off x="6116937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2" name="pt4782"/>
            <p:cNvSpPr/>
            <p:nvPr/>
          </p:nvSpPr>
          <p:spPr>
            <a:xfrm>
              <a:off x="5566336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3" name="pt4783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4" name="pt4784"/>
            <p:cNvSpPr/>
            <p:nvPr/>
          </p:nvSpPr>
          <p:spPr>
            <a:xfrm>
              <a:off x="6267101" y="4035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5" name="pt4785"/>
            <p:cNvSpPr/>
            <p:nvPr/>
          </p:nvSpPr>
          <p:spPr>
            <a:xfrm>
              <a:off x="5816609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6" name="pt4786"/>
            <p:cNvSpPr/>
            <p:nvPr/>
          </p:nvSpPr>
          <p:spPr>
            <a:xfrm>
              <a:off x="6467320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7" name="pt4787"/>
            <p:cNvSpPr/>
            <p:nvPr/>
          </p:nvSpPr>
          <p:spPr>
            <a:xfrm>
              <a:off x="6817702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8" name="pt4788"/>
            <p:cNvSpPr/>
            <p:nvPr/>
          </p:nvSpPr>
          <p:spPr>
            <a:xfrm>
              <a:off x="6767647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9" name="pt4789"/>
            <p:cNvSpPr/>
            <p:nvPr/>
          </p:nvSpPr>
          <p:spPr>
            <a:xfrm>
              <a:off x="6217046" y="441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0" name="pt4790"/>
            <p:cNvSpPr/>
            <p:nvPr/>
          </p:nvSpPr>
          <p:spPr>
            <a:xfrm>
              <a:off x="6016828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1" name="pt4791"/>
            <p:cNvSpPr/>
            <p:nvPr/>
          </p:nvSpPr>
          <p:spPr>
            <a:xfrm>
              <a:off x="6166992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2" name="pt4792"/>
            <p:cNvSpPr/>
            <p:nvPr/>
          </p:nvSpPr>
          <p:spPr>
            <a:xfrm>
              <a:off x="5816609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3" name="pt4793"/>
            <p:cNvSpPr/>
            <p:nvPr/>
          </p:nvSpPr>
          <p:spPr>
            <a:xfrm>
              <a:off x="581660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4" name="pt4794"/>
            <p:cNvSpPr/>
            <p:nvPr/>
          </p:nvSpPr>
          <p:spPr>
            <a:xfrm>
              <a:off x="6016828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5" name="pt4795"/>
            <p:cNvSpPr/>
            <p:nvPr/>
          </p:nvSpPr>
          <p:spPr>
            <a:xfrm>
              <a:off x="6517374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6" name="pt4796"/>
            <p:cNvSpPr/>
            <p:nvPr/>
          </p:nvSpPr>
          <p:spPr>
            <a:xfrm>
              <a:off x="606688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7" name="pt4797"/>
            <p:cNvSpPr/>
            <p:nvPr/>
          </p:nvSpPr>
          <p:spPr>
            <a:xfrm>
              <a:off x="6016828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8" name="pt4798"/>
            <p:cNvSpPr/>
            <p:nvPr/>
          </p:nvSpPr>
          <p:spPr>
            <a:xfrm>
              <a:off x="5866664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9" name="pt4799"/>
            <p:cNvSpPr/>
            <p:nvPr/>
          </p:nvSpPr>
          <p:spPr>
            <a:xfrm>
              <a:off x="721813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0" name="pt4800"/>
            <p:cNvSpPr/>
            <p:nvPr/>
          </p:nvSpPr>
          <p:spPr>
            <a:xfrm>
              <a:off x="6066882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1" name="pt4801"/>
            <p:cNvSpPr/>
            <p:nvPr/>
          </p:nvSpPr>
          <p:spPr>
            <a:xfrm>
              <a:off x="6767647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2" name="pt4802"/>
            <p:cNvSpPr/>
            <p:nvPr/>
          </p:nvSpPr>
          <p:spPr>
            <a:xfrm>
              <a:off x="6217046" y="3666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3" name="pt4803"/>
            <p:cNvSpPr/>
            <p:nvPr/>
          </p:nvSpPr>
          <p:spPr>
            <a:xfrm>
              <a:off x="6517374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4" name="pt4804"/>
            <p:cNvSpPr/>
            <p:nvPr/>
          </p:nvSpPr>
          <p:spPr>
            <a:xfrm>
              <a:off x="6617484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5" name="pt4805"/>
            <p:cNvSpPr/>
            <p:nvPr/>
          </p:nvSpPr>
          <p:spPr>
            <a:xfrm>
              <a:off x="6267101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6" name="pt4806"/>
            <p:cNvSpPr/>
            <p:nvPr/>
          </p:nvSpPr>
          <p:spPr>
            <a:xfrm>
              <a:off x="6817702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7" name="pt4807"/>
            <p:cNvSpPr/>
            <p:nvPr/>
          </p:nvSpPr>
          <p:spPr>
            <a:xfrm>
              <a:off x="5516281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8" name="pt4808"/>
            <p:cNvSpPr/>
            <p:nvPr/>
          </p:nvSpPr>
          <p:spPr>
            <a:xfrm>
              <a:off x="6317156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9" name="pt4809"/>
            <p:cNvSpPr/>
            <p:nvPr/>
          </p:nvSpPr>
          <p:spPr>
            <a:xfrm>
              <a:off x="5316063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0" name="pt4810"/>
            <p:cNvSpPr/>
            <p:nvPr/>
          </p:nvSpPr>
          <p:spPr>
            <a:xfrm>
              <a:off x="566644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1" name="pt4811"/>
            <p:cNvSpPr/>
            <p:nvPr/>
          </p:nvSpPr>
          <p:spPr>
            <a:xfrm>
              <a:off x="671759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2" name="pt4812"/>
            <p:cNvSpPr/>
            <p:nvPr/>
          </p:nvSpPr>
          <p:spPr>
            <a:xfrm>
              <a:off x="6517374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3" name="pt4813"/>
            <p:cNvSpPr/>
            <p:nvPr/>
          </p:nvSpPr>
          <p:spPr>
            <a:xfrm>
              <a:off x="5966773" y="402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4" name="pt4814"/>
            <p:cNvSpPr/>
            <p:nvPr/>
          </p:nvSpPr>
          <p:spPr>
            <a:xfrm>
              <a:off x="576655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5" name="pt4815"/>
            <p:cNvSpPr/>
            <p:nvPr/>
          </p:nvSpPr>
          <p:spPr>
            <a:xfrm>
              <a:off x="5866664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6" name="pt4816"/>
            <p:cNvSpPr/>
            <p:nvPr/>
          </p:nvSpPr>
          <p:spPr>
            <a:xfrm>
              <a:off x="5416172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7" name="pt4817"/>
            <p:cNvSpPr/>
            <p:nvPr/>
          </p:nvSpPr>
          <p:spPr>
            <a:xfrm>
              <a:off x="6267101" y="3534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8" name="pt4818"/>
            <p:cNvSpPr/>
            <p:nvPr/>
          </p:nvSpPr>
          <p:spPr>
            <a:xfrm>
              <a:off x="6767647" y="343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9" name="pt4819"/>
            <p:cNvSpPr/>
            <p:nvPr/>
          </p:nvSpPr>
          <p:spPr>
            <a:xfrm>
              <a:off x="6517374" y="4177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0" name="pt4820"/>
            <p:cNvSpPr/>
            <p:nvPr/>
          </p:nvSpPr>
          <p:spPr>
            <a:xfrm>
              <a:off x="5516281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1" name="pt4821"/>
            <p:cNvSpPr/>
            <p:nvPr/>
          </p:nvSpPr>
          <p:spPr>
            <a:xfrm>
              <a:off x="646732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2" name="pt4822"/>
            <p:cNvSpPr/>
            <p:nvPr/>
          </p:nvSpPr>
          <p:spPr>
            <a:xfrm>
              <a:off x="5466227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3" name="pt4823"/>
            <p:cNvSpPr/>
            <p:nvPr/>
          </p:nvSpPr>
          <p:spPr>
            <a:xfrm>
              <a:off x="6217046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4" name="pt4824"/>
            <p:cNvSpPr/>
            <p:nvPr/>
          </p:nvSpPr>
          <p:spPr>
            <a:xfrm>
              <a:off x="651737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5" name="pt4825"/>
            <p:cNvSpPr/>
            <p:nvPr/>
          </p:nvSpPr>
          <p:spPr>
            <a:xfrm>
              <a:off x="5666445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6" name="pt4826"/>
            <p:cNvSpPr/>
            <p:nvPr/>
          </p:nvSpPr>
          <p:spPr>
            <a:xfrm>
              <a:off x="6166992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7" name="pt4827"/>
            <p:cNvSpPr/>
            <p:nvPr/>
          </p:nvSpPr>
          <p:spPr>
            <a:xfrm>
              <a:off x="6667538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8" name="pt4828"/>
            <p:cNvSpPr/>
            <p:nvPr/>
          </p:nvSpPr>
          <p:spPr>
            <a:xfrm>
              <a:off x="7318248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9" name="pt4829"/>
            <p:cNvSpPr/>
            <p:nvPr/>
          </p:nvSpPr>
          <p:spPr>
            <a:xfrm>
              <a:off x="5566336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0" name="pt4830"/>
            <p:cNvSpPr/>
            <p:nvPr/>
          </p:nvSpPr>
          <p:spPr>
            <a:xfrm>
              <a:off x="5616391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1" name="pt4831"/>
            <p:cNvSpPr/>
            <p:nvPr/>
          </p:nvSpPr>
          <p:spPr>
            <a:xfrm>
              <a:off x="5766555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2" name="pt4832"/>
            <p:cNvSpPr/>
            <p:nvPr/>
          </p:nvSpPr>
          <p:spPr>
            <a:xfrm>
              <a:off x="6717593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3" name="pt4833"/>
            <p:cNvSpPr/>
            <p:nvPr/>
          </p:nvSpPr>
          <p:spPr>
            <a:xfrm>
              <a:off x="6016828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4" name="pt4834"/>
            <p:cNvSpPr/>
            <p:nvPr/>
          </p:nvSpPr>
          <p:spPr>
            <a:xfrm>
              <a:off x="6217046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5" name="pt4835"/>
            <p:cNvSpPr/>
            <p:nvPr/>
          </p:nvSpPr>
          <p:spPr>
            <a:xfrm>
              <a:off x="721813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6" name="pt4836"/>
            <p:cNvSpPr/>
            <p:nvPr/>
          </p:nvSpPr>
          <p:spPr>
            <a:xfrm>
              <a:off x="5566336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7" name="pt4837"/>
            <p:cNvSpPr/>
            <p:nvPr/>
          </p:nvSpPr>
          <p:spPr>
            <a:xfrm>
              <a:off x="6367210" y="375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8" name="pt4838"/>
            <p:cNvSpPr/>
            <p:nvPr/>
          </p:nvSpPr>
          <p:spPr>
            <a:xfrm>
              <a:off x="7168085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9" name="pt4839"/>
            <p:cNvSpPr/>
            <p:nvPr/>
          </p:nvSpPr>
          <p:spPr>
            <a:xfrm>
              <a:off x="5566336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0" name="pt4840"/>
            <p:cNvSpPr/>
            <p:nvPr/>
          </p:nvSpPr>
          <p:spPr>
            <a:xfrm>
              <a:off x="611693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1" name="pt4841"/>
            <p:cNvSpPr/>
            <p:nvPr/>
          </p:nvSpPr>
          <p:spPr>
            <a:xfrm>
              <a:off x="5866664" y="4824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2" name="pt4842"/>
            <p:cNvSpPr/>
            <p:nvPr/>
          </p:nvSpPr>
          <p:spPr>
            <a:xfrm>
              <a:off x="5916719" y="4136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3" name="pt4843"/>
            <p:cNvSpPr/>
            <p:nvPr/>
          </p:nvSpPr>
          <p:spPr>
            <a:xfrm>
              <a:off x="5816609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4" name="pt4844"/>
            <p:cNvSpPr/>
            <p:nvPr/>
          </p:nvSpPr>
          <p:spPr>
            <a:xfrm>
              <a:off x="5866664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5" name="pt4845"/>
            <p:cNvSpPr/>
            <p:nvPr/>
          </p:nvSpPr>
          <p:spPr>
            <a:xfrm>
              <a:off x="616699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6" name="pt4846"/>
            <p:cNvSpPr/>
            <p:nvPr/>
          </p:nvSpPr>
          <p:spPr>
            <a:xfrm>
              <a:off x="516589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7" name="pt4847"/>
            <p:cNvSpPr/>
            <p:nvPr/>
          </p:nvSpPr>
          <p:spPr>
            <a:xfrm>
              <a:off x="6417265" y="4089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8" name="pt4848"/>
            <p:cNvSpPr/>
            <p:nvPr/>
          </p:nvSpPr>
          <p:spPr>
            <a:xfrm>
              <a:off x="5516281" y="277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9" name="pt4849"/>
            <p:cNvSpPr/>
            <p:nvPr/>
          </p:nvSpPr>
          <p:spPr>
            <a:xfrm>
              <a:off x="5266008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0" name="pt4850"/>
            <p:cNvSpPr/>
            <p:nvPr/>
          </p:nvSpPr>
          <p:spPr>
            <a:xfrm>
              <a:off x="5816609" y="335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1" name="pt4851"/>
            <p:cNvSpPr/>
            <p:nvPr/>
          </p:nvSpPr>
          <p:spPr>
            <a:xfrm>
              <a:off x="5266008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2" name="pt4852"/>
            <p:cNvSpPr/>
            <p:nvPr/>
          </p:nvSpPr>
          <p:spPr>
            <a:xfrm>
              <a:off x="5616391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3" name="pt4853"/>
            <p:cNvSpPr/>
            <p:nvPr/>
          </p:nvSpPr>
          <p:spPr>
            <a:xfrm>
              <a:off x="6066882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4" name="pt4854"/>
            <p:cNvSpPr/>
            <p:nvPr/>
          </p:nvSpPr>
          <p:spPr>
            <a:xfrm>
              <a:off x="551628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5" name="pt4855"/>
            <p:cNvSpPr/>
            <p:nvPr/>
          </p:nvSpPr>
          <p:spPr>
            <a:xfrm>
              <a:off x="6116937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6" name="pt4856"/>
            <p:cNvSpPr/>
            <p:nvPr/>
          </p:nvSpPr>
          <p:spPr>
            <a:xfrm>
              <a:off x="5766555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7" name="pt4857"/>
            <p:cNvSpPr/>
            <p:nvPr/>
          </p:nvSpPr>
          <p:spPr>
            <a:xfrm>
              <a:off x="5366118" y="2286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8" name="pt4858"/>
            <p:cNvSpPr/>
            <p:nvPr/>
          </p:nvSpPr>
          <p:spPr>
            <a:xfrm>
              <a:off x="5716500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9" name="pt4859"/>
            <p:cNvSpPr/>
            <p:nvPr/>
          </p:nvSpPr>
          <p:spPr>
            <a:xfrm>
              <a:off x="6667538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0" name="pt4860"/>
            <p:cNvSpPr/>
            <p:nvPr/>
          </p:nvSpPr>
          <p:spPr>
            <a:xfrm>
              <a:off x="6116937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1" name="pt4861"/>
            <p:cNvSpPr/>
            <p:nvPr/>
          </p:nvSpPr>
          <p:spPr>
            <a:xfrm>
              <a:off x="6417265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2" name="pt4862"/>
            <p:cNvSpPr/>
            <p:nvPr/>
          </p:nvSpPr>
          <p:spPr>
            <a:xfrm>
              <a:off x="606688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3" name="pt4863"/>
            <p:cNvSpPr/>
            <p:nvPr/>
          </p:nvSpPr>
          <p:spPr>
            <a:xfrm>
              <a:off x="6917811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4" name="pt4864"/>
            <p:cNvSpPr/>
            <p:nvPr/>
          </p:nvSpPr>
          <p:spPr>
            <a:xfrm>
              <a:off x="5716500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5" name="pt4865"/>
            <p:cNvSpPr/>
            <p:nvPr/>
          </p:nvSpPr>
          <p:spPr>
            <a:xfrm>
              <a:off x="656742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6" name="pt4866"/>
            <p:cNvSpPr/>
            <p:nvPr/>
          </p:nvSpPr>
          <p:spPr>
            <a:xfrm>
              <a:off x="5716500" y="3509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7" name="pt4867"/>
            <p:cNvSpPr/>
            <p:nvPr/>
          </p:nvSpPr>
          <p:spPr>
            <a:xfrm>
              <a:off x="5716500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8" name="pt4868"/>
            <p:cNvSpPr/>
            <p:nvPr/>
          </p:nvSpPr>
          <p:spPr>
            <a:xfrm>
              <a:off x="6867757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9" name="pt4869"/>
            <p:cNvSpPr/>
            <p:nvPr/>
          </p:nvSpPr>
          <p:spPr>
            <a:xfrm>
              <a:off x="571650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0" name="pt4870"/>
            <p:cNvSpPr/>
            <p:nvPr/>
          </p:nvSpPr>
          <p:spPr>
            <a:xfrm>
              <a:off x="6417265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1" name="pt4871"/>
            <p:cNvSpPr/>
            <p:nvPr/>
          </p:nvSpPr>
          <p:spPr>
            <a:xfrm>
              <a:off x="5916719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2" name="pt4872"/>
            <p:cNvSpPr/>
            <p:nvPr/>
          </p:nvSpPr>
          <p:spPr>
            <a:xfrm>
              <a:off x="721813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3" name="pt4873"/>
            <p:cNvSpPr/>
            <p:nvPr/>
          </p:nvSpPr>
          <p:spPr>
            <a:xfrm>
              <a:off x="591671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4" name="pt4874"/>
            <p:cNvSpPr/>
            <p:nvPr/>
          </p:nvSpPr>
          <p:spPr>
            <a:xfrm>
              <a:off x="6066882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5" name="pt4875"/>
            <p:cNvSpPr/>
            <p:nvPr/>
          </p:nvSpPr>
          <p:spPr>
            <a:xfrm>
              <a:off x="6066882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6" name="pt4876"/>
            <p:cNvSpPr/>
            <p:nvPr/>
          </p:nvSpPr>
          <p:spPr>
            <a:xfrm>
              <a:off x="5666445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7" name="pt4877"/>
            <p:cNvSpPr/>
            <p:nvPr/>
          </p:nvSpPr>
          <p:spPr>
            <a:xfrm>
              <a:off x="721813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8" name="pt4878"/>
            <p:cNvSpPr/>
            <p:nvPr/>
          </p:nvSpPr>
          <p:spPr>
            <a:xfrm>
              <a:off x="7017921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9" name="pt4879"/>
            <p:cNvSpPr/>
            <p:nvPr/>
          </p:nvSpPr>
          <p:spPr>
            <a:xfrm>
              <a:off x="6517374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0" name="pt4880"/>
            <p:cNvSpPr/>
            <p:nvPr/>
          </p:nvSpPr>
          <p:spPr>
            <a:xfrm>
              <a:off x="6517374" y="4832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1" name="pt4881"/>
            <p:cNvSpPr/>
            <p:nvPr/>
          </p:nvSpPr>
          <p:spPr>
            <a:xfrm>
              <a:off x="5866664" y="53482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2" name="pt4882"/>
            <p:cNvSpPr/>
            <p:nvPr/>
          </p:nvSpPr>
          <p:spPr>
            <a:xfrm>
              <a:off x="621704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3" name="pt4883"/>
            <p:cNvSpPr/>
            <p:nvPr/>
          </p:nvSpPr>
          <p:spPr>
            <a:xfrm>
              <a:off x="6567429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4" name="pt4884"/>
            <p:cNvSpPr/>
            <p:nvPr/>
          </p:nvSpPr>
          <p:spPr>
            <a:xfrm>
              <a:off x="6267101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5" name="pt4885"/>
            <p:cNvSpPr/>
            <p:nvPr/>
          </p:nvSpPr>
          <p:spPr>
            <a:xfrm>
              <a:off x="5566336" y="3141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6" name="pt4886"/>
            <p:cNvSpPr/>
            <p:nvPr/>
          </p:nvSpPr>
          <p:spPr>
            <a:xfrm>
              <a:off x="5666445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7" name="pt4887"/>
            <p:cNvSpPr/>
            <p:nvPr/>
          </p:nvSpPr>
          <p:spPr>
            <a:xfrm>
              <a:off x="6217046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8" name="pt4888"/>
            <p:cNvSpPr/>
            <p:nvPr/>
          </p:nvSpPr>
          <p:spPr>
            <a:xfrm>
              <a:off x="6517374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9" name="pt4889"/>
            <p:cNvSpPr/>
            <p:nvPr/>
          </p:nvSpPr>
          <p:spPr>
            <a:xfrm>
              <a:off x="6267101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0" name="pt4890"/>
            <p:cNvSpPr/>
            <p:nvPr/>
          </p:nvSpPr>
          <p:spPr>
            <a:xfrm>
              <a:off x="5866664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1" name="pt4891"/>
            <p:cNvSpPr/>
            <p:nvPr/>
          </p:nvSpPr>
          <p:spPr>
            <a:xfrm>
              <a:off x="5566336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2" name="pt4892"/>
            <p:cNvSpPr/>
            <p:nvPr/>
          </p:nvSpPr>
          <p:spPr>
            <a:xfrm>
              <a:off x="5215954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3" name="pt4893"/>
            <p:cNvSpPr/>
            <p:nvPr/>
          </p:nvSpPr>
          <p:spPr>
            <a:xfrm>
              <a:off x="6066882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4" name="pt4894"/>
            <p:cNvSpPr/>
            <p:nvPr/>
          </p:nvSpPr>
          <p:spPr>
            <a:xfrm>
              <a:off x="7468412" y="399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5" name="pt4895"/>
            <p:cNvSpPr/>
            <p:nvPr/>
          </p:nvSpPr>
          <p:spPr>
            <a:xfrm>
              <a:off x="5716500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6" name="pt4896"/>
            <p:cNvSpPr/>
            <p:nvPr/>
          </p:nvSpPr>
          <p:spPr>
            <a:xfrm>
              <a:off x="6467320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7" name="pt4897"/>
            <p:cNvSpPr/>
            <p:nvPr/>
          </p:nvSpPr>
          <p:spPr>
            <a:xfrm>
              <a:off x="6817702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8" name="pt4898"/>
            <p:cNvSpPr/>
            <p:nvPr/>
          </p:nvSpPr>
          <p:spPr>
            <a:xfrm>
              <a:off x="5716500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9" name="pt4899"/>
            <p:cNvSpPr/>
            <p:nvPr/>
          </p:nvSpPr>
          <p:spPr>
            <a:xfrm>
              <a:off x="6217046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0" name="pt4900"/>
            <p:cNvSpPr/>
            <p:nvPr/>
          </p:nvSpPr>
          <p:spPr>
            <a:xfrm>
              <a:off x="6317156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1" name="pt4901"/>
            <p:cNvSpPr/>
            <p:nvPr/>
          </p:nvSpPr>
          <p:spPr>
            <a:xfrm>
              <a:off x="6217046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2" name="pt4902"/>
            <p:cNvSpPr/>
            <p:nvPr/>
          </p:nvSpPr>
          <p:spPr>
            <a:xfrm>
              <a:off x="6016828" y="44281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3" name="pt4903"/>
            <p:cNvSpPr/>
            <p:nvPr/>
          </p:nvSpPr>
          <p:spPr>
            <a:xfrm>
              <a:off x="601682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4" name="pt4904"/>
            <p:cNvSpPr/>
            <p:nvPr/>
          </p:nvSpPr>
          <p:spPr>
            <a:xfrm>
              <a:off x="6066882" y="3952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5" name="pt4905"/>
            <p:cNvSpPr/>
            <p:nvPr/>
          </p:nvSpPr>
          <p:spPr>
            <a:xfrm>
              <a:off x="5866664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6" name="pt4906"/>
            <p:cNvSpPr/>
            <p:nvPr/>
          </p:nvSpPr>
          <p:spPr>
            <a:xfrm>
              <a:off x="5316063" y="3218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7" name="pt4907"/>
            <p:cNvSpPr/>
            <p:nvPr/>
          </p:nvSpPr>
          <p:spPr>
            <a:xfrm>
              <a:off x="5816609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8" name="pt4908"/>
            <p:cNvSpPr/>
            <p:nvPr/>
          </p:nvSpPr>
          <p:spPr>
            <a:xfrm>
              <a:off x="6867757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9" name="pt4909"/>
            <p:cNvSpPr/>
            <p:nvPr/>
          </p:nvSpPr>
          <p:spPr>
            <a:xfrm>
              <a:off x="6767647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0" name="pt4910"/>
            <p:cNvSpPr/>
            <p:nvPr/>
          </p:nvSpPr>
          <p:spPr>
            <a:xfrm>
              <a:off x="6267101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1" name="pt4911"/>
            <p:cNvSpPr/>
            <p:nvPr/>
          </p:nvSpPr>
          <p:spPr>
            <a:xfrm>
              <a:off x="6166992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2" name="pt4912"/>
            <p:cNvSpPr/>
            <p:nvPr/>
          </p:nvSpPr>
          <p:spPr>
            <a:xfrm>
              <a:off x="5716500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3" name="pt4913"/>
            <p:cNvSpPr/>
            <p:nvPr/>
          </p:nvSpPr>
          <p:spPr>
            <a:xfrm>
              <a:off x="551628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4" name="pt4914"/>
            <p:cNvSpPr/>
            <p:nvPr/>
          </p:nvSpPr>
          <p:spPr>
            <a:xfrm>
              <a:off x="6617484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5" name="pt4915"/>
            <p:cNvSpPr/>
            <p:nvPr/>
          </p:nvSpPr>
          <p:spPr>
            <a:xfrm>
              <a:off x="6417265" y="3713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6" name="pt4916"/>
            <p:cNvSpPr/>
            <p:nvPr/>
          </p:nvSpPr>
          <p:spPr>
            <a:xfrm>
              <a:off x="6317156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7" name="pt4917"/>
            <p:cNvSpPr/>
            <p:nvPr/>
          </p:nvSpPr>
          <p:spPr>
            <a:xfrm>
              <a:off x="5215954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8" name="pt4918"/>
            <p:cNvSpPr/>
            <p:nvPr/>
          </p:nvSpPr>
          <p:spPr>
            <a:xfrm>
              <a:off x="5866664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9" name="pt4919"/>
            <p:cNvSpPr/>
            <p:nvPr/>
          </p:nvSpPr>
          <p:spPr>
            <a:xfrm>
              <a:off x="6066882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0" name="pt4920"/>
            <p:cNvSpPr/>
            <p:nvPr/>
          </p:nvSpPr>
          <p:spPr>
            <a:xfrm>
              <a:off x="6016828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1" name="pt4921"/>
            <p:cNvSpPr/>
            <p:nvPr/>
          </p:nvSpPr>
          <p:spPr>
            <a:xfrm>
              <a:off x="6367210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2" name="pt4922"/>
            <p:cNvSpPr/>
            <p:nvPr/>
          </p:nvSpPr>
          <p:spPr>
            <a:xfrm>
              <a:off x="6317156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3" name="pt4923"/>
            <p:cNvSpPr/>
            <p:nvPr/>
          </p:nvSpPr>
          <p:spPr>
            <a:xfrm>
              <a:off x="6066882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4" name="pt4924"/>
            <p:cNvSpPr/>
            <p:nvPr/>
          </p:nvSpPr>
          <p:spPr>
            <a:xfrm>
              <a:off x="5215954" y="4055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5" name="pt4925"/>
            <p:cNvSpPr/>
            <p:nvPr/>
          </p:nvSpPr>
          <p:spPr>
            <a:xfrm>
              <a:off x="576655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6" name="pt4926"/>
            <p:cNvSpPr/>
            <p:nvPr/>
          </p:nvSpPr>
          <p:spPr>
            <a:xfrm>
              <a:off x="5916719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7" name="pt4927"/>
            <p:cNvSpPr/>
            <p:nvPr/>
          </p:nvSpPr>
          <p:spPr>
            <a:xfrm>
              <a:off x="6867757" y="297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8" name="pt4928"/>
            <p:cNvSpPr/>
            <p:nvPr/>
          </p:nvSpPr>
          <p:spPr>
            <a:xfrm>
              <a:off x="641726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9" name="pt4929"/>
            <p:cNvSpPr/>
            <p:nvPr/>
          </p:nvSpPr>
          <p:spPr>
            <a:xfrm>
              <a:off x="6016828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0" name="pt4930"/>
            <p:cNvSpPr/>
            <p:nvPr/>
          </p:nvSpPr>
          <p:spPr>
            <a:xfrm>
              <a:off x="6217046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1" name="pt4931"/>
            <p:cNvSpPr/>
            <p:nvPr/>
          </p:nvSpPr>
          <p:spPr>
            <a:xfrm>
              <a:off x="6467320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2" name="pt4932"/>
            <p:cNvSpPr/>
            <p:nvPr/>
          </p:nvSpPr>
          <p:spPr>
            <a:xfrm>
              <a:off x="6116937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3" name="pt4933"/>
            <p:cNvSpPr/>
            <p:nvPr/>
          </p:nvSpPr>
          <p:spPr>
            <a:xfrm>
              <a:off x="6767647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4" name="pt4934"/>
            <p:cNvSpPr/>
            <p:nvPr/>
          </p:nvSpPr>
          <p:spPr>
            <a:xfrm>
              <a:off x="5866664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5" name="pt4935"/>
            <p:cNvSpPr/>
            <p:nvPr/>
          </p:nvSpPr>
          <p:spPr>
            <a:xfrm>
              <a:off x="6166992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6" name="pt4936"/>
            <p:cNvSpPr/>
            <p:nvPr/>
          </p:nvSpPr>
          <p:spPr>
            <a:xfrm>
              <a:off x="646732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7" name="pt4937"/>
            <p:cNvSpPr/>
            <p:nvPr/>
          </p:nvSpPr>
          <p:spPr>
            <a:xfrm>
              <a:off x="556633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8" name="pt4938"/>
            <p:cNvSpPr/>
            <p:nvPr/>
          </p:nvSpPr>
          <p:spPr>
            <a:xfrm>
              <a:off x="6217046" y="4423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9" name="pt4939"/>
            <p:cNvSpPr/>
            <p:nvPr/>
          </p:nvSpPr>
          <p:spPr>
            <a:xfrm>
              <a:off x="5766555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0" name="pt4940"/>
            <p:cNvSpPr/>
            <p:nvPr/>
          </p:nvSpPr>
          <p:spPr>
            <a:xfrm>
              <a:off x="5866664" y="4407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1" name="pt4941"/>
            <p:cNvSpPr/>
            <p:nvPr/>
          </p:nvSpPr>
          <p:spPr>
            <a:xfrm>
              <a:off x="6367210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2" name="pt4942"/>
            <p:cNvSpPr/>
            <p:nvPr/>
          </p:nvSpPr>
          <p:spPr>
            <a:xfrm>
              <a:off x="5916719" y="4382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3" name="pt4943"/>
            <p:cNvSpPr/>
            <p:nvPr/>
          </p:nvSpPr>
          <p:spPr>
            <a:xfrm>
              <a:off x="6066882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4" name="pt4944"/>
            <p:cNvSpPr/>
            <p:nvPr/>
          </p:nvSpPr>
          <p:spPr>
            <a:xfrm>
              <a:off x="6267101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5" name="pt4945"/>
            <p:cNvSpPr/>
            <p:nvPr/>
          </p:nvSpPr>
          <p:spPr>
            <a:xfrm>
              <a:off x="6717593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6" name="pt4946"/>
            <p:cNvSpPr/>
            <p:nvPr/>
          </p:nvSpPr>
          <p:spPr>
            <a:xfrm>
              <a:off x="6517374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7" name="pt4947"/>
            <p:cNvSpPr/>
            <p:nvPr/>
          </p:nvSpPr>
          <p:spPr>
            <a:xfrm>
              <a:off x="5816609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8" name="pt4948"/>
            <p:cNvSpPr/>
            <p:nvPr/>
          </p:nvSpPr>
          <p:spPr>
            <a:xfrm>
              <a:off x="6217046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9" name="pt4949"/>
            <p:cNvSpPr/>
            <p:nvPr/>
          </p:nvSpPr>
          <p:spPr>
            <a:xfrm>
              <a:off x="5516281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0" name="pt4950"/>
            <p:cNvSpPr/>
            <p:nvPr/>
          </p:nvSpPr>
          <p:spPr>
            <a:xfrm>
              <a:off x="6367210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1" name="pt4951"/>
            <p:cNvSpPr/>
            <p:nvPr/>
          </p:nvSpPr>
          <p:spPr>
            <a:xfrm>
              <a:off x="6016828" y="3839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2" name="pt4952"/>
            <p:cNvSpPr/>
            <p:nvPr/>
          </p:nvSpPr>
          <p:spPr>
            <a:xfrm>
              <a:off x="6867757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3" name="pt4953"/>
            <p:cNvSpPr/>
            <p:nvPr/>
          </p:nvSpPr>
          <p:spPr>
            <a:xfrm>
              <a:off x="5916719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4" name="pt4954"/>
            <p:cNvSpPr/>
            <p:nvPr/>
          </p:nvSpPr>
          <p:spPr>
            <a:xfrm>
              <a:off x="6467320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5" name="pt4955"/>
            <p:cNvSpPr/>
            <p:nvPr/>
          </p:nvSpPr>
          <p:spPr>
            <a:xfrm>
              <a:off x="5616391" y="4386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6" name="pt4956"/>
            <p:cNvSpPr/>
            <p:nvPr/>
          </p:nvSpPr>
          <p:spPr>
            <a:xfrm>
              <a:off x="6367210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7" name="pt4957"/>
            <p:cNvSpPr/>
            <p:nvPr/>
          </p:nvSpPr>
          <p:spPr>
            <a:xfrm>
              <a:off x="571650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8" name="pt4958"/>
            <p:cNvSpPr/>
            <p:nvPr/>
          </p:nvSpPr>
          <p:spPr>
            <a:xfrm>
              <a:off x="6567429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9" name="pt4959"/>
            <p:cNvSpPr/>
            <p:nvPr/>
          </p:nvSpPr>
          <p:spPr>
            <a:xfrm>
              <a:off x="6317156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0" name="pt4960"/>
            <p:cNvSpPr/>
            <p:nvPr/>
          </p:nvSpPr>
          <p:spPr>
            <a:xfrm>
              <a:off x="5966773" y="2648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1" name="pt4961"/>
            <p:cNvSpPr/>
            <p:nvPr/>
          </p:nvSpPr>
          <p:spPr>
            <a:xfrm>
              <a:off x="6817702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2" name="pt4962"/>
            <p:cNvSpPr/>
            <p:nvPr/>
          </p:nvSpPr>
          <p:spPr>
            <a:xfrm>
              <a:off x="611693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3" name="pt4963"/>
            <p:cNvSpPr/>
            <p:nvPr/>
          </p:nvSpPr>
          <p:spPr>
            <a:xfrm>
              <a:off x="6617484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4" name="pt4964"/>
            <p:cNvSpPr/>
            <p:nvPr/>
          </p:nvSpPr>
          <p:spPr>
            <a:xfrm>
              <a:off x="6567429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5" name="pt4965"/>
            <p:cNvSpPr/>
            <p:nvPr/>
          </p:nvSpPr>
          <p:spPr>
            <a:xfrm>
              <a:off x="5666445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6" name="pt4966"/>
            <p:cNvSpPr/>
            <p:nvPr/>
          </p:nvSpPr>
          <p:spPr>
            <a:xfrm>
              <a:off x="581660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7" name="pt4967"/>
            <p:cNvSpPr/>
            <p:nvPr/>
          </p:nvSpPr>
          <p:spPr>
            <a:xfrm>
              <a:off x="6066882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8" name="pt4968"/>
            <p:cNvSpPr/>
            <p:nvPr/>
          </p:nvSpPr>
          <p:spPr>
            <a:xfrm>
              <a:off x="5666445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9" name="pt4969"/>
            <p:cNvSpPr/>
            <p:nvPr/>
          </p:nvSpPr>
          <p:spPr>
            <a:xfrm>
              <a:off x="6267101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0" name="pt4970"/>
            <p:cNvSpPr/>
            <p:nvPr/>
          </p:nvSpPr>
          <p:spPr>
            <a:xfrm>
              <a:off x="5966773" y="5291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1" name="pt4971"/>
            <p:cNvSpPr/>
            <p:nvPr/>
          </p:nvSpPr>
          <p:spPr>
            <a:xfrm>
              <a:off x="5716500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2" name="pt4972"/>
            <p:cNvSpPr/>
            <p:nvPr/>
          </p:nvSpPr>
          <p:spPr>
            <a:xfrm>
              <a:off x="5766555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3" name="pt4973"/>
            <p:cNvSpPr/>
            <p:nvPr/>
          </p:nvSpPr>
          <p:spPr>
            <a:xfrm>
              <a:off x="5716500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4" name="pt4974"/>
            <p:cNvSpPr/>
            <p:nvPr/>
          </p:nvSpPr>
          <p:spPr>
            <a:xfrm>
              <a:off x="5766555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5" name="pt4975"/>
            <p:cNvSpPr/>
            <p:nvPr/>
          </p:nvSpPr>
          <p:spPr>
            <a:xfrm>
              <a:off x="6016828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6" name="pt4976"/>
            <p:cNvSpPr/>
            <p:nvPr/>
          </p:nvSpPr>
          <p:spPr>
            <a:xfrm>
              <a:off x="5716500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7" name="pt4977"/>
            <p:cNvSpPr/>
            <p:nvPr/>
          </p:nvSpPr>
          <p:spPr>
            <a:xfrm>
              <a:off x="5215954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8" name="pt4978"/>
            <p:cNvSpPr/>
            <p:nvPr/>
          </p:nvSpPr>
          <p:spPr>
            <a:xfrm>
              <a:off x="6217046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9" name="pt4979"/>
            <p:cNvSpPr/>
            <p:nvPr/>
          </p:nvSpPr>
          <p:spPr>
            <a:xfrm>
              <a:off x="5866664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0" name="pt4980"/>
            <p:cNvSpPr/>
            <p:nvPr/>
          </p:nvSpPr>
          <p:spPr>
            <a:xfrm>
              <a:off x="5916719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1" name="pt4981"/>
            <p:cNvSpPr/>
            <p:nvPr/>
          </p:nvSpPr>
          <p:spPr>
            <a:xfrm>
              <a:off x="7168085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2" name="pt4982"/>
            <p:cNvSpPr/>
            <p:nvPr/>
          </p:nvSpPr>
          <p:spPr>
            <a:xfrm>
              <a:off x="5866664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3" name="pt4983"/>
            <p:cNvSpPr/>
            <p:nvPr/>
          </p:nvSpPr>
          <p:spPr>
            <a:xfrm>
              <a:off x="6767647" y="4035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4" name="pt4984"/>
            <p:cNvSpPr/>
            <p:nvPr/>
          </p:nvSpPr>
          <p:spPr>
            <a:xfrm>
              <a:off x="546622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5" name="pt4985"/>
            <p:cNvSpPr/>
            <p:nvPr/>
          </p:nvSpPr>
          <p:spPr>
            <a:xfrm>
              <a:off x="5466227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6" name="pt4986"/>
            <p:cNvSpPr/>
            <p:nvPr/>
          </p:nvSpPr>
          <p:spPr>
            <a:xfrm>
              <a:off x="6016828" y="484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7" name="pt4987"/>
            <p:cNvSpPr/>
            <p:nvPr/>
          </p:nvSpPr>
          <p:spPr>
            <a:xfrm>
              <a:off x="5816609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8" name="pt4988"/>
            <p:cNvSpPr/>
            <p:nvPr/>
          </p:nvSpPr>
          <p:spPr>
            <a:xfrm>
              <a:off x="5716500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9" name="pt4989"/>
            <p:cNvSpPr/>
            <p:nvPr/>
          </p:nvSpPr>
          <p:spPr>
            <a:xfrm>
              <a:off x="6066882" y="3291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0" name="pt4990"/>
            <p:cNvSpPr/>
            <p:nvPr/>
          </p:nvSpPr>
          <p:spPr>
            <a:xfrm>
              <a:off x="576655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1" name="pt4991"/>
            <p:cNvSpPr/>
            <p:nvPr/>
          </p:nvSpPr>
          <p:spPr>
            <a:xfrm>
              <a:off x="576655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2" name="pt4992"/>
            <p:cNvSpPr/>
            <p:nvPr/>
          </p:nvSpPr>
          <p:spPr>
            <a:xfrm>
              <a:off x="6066882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3" name="pt4993"/>
            <p:cNvSpPr/>
            <p:nvPr/>
          </p:nvSpPr>
          <p:spPr>
            <a:xfrm>
              <a:off x="6016828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4" name="pt4994"/>
            <p:cNvSpPr/>
            <p:nvPr/>
          </p:nvSpPr>
          <p:spPr>
            <a:xfrm>
              <a:off x="6367210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5" name="pt4995"/>
            <p:cNvSpPr/>
            <p:nvPr/>
          </p:nvSpPr>
          <p:spPr>
            <a:xfrm>
              <a:off x="6317156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6" name="pt4996"/>
            <p:cNvSpPr/>
            <p:nvPr/>
          </p:nvSpPr>
          <p:spPr>
            <a:xfrm>
              <a:off x="5666445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7" name="pt4997"/>
            <p:cNvSpPr/>
            <p:nvPr/>
          </p:nvSpPr>
          <p:spPr>
            <a:xfrm>
              <a:off x="601682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8" name="pt4998"/>
            <p:cNvSpPr/>
            <p:nvPr/>
          </p:nvSpPr>
          <p:spPr>
            <a:xfrm>
              <a:off x="5716500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9" name="pt4999"/>
            <p:cNvSpPr/>
            <p:nvPr/>
          </p:nvSpPr>
          <p:spPr>
            <a:xfrm>
              <a:off x="6166992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0" name="pt5000"/>
            <p:cNvSpPr/>
            <p:nvPr/>
          </p:nvSpPr>
          <p:spPr>
            <a:xfrm>
              <a:off x="5516281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1" name="pt5001"/>
            <p:cNvSpPr/>
            <p:nvPr/>
          </p:nvSpPr>
          <p:spPr>
            <a:xfrm>
              <a:off x="5966773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2" name="pt5002"/>
            <p:cNvSpPr/>
            <p:nvPr/>
          </p:nvSpPr>
          <p:spPr>
            <a:xfrm>
              <a:off x="6166992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3" name="pt5003"/>
            <p:cNvSpPr/>
            <p:nvPr/>
          </p:nvSpPr>
          <p:spPr>
            <a:xfrm>
              <a:off x="5766555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4" name="pt5004"/>
            <p:cNvSpPr/>
            <p:nvPr/>
          </p:nvSpPr>
          <p:spPr>
            <a:xfrm>
              <a:off x="516589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5" name="pt5005"/>
            <p:cNvSpPr/>
            <p:nvPr/>
          </p:nvSpPr>
          <p:spPr>
            <a:xfrm>
              <a:off x="5466227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6" name="pt5006"/>
            <p:cNvSpPr/>
            <p:nvPr/>
          </p:nvSpPr>
          <p:spPr>
            <a:xfrm>
              <a:off x="5616391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7" name="pt5007"/>
            <p:cNvSpPr/>
            <p:nvPr/>
          </p:nvSpPr>
          <p:spPr>
            <a:xfrm>
              <a:off x="5616391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8" name="pt5008"/>
            <p:cNvSpPr/>
            <p:nvPr/>
          </p:nvSpPr>
          <p:spPr>
            <a:xfrm>
              <a:off x="5266008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9" name="pt5009"/>
            <p:cNvSpPr/>
            <p:nvPr/>
          </p:nvSpPr>
          <p:spPr>
            <a:xfrm>
              <a:off x="6166992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0" name="pt5010"/>
            <p:cNvSpPr/>
            <p:nvPr/>
          </p:nvSpPr>
          <p:spPr>
            <a:xfrm>
              <a:off x="5916719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1" name="pt5011"/>
            <p:cNvSpPr/>
            <p:nvPr/>
          </p:nvSpPr>
          <p:spPr>
            <a:xfrm>
              <a:off x="5866664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2" name="pt5012"/>
            <p:cNvSpPr/>
            <p:nvPr/>
          </p:nvSpPr>
          <p:spPr>
            <a:xfrm>
              <a:off x="5516281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3" name="pt5013"/>
            <p:cNvSpPr/>
            <p:nvPr/>
          </p:nvSpPr>
          <p:spPr>
            <a:xfrm>
              <a:off x="7268194" y="3097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4" name="pt5014"/>
            <p:cNvSpPr/>
            <p:nvPr/>
          </p:nvSpPr>
          <p:spPr>
            <a:xfrm>
              <a:off x="5716500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5" name="pt5015"/>
            <p:cNvSpPr/>
            <p:nvPr/>
          </p:nvSpPr>
          <p:spPr>
            <a:xfrm>
              <a:off x="5316063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6" name="pt5016"/>
            <p:cNvSpPr/>
            <p:nvPr/>
          </p:nvSpPr>
          <p:spPr>
            <a:xfrm>
              <a:off x="5316063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7" name="pt5017"/>
            <p:cNvSpPr/>
            <p:nvPr/>
          </p:nvSpPr>
          <p:spPr>
            <a:xfrm>
              <a:off x="581660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8" name="pt5018"/>
            <p:cNvSpPr/>
            <p:nvPr/>
          </p:nvSpPr>
          <p:spPr>
            <a:xfrm>
              <a:off x="5516281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9" name="pt5019"/>
            <p:cNvSpPr/>
            <p:nvPr/>
          </p:nvSpPr>
          <p:spPr>
            <a:xfrm>
              <a:off x="5215954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0" name="pt5020"/>
            <p:cNvSpPr/>
            <p:nvPr/>
          </p:nvSpPr>
          <p:spPr>
            <a:xfrm>
              <a:off x="5215954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1" name="pt5021"/>
            <p:cNvSpPr/>
            <p:nvPr/>
          </p:nvSpPr>
          <p:spPr>
            <a:xfrm>
              <a:off x="6166992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2" name="pt5022"/>
            <p:cNvSpPr/>
            <p:nvPr/>
          </p:nvSpPr>
          <p:spPr>
            <a:xfrm>
              <a:off x="6066882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3" name="pt5023"/>
            <p:cNvSpPr/>
            <p:nvPr/>
          </p:nvSpPr>
          <p:spPr>
            <a:xfrm>
              <a:off x="5716500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4" name="pt5024"/>
            <p:cNvSpPr/>
            <p:nvPr/>
          </p:nvSpPr>
          <p:spPr>
            <a:xfrm>
              <a:off x="556633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5" name="pt5025"/>
            <p:cNvSpPr/>
            <p:nvPr/>
          </p:nvSpPr>
          <p:spPr>
            <a:xfrm>
              <a:off x="5616391" y="526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6" name="pt5026"/>
            <p:cNvSpPr/>
            <p:nvPr/>
          </p:nvSpPr>
          <p:spPr>
            <a:xfrm>
              <a:off x="7368303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7" name="pt5027"/>
            <p:cNvSpPr/>
            <p:nvPr/>
          </p:nvSpPr>
          <p:spPr>
            <a:xfrm>
              <a:off x="5866664" y="527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8" name="pt5028"/>
            <p:cNvSpPr/>
            <p:nvPr/>
          </p:nvSpPr>
          <p:spPr>
            <a:xfrm>
              <a:off x="6066882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9" name="pt5029"/>
            <p:cNvSpPr/>
            <p:nvPr/>
          </p:nvSpPr>
          <p:spPr>
            <a:xfrm>
              <a:off x="6166992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0" name="pt5030"/>
            <p:cNvSpPr/>
            <p:nvPr/>
          </p:nvSpPr>
          <p:spPr>
            <a:xfrm>
              <a:off x="5966773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1" name="pt5031"/>
            <p:cNvSpPr/>
            <p:nvPr/>
          </p:nvSpPr>
          <p:spPr>
            <a:xfrm>
              <a:off x="5866664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2" name="pt5032"/>
            <p:cNvSpPr/>
            <p:nvPr/>
          </p:nvSpPr>
          <p:spPr>
            <a:xfrm>
              <a:off x="621704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3" name="pt5033"/>
            <p:cNvSpPr/>
            <p:nvPr/>
          </p:nvSpPr>
          <p:spPr>
            <a:xfrm>
              <a:off x="581660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4" name="pt5034"/>
            <p:cNvSpPr/>
            <p:nvPr/>
          </p:nvSpPr>
          <p:spPr>
            <a:xfrm>
              <a:off x="7268194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5" name="pt5035"/>
            <p:cNvSpPr/>
            <p:nvPr/>
          </p:nvSpPr>
          <p:spPr>
            <a:xfrm>
              <a:off x="5616391" y="528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6" name="pt5036"/>
            <p:cNvSpPr/>
            <p:nvPr/>
          </p:nvSpPr>
          <p:spPr>
            <a:xfrm>
              <a:off x="7017921" y="5377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7" name="pt5037"/>
            <p:cNvSpPr/>
            <p:nvPr/>
          </p:nvSpPr>
          <p:spPr>
            <a:xfrm>
              <a:off x="5916719" y="2939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8" name="pt5038"/>
            <p:cNvSpPr/>
            <p:nvPr/>
          </p:nvSpPr>
          <p:spPr>
            <a:xfrm>
              <a:off x="6467320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9" name="pt5039"/>
            <p:cNvSpPr/>
            <p:nvPr/>
          </p:nvSpPr>
          <p:spPr>
            <a:xfrm>
              <a:off x="6617484" y="5460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0" name="pt5040"/>
            <p:cNvSpPr/>
            <p:nvPr/>
          </p:nvSpPr>
          <p:spPr>
            <a:xfrm>
              <a:off x="571650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1" name="pt5041"/>
            <p:cNvSpPr/>
            <p:nvPr/>
          </p:nvSpPr>
          <p:spPr>
            <a:xfrm>
              <a:off x="576655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2" name="pt5042"/>
            <p:cNvSpPr/>
            <p:nvPr/>
          </p:nvSpPr>
          <p:spPr>
            <a:xfrm>
              <a:off x="5566336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3" name="pt5043"/>
            <p:cNvSpPr/>
            <p:nvPr/>
          </p:nvSpPr>
          <p:spPr>
            <a:xfrm>
              <a:off x="5866664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4" name="pt5044"/>
            <p:cNvSpPr/>
            <p:nvPr/>
          </p:nvSpPr>
          <p:spPr>
            <a:xfrm>
              <a:off x="566644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5" name="pt5045"/>
            <p:cNvSpPr/>
            <p:nvPr/>
          </p:nvSpPr>
          <p:spPr>
            <a:xfrm>
              <a:off x="541617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6" name="pt5046"/>
            <p:cNvSpPr/>
            <p:nvPr/>
          </p:nvSpPr>
          <p:spPr>
            <a:xfrm>
              <a:off x="6116937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7" name="pt5047"/>
            <p:cNvSpPr/>
            <p:nvPr/>
          </p:nvSpPr>
          <p:spPr>
            <a:xfrm>
              <a:off x="5516281" y="2929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8" name="pt5048"/>
            <p:cNvSpPr/>
            <p:nvPr/>
          </p:nvSpPr>
          <p:spPr>
            <a:xfrm>
              <a:off x="5666445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9" name="pt5049"/>
            <p:cNvSpPr/>
            <p:nvPr/>
          </p:nvSpPr>
          <p:spPr>
            <a:xfrm>
              <a:off x="5816609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0" name="pt5050"/>
            <p:cNvSpPr/>
            <p:nvPr/>
          </p:nvSpPr>
          <p:spPr>
            <a:xfrm>
              <a:off x="561639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1" name="pt5051"/>
            <p:cNvSpPr/>
            <p:nvPr/>
          </p:nvSpPr>
          <p:spPr>
            <a:xfrm>
              <a:off x="5766555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2" name="pt5052"/>
            <p:cNvSpPr/>
            <p:nvPr/>
          </p:nvSpPr>
          <p:spPr>
            <a:xfrm>
              <a:off x="591671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3" name="pt5053"/>
            <p:cNvSpPr/>
            <p:nvPr/>
          </p:nvSpPr>
          <p:spPr>
            <a:xfrm>
              <a:off x="6767647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4" name="pt5054"/>
            <p:cNvSpPr/>
            <p:nvPr/>
          </p:nvSpPr>
          <p:spPr>
            <a:xfrm>
              <a:off x="5516281" y="3342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5" name="pt5055"/>
            <p:cNvSpPr/>
            <p:nvPr/>
          </p:nvSpPr>
          <p:spPr>
            <a:xfrm>
              <a:off x="576655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6" name="pt5056"/>
            <p:cNvSpPr/>
            <p:nvPr/>
          </p:nvSpPr>
          <p:spPr>
            <a:xfrm>
              <a:off x="5716500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7" name="pt5057"/>
            <p:cNvSpPr/>
            <p:nvPr/>
          </p:nvSpPr>
          <p:spPr>
            <a:xfrm>
              <a:off x="5466227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8" name="pt5058"/>
            <p:cNvSpPr/>
            <p:nvPr/>
          </p:nvSpPr>
          <p:spPr>
            <a:xfrm>
              <a:off x="5466227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9" name="pt5059"/>
            <p:cNvSpPr/>
            <p:nvPr/>
          </p:nvSpPr>
          <p:spPr>
            <a:xfrm>
              <a:off x="5666445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0" name="pt5060"/>
            <p:cNvSpPr/>
            <p:nvPr/>
          </p:nvSpPr>
          <p:spPr>
            <a:xfrm>
              <a:off x="5916719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1" name="pt5061"/>
            <p:cNvSpPr/>
            <p:nvPr/>
          </p:nvSpPr>
          <p:spPr>
            <a:xfrm>
              <a:off x="5616391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2" name="pt5062"/>
            <p:cNvSpPr/>
            <p:nvPr/>
          </p:nvSpPr>
          <p:spPr>
            <a:xfrm>
              <a:off x="671759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3" name="pt5063"/>
            <p:cNvSpPr/>
            <p:nvPr/>
          </p:nvSpPr>
          <p:spPr>
            <a:xfrm>
              <a:off x="6217046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4" name="pt5064"/>
            <p:cNvSpPr/>
            <p:nvPr/>
          </p:nvSpPr>
          <p:spPr>
            <a:xfrm>
              <a:off x="5816609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5" name="pt5065"/>
            <p:cNvSpPr/>
            <p:nvPr/>
          </p:nvSpPr>
          <p:spPr>
            <a:xfrm>
              <a:off x="616699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6" name="pt5066"/>
            <p:cNvSpPr/>
            <p:nvPr/>
          </p:nvSpPr>
          <p:spPr>
            <a:xfrm>
              <a:off x="5266008" y="5267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7" name="pt5067"/>
            <p:cNvSpPr/>
            <p:nvPr/>
          </p:nvSpPr>
          <p:spPr>
            <a:xfrm>
              <a:off x="6066882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8" name="pt5068"/>
            <p:cNvSpPr/>
            <p:nvPr/>
          </p:nvSpPr>
          <p:spPr>
            <a:xfrm>
              <a:off x="601682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9" name="pt5069"/>
            <p:cNvSpPr/>
            <p:nvPr/>
          </p:nvSpPr>
          <p:spPr>
            <a:xfrm>
              <a:off x="5716500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0" name="pt5070"/>
            <p:cNvSpPr/>
            <p:nvPr/>
          </p:nvSpPr>
          <p:spPr>
            <a:xfrm>
              <a:off x="5666445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1" name="pt5071"/>
            <p:cNvSpPr/>
            <p:nvPr/>
          </p:nvSpPr>
          <p:spPr>
            <a:xfrm>
              <a:off x="5716500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2" name="pt5072"/>
            <p:cNvSpPr/>
            <p:nvPr/>
          </p:nvSpPr>
          <p:spPr>
            <a:xfrm>
              <a:off x="6267101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3" name="pt5073"/>
            <p:cNvSpPr/>
            <p:nvPr/>
          </p:nvSpPr>
          <p:spPr>
            <a:xfrm>
              <a:off x="5816609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4" name="pt5074"/>
            <p:cNvSpPr/>
            <p:nvPr/>
          </p:nvSpPr>
          <p:spPr>
            <a:xfrm>
              <a:off x="5816609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5" name="pt5075"/>
            <p:cNvSpPr/>
            <p:nvPr/>
          </p:nvSpPr>
          <p:spPr>
            <a:xfrm>
              <a:off x="6166992" y="3523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6" name="pt5076"/>
            <p:cNvSpPr/>
            <p:nvPr/>
          </p:nvSpPr>
          <p:spPr>
            <a:xfrm>
              <a:off x="5266008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7" name="pt5077"/>
            <p:cNvSpPr/>
            <p:nvPr/>
          </p:nvSpPr>
          <p:spPr>
            <a:xfrm>
              <a:off x="5766555" y="527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8" name="pt5078"/>
            <p:cNvSpPr/>
            <p:nvPr/>
          </p:nvSpPr>
          <p:spPr>
            <a:xfrm>
              <a:off x="5766555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9" name="pt5079"/>
            <p:cNvSpPr/>
            <p:nvPr/>
          </p:nvSpPr>
          <p:spPr>
            <a:xfrm>
              <a:off x="5716500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0" name="pt5080"/>
            <p:cNvSpPr/>
            <p:nvPr/>
          </p:nvSpPr>
          <p:spPr>
            <a:xfrm>
              <a:off x="5716500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1" name="pt5081"/>
            <p:cNvSpPr/>
            <p:nvPr/>
          </p:nvSpPr>
          <p:spPr>
            <a:xfrm>
              <a:off x="5516281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2" name="pt5082"/>
            <p:cNvSpPr/>
            <p:nvPr/>
          </p:nvSpPr>
          <p:spPr>
            <a:xfrm>
              <a:off x="5666445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3" name="pt5083"/>
            <p:cNvSpPr/>
            <p:nvPr/>
          </p:nvSpPr>
          <p:spPr>
            <a:xfrm>
              <a:off x="5316063" y="4875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4" name="pt5084"/>
            <p:cNvSpPr/>
            <p:nvPr/>
          </p:nvSpPr>
          <p:spPr>
            <a:xfrm>
              <a:off x="5516281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5" name="pt5085"/>
            <p:cNvSpPr/>
            <p:nvPr/>
          </p:nvSpPr>
          <p:spPr>
            <a:xfrm>
              <a:off x="5816609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6" name="pt5086"/>
            <p:cNvSpPr/>
            <p:nvPr/>
          </p:nvSpPr>
          <p:spPr>
            <a:xfrm>
              <a:off x="6217046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7" name="pt5087"/>
            <p:cNvSpPr/>
            <p:nvPr/>
          </p:nvSpPr>
          <p:spPr>
            <a:xfrm>
              <a:off x="6767647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8" name="pt5088"/>
            <p:cNvSpPr/>
            <p:nvPr/>
          </p:nvSpPr>
          <p:spPr>
            <a:xfrm>
              <a:off x="5916719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9" name="pt5089"/>
            <p:cNvSpPr/>
            <p:nvPr/>
          </p:nvSpPr>
          <p:spPr>
            <a:xfrm>
              <a:off x="5866664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0" name="pt5090"/>
            <p:cNvSpPr/>
            <p:nvPr/>
          </p:nvSpPr>
          <p:spPr>
            <a:xfrm>
              <a:off x="5616391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1" name="pt5091"/>
            <p:cNvSpPr/>
            <p:nvPr/>
          </p:nvSpPr>
          <p:spPr>
            <a:xfrm>
              <a:off x="6267101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2" name="pt5092"/>
            <p:cNvSpPr/>
            <p:nvPr/>
          </p:nvSpPr>
          <p:spPr>
            <a:xfrm>
              <a:off x="5616391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3" name="pt5093"/>
            <p:cNvSpPr/>
            <p:nvPr/>
          </p:nvSpPr>
          <p:spPr>
            <a:xfrm>
              <a:off x="5866664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4" name="pt5094"/>
            <p:cNvSpPr/>
            <p:nvPr/>
          </p:nvSpPr>
          <p:spPr>
            <a:xfrm>
              <a:off x="5816609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5" name="pt5095"/>
            <p:cNvSpPr/>
            <p:nvPr/>
          </p:nvSpPr>
          <p:spPr>
            <a:xfrm>
              <a:off x="5466227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6" name="pt5096"/>
            <p:cNvSpPr/>
            <p:nvPr/>
          </p:nvSpPr>
          <p:spPr>
            <a:xfrm>
              <a:off x="5966773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7" name="pt5097"/>
            <p:cNvSpPr/>
            <p:nvPr/>
          </p:nvSpPr>
          <p:spPr>
            <a:xfrm>
              <a:off x="6016828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8" name="pt5098"/>
            <p:cNvSpPr/>
            <p:nvPr/>
          </p:nvSpPr>
          <p:spPr>
            <a:xfrm>
              <a:off x="6917811" y="426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9" name="pt5099"/>
            <p:cNvSpPr/>
            <p:nvPr/>
          </p:nvSpPr>
          <p:spPr>
            <a:xfrm>
              <a:off x="596677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0" name="pt5100"/>
            <p:cNvSpPr/>
            <p:nvPr/>
          </p:nvSpPr>
          <p:spPr>
            <a:xfrm>
              <a:off x="656742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1" name="pt5101"/>
            <p:cNvSpPr/>
            <p:nvPr/>
          </p:nvSpPr>
          <p:spPr>
            <a:xfrm>
              <a:off x="706797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2" name="pt5102"/>
            <p:cNvSpPr/>
            <p:nvPr/>
          </p:nvSpPr>
          <p:spPr>
            <a:xfrm>
              <a:off x="6967866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3" name="pt5103"/>
            <p:cNvSpPr/>
            <p:nvPr/>
          </p:nvSpPr>
          <p:spPr>
            <a:xfrm>
              <a:off x="631715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4" name="pt5104"/>
            <p:cNvSpPr/>
            <p:nvPr/>
          </p:nvSpPr>
          <p:spPr>
            <a:xfrm>
              <a:off x="6267101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5" name="pt5105"/>
            <p:cNvSpPr/>
            <p:nvPr/>
          </p:nvSpPr>
          <p:spPr>
            <a:xfrm>
              <a:off x="5666445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6" name="pt5106"/>
            <p:cNvSpPr/>
            <p:nvPr/>
          </p:nvSpPr>
          <p:spPr>
            <a:xfrm>
              <a:off x="6267101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7" name="pt5107"/>
            <p:cNvSpPr/>
            <p:nvPr/>
          </p:nvSpPr>
          <p:spPr>
            <a:xfrm>
              <a:off x="5816609" y="3246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8" name="pt5108"/>
            <p:cNvSpPr/>
            <p:nvPr/>
          </p:nvSpPr>
          <p:spPr>
            <a:xfrm>
              <a:off x="6817702" y="394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9" name="pt5109"/>
            <p:cNvSpPr/>
            <p:nvPr/>
          </p:nvSpPr>
          <p:spPr>
            <a:xfrm>
              <a:off x="5866664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0" name="pt5110"/>
            <p:cNvSpPr/>
            <p:nvPr/>
          </p:nvSpPr>
          <p:spPr>
            <a:xfrm>
              <a:off x="5866664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1" name="pt5111"/>
            <p:cNvSpPr/>
            <p:nvPr/>
          </p:nvSpPr>
          <p:spPr>
            <a:xfrm>
              <a:off x="5966773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2" name="pt5112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3" name="pt5113"/>
            <p:cNvSpPr/>
            <p:nvPr/>
          </p:nvSpPr>
          <p:spPr>
            <a:xfrm>
              <a:off x="5316063" y="3950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4" name="pt5114"/>
            <p:cNvSpPr/>
            <p:nvPr/>
          </p:nvSpPr>
          <p:spPr>
            <a:xfrm>
              <a:off x="6917811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5" name="pt5115"/>
            <p:cNvSpPr/>
            <p:nvPr/>
          </p:nvSpPr>
          <p:spPr>
            <a:xfrm>
              <a:off x="6016828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6" name="pt5116"/>
            <p:cNvSpPr/>
            <p:nvPr/>
          </p:nvSpPr>
          <p:spPr>
            <a:xfrm>
              <a:off x="5716500" y="3175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7" name="pt5117"/>
            <p:cNvSpPr/>
            <p:nvPr/>
          </p:nvSpPr>
          <p:spPr>
            <a:xfrm>
              <a:off x="6166992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8" name="pt5118"/>
            <p:cNvSpPr/>
            <p:nvPr/>
          </p:nvSpPr>
          <p:spPr>
            <a:xfrm>
              <a:off x="5516281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9" name="pt5119"/>
            <p:cNvSpPr/>
            <p:nvPr/>
          </p:nvSpPr>
          <p:spPr>
            <a:xfrm>
              <a:off x="5416172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0" name="pt5120"/>
            <p:cNvSpPr/>
            <p:nvPr/>
          </p:nvSpPr>
          <p:spPr>
            <a:xfrm>
              <a:off x="5816609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1" name="pt5121"/>
            <p:cNvSpPr/>
            <p:nvPr/>
          </p:nvSpPr>
          <p:spPr>
            <a:xfrm>
              <a:off x="5215954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2" name="pt5122"/>
            <p:cNvSpPr/>
            <p:nvPr/>
          </p:nvSpPr>
          <p:spPr>
            <a:xfrm>
              <a:off x="5866664" y="3572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3" name="pt5123"/>
            <p:cNvSpPr/>
            <p:nvPr/>
          </p:nvSpPr>
          <p:spPr>
            <a:xfrm>
              <a:off x="5616391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4" name="pt5124"/>
            <p:cNvSpPr/>
            <p:nvPr/>
          </p:nvSpPr>
          <p:spPr>
            <a:xfrm>
              <a:off x="6016828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5" name="pt5125"/>
            <p:cNvSpPr/>
            <p:nvPr/>
          </p:nvSpPr>
          <p:spPr>
            <a:xfrm>
              <a:off x="6116937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6" name="pt5126"/>
            <p:cNvSpPr/>
            <p:nvPr/>
          </p:nvSpPr>
          <p:spPr>
            <a:xfrm>
              <a:off x="6116937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7" name="pt5127"/>
            <p:cNvSpPr/>
            <p:nvPr/>
          </p:nvSpPr>
          <p:spPr>
            <a:xfrm>
              <a:off x="6016828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8" name="pt5128"/>
            <p:cNvSpPr/>
            <p:nvPr/>
          </p:nvSpPr>
          <p:spPr>
            <a:xfrm>
              <a:off x="5215954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9" name="pt5129"/>
            <p:cNvSpPr/>
            <p:nvPr/>
          </p:nvSpPr>
          <p:spPr>
            <a:xfrm>
              <a:off x="7017921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0" name="pt5130"/>
            <p:cNvSpPr/>
            <p:nvPr/>
          </p:nvSpPr>
          <p:spPr>
            <a:xfrm>
              <a:off x="5716500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1" name="pt5131"/>
            <p:cNvSpPr/>
            <p:nvPr/>
          </p:nvSpPr>
          <p:spPr>
            <a:xfrm>
              <a:off x="5316063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2" name="pt5132"/>
            <p:cNvSpPr/>
            <p:nvPr/>
          </p:nvSpPr>
          <p:spPr>
            <a:xfrm>
              <a:off x="5816609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3" name="pt5133"/>
            <p:cNvSpPr/>
            <p:nvPr/>
          </p:nvSpPr>
          <p:spPr>
            <a:xfrm>
              <a:off x="6867757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4" name="pt5134"/>
            <p:cNvSpPr/>
            <p:nvPr/>
          </p:nvSpPr>
          <p:spPr>
            <a:xfrm>
              <a:off x="6066882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5" name="pt5135"/>
            <p:cNvSpPr/>
            <p:nvPr/>
          </p:nvSpPr>
          <p:spPr>
            <a:xfrm>
              <a:off x="5716500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6" name="pt5136"/>
            <p:cNvSpPr/>
            <p:nvPr/>
          </p:nvSpPr>
          <p:spPr>
            <a:xfrm>
              <a:off x="546622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7" name="pt5137"/>
            <p:cNvSpPr/>
            <p:nvPr/>
          </p:nvSpPr>
          <p:spPr>
            <a:xfrm>
              <a:off x="5866664" y="3389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8" name="pt5138"/>
            <p:cNvSpPr/>
            <p:nvPr/>
          </p:nvSpPr>
          <p:spPr>
            <a:xfrm>
              <a:off x="5916719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9" name="pt5139"/>
            <p:cNvSpPr/>
            <p:nvPr/>
          </p:nvSpPr>
          <p:spPr>
            <a:xfrm>
              <a:off x="5616391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0" name="pt5140"/>
            <p:cNvSpPr/>
            <p:nvPr/>
          </p:nvSpPr>
          <p:spPr>
            <a:xfrm>
              <a:off x="6367210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1" name="pt5141"/>
            <p:cNvSpPr/>
            <p:nvPr/>
          </p:nvSpPr>
          <p:spPr>
            <a:xfrm>
              <a:off x="6066882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2" name="pt5142"/>
            <p:cNvSpPr/>
            <p:nvPr/>
          </p:nvSpPr>
          <p:spPr>
            <a:xfrm>
              <a:off x="5916719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3" name="pt5143"/>
            <p:cNvSpPr/>
            <p:nvPr/>
          </p:nvSpPr>
          <p:spPr>
            <a:xfrm>
              <a:off x="5866664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4" name="pt5144"/>
            <p:cNvSpPr/>
            <p:nvPr/>
          </p:nvSpPr>
          <p:spPr>
            <a:xfrm>
              <a:off x="5966773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5" name="pt5145"/>
            <p:cNvSpPr/>
            <p:nvPr/>
          </p:nvSpPr>
          <p:spPr>
            <a:xfrm>
              <a:off x="6217046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6" name="pt5146"/>
            <p:cNvSpPr/>
            <p:nvPr/>
          </p:nvSpPr>
          <p:spPr>
            <a:xfrm>
              <a:off x="5316063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7" name="pt5147"/>
            <p:cNvSpPr/>
            <p:nvPr/>
          </p:nvSpPr>
          <p:spPr>
            <a:xfrm>
              <a:off x="5666445" y="3334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8" name="pt5148"/>
            <p:cNvSpPr/>
            <p:nvPr/>
          </p:nvSpPr>
          <p:spPr>
            <a:xfrm>
              <a:off x="6066882" y="485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9" name="pt5149"/>
            <p:cNvSpPr/>
            <p:nvPr/>
          </p:nvSpPr>
          <p:spPr>
            <a:xfrm>
              <a:off x="606688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0" name="pt5150"/>
            <p:cNvSpPr/>
            <p:nvPr/>
          </p:nvSpPr>
          <p:spPr>
            <a:xfrm>
              <a:off x="5966773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1" name="pt5151"/>
            <p:cNvSpPr/>
            <p:nvPr/>
          </p:nvSpPr>
          <p:spPr>
            <a:xfrm>
              <a:off x="6717593" y="4478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2" name="pt5152"/>
            <p:cNvSpPr/>
            <p:nvPr/>
          </p:nvSpPr>
          <p:spPr>
            <a:xfrm>
              <a:off x="6066882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3" name="pt5153"/>
            <p:cNvSpPr/>
            <p:nvPr/>
          </p:nvSpPr>
          <p:spPr>
            <a:xfrm>
              <a:off x="5266008" y="3615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4" name="pt5154"/>
            <p:cNvSpPr/>
            <p:nvPr/>
          </p:nvSpPr>
          <p:spPr>
            <a:xfrm>
              <a:off x="6467320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5" name="pt5155"/>
            <p:cNvSpPr/>
            <p:nvPr/>
          </p:nvSpPr>
          <p:spPr>
            <a:xfrm>
              <a:off x="5816609" y="3790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6" name="pt5156"/>
            <p:cNvSpPr/>
            <p:nvPr/>
          </p:nvSpPr>
          <p:spPr>
            <a:xfrm>
              <a:off x="6016828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7" name="pt5157"/>
            <p:cNvSpPr/>
            <p:nvPr/>
          </p:nvSpPr>
          <p:spPr>
            <a:xfrm>
              <a:off x="6217046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8" name="pt5158"/>
            <p:cNvSpPr/>
            <p:nvPr/>
          </p:nvSpPr>
          <p:spPr>
            <a:xfrm>
              <a:off x="6116937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9" name="pt5159"/>
            <p:cNvSpPr/>
            <p:nvPr/>
          </p:nvSpPr>
          <p:spPr>
            <a:xfrm>
              <a:off x="6367210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0" name="pt5160"/>
            <p:cNvSpPr/>
            <p:nvPr/>
          </p:nvSpPr>
          <p:spPr>
            <a:xfrm>
              <a:off x="6016828" y="3569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1" name="pt5161"/>
            <p:cNvSpPr/>
            <p:nvPr/>
          </p:nvSpPr>
          <p:spPr>
            <a:xfrm>
              <a:off x="5766555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2" name="pt5162"/>
            <p:cNvSpPr/>
            <p:nvPr/>
          </p:nvSpPr>
          <p:spPr>
            <a:xfrm>
              <a:off x="5566336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3" name="pt5163"/>
            <p:cNvSpPr/>
            <p:nvPr/>
          </p:nvSpPr>
          <p:spPr>
            <a:xfrm>
              <a:off x="6066882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4" name="pt5164"/>
            <p:cNvSpPr/>
            <p:nvPr/>
          </p:nvSpPr>
          <p:spPr>
            <a:xfrm>
              <a:off x="521595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5" name="pt5165"/>
            <p:cNvSpPr/>
            <p:nvPr/>
          </p:nvSpPr>
          <p:spPr>
            <a:xfrm>
              <a:off x="6267101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6" name="pt5166"/>
            <p:cNvSpPr/>
            <p:nvPr/>
          </p:nvSpPr>
          <p:spPr>
            <a:xfrm>
              <a:off x="6016828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7" name="pt5167"/>
            <p:cNvSpPr/>
            <p:nvPr/>
          </p:nvSpPr>
          <p:spPr>
            <a:xfrm>
              <a:off x="5266008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8" name="pt5168"/>
            <p:cNvSpPr/>
            <p:nvPr/>
          </p:nvSpPr>
          <p:spPr>
            <a:xfrm>
              <a:off x="586666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9" name="pt5169"/>
            <p:cNvSpPr/>
            <p:nvPr/>
          </p:nvSpPr>
          <p:spPr>
            <a:xfrm>
              <a:off x="5316063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0" name="pt5170"/>
            <p:cNvSpPr/>
            <p:nvPr/>
          </p:nvSpPr>
          <p:spPr>
            <a:xfrm>
              <a:off x="6217046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1" name="pt5171"/>
            <p:cNvSpPr/>
            <p:nvPr/>
          </p:nvSpPr>
          <p:spPr>
            <a:xfrm>
              <a:off x="5566336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2" name="pt5172"/>
            <p:cNvSpPr/>
            <p:nvPr/>
          </p:nvSpPr>
          <p:spPr>
            <a:xfrm>
              <a:off x="5215954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3" name="pt5173"/>
            <p:cNvSpPr/>
            <p:nvPr/>
          </p:nvSpPr>
          <p:spPr>
            <a:xfrm>
              <a:off x="586666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4" name="pt5174"/>
            <p:cNvSpPr/>
            <p:nvPr/>
          </p:nvSpPr>
          <p:spPr>
            <a:xfrm>
              <a:off x="5816609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5" name="pt5175"/>
            <p:cNvSpPr/>
            <p:nvPr/>
          </p:nvSpPr>
          <p:spPr>
            <a:xfrm>
              <a:off x="5215954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6" name="pt5176"/>
            <p:cNvSpPr/>
            <p:nvPr/>
          </p:nvSpPr>
          <p:spPr>
            <a:xfrm>
              <a:off x="6166992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7" name="pt5177"/>
            <p:cNvSpPr/>
            <p:nvPr/>
          </p:nvSpPr>
          <p:spPr>
            <a:xfrm>
              <a:off x="6467320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8" name="pt5178"/>
            <p:cNvSpPr/>
            <p:nvPr/>
          </p:nvSpPr>
          <p:spPr>
            <a:xfrm>
              <a:off x="611693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9" name="pt5179"/>
            <p:cNvSpPr/>
            <p:nvPr/>
          </p:nvSpPr>
          <p:spPr>
            <a:xfrm>
              <a:off x="5666445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0" name="pt5180"/>
            <p:cNvSpPr/>
            <p:nvPr/>
          </p:nvSpPr>
          <p:spPr>
            <a:xfrm>
              <a:off x="6116937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1" name="pt5181"/>
            <p:cNvSpPr/>
            <p:nvPr/>
          </p:nvSpPr>
          <p:spPr>
            <a:xfrm>
              <a:off x="5666445" y="4435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2" name="pt5182"/>
            <p:cNvSpPr/>
            <p:nvPr/>
          </p:nvSpPr>
          <p:spPr>
            <a:xfrm>
              <a:off x="6267101" y="3227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3" name="pt5183"/>
            <p:cNvSpPr/>
            <p:nvPr/>
          </p:nvSpPr>
          <p:spPr>
            <a:xfrm>
              <a:off x="6367210" y="40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4" name="pt5184"/>
            <p:cNvSpPr/>
            <p:nvPr/>
          </p:nvSpPr>
          <p:spPr>
            <a:xfrm>
              <a:off x="6217046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5" name="pt5185"/>
            <p:cNvSpPr/>
            <p:nvPr/>
          </p:nvSpPr>
          <p:spPr>
            <a:xfrm>
              <a:off x="6317156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6" name="pt5186"/>
            <p:cNvSpPr/>
            <p:nvPr/>
          </p:nvSpPr>
          <p:spPr>
            <a:xfrm>
              <a:off x="5916719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7" name="pt5187"/>
            <p:cNvSpPr/>
            <p:nvPr/>
          </p:nvSpPr>
          <p:spPr>
            <a:xfrm>
              <a:off x="5316063" y="4081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8" name="pt5188"/>
            <p:cNvSpPr/>
            <p:nvPr/>
          </p:nvSpPr>
          <p:spPr>
            <a:xfrm>
              <a:off x="6016828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9" name="pt5189"/>
            <p:cNvSpPr/>
            <p:nvPr/>
          </p:nvSpPr>
          <p:spPr>
            <a:xfrm>
              <a:off x="5766555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0" name="pt5190"/>
            <p:cNvSpPr/>
            <p:nvPr/>
          </p:nvSpPr>
          <p:spPr>
            <a:xfrm>
              <a:off x="5766555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1" name="pt5191"/>
            <p:cNvSpPr/>
            <p:nvPr/>
          </p:nvSpPr>
          <p:spPr>
            <a:xfrm>
              <a:off x="5966773" y="45169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2" name="pt5192"/>
            <p:cNvSpPr/>
            <p:nvPr/>
          </p:nvSpPr>
          <p:spPr>
            <a:xfrm>
              <a:off x="5566336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3" name="pt5193"/>
            <p:cNvSpPr/>
            <p:nvPr/>
          </p:nvSpPr>
          <p:spPr>
            <a:xfrm>
              <a:off x="5766555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4" name="pt5194"/>
            <p:cNvSpPr/>
            <p:nvPr/>
          </p:nvSpPr>
          <p:spPr>
            <a:xfrm>
              <a:off x="5366118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5" name="pt5195"/>
            <p:cNvSpPr/>
            <p:nvPr/>
          </p:nvSpPr>
          <p:spPr>
            <a:xfrm>
              <a:off x="5215954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6" name="pt5196"/>
            <p:cNvSpPr/>
            <p:nvPr/>
          </p:nvSpPr>
          <p:spPr>
            <a:xfrm>
              <a:off x="6016828" y="39860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7" name="pt5197"/>
            <p:cNvSpPr/>
            <p:nvPr/>
          </p:nvSpPr>
          <p:spPr>
            <a:xfrm>
              <a:off x="5716500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8" name="pt5198"/>
            <p:cNvSpPr/>
            <p:nvPr/>
          </p:nvSpPr>
          <p:spPr>
            <a:xfrm>
              <a:off x="5766555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9" name="pt5199"/>
            <p:cNvSpPr/>
            <p:nvPr/>
          </p:nvSpPr>
          <p:spPr>
            <a:xfrm>
              <a:off x="6066882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0" name="pt5200"/>
            <p:cNvSpPr/>
            <p:nvPr/>
          </p:nvSpPr>
          <p:spPr>
            <a:xfrm>
              <a:off x="5716500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1" name="pt5201"/>
            <p:cNvSpPr/>
            <p:nvPr/>
          </p:nvSpPr>
          <p:spPr>
            <a:xfrm>
              <a:off x="566644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2" name="pt5202"/>
            <p:cNvSpPr/>
            <p:nvPr/>
          </p:nvSpPr>
          <p:spPr>
            <a:xfrm>
              <a:off x="5215954" y="378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3" name="pt5203"/>
            <p:cNvSpPr/>
            <p:nvPr/>
          </p:nvSpPr>
          <p:spPr>
            <a:xfrm>
              <a:off x="5916719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4" name="pt5204"/>
            <p:cNvSpPr/>
            <p:nvPr/>
          </p:nvSpPr>
          <p:spPr>
            <a:xfrm>
              <a:off x="6016828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5" name="pt5205"/>
            <p:cNvSpPr/>
            <p:nvPr/>
          </p:nvSpPr>
          <p:spPr>
            <a:xfrm>
              <a:off x="5516281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6" name="pt5206"/>
            <p:cNvSpPr/>
            <p:nvPr/>
          </p:nvSpPr>
          <p:spPr>
            <a:xfrm>
              <a:off x="576655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7" name="pt5207"/>
            <p:cNvSpPr/>
            <p:nvPr/>
          </p:nvSpPr>
          <p:spPr>
            <a:xfrm>
              <a:off x="5916719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8" name="pt5208"/>
            <p:cNvSpPr/>
            <p:nvPr/>
          </p:nvSpPr>
          <p:spPr>
            <a:xfrm>
              <a:off x="5766555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9" name="pt5209"/>
            <p:cNvSpPr/>
            <p:nvPr/>
          </p:nvSpPr>
          <p:spPr>
            <a:xfrm>
              <a:off x="581660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0" name="pt5210"/>
            <p:cNvSpPr/>
            <p:nvPr/>
          </p:nvSpPr>
          <p:spPr>
            <a:xfrm>
              <a:off x="561639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1" name="pt5211"/>
            <p:cNvSpPr/>
            <p:nvPr/>
          </p:nvSpPr>
          <p:spPr>
            <a:xfrm>
              <a:off x="5816609" y="4896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2" name="pt5212"/>
            <p:cNvSpPr/>
            <p:nvPr/>
          </p:nvSpPr>
          <p:spPr>
            <a:xfrm>
              <a:off x="5616391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3" name="pt5213"/>
            <p:cNvSpPr/>
            <p:nvPr/>
          </p:nvSpPr>
          <p:spPr>
            <a:xfrm>
              <a:off x="5916719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4" name="pt5214"/>
            <p:cNvSpPr/>
            <p:nvPr/>
          </p:nvSpPr>
          <p:spPr>
            <a:xfrm>
              <a:off x="5716500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5" name="pt5215"/>
            <p:cNvSpPr/>
            <p:nvPr/>
          </p:nvSpPr>
          <p:spPr>
            <a:xfrm>
              <a:off x="5966773" y="5404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6" name="pt5216"/>
            <p:cNvSpPr/>
            <p:nvPr/>
          </p:nvSpPr>
          <p:spPr>
            <a:xfrm>
              <a:off x="6166992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7" name="pt5217"/>
            <p:cNvSpPr/>
            <p:nvPr/>
          </p:nvSpPr>
          <p:spPr>
            <a:xfrm>
              <a:off x="5816609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8" name="pt5218"/>
            <p:cNvSpPr/>
            <p:nvPr/>
          </p:nvSpPr>
          <p:spPr>
            <a:xfrm>
              <a:off x="5666445" y="3751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9" name="pt5219"/>
            <p:cNvSpPr/>
            <p:nvPr/>
          </p:nvSpPr>
          <p:spPr>
            <a:xfrm>
              <a:off x="5716500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0" name="pt5220"/>
            <p:cNvSpPr/>
            <p:nvPr/>
          </p:nvSpPr>
          <p:spPr>
            <a:xfrm>
              <a:off x="6417265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1" name="pt5221"/>
            <p:cNvSpPr/>
            <p:nvPr/>
          </p:nvSpPr>
          <p:spPr>
            <a:xfrm>
              <a:off x="5666445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2" name="pt5222"/>
            <p:cNvSpPr/>
            <p:nvPr/>
          </p:nvSpPr>
          <p:spPr>
            <a:xfrm>
              <a:off x="546622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3" name="pt5223"/>
            <p:cNvSpPr/>
            <p:nvPr/>
          </p:nvSpPr>
          <p:spPr>
            <a:xfrm>
              <a:off x="5616391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4" name="pt5224"/>
            <p:cNvSpPr/>
            <p:nvPr/>
          </p:nvSpPr>
          <p:spPr>
            <a:xfrm>
              <a:off x="5566336" y="403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5" name="pt5225"/>
            <p:cNvSpPr/>
            <p:nvPr/>
          </p:nvSpPr>
          <p:spPr>
            <a:xfrm>
              <a:off x="6417265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6" name="pt5226"/>
            <p:cNvSpPr/>
            <p:nvPr/>
          </p:nvSpPr>
          <p:spPr>
            <a:xfrm>
              <a:off x="5866664" y="53482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7" name="pt5227"/>
            <p:cNvSpPr/>
            <p:nvPr/>
          </p:nvSpPr>
          <p:spPr>
            <a:xfrm>
              <a:off x="8369396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8" name="pt5228"/>
            <p:cNvSpPr/>
            <p:nvPr/>
          </p:nvSpPr>
          <p:spPr>
            <a:xfrm>
              <a:off x="5366118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9" name="pt5229"/>
            <p:cNvSpPr/>
            <p:nvPr/>
          </p:nvSpPr>
          <p:spPr>
            <a:xfrm>
              <a:off x="5816609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0" name="pt5230"/>
            <p:cNvSpPr/>
            <p:nvPr/>
          </p:nvSpPr>
          <p:spPr>
            <a:xfrm>
              <a:off x="6016828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1" name="pt5231"/>
            <p:cNvSpPr/>
            <p:nvPr/>
          </p:nvSpPr>
          <p:spPr>
            <a:xfrm>
              <a:off x="631715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2" name="pt5232"/>
            <p:cNvSpPr/>
            <p:nvPr/>
          </p:nvSpPr>
          <p:spPr>
            <a:xfrm>
              <a:off x="5816609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3" name="pt5233"/>
            <p:cNvSpPr/>
            <p:nvPr/>
          </p:nvSpPr>
          <p:spPr>
            <a:xfrm>
              <a:off x="6116937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4" name="pt5234"/>
            <p:cNvSpPr/>
            <p:nvPr/>
          </p:nvSpPr>
          <p:spPr>
            <a:xfrm>
              <a:off x="586666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5" name="pt5235"/>
            <p:cNvSpPr/>
            <p:nvPr/>
          </p:nvSpPr>
          <p:spPr>
            <a:xfrm>
              <a:off x="5366118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6" name="pt5236"/>
            <p:cNvSpPr/>
            <p:nvPr/>
          </p:nvSpPr>
          <p:spPr>
            <a:xfrm>
              <a:off x="5816609" y="5315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7" name="pt5237"/>
            <p:cNvSpPr/>
            <p:nvPr/>
          </p:nvSpPr>
          <p:spPr>
            <a:xfrm>
              <a:off x="5516281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8" name="pt5238"/>
            <p:cNvSpPr/>
            <p:nvPr/>
          </p:nvSpPr>
          <p:spPr>
            <a:xfrm>
              <a:off x="5816609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9" name="pt5239"/>
            <p:cNvSpPr/>
            <p:nvPr/>
          </p:nvSpPr>
          <p:spPr>
            <a:xfrm>
              <a:off x="6767647" y="4822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0" name="pt5240"/>
            <p:cNvSpPr/>
            <p:nvPr/>
          </p:nvSpPr>
          <p:spPr>
            <a:xfrm>
              <a:off x="576655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1" name="pt5241"/>
            <p:cNvSpPr/>
            <p:nvPr/>
          </p:nvSpPr>
          <p:spPr>
            <a:xfrm>
              <a:off x="5566336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2" name="pt5242"/>
            <p:cNvSpPr/>
            <p:nvPr/>
          </p:nvSpPr>
          <p:spPr>
            <a:xfrm>
              <a:off x="596677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3" name="pt5243"/>
            <p:cNvSpPr/>
            <p:nvPr/>
          </p:nvSpPr>
          <p:spPr>
            <a:xfrm>
              <a:off x="5916719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4" name="pt5244"/>
            <p:cNvSpPr/>
            <p:nvPr/>
          </p:nvSpPr>
          <p:spPr>
            <a:xfrm>
              <a:off x="6617484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5" name="pt5245"/>
            <p:cNvSpPr/>
            <p:nvPr/>
          </p:nvSpPr>
          <p:spPr>
            <a:xfrm>
              <a:off x="581660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6" name="pt5246"/>
            <p:cNvSpPr/>
            <p:nvPr/>
          </p:nvSpPr>
          <p:spPr>
            <a:xfrm>
              <a:off x="5416172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7" name="pt5247"/>
            <p:cNvSpPr/>
            <p:nvPr/>
          </p:nvSpPr>
          <p:spPr>
            <a:xfrm>
              <a:off x="6367210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8" name="pt5248"/>
            <p:cNvSpPr/>
            <p:nvPr/>
          </p:nvSpPr>
          <p:spPr>
            <a:xfrm>
              <a:off x="6417265" y="4849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9" name="pt5249"/>
            <p:cNvSpPr/>
            <p:nvPr/>
          </p:nvSpPr>
          <p:spPr>
            <a:xfrm>
              <a:off x="5716500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0" name="pt5250"/>
            <p:cNvSpPr/>
            <p:nvPr/>
          </p:nvSpPr>
          <p:spPr>
            <a:xfrm>
              <a:off x="6417265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1" name="pt5251"/>
            <p:cNvSpPr/>
            <p:nvPr/>
          </p:nvSpPr>
          <p:spPr>
            <a:xfrm>
              <a:off x="5866664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2" name="pt5252"/>
            <p:cNvSpPr/>
            <p:nvPr/>
          </p:nvSpPr>
          <p:spPr>
            <a:xfrm>
              <a:off x="6317156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3" name="pt5253"/>
            <p:cNvSpPr/>
            <p:nvPr/>
          </p:nvSpPr>
          <p:spPr>
            <a:xfrm>
              <a:off x="5816609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4" name="pt5254"/>
            <p:cNvSpPr/>
            <p:nvPr/>
          </p:nvSpPr>
          <p:spPr>
            <a:xfrm>
              <a:off x="6767647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5" name="pt5255"/>
            <p:cNvSpPr/>
            <p:nvPr/>
          </p:nvSpPr>
          <p:spPr>
            <a:xfrm>
              <a:off x="6917811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6" name="pt5256"/>
            <p:cNvSpPr/>
            <p:nvPr/>
          </p:nvSpPr>
          <p:spPr>
            <a:xfrm>
              <a:off x="5766555" y="4968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7" name="pt5257"/>
            <p:cNvSpPr/>
            <p:nvPr/>
          </p:nvSpPr>
          <p:spPr>
            <a:xfrm>
              <a:off x="6317156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8" name="pt5258"/>
            <p:cNvSpPr/>
            <p:nvPr/>
          </p:nvSpPr>
          <p:spPr>
            <a:xfrm>
              <a:off x="6317156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9" name="pt5259"/>
            <p:cNvSpPr/>
            <p:nvPr/>
          </p:nvSpPr>
          <p:spPr>
            <a:xfrm>
              <a:off x="5516281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0" name="pt5260"/>
            <p:cNvSpPr/>
            <p:nvPr/>
          </p:nvSpPr>
          <p:spPr>
            <a:xfrm>
              <a:off x="5766555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1" name="pt5261"/>
            <p:cNvSpPr/>
            <p:nvPr/>
          </p:nvSpPr>
          <p:spPr>
            <a:xfrm>
              <a:off x="6016828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2" name="pt5262"/>
            <p:cNvSpPr/>
            <p:nvPr/>
          </p:nvSpPr>
          <p:spPr>
            <a:xfrm>
              <a:off x="6116937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3" name="pt5263"/>
            <p:cNvSpPr/>
            <p:nvPr/>
          </p:nvSpPr>
          <p:spPr>
            <a:xfrm>
              <a:off x="5966773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4" name="pt5264"/>
            <p:cNvSpPr/>
            <p:nvPr/>
          </p:nvSpPr>
          <p:spPr>
            <a:xfrm>
              <a:off x="6667538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5" name="pt5265"/>
            <p:cNvSpPr/>
            <p:nvPr/>
          </p:nvSpPr>
          <p:spPr>
            <a:xfrm>
              <a:off x="6066882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6" name="pt5266"/>
            <p:cNvSpPr/>
            <p:nvPr/>
          </p:nvSpPr>
          <p:spPr>
            <a:xfrm>
              <a:off x="6066882" y="399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7" name="pt5267"/>
            <p:cNvSpPr/>
            <p:nvPr/>
          </p:nvSpPr>
          <p:spPr>
            <a:xfrm>
              <a:off x="6517374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8" name="pt5268"/>
            <p:cNvSpPr/>
            <p:nvPr/>
          </p:nvSpPr>
          <p:spPr>
            <a:xfrm>
              <a:off x="5766555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9" name="pt5269"/>
            <p:cNvSpPr/>
            <p:nvPr/>
          </p:nvSpPr>
          <p:spPr>
            <a:xfrm>
              <a:off x="5966773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0" name="pt5270"/>
            <p:cNvSpPr/>
            <p:nvPr/>
          </p:nvSpPr>
          <p:spPr>
            <a:xfrm>
              <a:off x="6767647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1" name="pt5271"/>
            <p:cNvSpPr/>
            <p:nvPr/>
          </p:nvSpPr>
          <p:spPr>
            <a:xfrm>
              <a:off x="5716500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2" name="pt5272"/>
            <p:cNvSpPr/>
            <p:nvPr/>
          </p:nvSpPr>
          <p:spPr>
            <a:xfrm>
              <a:off x="6967866" y="3026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3" name="pt5273"/>
            <p:cNvSpPr/>
            <p:nvPr/>
          </p:nvSpPr>
          <p:spPr>
            <a:xfrm>
              <a:off x="5215954" y="3483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4" name="pt5274"/>
            <p:cNvSpPr/>
            <p:nvPr/>
          </p:nvSpPr>
          <p:spPr>
            <a:xfrm>
              <a:off x="5566336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5" name="pt5275"/>
            <p:cNvSpPr/>
            <p:nvPr/>
          </p:nvSpPr>
          <p:spPr>
            <a:xfrm>
              <a:off x="5666445" y="409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6" name="pt5276"/>
            <p:cNvSpPr/>
            <p:nvPr/>
          </p:nvSpPr>
          <p:spPr>
            <a:xfrm>
              <a:off x="6317156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7" name="pt5277"/>
            <p:cNvSpPr/>
            <p:nvPr/>
          </p:nvSpPr>
          <p:spPr>
            <a:xfrm>
              <a:off x="6016828" y="3995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8" name="pt5278"/>
            <p:cNvSpPr/>
            <p:nvPr/>
          </p:nvSpPr>
          <p:spPr>
            <a:xfrm>
              <a:off x="5416172" y="3241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9" name="pt5279"/>
            <p:cNvSpPr/>
            <p:nvPr/>
          </p:nvSpPr>
          <p:spPr>
            <a:xfrm>
              <a:off x="5816609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0" name="pt5280"/>
            <p:cNvSpPr/>
            <p:nvPr/>
          </p:nvSpPr>
          <p:spPr>
            <a:xfrm>
              <a:off x="5916719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1" name="pt5281"/>
            <p:cNvSpPr/>
            <p:nvPr/>
          </p:nvSpPr>
          <p:spPr>
            <a:xfrm>
              <a:off x="6066882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2" name="pt5282"/>
            <p:cNvSpPr/>
            <p:nvPr/>
          </p:nvSpPr>
          <p:spPr>
            <a:xfrm>
              <a:off x="6867757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3" name="pt5283"/>
            <p:cNvSpPr/>
            <p:nvPr/>
          </p:nvSpPr>
          <p:spPr>
            <a:xfrm>
              <a:off x="6617484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4" name="pt5284"/>
            <p:cNvSpPr/>
            <p:nvPr/>
          </p:nvSpPr>
          <p:spPr>
            <a:xfrm>
              <a:off x="5966773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5" name="pt5285"/>
            <p:cNvSpPr/>
            <p:nvPr/>
          </p:nvSpPr>
          <p:spPr>
            <a:xfrm>
              <a:off x="5816609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6" name="pt5286"/>
            <p:cNvSpPr/>
            <p:nvPr/>
          </p:nvSpPr>
          <p:spPr>
            <a:xfrm>
              <a:off x="6817702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7" name="pt5287"/>
            <p:cNvSpPr/>
            <p:nvPr/>
          </p:nvSpPr>
          <p:spPr>
            <a:xfrm>
              <a:off x="5316063" y="4865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8" name="pt5288"/>
            <p:cNvSpPr/>
            <p:nvPr/>
          </p:nvSpPr>
          <p:spPr>
            <a:xfrm>
              <a:off x="5966773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9" name="pt5289"/>
            <p:cNvSpPr/>
            <p:nvPr/>
          </p:nvSpPr>
          <p:spPr>
            <a:xfrm>
              <a:off x="5866664" y="2783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0" name="pt5290"/>
            <p:cNvSpPr/>
            <p:nvPr/>
          </p:nvSpPr>
          <p:spPr>
            <a:xfrm>
              <a:off x="6817702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1" name="pt5291"/>
            <p:cNvSpPr/>
            <p:nvPr/>
          </p:nvSpPr>
          <p:spPr>
            <a:xfrm>
              <a:off x="6867757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2" name="pt5292"/>
            <p:cNvSpPr/>
            <p:nvPr/>
          </p:nvSpPr>
          <p:spPr>
            <a:xfrm>
              <a:off x="7017921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3" name="pt5293"/>
            <p:cNvSpPr/>
            <p:nvPr/>
          </p:nvSpPr>
          <p:spPr>
            <a:xfrm>
              <a:off x="5716500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4" name="pt5294"/>
            <p:cNvSpPr/>
            <p:nvPr/>
          </p:nvSpPr>
          <p:spPr>
            <a:xfrm>
              <a:off x="5766555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5" name="pt5295"/>
            <p:cNvSpPr/>
            <p:nvPr/>
          </p:nvSpPr>
          <p:spPr>
            <a:xfrm>
              <a:off x="5316063" y="3681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6" name="pt5296"/>
            <p:cNvSpPr/>
            <p:nvPr/>
          </p:nvSpPr>
          <p:spPr>
            <a:xfrm>
              <a:off x="5816609" y="4058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7" name="pt5297"/>
            <p:cNvSpPr/>
            <p:nvPr/>
          </p:nvSpPr>
          <p:spPr>
            <a:xfrm>
              <a:off x="5516281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8" name="pt5298"/>
            <p:cNvSpPr/>
            <p:nvPr/>
          </p:nvSpPr>
          <p:spPr>
            <a:xfrm>
              <a:off x="5766555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9" name="pt5299"/>
            <p:cNvSpPr/>
            <p:nvPr/>
          </p:nvSpPr>
          <p:spPr>
            <a:xfrm>
              <a:off x="6166992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0" name="pt5300"/>
            <p:cNvSpPr/>
            <p:nvPr/>
          </p:nvSpPr>
          <p:spPr>
            <a:xfrm>
              <a:off x="7017921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1" name="pt5301"/>
            <p:cNvSpPr/>
            <p:nvPr/>
          </p:nvSpPr>
          <p:spPr>
            <a:xfrm>
              <a:off x="5816609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2" name="pt5302"/>
            <p:cNvSpPr/>
            <p:nvPr/>
          </p:nvSpPr>
          <p:spPr>
            <a:xfrm>
              <a:off x="6166992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3" name="pt5303"/>
            <p:cNvSpPr/>
            <p:nvPr/>
          </p:nvSpPr>
          <p:spPr>
            <a:xfrm>
              <a:off x="5466227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4" name="pt5304"/>
            <p:cNvSpPr/>
            <p:nvPr/>
          </p:nvSpPr>
          <p:spPr>
            <a:xfrm>
              <a:off x="5766555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5" name="pt5305"/>
            <p:cNvSpPr/>
            <p:nvPr/>
          </p:nvSpPr>
          <p:spPr>
            <a:xfrm>
              <a:off x="5566336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6" name="pt5306"/>
            <p:cNvSpPr/>
            <p:nvPr/>
          </p:nvSpPr>
          <p:spPr>
            <a:xfrm>
              <a:off x="6467320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7" name="pt5307"/>
            <p:cNvSpPr/>
            <p:nvPr/>
          </p:nvSpPr>
          <p:spPr>
            <a:xfrm>
              <a:off x="5716500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8" name="pt5308"/>
            <p:cNvSpPr/>
            <p:nvPr/>
          </p:nvSpPr>
          <p:spPr>
            <a:xfrm>
              <a:off x="6166992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9" name="pt5309"/>
            <p:cNvSpPr/>
            <p:nvPr/>
          </p:nvSpPr>
          <p:spPr>
            <a:xfrm>
              <a:off x="5966773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0" name="pt5310"/>
            <p:cNvSpPr/>
            <p:nvPr/>
          </p:nvSpPr>
          <p:spPr>
            <a:xfrm>
              <a:off x="6217046" y="4438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1" name="pt5311"/>
            <p:cNvSpPr/>
            <p:nvPr/>
          </p:nvSpPr>
          <p:spPr>
            <a:xfrm>
              <a:off x="5616391" y="3539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2" name="pt5312"/>
            <p:cNvSpPr/>
            <p:nvPr/>
          </p:nvSpPr>
          <p:spPr>
            <a:xfrm>
              <a:off x="5866664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3" name="pt5313"/>
            <p:cNvSpPr/>
            <p:nvPr/>
          </p:nvSpPr>
          <p:spPr>
            <a:xfrm>
              <a:off x="5816609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4" name="pt5314"/>
            <p:cNvSpPr/>
            <p:nvPr/>
          </p:nvSpPr>
          <p:spPr>
            <a:xfrm>
              <a:off x="586666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5" name="pt5315"/>
            <p:cNvSpPr/>
            <p:nvPr/>
          </p:nvSpPr>
          <p:spPr>
            <a:xfrm>
              <a:off x="6016828" y="528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6" name="pt5316"/>
            <p:cNvSpPr/>
            <p:nvPr/>
          </p:nvSpPr>
          <p:spPr>
            <a:xfrm>
              <a:off x="6667538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7" name="pt5317"/>
            <p:cNvSpPr/>
            <p:nvPr/>
          </p:nvSpPr>
          <p:spPr>
            <a:xfrm>
              <a:off x="5616391" y="447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8" name="pt5318"/>
            <p:cNvSpPr/>
            <p:nvPr/>
          </p:nvSpPr>
          <p:spPr>
            <a:xfrm>
              <a:off x="566644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9" name="pt5319"/>
            <p:cNvSpPr/>
            <p:nvPr/>
          </p:nvSpPr>
          <p:spPr>
            <a:xfrm>
              <a:off x="6066882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0" name="pt5320"/>
            <p:cNvSpPr/>
            <p:nvPr/>
          </p:nvSpPr>
          <p:spPr>
            <a:xfrm>
              <a:off x="5766555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1" name="pt5321"/>
            <p:cNvSpPr/>
            <p:nvPr/>
          </p:nvSpPr>
          <p:spPr>
            <a:xfrm>
              <a:off x="606688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2" name="pt5322"/>
            <p:cNvSpPr/>
            <p:nvPr/>
          </p:nvSpPr>
          <p:spPr>
            <a:xfrm>
              <a:off x="571650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3" name="pt5323"/>
            <p:cNvSpPr/>
            <p:nvPr/>
          </p:nvSpPr>
          <p:spPr>
            <a:xfrm>
              <a:off x="5816609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4" name="pt5324"/>
            <p:cNvSpPr/>
            <p:nvPr/>
          </p:nvSpPr>
          <p:spPr>
            <a:xfrm>
              <a:off x="7067975" y="5315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5" name="pt5325"/>
            <p:cNvSpPr/>
            <p:nvPr/>
          </p:nvSpPr>
          <p:spPr>
            <a:xfrm>
              <a:off x="5766555" y="379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6" name="pt5326"/>
            <p:cNvSpPr/>
            <p:nvPr/>
          </p:nvSpPr>
          <p:spPr>
            <a:xfrm>
              <a:off x="5616391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7" name="pt5327"/>
            <p:cNvSpPr/>
            <p:nvPr/>
          </p:nvSpPr>
          <p:spPr>
            <a:xfrm>
              <a:off x="5816609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8" name="pt5328"/>
            <p:cNvSpPr/>
            <p:nvPr/>
          </p:nvSpPr>
          <p:spPr>
            <a:xfrm>
              <a:off x="5716500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9" name="pt5329"/>
            <p:cNvSpPr/>
            <p:nvPr/>
          </p:nvSpPr>
          <p:spPr>
            <a:xfrm>
              <a:off x="6066882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0" name="pt5330"/>
            <p:cNvSpPr/>
            <p:nvPr/>
          </p:nvSpPr>
          <p:spPr>
            <a:xfrm>
              <a:off x="6467320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1" name="pt5331"/>
            <p:cNvSpPr/>
            <p:nvPr/>
          </p:nvSpPr>
          <p:spPr>
            <a:xfrm>
              <a:off x="5816609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2" name="pt5332"/>
            <p:cNvSpPr/>
            <p:nvPr/>
          </p:nvSpPr>
          <p:spPr>
            <a:xfrm>
              <a:off x="5716500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3" name="pt5333"/>
            <p:cNvSpPr/>
            <p:nvPr/>
          </p:nvSpPr>
          <p:spPr>
            <a:xfrm>
              <a:off x="5766555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4" name="pt5334"/>
            <p:cNvSpPr/>
            <p:nvPr/>
          </p:nvSpPr>
          <p:spPr>
            <a:xfrm>
              <a:off x="5616391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5" name="pt5335"/>
            <p:cNvSpPr/>
            <p:nvPr/>
          </p:nvSpPr>
          <p:spPr>
            <a:xfrm>
              <a:off x="6016828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6" name="pt5336"/>
            <p:cNvSpPr/>
            <p:nvPr/>
          </p:nvSpPr>
          <p:spPr>
            <a:xfrm>
              <a:off x="5766555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7" name="pt5337"/>
            <p:cNvSpPr/>
            <p:nvPr/>
          </p:nvSpPr>
          <p:spPr>
            <a:xfrm>
              <a:off x="6517374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8" name="pt5338"/>
            <p:cNvSpPr/>
            <p:nvPr/>
          </p:nvSpPr>
          <p:spPr>
            <a:xfrm>
              <a:off x="5366118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9" name="pt5339"/>
            <p:cNvSpPr/>
            <p:nvPr/>
          </p:nvSpPr>
          <p:spPr>
            <a:xfrm>
              <a:off x="6467320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0" name="pt5340"/>
            <p:cNvSpPr/>
            <p:nvPr/>
          </p:nvSpPr>
          <p:spPr>
            <a:xfrm>
              <a:off x="6267101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1" name="pt5341"/>
            <p:cNvSpPr/>
            <p:nvPr/>
          </p:nvSpPr>
          <p:spPr>
            <a:xfrm>
              <a:off x="5666445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2" name="pt5342"/>
            <p:cNvSpPr/>
            <p:nvPr/>
          </p:nvSpPr>
          <p:spPr>
            <a:xfrm>
              <a:off x="5816609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3" name="pt5343"/>
            <p:cNvSpPr/>
            <p:nvPr/>
          </p:nvSpPr>
          <p:spPr>
            <a:xfrm>
              <a:off x="6267101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4" name="pt5344"/>
            <p:cNvSpPr/>
            <p:nvPr/>
          </p:nvSpPr>
          <p:spPr>
            <a:xfrm>
              <a:off x="5866664" y="4945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5" name="pt5345"/>
            <p:cNvSpPr/>
            <p:nvPr/>
          </p:nvSpPr>
          <p:spPr>
            <a:xfrm>
              <a:off x="611693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6" name="pt5346"/>
            <p:cNvSpPr/>
            <p:nvPr/>
          </p:nvSpPr>
          <p:spPr>
            <a:xfrm>
              <a:off x="6417265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7" name="pt5347"/>
            <p:cNvSpPr/>
            <p:nvPr/>
          </p:nvSpPr>
          <p:spPr>
            <a:xfrm>
              <a:off x="5816609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8" name="pt5348"/>
            <p:cNvSpPr/>
            <p:nvPr/>
          </p:nvSpPr>
          <p:spPr>
            <a:xfrm>
              <a:off x="5866664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9" name="pt5349"/>
            <p:cNvSpPr/>
            <p:nvPr/>
          </p:nvSpPr>
          <p:spPr>
            <a:xfrm>
              <a:off x="5666445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0" name="pt5350"/>
            <p:cNvSpPr/>
            <p:nvPr/>
          </p:nvSpPr>
          <p:spPr>
            <a:xfrm>
              <a:off x="6066882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1" name="pt5351"/>
            <p:cNvSpPr/>
            <p:nvPr/>
          </p:nvSpPr>
          <p:spPr>
            <a:xfrm>
              <a:off x="5916719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2" name="pt5352"/>
            <p:cNvSpPr/>
            <p:nvPr/>
          </p:nvSpPr>
          <p:spPr>
            <a:xfrm>
              <a:off x="6717593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3" name="pt5353"/>
            <p:cNvSpPr/>
            <p:nvPr/>
          </p:nvSpPr>
          <p:spPr>
            <a:xfrm>
              <a:off x="6267101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4" name="pt5354"/>
            <p:cNvSpPr/>
            <p:nvPr/>
          </p:nvSpPr>
          <p:spPr>
            <a:xfrm>
              <a:off x="5666445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5" name="pt5355"/>
            <p:cNvSpPr/>
            <p:nvPr/>
          </p:nvSpPr>
          <p:spPr>
            <a:xfrm>
              <a:off x="6617484" y="4402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6" name="pt5356"/>
            <p:cNvSpPr/>
            <p:nvPr/>
          </p:nvSpPr>
          <p:spPr>
            <a:xfrm>
              <a:off x="5816609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7" name="pt5357"/>
            <p:cNvSpPr/>
            <p:nvPr/>
          </p:nvSpPr>
          <p:spPr>
            <a:xfrm>
              <a:off x="5866664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8" name="pt5358"/>
            <p:cNvSpPr/>
            <p:nvPr/>
          </p:nvSpPr>
          <p:spPr>
            <a:xfrm>
              <a:off x="5165899" y="356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9" name="pt5359"/>
            <p:cNvSpPr/>
            <p:nvPr/>
          </p:nvSpPr>
          <p:spPr>
            <a:xfrm>
              <a:off x="6567429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0" name="pt5360"/>
            <p:cNvSpPr/>
            <p:nvPr/>
          </p:nvSpPr>
          <p:spPr>
            <a:xfrm>
              <a:off x="5616391" y="530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1" name="pt5361"/>
            <p:cNvSpPr/>
            <p:nvPr/>
          </p:nvSpPr>
          <p:spPr>
            <a:xfrm>
              <a:off x="5416172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2" name="pt5362"/>
            <p:cNvSpPr/>
            <p:nvPr/>
          </p:nvSpPr>
          <p:spPr>
            <a:xfrm>
              <a:off x="5866664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3" name="pt5363"/>
            <p:cNvSpPr/>
            <p:nvPr/>
          </p:nvSpPr>
          <p:spPr>
            <a:xfrm>
              <a:off x="5666445" y="44571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4" name="pt5364"/>
            <p:cNvSpPr/>
            <p:nvPr/>
          </p:nvSpPr>
          <p:spPr>
            <a:xfrm>
              <a:off x="611693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5" name="pt5365"/>
            <p:cNvSpPr/>
            <p:nvPr/>
          </p:nvSpPr>
          <p:spPr>
            <a:xfrm>
              <a:off x="5666445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6" name="pt5366"/>
            <p:cNvSpPr/>
            <p:nvPr/>
          </p:nvSpPr>
          <p:spPr>
            <a:xfrm>
              <a:off x="5716500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7" name="pt5367"/>
            <p:cNvSpPr/>
            <p:nvPr/>
          </p:nvSpPr>
          <p:spPr>
            <a:xfrm>
              <a:off x="5866664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8" name="pt5368"/>
            <p:cNvSpPr/>
            <p:nvPr/>
          </p:nvSpPr>
          <p:spPr>
            <a:xfrm>
              <a:off x="5666445" y="3978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9" name="pt5369"/>
            <p:cNvSpPr/>
            <p:nvPr/>
          </p:nvSpPr>
          <p:spPr>
            <a:xfrm>
              <a:off x="6166992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0" name="pt5370"/>
            <p:cNvSpPr/>
            <p:nvPr/>
          </p:nvSpPr>
          <p:spPr>
            <a:xfrm>
              <a:off x="6367210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1" name="pt5371"/>
            <p:cNvSpPr/>
            <p:nvPr/>
          </p:nvSpPr>
          <p:spPr>
            <a:xfrm>
              <a:off x="5165899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2" name="pt5372"/>
            <p:cNvSpPr/>
            <p:nvPr/>
          </p:nvSpPr>
          <p:spPr>
            <a:xfrm>
              <a:off x="7118030" y="451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3" name="pt5373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4" name="pt5374"/>
            <p:cNvSpPr/>
            <p:nvPr/>
          </p:nvSpPr>
          <p:spPr>
            <a:xfrm>
              <a:off x="5966773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5" name="pt5375"/>
            <p:cNvSpPr/>
            <p:nvPr/>
          </p:nvSpPr>
          <p:spPr>
            <a:xfrm>
              <a:off x="5866664" y="5320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6" name="pt5376"/>
            <p:cNvSpPr/>
            <p:nvPr/>
          </p:nvSpPr>
          <p:spPr>
            <a:xfrm>
              <a:off x="6317156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7" name="pt5377"/>
            <p:cNvSpPr/>
            <p:nvPr/>
          </p:nvSpPr>
          <p:spPr>
            <a:xfrm>
              <a:off x="5666445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8" name="pt5378"/>
            <p:cNvSpPr/>
            <p:nvPr/>
          </p:nvSpPr>
          <p:spPr>
            <a:xfrm>
              <a:off x="6317156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9" name="pt5379"/>
            <p:cNvSpPr/>
            <p:nvPr/>
          </p:nvSpPr>
          <p:spPr>
            <a:xfrm>
              <a:off x="6016828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0" name="pt5380"/>
            <p:cNvSpPr/>
            <p:nvPr/>
          </p:nvSpPr>
          <p:spPr>
            <a:xfrm>
              <a:off x="641726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1" name="pt5381"/>
            <p:cNvSpPr/>
            <p:nvPr/>
          </p:nvSpPr>
          <p:spPr>
            <a:xfrm>
              <a:off x="5816609" y="4986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2" name="pt5382"/>
            <p:cNvSpPr/>
            <p:nvPr/>
          </p:nvSpPr>
          <p:spPr>
            <a:xfrm>
              <a:off x="6417265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3" name="pt5383"/>
            <p:cNvSpPr/>
            <p:nvPr/>
          </p:nvSpPr>
          <p:spPr>
            <a:xfrm>
              <a:off x="5516281" y="4026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4" name="pt5384"/>
            <p:cNvSpPr/>
            <p:nvPr/>
          </p:nvSpPr>
          <p:spPr>
            <a:xfrm>
              <a:off x="6066882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5" name="pt5385"/>
            <p:cNvSpPr/>
            <p:nvPr/>
          </p:nvSpPr>
          <p:spPr>
            <a:xfrm>
              <a:off x="6317156" y="39743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6" name="pt5386"/>
            <p:cNvSpPr/>
            <p:nvPr/>
          </p:nvSpPr>
          <p:spPr>
            <a:xfrm>
              <a:off x="5966773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7" name="pt5387"/>
            <p:cNvSpPr/>
            <p:nvPr/>
          </p:nvSpPr>
          <p:spPr>
            <a:xfrm>
              <a:off x="5816609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8" name="pt5388"/>
            <p:cNvSpPr/>
            <p:nvPr/>
          </p:nvSpPr>
          <p:spPr>
            <a:xfrm>
              <a:off x="676764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9" name="pt5389"/>
            <p:cNvSpPr/>
            <p:nvPr/>
          </p:nvSpPr>
          <p:spPr>
            <a:xfrm>
              <a:off x="606688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0" name="pt5390"/>
            <p:cNvSpPr/>
            <p:nvPr/>
          </p:nvSpPr>
          <p:spPr>
            <a:xfrm>
              <a:off x="6767647" y="3701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1" name="pt5391"/>
            <p:cNvSpPr/>
            <p:nvPr/>
          </p:nvSpPr>
          <p:spPr>
            <a:xfrm>
              <a:off x="5666445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2" name="pt5392"/>
            <p:cNvSpPr/>
            <p:nvPr/>
          </p:nvSpPr>
          <p:spPr>
            <a:xfrm>
              <a:off x="591671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3" name="pt5393"/>
            <p:cNvSpPr/>
            <p:nvPr/>
          </p:nvSpPr>
          <p:spPr>
            <a:xfrm>
              <a:off x="6667538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4" name="pt5394"/>
            <p:cNvSpPr/>
            <p:nvPr/>
          </p:nvSpPr>
          <p:spPr>
            <a:xfrm>
              <a:off x="5716500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5" name="pt5395"/>
            <p:cNvSpPr/>
            <p:nvPr/>
          </p:nvSpPr>
          <p:spPr>
            <a:xfrm>
              <a:off x="5916719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6" name="pt5396"/>
            <p:cNvSpPr/>
            <p:nvPr/>
          </p:nvSpPr>
          <p:spPr>
            <a:xfrm>
              <a:off x="6267101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7" name="pt5397"/>
            <p:cNvSpPr/>
            <p:nvPr/>
          </p:nvSpPr>
          <p:spPr>
            <a:xfrm>
              <a:off x="6016828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8" name="pt5398"/>
            <p:cNvSpPr/>
            <p:nvPr/>
          </p:nvSpPr>
          <p:spPr>
            <a:xfrm>
              <a:off x="591671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9" name="pt5399"/>
            <p:cNvSpPr/>
            <p:nvPr/>
          </p:nvSpPr>
          <p:spPr>
            <a:xfrm>
              <a:off x="6116937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0" name="pt5400"/>
            <p:cNvSpPr/>
            <p:nvPr/>
          </p:nvSpPr>
          <p:spPr>
            <a:xfrm>
              <a:off x="6417265" y="4870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1" name="pt5401"/>
            <p:cNvSpPr/>
            <p:nvPr/>
          </p:nvSpPr>
          <p:spPr>
            <a:xfrm>
              <a:off x="6617484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2" name="pt5402"/>
            <p:cNvSpPr/>
            <p:nvPr/>
          </p:nvSpPr>
          <p:spPr>
            <a:xfrm>
              <a:off x="5566336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3" name="pt5403"/>
            <p:cNvSpPr/>
            <p:nvPr/>
          </p:nvSpPr>
          <p:spPr>
            <a:xfrm>
              <a:off x="6016828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4" name="pt5404"/>
            <p:cNvSpPr/>
            <p:nvPr/>
          </p:nvSpPr>
          <p:spPr>
            <a:xfrm>
              <a:off x="5866664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5" name="pt5405"/>
            <p:cNvSpPr/>
            <p:nvPr/>
          </p:nvSpPr>
          <p:spPr>
            <a:xfrm>
              <a:off x="6867757" y="3959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6" name="pt5406"/>
            <p:cNvSpPr/>
            <p:nvPr/>
          </p:nvSpPr>
          <p:spPr>
            <a:xfrm>
              <a:off x="6567429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7" name="pt5407"/>
            <p:cNvSpPr/>
            <p:nvPr/>
          </p:nvSpPr>
          <p:spPr>
            <a:xfrm>
              <a:off x="6767647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8" name="pt5408"/>
            <p:cNvSpPr/>
            <p:nvPr/>
          </p:nvSpPr>
          <p:spPr>
            <a:xfrm>
              <a:off x="6867757" y="5284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9" name="pt5409"/>
            <p:cNvSpPr/>
            <p:nvPr/>
          </p:nvSpPr>
          <p:spPr>
            <a:xfrm>
              <a:off x="5766555" y="3368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0" name="pt5410"/>
            <p:cNvSpPr/>
            <p:nvPr/>
          </p:nvSpPr>
          <p:spPr>
            <a:xfrm>
              <a:off x="6116937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1" name="pt5411"/>
            <p:cNvSpPr/>
            <p:nvPr/>
          </p:nvSpPr>
          <p:spPr>
            <a:xfrm>
              <a:off x="6517374" y="4239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2" name="pt5412"/>
            <p:cNvSpPr/>
            <p:nvPr/>
          </p:nvSpPr>
          <p:spPr>
            <a:xfrm>
              <a:off x="6467320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3" name="pt5413"/>
            <p:cNvSpPr/>
            <p:nvPr/>
          </p:nvSpPr>
          <p:spPr>
            <a:xfrm>
              <a:off x="6517374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4" name="pt5414"/>
            <p:cNvSpPr/>
            <p:nvPr/>
          </p:nvSpPr>
          <p:spPr>
            <a:xfrm>
              <a:off x="6116937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5" name="pt5415"/>
            <p:cNvSpPr/>
            <p:nvPr/>
          </p:nvSpPr>
          <p:spPr>
            <a:xfrm>
              <a:off x="6417265" y="5291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6" name="pt5416"/>
            <p:cNvSpPr/>
            <p:nvPr/>
          </p:nvSpPr>
          <p:spPr>
            <a:xfrm>
              <a:off x="6317156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7" name="pt5417"/>
            <p:cNvSpPr/>
            <p:nvPr/>
          </p:nvSpPr>
          <p:spPr>
            <a:xfrm>
              <a:off x="5766555" y="32099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8" name="pt5418"/>
            <p:cNvSpPr/>
            <p:nvPr/>
          </p:nvSpPr>
          <p:spPr>
            <a:xfrm>
              <a:off x="6066882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9" name="pt5419"/>
            <p:cNvSpPr/>
            <p:nvPr/>
          </p:nvSpPr>
          <p:spPr>
            <a:xfrm>
              <a:off x="6267101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0" name="pt5420"/>
            <p:cNvSpPr/>
            <p:nvPr/>
          </p:nvSpPr>
          <p:spPr>
            <a:xfrm>
              <a:off x="6217046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1" name="pt5421"/>
            <p:cNvSpPr/>
            <p:nvPr/>
          </p:nvSpPr>
          <p:spPr>
            <a:xfrm>
              <a:off x="6367210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2" name="pt5422"/>
            <p:cNvSpPr/>
            <p:nvPr/>
          </p:nvSpPr>
          <p:spPr>
            <a:xfrm>
              <a:off x="5516281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3" name="pt5423"/>
            <p:cNvSpPr/>
            <p:nvPr/>
          </p:nvSpPr>
          <p:spPr>
            <a:xfrm>
              <a:off x="6617484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4" name="pt5424"/>
            <p:cNvSpPr/>
            <p:nvPr/>
          </p:nvSpPr>
          <p:spPr>
            <a:xfrm>
              <a:off x="6617484" y="341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5" name="pt5425"/>
            <p:cNvSpPr/>
            <p:nvPr/>
          </p:nvSpPr>
          <p:spPr>
            <a:xfrm>
              <a:off x="5716500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6" name="pt5426"/>
            <p:cNvSpPr/>
            <p:nvPr/>
          </p:nvSpPr>
          <p:spPr>
            <a:xfrm>
              <a:off x="5766555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7" name="pt5427"/>
            <p:cNvSpPr/>
            <p:nvPr/>
          </p:nvSpPr>
          <p:spPr>
            <a:xfrm>
              <a:off x="6417265" y="4130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8" name="pt5428"/>
            <p:cNvSpPr/>
            <p:nvPr/>
          </p:nvSpPr>
          <p:spPr>
            <a:xfrm>
              <a:off x="5966773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9" name="pt5429"/>
            <p:cNvSpPr/>
            <p:nvPr/>
          </p:nvSpPr>
          <p:spPr>
            <a:xfrm>
              <a:off x="6467320" y="4388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0" name="pt5430"/>
            <p:cNvSpPr/>
            <p:nvPr/>
          </p:nvSpPr>
          <p:spPr>
            <a:xfrm>
              <a:off x="6066882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1" name="pt5431"/>
            <p:cNvSpPr/>
            <p:nvPr/>
          </p:nvSpPr>
          <p:spPr>
            <a:xfrm>
              <a:off x="5916719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2" name="pt5432"/>
            <p:cNvSpPr/>
            <p:nvPr/>
          </p:nvSpPr>
          <p:spPr>
            <a:xfrm>
              <a:off x="5716500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3" name="pt5433"/>
            <p:cNvSpPr/>
            <p:nvPr/>
          </p:nvSpPr>
          <p:spPr>
            <a:xfrm>
              <a:off x="5966773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4" name="pt5434"/>
            <p:cNvSpPr/>
            <p:nvPr/>
          </p:nvSpPr>
          <p:spPr>
            <a:xfrm>
              <a:off x="5716500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5" name="pt5435"/>
            <p:cNvSpPr/>
            <p:nvPr/>
          </p:nvSpPr>
          <p:spPr>
            <a:xfrm>
              <a:off x="5716500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6" name="pt5436"/>
            <p:cNvSpPr/>
            <p:nvPr/>
          </p:nvSpPr>
          <p:spPr>
            <a:xfrm>
              <a:off x="6767647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7" name="pt5437"/>
            <p:cNvSpPr/>
            <p:nvPr/>
          </p:nvSpPr>
          <p:spPr>
            <a:xfrm>
              <a:off x="5616391" y="4085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8" name="pt5438"/>
            <p:cNvSpPr/>
            <p:nvPr/>
          </p:nvSpPr>
          <p:spPr>
            <a:xfrm>
              <a:off x="581660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9" name="pt5439"/>
            <p:cNvSpPr/>
            <p:nvPr/>
          </p:nvSpPr>
          <p:spPr>
            <a:xfrm>
              <a:off x="6417265" y="4443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0" name="pt5440"/>
            <p:cNvSpPr/>
            <p:nvPr/>
          </p:nvSpPr>
          <p:spPr>
            <a:xfrm>
              <a:off x="5616391" y="4846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1" name="pt5441"/>
            <p:cNvSpPr/>
            <p:nvPr/>
          </p:nvSpPr>
          <p:spPr>
            <a:xfrm>
              <a:off x="5866664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2" name="pt5442"/>
            <p:cNvSpPr/>
            <p:nvPr/>
          </p:nvSpPr>
          <p:spPr>
            <a:xfrm>
              <a:off x="6767647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3" name="pt5443"/>
            <p:cNvSpPr/>
            <p:nvPr/>
          </p:nvSpPr>
          <p:spPr>
            <a:xfrm>
              <a:off x="6016828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4" name="pt5444"/>
            <p:cNvSpPr/>
            <p:nvPr/>
          </p:nvSpPr>
          <p:spPr>
            <a:xfrm>
              <a:off x="6116937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5" name="pt5445"/>
            <p:cNvSpPr/>
            <p:nvPr/>
          </p:nvSpPr>
          <p:spPr>
            <a:xfrm>
              <a:off x="6517374" y="5351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6" name="pt5446"/>
            <p:cNvSpPr/>
            <p:nvPr/>
          </p:nvSpPr>
          <p:spPr>
            <a:xfrm>
              <a:off x="6267101" y="3612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7" name="pt5447"/>
            <p:cNvSpPr/>
            <p:nvPr/>
          </p:nvSpPr>
          <p:spPr>
            <a:xfrm>
              <a:off x="5466227" y="4475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8" name="pt5448"/>
            <p:cNvSpPr/>
            <p:nvPr/>
          </p:nvSpPr>
          <p:spPr>
            <a:xfrm>
              <a:off x="5916719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9" name="pt5449"/>
            <p:cNvSpPr/>
            <p:nvPr/>
          </p:nvSpPr>
          <p:spPr>
            <a:xfrm>
              <a:off x="6567429" y="3626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0" name="pt5450"/>
            <p:cNvSpPr/>
            <p:nvPr/>
          </p:nvSpPr>
          <p:spPr>
            <a:xfrm>
              <a:off x="5616391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1" name="pt5451"/>
            <p:cNvSpPr/>
            <p:nvPr/>
          </p:nvSpPr>
          <p:spPr>
            <a:xfrm>
              <a:off x="5215954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2" name="pt5452"/>
            <p:cNvSpPr/>
            <p:nvPr/>
          </p:nvSpPr>
          <p:spPr>
            <a:xfrm>
              <a:off x="5616391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3" name="pt5453"/>
            <p:cNvSpPr/>
            <p:nvPr/>
          </p:nvSpPr>
          <p:spPr>
            <a:xfrm>
              <a:off x="6667538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4" name="pt5454"/>
            <p:cNvSpPr/>
            <p:nvPr/>
          </p:nvSpPr>
          <p:spPr>
            <a:xfrm>
              <a:off x="5466227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5" name="pt5455"/>
            <p:cNvSpPr/>
            <p:nvPr/>
          </p:nvSpPr>
          <p:spPr>
            <a:xfrm>
              <a:off x="6166992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6" name="pt5456"/>
            <p:cNvSpPr/>
            <p:nvPr/>
          </p:nvSpPr>
          <p:spPr>
            <a:xfrm>
              <a:off x="6066882" y="4405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7" name="pt5457"/>
            <p:cNvSpPr/>
            <p:nvPr/>
          </p:nvSpPr>
          <p:spPr>
            <a:xfrm>
              <a:off x="6066882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8" name="pt5458"/>
            <p:cNvSpPr/>
            <p:nvPr/>
          </p:nvSpPr>
          <p:spPr>
            <a:xfrm>
              <a:off x="56664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9" name="pt5459"/>
            <p:cNvSpPr/>
            <p:nvPr/>
          </p:nvSpPr>
          <p:spPr>
            <a:xfrm>
              <a:off x="6317156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0" name="pt5460"/>
            <p:cNvSpPr/>
            <p:nvPr/>
          </p:nvSpPr>
          <p:spPr>
            <a:xfrm>
              <a:off x="5966773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1" name="pt5461"/>
            <p:cNvSpPr/>
            <p:nvPr/>
          </p:nvSpPr>
          <p:spPr>
            <a:xfrm>
              <a:off x="6066882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2" name="pt5462"/>
            <p:cNvSpPr/>
            <p:nvPr/>
          </p:nvSpPr>
          <p:spPr>
            <a:xfrm>
              <a:off x="5466227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3" name="pt5463"/>
            <p:cNvSpPr/>
            <p:nvPr/>
          </p:nvSpPr>
          <p:spPr>
            <a:xfrm>
              <a:off x="586666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4" name="pt5464"/>
            <p:cNvSpPr/>
            <p:nvPr/>
          </p:nvSpPr>
          <p:spPr>
            <a:xfrm>
              <a:off x="5566336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5" name="pt5465"/>
            <p:cNvSpPr/>
            <p:nvPr/>
          </p:nvSpPr>
          <p:spPr>
            <a:xfrm>
              <a:off x="5666445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6" name="pt5466"/>
            <p:cNvSpPr/>
            <p:nvPr/>
          </p:nvSpPr>
          <p:spPr>
            <a:xfrm>
              <a:off x="5666445" y="5261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7" name="pt5467"/>
            <p:cNvSpPr/>
            <p:nvPr/>
          </p:nvSpPr>
          <p:spPr>
            <a:xfrm>
              <a:off x="656742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8" name="pt5468"/>
            <p:cNvSpPr/>
            <p:nvPr/>
          </p:nvSpPr>
          <p:spPr>
            <a:xfrm>
              <a:off x="6066882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9" name="pt5469"/>
            <p:cNvSpPr/>
            <p:nvPr/>
          </p:nvSpPr>
          <p:spPr>
            <a:xfrm>
              <a:off x="5766555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0" name="pt5470"/>
            <p:cNvSpPr/>
            <p:nvPr/>
          </p:nvSpPr>
          <p:spPr>
            <a:xfrm>
              <a:off x="561639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1" name="pt5471"/>
            <p:cNvSpPr/>
            <p:nvPr/>
          </p:nvSpPr>
          <p:spPr>
            <a:xfrm>
              <a:off x="566644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2" name="pt5472"/>
            <p:cNvSpPr/>
            <p:nvPr/>
          </p:nvSpPr>
          <p:spPr>
            <a:xfrm>
              <a:off x="5916719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3" name="pt5473"/>
            <p:cNvSpPr/>
            <p:nvPr/>
          </p:nvSpPr>
          <p:spPr>
            <a:xfrm>
              <a:off x="5816609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4" name="pt5474"/>
            <p:cNvSpPr/>
            <p:nvPr/>
          </p:nvSpPr>
          <p:spPr>
            <a:xfrm>
              <a:off x="641726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5" name="pt5475"/>
            <p:cNvSpPr/>
            <p:nvPr/>
          </p:nvSpPr>
          <p:spPr>
            <a:xfrm>
              <a:off x="5616391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6" name="pt5476"/>
            <p:cNvSpPr/>
            <p:nvPr/>
          </p:nvSpPr>
          <p:spPr>
            <a:xfrm>
              <a:off x="6217046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7" name="pt5477"/>
            <p:cNvSpPr/>
            <p:nvPr/>
          </p:nvSpPr>
          <p:spPr>
            <a:xfrm>
              <a:off x="6066882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8" name="pt5478"/>
            <p:cNvSpPr/>
            <p:nvPr/>
          </p:nvSpPr>
          <p:spPr>
            <a:xfrm>
              <a:off x="5666445" y="499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9" name="pt5479"/>
            <p:cNvSpPr/>
            <p:nvPr/>
          </p:nvSpPr>
          <p:spPr>
            <a:xfrm>
              <a:off x="6066882" y="441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0" name="pt5480"/>
            <p:cNvSpPr/>
            <p:nvPr/>
          </p:nvSpPr>
          <p:spPr>
            <a:xfrm>
              <a:off x="5866664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1" name="pt5481"/>
            <p:cNvSpPr/>
            <p:nvPr/>
          </p:nvSpPr>
          <p:spPr>
            <a:xfrm>
              <a:off x="656742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2" name="pt5482"/>
            <p:cNvSpPr/>
            <p:nvPr/>
          </p:nvSpPr>
          <p:spPr>
            <a:xfrm>
              <a:off x="6016828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3" name="pt5483"/>
            <p:cNvSpPr/>
            <p:nvPr/>
          </p:nvSpPr>
          <p:spPr>
            <a:xfrm>
              <a:off x="5666445" y="3350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4" name="pt5484"/>
            <p:cNvSpPr/>
            <p:nvPr/>
          </p:nvSpPr>
          <p:spPr>
            <a:xfrm>
              <a:off x="5666445" y="4164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5" name="pt5485"/>
            <p:cNvSpPr/>
            <p:nvPr/>
          </p:nvSpPr>
          <p:spPr>
            <a:xfrm>
              <a:off x="5316063" y="396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6" name="pt5486"/>
            <p:cNvSpPr/>
            <p:nvPr/>
          </p:nvSpPr>
          <p:spPr>
            <a:xfrm>
              <a:off x="5966773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7" name="pt5487"/>
            <p:cNvSpPr/>
            <p:nvPr/>
          </p:nvSpPr>
          <p:spPr>
            <a:xfrm>
              <a:off x="5866664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8" name="pt5488"/>
            <p:cNvSpPr/>
            <p:nvPr/>
          </p:nvSpPr>
          <p:spPr>
            <a:xfrm>
              <a:off x="5866664" y="4905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9" name="pt5489"/>
            <p:cNvSpPr/>
            <p:nvPr/>
          </p:nvSpPr>
          <p:spPr>
            <a:xfrm>
              <a:off x="5516281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0" name="pt5490"/>
            <p:cNvSpPr/>
            <p:nvPr/>
          </p:nvSpPr>
          <p:spPr>
            <a:xfrm>
              <a:off x="5716500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1" name="pt5491"/>
            <p:cNvSpPr/>
            <p:nvPr/>
          </p:nvSpPr>
          <p:spPr>
            <a:xfrm>
              <a:off x="6016828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2" name="pt5492"/>
            <p:cNvSpPr/>
            <p:nvPr/>
          </p:nvSpPr>
          <p:spPr>
            <a:xfrm>
              <a:off x="5566336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3" name="pt5493"/>
            <p:cNvSpPr/>
            <p:nvPr/>
          </p:nvSpPr>
          <p:spPr>
            <a:xfrm>
              <a:off x="6066882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4" name="pt5494"/>
            <p:cNvSpPr/>
            <p:nvPr/>
          </p:nvSpPr>
          <p:spPr>
            <a:xfrm>
              <a:off x="5866664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5" name="pt5495"/>
            <p:cNvSpPr/>
            <p:nvPr/>
          </p:nvSpPr>
          <p:spPr>
            <a:xfrm>
              <a:off x="5516281" y="44983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6" name="pt5496"/>
            <p:cNvSpPr/>
            <p:nvPr/>
          </p:nvSpPr>
          <p:spPr>
            <a:xfrm>
              <a:off x="6166992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7" name="pt5497"/>
            <p:cNvSpPr/>
            <p:nvPr/>
          </p:nvSpPr>
          <p:spPr>
            <a:xfrm>
              <a:off x="5966773" y="444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8" name="pt5498"/>
            <p:cNvSpPr/>
            <p:nvPr/>
          </p:nvSpPr>
          <p:spPr>
            <a:xfrm>
              <a:off x="611693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9" name="pt5499"/>
            <p:cNvSpPr/>
            <p:nvPr/>
          </p:nvSpPr>
          <p:spPr>
            <a:xfrm>
              <a:off x="5316063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0" name="pt5500"/>
            <p:cNvSpPr/>
            <p:nvPr/>
          </p:nvSpPr>
          <p:spPr>
            <a:xfrm>
              <a:off x="6817702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1" name="pt5501"/>
            <p:cNvSpPr/>
            <p:nvPr/>
          </p:nvSpPr>
          <p:spPr>
            <a:xfrm>
              <a:off x="6917811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2" name="pt5502"/>
            <p:cNvSpPr/>
            <p:nvPr/>
          </p:nvSpPr>
          <p:spPr>
            <a:xfrm>
              <a:off x="6166992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3" name="pt5503"/>
            <p:cNvSpPr/>
            <p:nvPr/>
          </p:nvSpPr>
          <p:spPr>
            <a:xfrm>
              <a:off x="5766555" y="4830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4" name="pt5504"/>
            <p:cNvSpPr/>
            <p:nvPr/>
          </p:nvSpPr>
          <p:spPr>
            <a:xfrm>
              <a:off x="5466227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5" name="pt5505"/>
            <p:cNvSpPr/>
            <p:nvPr/>
          </p:nvSpPr>
          <p:spPr>
            <a:xfrm>
              <a:off x="576655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6" name="pt5506"/>
            <p:cNvSpPr/>
            <p:nvPr/>
          </p:nvSpPr>
          <p:spPr>
            <a:xfrm>
              <a:off x="5916719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7" name="pt5507"/>
            <p:cNvSpPr/>
            <p:nvPr/>
          </p:nvSpPr>
          <p:spPr>
            <a:xfrm>
              <a:off x="5766555" y="394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8" name="pt5508"/>
            <p:cNvSpPr/>
            <p:nvPr/>
          </p:nvSpPr>
          <p:spPr>
            <a:xfrm>
              <a:off x="5816609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9" name="pt5509"/>
            <p:cNvSpPr/>
            <p:nvPr/>
          </p:nvSpPr>
          <p:spPr>
            <a:xfrm>
              <a:off x="5566336" y="4981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0" name="pt5510"/>
            <p:cNvSpPr/>
            <p:nvPr/>
          </p:nvSpPr>
          <p:spPr>
            <a:xfrm>
              <a:off x="5816609" y="4418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1" name="pt5511"/>
            <p:cNvSpPr/>
            <p:nvPr/>
          </p:nvSpPr>
          <p:spPr>
            <a:xfrm>
              <a:off x="5616391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2" name="pt5512"/>
            <p:cNvSpPr/>
            <p:nvPr/>
          </p:nvSpPr>
          <p:spPr>
            <a:xfrm>
              <a:off x="5716500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3" name="pt5513"/>
            <p:cNvSpPr/>
            <p:nvPr/>
          </p:nvSpPr>
          <p:spPr>
            <a:xfrm>
              <a:off x="7468412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4" name="pt5514"/>
            <p:cNvSpPr/>
            <p:nvPr/>
          </p:nvSpPr>
          <p:spPr>
            <a:xfrm>
              <a:off x="5816609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5" name="pt5515"/>
            <p:cNvSpPr/>
            <p:nvPr/>
          </p:nvSpPr>
          <p:spPr>
            <a:xfrm>
              <a:off x="6066882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6" name="pt5516"/>
            <p:cNvSpPr/>
            <p:nvPr/>
          </p:nvSpPr>
          <p:spPr>
            <a:xfrm>
              <a:off x="6467320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7" name="pt5517"/>
            <p:cNvSpPr/>
            <p:nvPr/>
          </p:nvSpPr>
          <p:spPr>
            <a:xfrm>
              <a:off x="6166992" y="4062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8" name="pt5518"/>
            <p:cNvSpPr/>
            <p:nvPr/>
          </p:nvSpPr>
          <p:spPr>
            <a:xfrm>
              <a:off x="5766555" y="4446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9" name="pt5519"/>
            <p:cNvSpPr/>
            <p:nvPr/>
          </p:nvSpPr>
          <p:spPr>
            <a:xfrm>
              <a:off x="5215954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0" name="pt5520"/>
            <p:cNvSpPr/>
            <p:nvPr/>
          </p:nvSpPr>
          <p:spPr>
            <a:xfrm>
              <a:off x="5716500" y="3509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1" name="pt5521"/>
            <p:cNvSpPr/>
            <p:nvPr/>
          </p:nvSpPr>
          <p:spPr>
            <a:xfrm>
              <a:off x="6917811" y="4537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2" name="pt5522"/>
            <p:cNvSpPr/>
            <p:nvPr/>
          </p:nvSpPr>
          <p:spPr>
            <a:xfrm>
              <a:off x="5966773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3" name="pt5523"/>
            <p:cNvSpPr/>
            <p:nvPr/>
          </p:nvSpPr>
          <p:spPr>
            <a:xfrm>
              <a:off x="556633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4" name="pt5524"/>
            <p:cNvSpPr/>
            <p:nvPr/>
          </p:nvSpPr>
          <p:spPr>
            <a:xfrm>
              <a:off x="5616391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5" name="pt5525"/>
            <p:cNvSpPr/>
            <p:nvPr/>
          </p:nvSpPr>
          <p:spPr>
            <a:xfrm>
              <a:off x="6717593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6" name="pt5526"/>
            <p:cNvSpPr/>
            <p:nvPr/>
          </p:nvSpPr>
          <p:spPr>
            <a:xfrm>
              <a:off x="596677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7" name="pt5527"/>
            <p:cNvSpPr/>
            <p:nvPr/>
          </p:nvSpPr>
          <p:spPr>
            <a:xfrm>
              <a:off x="5966773" y="450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8" name="pt5528"/>
            <p:cNvSpPr/>
            <p:nvPr/>
          </p:nvSpPr>
          <p:spPr>
            <a:xfrm>
              <a:off x="541617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9" name="pt5529"/>
            <p:cNvSpPr/>
            <p:nvPr/>
          </p:nvSpPr>
          <p:spPr>
            <a:xfrm>
              <a:off x="6116937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0" name="pt5530"/>
            <p:cNvSpPr/>
            <p:nvPr/>
          </p:nvSpPr>
          <p:spPr>
            <a:xfrm>
              <a:off x="5816609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1" name="pt5531"/>
            <p:cNvSpPr/>
            <p:nvPr/>
          </p:nvSpPr>
          <p:spPr>
            <a:xfrm>
              <a:off x="6116937" y="4433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2" name="pt5532"/>
            <p:cNvSpPr/>
            <p:nvPr/>
          </p:nvSpPr>
          <p:spPr>
            <a:xfrm>
              <a:off x="6116937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3" name="pt5533"/>
            <p:cNvSpPr/>
            <p:nvPr/>
          </p:nvSpPr>
          <p:spPr>
            <a:xfrm>
              <a:off x="5266008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4" name="pt5534"/>
            <p:cNvSpPr/>
            <p:nvPr/>
          </p:nvSpPr>
          <p:spPr>
            <a:xfrm>
              <a:off x="5916719" y="507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5" name="pt5535"/>
            <p:cNvSpPr/>
            <p:nvPr/>
          </p:nvSpPr>
          <p:spPr>
            <a:xfrm>
              <a:off x="6166992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6" name="pt5536"/>
            <p:cNvSpPr/>
            <p:nvPr/>
          </p:nvSpPr>
          <p:spPr>
            <a:xfrm>
              <a:off x="5766555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7" name="pt5537"/>
            <p:cNvSpPr/>
            <p:nvPr/>
          </p:nvSpPr>
          <p:spPr>
            <a:xfrm>
              <a:off x="5616391" y="46787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8" name="pt5538"/>
            <p:cNvSpPr/>
            <p:nvPr/>
          </p:nvSpPr>
          <p:spPr>
            <a:xfrm>
              <a:off x="601682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9" name="pt5539"/>
            <p:cNvSpPr/>
            <p:nvPr/>
          </p:nvSpPr>
          <p:spPr>
            <a:xfrm>
              <a:off x="5316063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0" name="pt5540"/>
            <p:cNvSpPr/>
            <p:nvPr/>
          </p:nvSpPr>
          <p:spPr>
            <a:xfrm>
              <a:off x="6867757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1" name="pt5541"/>
            <p:cNvSpPr/>
            <p:nvPr/>
          </p:nvSpPr>
          <p:spPr>
            <a:xfrm>
              <a:off x="5466227" y="470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2" name="pt5542"/>
            <p:cNvSpPr/>
            <p:nvPr/>
          </p:nvSpPr>
          <p:spPr>
            <a:xfrm>
              <a:off x="5916719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3" name="pt5543"/>
            <p:cNvSpPr/>
            <p:nvPr/>
          </p:nvSpPr>
          <p:spPr>
            <a:xfrm>
              <a:off x="5766555" y="5092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4" name="pt5544"/>
            <p:cNvSpPr/>
            <p:nvPr/>
          </p:nvSpPr>
          <p:spPr>
            <a:xfrm>
              <a:off x="5566336" y="48363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5" name="pt5545"/>
            <p:cNvSpPr/>
            <p:nvPr/>
          </p:nvSpPr>
          <p:spPr>
            <a:xfrm>
              <a:off x="6617484" y="3988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6" name="pt5546"/>
            <p:cNvSpPr/>
            <p:nvPr/>
          </p:nvSpPr>
          <p:spPr>
            <a:xfrm>
              <a:off x="6016828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7" name="pt5547"/>
            <p:cNvSpPr/>
            <p:nvPr/>
          </p:nvSpPr>
          <p:spPr>
            <a:xfrm>
              <a:off x="6066882" y="352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8" name="pt5548"/>
            <p:cNvSpPr/>
            <p:nvPr/>
          </p:nvSpPr>
          <p:spPr>
            <a:xfrm>
              <a:off x="56664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9" name="pt5549"/>
            <p:cNvSpPr/>
            <p:nvPr/>
          </p:nvSpPr>
          <p:spPr>
            <a:xfrm>
              <a:off x="566644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0" name="pt5550"/>
            <p:cNvSpPr/>
            <p:nvPr/>
          </p:nvSpPr>
          <p:spPr>
            <a:xfrm>
              <a:off x="6317156" y="5032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1" name="pt5551"/>
            <p:cNvSpPr/>
            <p:nvPr/>
          </p:nvSpPr>
          <p:spPr>
            <a:xfrm>
              <a:off x="6016828" y="3818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2" name="pt5552"/>
            <p:cNvSpPr/>
            <p:nvPr/>
          </p:nvSpPr>
          <p:spPr>
            <a:xfrm>
              <a:off x="6617484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3" name="pt5553"/>
            <p:cNvSpPr/>
            <p:nvPr/>
          </p:nvSpPr>
          <p:spPr>
            <a:xfrm>
              <a:off x="5716500" y="4524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4" name="pt5554"/>
            <p:cNvSpPr/>
            <p:nvPr/>
          </p:nvSpPr>
          <p:spPr>
            <a:xfrm>
              <a:off x="5616391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5" name="pt5555"/>
            <p:cNvSpPr/>
            <p:nvPr/>
          </p:nvSpPr>
          <p:spPr>
            <a:xfrm>
              <a:off x="5616391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6" name="pt5556"/>
            <p:cNvSpPr/>
            <p:nvPr/>
          </p:nvSpPr>
          <p:spPr>
            <a:xfrm>
              <a:off x="6066882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7" name="pt5557"/>
            <p:cNvSpPr/>
            <p:nvPr/>
          </p:nvSpPr>
          <p:spPr>
            <a:xfrm>
              <a:off x="5215954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8" name="pt5558"/>
            <p:cNvSpPr/>
            <p:nvPr/>
          </p:nvSpPr>
          <p:spPr>
            <a:xfrm>
              <a:off x="5816609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9" name="pt5559"/>
            <p:cNvSpPr/>
            <p:nvPr/>
          </p:nvSpPr>
          <p:spPr>
            <a:xfrm>
              <a:off x="5416172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0" name="pt5560"/>
            <p:cNvSpPr/>
            <p:nvPr/>
          </p:nvSpPr>
          <p:spPr>
            <a:xfrm>
              <a:off x="5816609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1" name="pt5561"/>
            <p:cNvSpPr/>
            <p:nvPr/>
          </p:nvSpPr>
          <p:spPr>
            <a:xfrm>
              <a:off x="5566336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2" name="pt5562"/>
            <p:cNvSpPr/>
            <p:nvPr/>
          </p:nvSpPr>
          <p:spPr>
            <a:xfrm>
              <a:off x="5165899" y="3534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3" name="pt5563"/>
            <p:cNvSpPr/>
            <p:nvPr/>
          </p:nvSpPr>
          <p:spPr>
            <a:xfrm>
              <a:off x="5716500" y="4416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4" name="pt5564"/>
            <p:cNvSpPr/>
            <p:nvPr/>
          </p:nvSpPr>
          <p:spPr>
            <a:xfrm>
              <a:off x="6066882" y="487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5" name="pt5565"/>
            <p:cNvSpPr/>
            <p:nvPr/>
          </p:nvSpPr>
          <p:spPr>
            <a:xfrm>
              <a:off x="5516281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6" name="pt5566"/>
            <p:cNvSpPr/>
            <p:nvPr/>
          </p:nvSpPr>
          <p:spPr>
            <a:xfrm>
              <a:off x="5766555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7" name="pt5567"/>
            <p:cNvSpPr/>
            <p:nvPr/>
          </p:nvSpPr>
          <p:spPr>
            <a:xfrm>
              <a:off x="5666445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8" name="pt5568"/>
            <p:cNvSpPr/>
            <p:nvPr/>
          </p:nvSpPr>
          <p:spPr>
            <a:xfrm>
              <a:off x="581660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9" name="pt5569"/>
            <p:cNvSpPr/>
            <p:nvPr/>
          </p:nvSpPr>
          <p:spPr>
            <a:xfrm>
              <a:off x="5866664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0" name="pt5570"/>
            <p:cNvSpPr/>
            <p:nvPr/>
          </p:nvSpPr>
          <p:spPr>
            <a:xfrm>
              <a:off x="5816609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1" name="pt5571"/>
            <p:cNvSpPr/>
            <p:nvPr/>
          </p:nvSpPr>
          <p:spPr>
            <a:xfrm>
              <a:off x="5766555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2" name="pt5572"/>
            <p:cNvSpPr/>
            <p:nvPr/>
          </p:nvSpPr>
          <p:spPr>
            <a:xfrm>
              <a:off x="641726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3" name="pt5573"/>
            <p:cNvSpPr/>
            <p:nvPr/>
          </p:nvSpPr>
          <p:spPr>
            <a:xfrm>
              <a:off x="5866664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4" name="pt5574"/>
            <p:cNvSpPr/>
            <p:nvPr/>
          </p:nvSpPr>
          <p:spPr>
            <a:xfrm>
              <a:off x="6166992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5" name="pt5575"/>
            <p:cNvSpPr/>
            <p:nvPr/>
          </p:nvSpPr>
          <p:spPr>
            <a:xfrm>
              <a:off x="6567429" y="4491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6" name="pt5576"/>
            <p:cNvSpPr/>
            <p:nvPr/>
          </p:nvSpPr>
          <p:spPr>
            <a:xfrm>
              <a:off x="5316063" y="337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7" name="pt5577"/>
            <p:cNvSpPr/>
            <p:nvPr/>
          </p:nvSpPr>
          <p:spPr>
            <a:xfrm>
              <a:off x="6066882" y="3773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8" name="pt5578"/>
            <p:cNvSpPr/>
            <p:nvPr/>
          </p:nvSpPr>
          <p:spPr>
            <a:xfrm>
              <a:off x="611693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9" name="pt5579"/>
            <p:cNvSpPr/>
            <p:nvPr/>
          </p:nvSpPr>
          <p:spPr>
            <a:xfrm>
              <a:off x="6217046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0" name="pt5580"/>
            <p:cNvSpPr/>
            <p:nvPr/>
          </p:nvSpPr>
          <p:spPr>
            <a:xfrm>
              <a:off x="596677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1" name="pt5581"/>
            <p:cNvSpPr/>
            <p:nvPr/>
          </p:nvSpPr>
          <p:spPr>
            <a:xfrm>
              <a:off x="5916719" y="3744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2" name="pt5582"/>
            <p:cNvSpPr/>
            <p:nvPr/>
          </p:nvSpPr>
          <p:spPr>
            <a:xfrm>
              <a:off x="5716500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3" name="pt5583"/>
            <p:cNvSpPr/>
            <p:nvPr/>
          </p:nvSpPr>
          <p:spPr>
            <a:xfrm>
              <a:off x="5716500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4" name="pt5584"/>
            <p:cNvSpPr/>
            <p:nvPr/>
          </p:nvSpPr>
          <p:spPr>
            <a:xfrm>
              <a:off x="5866664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5" name="pt5585"/>
            <p:cNvSpPr/>
            <p:nvPr/>
          </p:nvSpPr>
          <p:spPr>
            <a:xfrm>
              <a:off x="656742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6" name="pt5586"/>
            <p:cNvSpPr/>
            <p:nvPr/>
          </p:nvSpPr>
          <p:spPr>
            <a:xfrm>
              <a:off x="5916719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7" name="pt5587"/>
            <p:cNvSpPr/>
            <p:nvPr/>
          </p:nvSpPr>
          <p:spPr>
            <a:xfrm>
              <a:off x="6667538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8" name="pt5588"/>
            <p:cNvSpPr/>
            <p:nvPr/>
          </p:nvSpPr>
          <p:spPr>
            <a:xfrm>
              <a:off x="5316063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9" name="pt5589"/>
            <p:cNvSpPr/>
            <p:nvPr/>
          </p:nvSpPr>
          <p:spPr>
            <a:xfrm>
              <a:off x="5466227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0" name="pt5590"/>
            <p:cNvSpPr/>
            <p:nvPr/>
          </p:nvSpPr>
          <p:spPr>
            <a:xfrm>
              <a:off x="5366118" y="3922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1" name="pt5591"/>
            <p:cNvSpPr/>
            <p:nvPr/>
          </p:nvSpPr>
          <p:spPr>
            <a:xfrm>
              <a:off x="7168085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2" name="pt5592"/>
            <p:cNvSpPr/>
            <p:nvPr/>
          </p:nvSpPr>
          <p:spPr>
            <a:xfrm>
              <a:off x="5616391" y="457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3" name="pt5593"/>
            <p:cNvSpPr/>
            <p:nvPr/>
          </p:nvSpPr>
          <p:spPr>
            <a:xfrm>
              <a:off x="5916719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4" name="pt5594"/>
            <p:cNvSpPr/>
            <p:nvPr/>
          </p:nvSpPr>
          <p:spPr>
            <a:xfrm>
              <a:off x="5666445" y="4914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5" name="pt5595"/>
            <p:cNvSpPr/>
            <p:nvPr/>
          </p:nvSpPr>
          <p:spPr>
            <a:xfrm>
              <a:off x="5966773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6" name="pt5596"/>
            <p:cNvSpPr/>
            <p:nvPr/>
          </p:nvSpPr>
          <p:spPr>
            <a:xfrm>
              <a:off x="5816609" y="3876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7" name="pt5597"/>
            <p:cNvSpPr/>
            <p:nvPr/>
          </p:nvSpPr>
          <p:spPr>
            <a:xfrm>
              <a:off x="6267101" y="3262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8" name="pt5598"/>
            <p:cNvSpPr/>
            <p:nvPr/>
          </p:nvSpPr>
          <p:spPr>
            <a:xfrm>
              <a:off x="6417265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9" name="pt5599"/>
            <p:cNvSpPr/>
            <p:nvPr/>
          </p:nvSpPr>
          <p:spPr>
            <a:xfrm>
              <a:off x="5316063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0" name="pt5600"/>
            <p:cNvSpPr/>
            <p:nvPr/>
          </p:nvSpPr>
          <p:spPr>
            <a:xfrm>
              <a:off x="6066882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1" name="pt5601"/>
            <p:cNvSpPr/>
            <p:nvPr/>
          </p:nvSpPr>
          <p:spPr>
            <a:xfrm>
              <a:off x="5916719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2" name="pt5602"/>
            <p:cNvSpPr/>
            <p:nvPr/>
          </p:nvSpPr>
          <p:spPr>
            <a:xfrm>
              <a:off x="6567429" y="414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3" name="pt5603"/>
            <p:cNvSpPr/>
            <p:nvPr/>
          </p:nvSpPr>
          <p:spPr>
            <a:xfrm>
              <a:off x="5966773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4" name="pt5604"/>
            <p:cNvSpPr/>
            <p:nvPr/>
          </p:nvSpPr>
          <p:spPr>
            <a:xfrm>
              <a:off x="6116937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5" name="pt5605"/>
            <p:cNvSpPr/>
            <p:nvPr/>
          </p:nvSpPr>
          <p:spPr>
            <a:xfrm>
              <a:off x="5766555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6" name="pt5606"/>
            <p:cNvSpPr/>
            <p:nvPr/>
          </p:nvSpPr>
          <p:spPr>
            <a:xfrm>
              <a:off x="6016828" y="3671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7" name="pt5607"/>
            <p:cNvSpPr/>
            <p:nvPr/>
          </p:nvSpPr>
          <p:spPr>
            <a:xfrm>
              <a:off x="6116937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8" name="pt5608"/>
            <p:cNvSpPr/>
            <p:nvPr/>
          </p:nvSpPr>
          <p:spPr>
            <a:xfrm>
              <a:off x="5866664" y="53309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9" name="pt5609"/>
            <p:cNvSpPr/>
            <p:nvPr/>
          </p:nvSpPr>
          <p:spPr>
            <a:xfrm>
              <a:off x="5766555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0" name="pt5610"/>
            <p:cNvSpPr/>
            <p:nvPr/>
          </p:nvSpPr>
          <p:spPr>
            <a:xfrm>
              <a:off x="6417265" y="5056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1" name="pt5611"/>
            <p:cNvSpPr/>
            <p:nvPr/>
          </p:nvSpPr>
          <p:spPr>
            <a:xfrm>
              <a:off x="6116937" y="4279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2" name="pt5612"/>
            <p:cNvSpPr/>
            <p:nvPr/>
          </p:nvSpPr>
          <p:spPr>
            <a:xfrm>
              <a:off x="6116937" y="5170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3" name="pt5613"/>
            <p:cNvSpPr/>
            <p:nvPr/>
          </p:nvSpPr>
          <p:spPr>
            <a:xfrm>
              <a:off x="6267101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4" name="pt5614"/>
            <p:cNvSpPr/>
            <p:nvPr/>
          </p:nvSpPr>
          <p:spPr>
            <a:xfrm>
              <a:off x="6267101" y="4460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5" name="pt5615"/>
            <p:cNvSpPr/>
            <p:nvPr/>
          </p:nvSpPr>
          <p:spPr>
            <a:xfrm>
              <a:off x="6617484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6" name="pt5616"/>
            <p:cNvSpPr/>
            <p:nvPr/>
          </p:nvSpPr>
          <p:spPr>
            <a:xfrm>
              <a:off x="5766555" y="4198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7" name="pt5617"/>
            <p:cNvSpPr/>
            <p:nvPr/>
          </p:nvSpPr>
          <p:spPr>
            <a:xfrm>
              <a:off x="5866664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8" name="pt5618"/>
            <p:cNvSpPr/>
            <p:nvPr/>
          </p:nvSpPr>
          <p:spPr>
            <a:xfrm>
              <a:off x="5716500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9" name="pt5619"/>
            <p:cNvSpPr/>
            <p:nvPr/>
          </p:nvSpPr>
          <p:spPr>
            <a:xfrm>
              <a:off x="5966773" y="4170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0" name="pt5620"/>
            <p:cNvSpPr/>
            <p:nvPr/>
          </p:nvSpPr>
          <p:spPr>
            <a:xfrm>
              <a:off x="5716500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1" name="pt5621"/>
            <p:cNvSpPr/>
            <p:nvPr/>
          </p:nvSpPr>
          <p:spPr>
            <a:xfrm>
              <a:off x="6317156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2" name="pt5622"/>
            <p:cNvSpPr/>
            <p:nvPr/>
          </p:nvSpPr>
          <p:spPr>
            <a:xfrm>
              <a:off x="6317156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3" name="pt5623"/>
            <p:cNvSpPr/>
            <p:nvPr/>
          </p:nvSpPr>
          <p:spPr>
            <a:xfrm>
              <a:off x="5816609" y="4481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4" name="pt5624"/>
            <p:cNvSpPr/>
            <p:nvPr/>
          </p:nvSpPr>
          <p:spPr>
            <a:xfrm>
              <a:off x="5916719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5" name="pt5625"/>
            <p:cNvSpPr/>
            <p:nvPr/>
          </p:nvSpPr>
          <p:spPr>
            <a:xfrm>
              <a:off x="6116937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6" name="pt5626"/>
            <p:cNvSpPr/>
            <p:nvPr/>
          </p:nvSpPr>
          <p:spPr>
            <a:xfrm>
              <a:off x="636721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7" name="pt5627"/>
            <p:cNvSpPr/>
            <p:nvPr/>
          </p:nvSpPr>
          <p:spPr>
            <a:xfrm>
              <a:off x="566644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8" name="pt5628"/>
            <p:cNvSpPr/>
            <p:nvPr/>
          </p:nvSpPr>
          <p:spPr>
            <a:xfrm>
              <a:off x="5616391" y="3577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9" name="pt5629"/>
            <p:cNvSpPr/>
            <p:nvPr/>
          </p:nvSpPr>
          <p:spPr>
            <a:xfrm>
              <a:off x="5416172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0" name="pt5630"/>
            <p:cNvSpPr/>
            <p:nvPr/>
          </p:nvSpPr>
          <p:spPr>
            <a:xfrm>
              <a:off x="6417265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1" name="pt5631"/>
            <p:cNvSpPr/>
            <p:nvPr/>
          </p:nvSpPr>
          <p:spPr>
            <a:xfrm>
              <a:off x="5666445" y="5020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2" name="pt5632"/>
            <p:cNvSpPr/>
            <p:nvPr/>
          </p:nvSpPr>
          <p:spPr>
            <a:xfrm>
              <a:off x="6016828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3" name="pt5633"/>
            <p:cNvSpPr/>
            <p:nvPr/>
          </p:nvSpPr>
          <p:spPr>
            <a:xfrm>
              <a:off x="5466227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4" name="pt5634"/>
            <p:cNvSpPr/>
            <p:nvPr/>
          </p:nvSpPr>
          <p:spPr>
            <a:xfrm>
              <a:off x="621704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5" name="pt5635"/>
            <p:cNvSpPr/>
            <p:nvPr/>
          </p:nvSpPr>
          <p:spPr>
            <a:xfrm>
              <a:off x="5866664" y="4858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6" name="pt5636"/>
            <p:cNvSpPr/>
            <p:nvPr/>
          </p:nvSpPr>
          <p:spPr>
            <a:xfrm>
              <a:off x="6617484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7" name="pt5637"/>
            <p:cNvSpPr/>
            <p:nvPr/>
          </p:nvSpPr>
          <p:spPr>
            <a:xfrm>
              <a:off x="6617484" y="4931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8" name="pt5638"/>
            <p:cNvSpPr/>
            <p:nvPr/>
          </p:nvSpPr>
          <p:spPr>
            <a:xfrm>
              <a:off x="5466227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9" name="pt5639"/>
            <p:cNvSpPr/>
            <p:nvPr/>
          </p:nvSpPr>
          <p:spPr>
            <a:xfrm>
              <a:off x="716808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0" name="pt5640"/>
            <p:cNvSpPr/>
            <p:nvPr/>
          </p:nvSpPr>
          <p:spPr>
            <a:xfrm>
              <a:off x="6467320" y="4184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1" name="pt5641"/>
            <p:cNvSpPr/>
            <p:nvPr/>
          </p:nvSpPr>
          <p:spPr>
            <a:xfrm>
              <a:off x="6417265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2" name="pt5642"/>
            <p:cNvSpPr/>
            <p:nvPr/>
          </p:nvSpPr>
          <p:spPr>
            <a:xfrm>
              <a:off x="6166992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3" name="pt5643"/>
            <p:cNvSpPr/>
            <p:nvPr/>
          </p:nvSpPr>
          <p:spPr>
            <a:xfrm>
              <a:off x="6016828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4" name="pt5644"/>
            <p:cNvSpPr/>
            <p:nvPr/>
          </p:nvSpPr>
          <p:spPr>
            <a:xfrm>
              <a:off x="5916719" y="4533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5" name="pt5645"/>
            <p:cNvSpPr/>
            <p:nvPr/>
          </p:nvSpPr>
          <p:spPr>
            <a:xfrm>
              <a:off x="5716500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6" name="pt5646"/>
            <p:cNvSpPr/>
            <p:nvPr/>
          </p:nvSpPr>
          <p:spPr>
            <a:xfrm>
              <a:off x="5466227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7" name="pt5647"/>
            <p:cNvSpPr/>
            <p:nvPr/>
          </p:nvSpPr>
          <p:spPr>
            <a:xfrm>
              <a:off x="5666445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8" name="pt5648"/>
            <p:cNvSpPr/>
            <p:nvPr/>
          </p:nvSpPr>
          <p:spPr>
            <a:xfrm>
              <a:off x="6116937" y="4520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9" name="pt5649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0" name="pt5650"/>
            <p:cNvSpPr/>
            <p:nvPr/>
          </p:nvSpPr>
          <p:spPr>
            <a:xfrm>
              <a:off x="5516281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1" name="pt5651"/>
            <p:cNvSpPr/>
            <p:nvPr/>
          </p:nvSpPr>
          <p:spPr>
            <a:xfrm>
              <a:off x="6717593" y="4158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2" name="pt5652"/>
            <p:cNvSpPr/>
            <p:nvPr/>
          </p:nvSpPr>
          <p:spPr>
            <a:xfrm>
              <a:off x="5366118" y="39468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3" name="pt5653"/>
            <p:cNvSpPr/>
            <p:nvPr/>
          </p:nvSpPr>
          <p:spPr>
            <a:xfrm>
              <a:off x="5716500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4" name="pt5654"/>
            <p:cNvSpPr/>
            <p:nvPr/>
          </p:nvSpPr>
          <p:spPr>
            <a:xfrm>
              <a:off x="5616391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5" name="pt5655"/>
            <p:cNvSpPr/>
            <p:nvPr/>
          </p:nvSpPr>
          <p:spPr>
            <a:xfrm>
              <a:off x="5516281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6" name="pt5656"/>
            <p:cNvSpPr/>
            <p:nvPr/>
          </p:nvSpPr>
          <p:spPr>
            <a:xfrm>
              <a:off x="641726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7" name="pt5657"/>
            <p:cNvSpPr/>
            <p:nvPr/>
          </p:nvSpPr>
          <p:spPr>
            <a:xfrm>
              <a:off x="5766555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8" name="pt5658"/>
            <p:cNvSpPr/>
            <p:nvPr/>
          </p:nvSpPr>
          <p:spPr>
            <a:xfrm>
              <a:off x="5766555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9" name="pt5659"/>
            <p:cNvSpPr/>
            <p:nvPr/>
          </p:nvSpPr>
          <p:spPr>
            <a:xfrm>
              <a:off x="6567429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0" name="pt5660"/>
            <p:cNvSpPr/>
            <p:nvPr/>
          </p:nvSpPr>
          <p:spPr>
            <a:xfrm>
              <a:off x="5916719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1" name="pt5661"/>
            <p:cNvSpPr/>
            <p:nvPr/>
          </p:nvSpPr>
          <p:spPr>
            <a:xfrm>
              <a:off x="6016828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2" name="pt5662"/>
            <p:cNvSpPr/>
            <p:nvPr/>
          </p:nvSpPr>
          <p:spPr>
            <a:xfrm>
              <a:off x="6016828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3" name="pt5663"/>
            <p:cNvSpPr/>
            <p:nvPr/>
          </p:nvSpPr>
          <p:spPr>
            <a:xfrm>
              <a:off x="6166992" y="455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4" name="pt5664"/>
            <p:cNvSpPr/>
            <p:nvPr/>
          </p:nvSpPr>
          <p:spPr>
            <a:xfrm>
              <a:off x="6367210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5" name="pt5665"/>
            <p:cNvSpPr/>
            <p:nvPr/>
          </p:nvSpPr>
          <p:spPr>
            <a:xfrm>
              <a:off x="5466227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6" name="pt5666"/>
            <p:cNvSpPr/>
            <p:nvPr/>
          </p:nvSpPr>
          <p:spPr>
            <a:xfrm>
              <a:off x="6116937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7" name="pt5667"/>
            <p:cNvSpPr/>
            <p:nvPr/>
          </p:nvSpPr>
          <p:spPr>
            <a:xfrm>
              <a:off x="5866664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8" name="pt5668"/>
            <p:cNvSpPr/>
            <p:nvPr/>
          </p:nvSpPr>
          <p:spPr>
            <a:xfrm>
              <a:off x="596677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9" name="pt5669"/>
            <p:cNvSpPr/>
            <p:nvPr/>
          </p:nvSpPr>
          <p:spPr>
            <a:xfrm>
              <a:off x="7118030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0" name="pt5670"/>
            <p:cNvSpPr/>
            <p:nvPr/>
          </p:nvSpPr>
          <p:spPr>
            <a:xfrm>
              <a:off x="6617484" y="3863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1" name="pt5671"/>
            <p:cNvSpPr/>
            <p:nvPr/>
          </p:nvSpPr>
          <p:spPr>
            <a:xfrm>
              <a:off x="6467320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2" name="pt5672"/>
            <p:cNvSpPr/>
            <p:nvPr/>
          </p:nvSpPr>
          <p:spPr>
            <a:xfrm>
              <a:off x="5215954" y="2544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3" name="pt5673"/>
            <p:cNvSpPr/>
            <p:nvPr/>
          </p:nvSpPr>
          <p:spPr>
            <a:xfrm>
              <a:off x="5716500" y="364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4" name="pt5674"/>
            <p:cNvSpPr/>
            <p:nvPr/>
          </p:nvSpPr>
          <p:spPr>
            <a:xfrm>
              <a:off x="5316063" y="5127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5" name="pt5675"/>
            <p:cNvSpPr/>
            <p:nvPr/>
          </p:nvSpPr>
          <p:spPr>
            <a:xfrm>
              <a:off x="5716500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6" name="pt5676"/>
            <p:cNvSpPr/>
            <p:nvPr/>
          </p:nvSpPr>
          <p:spPr>
            <a:xfrm>
              <a:off x="5266008" y="5339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7" name="pt5677"/>
            <p:cNvSpPr/>
            <p:nvPr/>
          </p:nvSpPr>
          <p:spPr>
            <a:xfrm>
              <a:off x="5966773" y="4719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8" name="pt5678"/>
            <p:cNvSpPr/>
            <p:nvPr/>
          </p:nvSpPr>
          <p:spPr>
            <a:xfrm>
              <a:off x="6767647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9" name="pt5679"/>
            <p:cNvSpPr/>
            <p:nvPr/>
          </p:nvSpPr>
          <p:spPr>
            <a:xfrm>
              <a:off x="5916719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0" name="pt5680"/>
            <p:cNvSpPr/>
            <p:nvPr/>
          </p:nvSpPr>
          <p:spPr>
            <a:xfrm>
              <a:off x="5666445" y="4565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1" name="pt5681"/>
            <p:cNvSpPr/>
            <p:nvPr/>
          </p:nvSpPr>
          <p:spPr>
            <a:xfrm>
              <a:off x="6016828" y="3956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2" name="pt5682"/>
            <p:cNvSpPr/>
            <p:nvPr/>
          </p:nvSpPr>
          <p:spPr>
            <a:xfrm>
              <a:off x="6066882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3" name="pt5683"/>
            <p:cNvSpPr/>
            <p:nvPr/>
          </p:nvSpPr>
          <p:spPr>
            <a:xfrm>
              <a:off x="6517374" y="4575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4" name="pt5684"/>
            <p:cNvSpPr/>
            <p:nvPr/>
          </p:nvSpPr>
          <p:spPr>
            <a:xfrm>
              <a:off x="7318248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5" name="pt5685"/>
            <p:cNvSpPr/>
            <p:nvPr/>
          </p:nvSpPr>
          <p:spPr>
            <a:xfrm>
              <a:off x="5816609" y="5333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6" name="pt5686"/>
            <p:cNvSpPr/>
            <p:nvPr/>
          </p:nvSpPr>
          <p:spPr>
            <a:xfrm>
              <a:off x="5916719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7" name="pt5687"/>
            <p:cNvSpPr/>
            <p:nvPr/>
          </p:nvSpPr>
          <p:spPr>
            <a:xfrm>
              <a:off x="701792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8" name="pt5688"/>
            <p:cNvSpPr/>
            <p:nvPr/>
          </p:nvSpPr>
          <p:spPr>
            <a:xfrm>
              <a:off x="5215954" y="4952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9" name="pt5689"/>
            <p:cNvSpPr/>
            <p:nvPr/>
          </p:nvSpPr>
          <p:spPr>
            <a:xfrm>
              <a:off x="5766555" y="4617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0" name="pt5690"/>
            <p:cNvSpPr/>
            <p:nvPr/>
          </p:nvSpPr>
          <p:spPr>
            <a:xfrm>
              <a:off x="6016828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1" name="pt5691"/>
            <p:cNvSpPr/>
            <p:nvPr/>
          </p:nvSpPr>
          <p:spPr>
            <a:xfrm>
              <a:off x="5916719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2" name="pt5692"/>
            <p:cNvSpPr/>
            <p:nvPr/>
          </p:nvSpPr>
          <p:spPr>
            <a:xfrm>
              <a:off x="5716500" y="5010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3" name="pt5693"/>
            <p:cNvSpPr/>
            <p:nvPr/>
          </p:nvSpPr>
          <p:spPr>
            <a:xfrm>
              <a:off x="5766555" y="369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4" name="pt5694"/>
            <p:cNvSpPr/>
            <p:nvPr/>
          </p:nvSpPr>
          <p:spPr>
            <a:xfrm>
              <a:off x="6467320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5" name="pt5695"/>
            <p:cNvSpPr/>
            <p:nvPr/>
          </p:nvSpPr>
          <p:spPr>
            <a:xfrm>
              <a:off x="5816609" y="382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6" name="pt5696"/>
            <p:cNvSpPr/>
            <p:nvPr/>
          </p:nvSpPr>
          <p:spPr>
            <a:xfrm>
              <a:off x="6367210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7" name="pt5697"/>
            <p:cNvSpPr/>
            <p:nvPr/>
          </p:nvSpPr>
          <p:spPr>
            <a:xfrm>
              <a:off x="5366118" y="354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8" name="pt5698"/>
            <p:cNvSpPr/>
            <p:nvPr/>
          </p:nvSpPr>
          <p:spPr>
            <a:xfrm>
              <a:off x="6367210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9" name="pt5699"/>
            <p:cNvSpPr/>
            <p:nvPr/>
          </p:nvSpPr>
          <p:spPr>
            <a:xfrm>
              <a:off x="6267101" y="3525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0" name="pt5700"/>
            <p:cNvSpPr/>
            <p:nvPr/>
          </p:nvSpPr>
          <p:spPr>
            <a:xfrm>
              <a:off x="606688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1" name="pt5701"/>
            <p:cNvSpPr/>
            <p:nvPr/>
          </p:nvSpPr>
          <p:spPr>
            <a:xfrm>
              <a:off x="6267101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2" name="pt5702"/>
            <p:cNvSpPr/>
            <p:nvPr/>
          </p:nvSpPr>
          <p:spPr>
            <a:xfrm>
              <a:off x="7118030" y="4488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3" name="pt5703"/>
            <p:cNvSpPr/>
            <p:nvPr/>
          </p:nvSpPr>
          <p:spPr>
            <a:xfrm>
              <a:off x="5766555" y="49380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4" name="pt5704"/>
            <p:cNvSpPr/>
            <p:nvPr/>
          </p:nvSpPr>
          <p:spPr>
            <a:xfrm>
              <a:off x="5616391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5" name="pt5705"/>
            <p:cNvSpPr/>
            <p:nvPr/>
          </p:nvSpPr>
          <p:spPr>
            <a:xfrm>
              <a:off x="5416172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6" name="pt5706"/>
            <p:cNvSpPr/>
            <p:nvPr/>
          </p:nvSpPr>
          <p:spPr>
            <a:xfrm>
              <a:off x="5666445" y="4770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7" name="pt5707"/>
            <p:cNvSpPr/>
            <p:nvPr/>
          </p:nvSpPr>
          <p:spPr>
            <a:xfrm>
              <a:off x="7017921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8" name="pt5708"/>
            <p:cNvSpPr/>
            <p:nvPr/>
          </p:nvSpPr>
          <p:spPr>
            <a:xfrm>
              <a:off x="5716500" y="526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9" name="pt5709"/>
            <p:cNvSpPr/>
            <p:nvPr/>
          </p:nvSpPr>
          <p:spPr>
            <a:xfrm>
              <a:off x="5866664" y="486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0" name="pt5710"/>
            <p:cNvSpPr/>
            <p:nvPr/>
          </p:nvSpPr>
          <p:spPr>
            <a:xfrm>
              <a:off x="5966773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1" name="pt5711"/>
            <p:cNvSpPr/>
            <p:nvPr/>
          </p:nvSpPr>
          <p:spPr>
            <a:xfrm>
              <a:off x="566644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2" name="pt5712"/>
            <p:cNvSpPr/>
            <p:nvPr/>
          </p:nvSpPr>
          <p:spPr>
            <a:xfrm>
              <a:off x="6066882" y="4948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3" name="pt5713"/>
            <p:cNvSpPr/>
            <p:nvPr/>
          </p:nvSpPr>
          <p:spPr>
            <a:xfrm>
              <a:off x="6066882" y="5026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4" name="pt5714"/>
            <p:cNvSpPr/>
            <p:nvPr/>
          </p:nvSpPr>
          <p:spPr>
            <a:xfrm>
              <a:off x="6166992" y="4065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5" name="pt5715"/>
            <p:cNvSpPr/>
            <p:nvPr/>
          </p:nvSpPr>
          <p:spPr>
            <a:xfrm>
              <a:off x="6016828" y="4014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6" name="pt5716"/>
            <p:cNvSpPr/>
            <p:nvPr/>
          </p:nvSpPr>
          <p:spPr>
            <a:xfrm>
              <a:off x="5766555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7" name="pt5717"/>
            <p:cNvSpPr/>
            <p:nvPr/>
          </p:nvSpPr>
          <p:spPr>
            <a:xfrm>
              <a:off x="546622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8" name="pt5718"/>
            <p:cNvSpPr/>
            <p:nvPr/>
          </p:nvSpPr>
          <p:spPr>
            <a:xfrm>
              <a:off x="6667538" y="4840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9" name="pt5719"/>
            <p:cNvSpPr/>
            <p:nvPr/>
          </p:nvSpPr>
          <p:spPr>
            <a:xfrm>
              <a:off x="6617484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0" name="pt5720"/>
            <p:cNvSpPr/>
            <p:nvPr/>
          </p:nvSpPr>
          <p:spPr>
            <a:xfrm>
              <a:off x="616699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1" name="pt5721"/>
            <p:cNvSpPr/>
            <p:nvPr/>
          </p:nvSpPr>
          <p:spPr>
            <a:xfrm>
              <a:off x="6467320" y="4430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2" name="pt5722"/>
            <p:cNvSpPr/>
            <p:nvPr/>
          </p:nvSpPr>
          <p:spPr>
            <a:xfrm>
              <a:off x="5916719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3" name="pt5723"/>
            <p:cNvSpPr/>
            <p:nvPr/>
          </p:nvSpPr>
          <p:spPr>
            <a:xfrm>
              <a:off x="5916719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4" name="pt5724"/>
            <p:cNvSpPr/>
            <p:nvPr/>
          </p:nvSpPr>
          <p:spPr>
            <a:xfrm>
              <a:off x="5616391" y="41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5" name="pt5725"/>
            <p:cNvSpPr/>
            <p:nvPr/>
          </p:nvSpPr>
          <p:spPr>
            <a:xfrm>
              <a:off x="6116937" y="4581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6" name="pt5726"/>
            <p:cNvSpPr/>
            <p:nvPr/>
          </p:nvSpPr>
          <p:spPr>
            <a:xfrm>
              <a:off x="5566336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7" name="pt5727"/>
            <p:cNvSpPr/>
            <p:nvPr/>
          </p:nvSpPr>
          <p:spPr>
            <a:xfrm>
              <a:off x="6066882" y="4290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8" name="pt5728"/>
            <p:cNvSpPr/>
            <p:nvPr/>
          </p:nvSpPr>
          <p:spPr>
            <a:xfrm>
              <a:off x="6567429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9" name="pt5729"/>
            <p:cNvSpPr/>
            <p:nvPr/>
          </p:nvSpPr>
          <p:spPr>
            <a:xfrm>
              <a:off x="6417265" y="4851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0" name="pt5730"/>
            <p:cNvSpPr/>
            <p:nvPr/>
          </p:nvSpPr>
          <p:spPr>
            <a:xfrm>
              <a:off x="6217046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1" name="pt5731"/>
            <p:cNvSpPr/>
            <p:nvPr/>
          </p:nvSpPr>
          <p:spPr>
            <a:xfrm>
              <a:off x="5866664" y="500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2" name="pt5732"/>
            <p:cNvSpPr/>
            <p:nvPr/>
          </p:nvSpPr>
          <p:spPr>
            <a:xfrm>
              <a:off x="6166992" y="46532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3" name="pt5733"/>
            <p:cNvSpPr/>
            <p:nvPr/>
          </p:nvSpPr>
          <p:spPr>
            <a:xfrm>
              <a:off x="6467320" y="5295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4" name="pt5734"/>
            <p:cNvSpPr/>
            <p:nvPr/>
          </p:nvSpPr>
          <p:spPr>
            <a:xfrm>
              <a:off x="5816609" y="396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5" name="pt5735"/>
            <p:cNvSpPr/>
            <p:nvPr/>
          </p:nvSpPr>
          <p:spPr>
            <a:xfrm>
              <a:off x="5165899" y="4454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6" name="pt5736"/>
            <p:cNvSpPr/>
            <p:nvPr/>
          </p:nvSpPr>
          <p:spPr>
            <a:xfrm>
              <a:off x="6267101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7" name="pt5737"/>
            <p:cNvSpPr/>
            <p:nvPr/>
          </p:nvSpPr>
          <p:spPr>
            <a:xfrm>
              <a:off x="5466227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8" name="pt5738"/>
            <p:cNvSpPr/>
            <p:nvPr/>
          </p:nvSpPr>
          <p:spPr>
            <a:xfrm>
              <a:off x="6817702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9" name="pt5739"/>
            <p:cNvSpPr/>
            <p:nvPr/>
          </p:nvSpPr>
          <p:spPr>
            <a:xfrm>
              <a:off x="5966773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0" name="pt5740"/>
            <p:cNvSpPr/>
            <p:nvPr/>
          </p:nvSpPr>
          <p:spPr>
            <a:xfrm>
              <a:off x="6417265" y="3944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1" name="pt5741"/>
            <p:cNvSpPr/>
            <p:nvPr/>
          </p:nvSpPr>
          <p:spPr>
            <a:xfrm>
              <a:off x="6567429" y="3941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2" name="pt5742"/>
            <p:cNvSpPr/>
            <p:nvPr/>
          </p:nvSpPr>
          <p:spPr>
            <a:xfrm>
              <a:off x="5416172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3" name="pt5743"/>
            <p:cNvSpPr/>
            <p:nvPr/>
          </p:nvSpPr>
          <p:spPr>
            <a:xfrm>
              <a:off x="6517374" y="4380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4" name="pt5744"/>
            <p:cNvSpPr/>
            <p:nvPr/>
          </p:nvSpPr>
          <p:spPr>
            <a:xfrm>
              <a:off x="5766555" y="4248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5" name="pt5745"/>
            <p:cNvSpPr/>
            <p:nvPr/>
          </p:nvSpPr>
          <p:spPr>
            <a:xfrm>
              <a:off x="5616391" y="3172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6" name="pt5746"/>
            <p:cNvSpPr/>
            <p:nvPr/>
          </p:nvSpPr>
          <p:spPr>
            <a:xfrm>
              <a:off x="5966773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7" name="pt5747"/>
            <p:cNvSpPr/>
            <p:nvPr/>
          </p:nvSpPr>
          <p:spPr>
            <a:xfrm>
              <a:off x="6567429" y="4141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8" name="pt5748"/>
            <p:cNvSpPr/>
            <p:nvPr/>
          </p:nvSpPr>
          <p:spPr>
            <a:xfrm>
              <a:off x="5916719" y="4977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9" name="pt5749"/>
            <p:cNvSpPr/>
            <p:nvPr/>
          </p:nvSpPr>
          <p:spPr>
            <a:xfrm>
              <a:off x="6867757" y="49086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0" name="pt5750"/>
            <p:cNvSpPr/>
            <p:nvPr/>
          </p:nvSpPr>
          <p:spPr>
            <a:xfrm>
              <a:off x="5916719" y="4995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1" name="pt5751"/>
            <p:cNvSpPr/>
            <p:nvPr/>
          </p:nvSpPr>
          <p:spPr>
            <a:xfrm>
              <a:off x="681770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2" name="pt5752"/>
            <p:cNvSpPr/>
            <p:nvPr/>
          </p:nvSpPr>
          <p:spPr>
            <a:xfrm>
              <a:off x="5666445" y="526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3" name="pt5753"/>
            <p:cNvSpPr/>
            <p:nvPr/>
          </p:nvSpPr>
          <p:spPr>
            <a:xfrm>
              <a:off x="6217046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4" name="pt5754"/>
            <p:cNvSpPr/>
            <p:nvPr/>
          </p:nvSpPr>
          <p:spPr>
            <a:xfrm>
              <a:off x="5666445" y="4392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5" name="pt5755"/>
            <p:cNvSpPr/>
            <p:nvPr/>
          </p:nvSpPr>
          <p:spPr>
            <a:xfrm>
              <a:off x="6317156" y="527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6" name="pt5756"/>
            <p:cNvSpPr/>
            <p:nvPr/>
          </p:nvSpPr>
          <p:spPr>
            <a:xfrm>
              <a:off x="5916719" y="4001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7" name="pt5757"/>
            <p:cNvSpPr/>
            <p:nvPr/>
          </p:nvSpPr>
          <p:spPr>
            <a:xfrm>
              <a:off x="5666445" y="42301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8" name="pt5758"/>
            <p:cNvSpPr/>
            <p:nvPr/>
          </p:nvSpPr>
          <p:spPr>
            <a:xfrm>
              <a:off x="5266008" y="5050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9" name="pt5759"/>
            <p:cNvSpPr/>
            <p:nvPr/>
          </p:nvSpPr>
          <p:spPr>
            <a:xfrm>
              <a:off x="5616391" y="4902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0" name="pt5760"/>
            <p:cNvSpPr/>
            <p:nvPr/>
          </p:nvSpPr>
          <p:spPr>
            <a:xfrm>
              <a:off x="5266008" y="3541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1" name="pt5761"/>
            <p:cNvSpPr/>
            <p:nvPr/>
          </p:nvSpPr>
          <p:spPr>
            <a:xfrm>
              <a:off x="5165899" y="3737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2" name="pt5762"/>
            <p:cNvSpPr/>
            <p:nvPr/>
          </p:nvSpPr>
          <p:spPr>
            <a:xfrm>
              <a:off x="5816609" y="463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3" name="pt5763"/>
            <p:cNvSpPr/>
            <p:nvPr/>
          </p:nvSpPr>
          <p:spPr>
            <a:xfrm>
              <a:off x="6116937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4" name="pt5764"/>
            <p:cNvSpPr/>
            <p:nvPr/>
          </p:nvSpPr>
          <p:spPr>
            <a:xfrm>
              <a:off x="5666445" y="4484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5" name="pt5765"/>
            <p:cNvSpPr/>
            <p:nvPr/>
          </p:nvSpPr>
          <p:spPr>
            <a:xfrm>
              <a:off x="5165899" y="4661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6" name="pt5766"/>
            <p:cNvSpPr/>
            <p:nvPr/>
          </p:nvSpPr>
          <p:spPr>
            <a:xfrm>
              <a:off x="6717593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7" name="pt5767"/>
            <p:cNvSpPr/>
            <p:nvPr/>
          </p:nvSpPr>
          <p:spPr>
            <a:xfrm>
              <a:off x="6417265" y="4041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8" name="pt5768"/>
            <p:cNvSpPr/>
            <p:nvPr/>
          </p:nvSpPr>
          <p:spPr>
            <a:xfrm>
              <a:off x="6217046" y="4191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9" name="pt5769"/>
            <p:cNvSpPr/>
            <p:nvPr/>
          </p:nvSpPr>
          <p:spPr>
            <a:xfrm>
              <a:off x="6066882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0" name="pt5770"/>
            <p:cNvSpPr/>
            <p:nvPr/>
          </p:nvSpPr>
          <p:spPr>
            <a:xfrm>
              <a:off x="6066882" y="4645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1" name="pt5771"/>
            <p:cNvSpPr/>
            <p:nvPr/>
          </p:nvSpPr>
          <p:spPr>
            <a:xfrm>
              <a:off x="5266008" y="5044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2" name="pt5772"/>
            <p:cNvSpPr/>
            <p:nvPr/>
          </p:nvSpPr>
          <p:spPr>
            <a:xfrm>
              <a:off x="5716500" y="3190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3" name="pt5773"/>
            <p:cNvSpPr/>
            <p:nvPr/>
          </p:nvSpPr>
          <p:spPr>
            <a:xfrm>
              <a:off x="5566336" y="4560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4" name="pt5774"/>
            <p:cNvSpPr/>
            <p:nvPr/>
          </p:nvSpPr>
          <p:spPr>
            <a:xfrm>
              <a:off x="6667538" y="3890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5" name="pt5775"/>
            <p:cNvSpPr/>
            <p:nvPr/>
          </p:nvSpPr>
          <p:spPr>
            <a:xfrm>
              <a:off x="5816609" y="446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6" name="pt5776"/>
            <p:cNvSpPr/>
            <p:nvPr/>
          </p:nvSpPr>
          <p:spPr>
            <a:xfrm>
              <a:off x="6016828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7" name="pt5777"/>
            <p:cNvSpPr/>
            <p:nvPr/>
          </p:nvSpPr>
          <p:spPr>
            <a:xfrm>
              <a:off x="5716500" y="4152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8" name="pt5778"/>
            <p:cNvSpPr/>
            <p:nvPr/>
          </p:nvSpPr>
          <p:spPr>
            <a:xfrm>
              <a:off x="6166992" y="4885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9" name="pt5779"/>
            <p:cNvSpPr/>
            <p:nvPr/>
          </p:nvSpPr>
          <p:spPr>
            <a:xfrm>
              <a:off x="5866664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0" name="pt5780"/>
            <p:cNvSpPr/>
            <p:nvPr/>
          </p:nvSpPr>
          <p:spPr>
            <a:xfrm>
              <a:off x="5916719" y="4115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1" name="pt5781"/>
            <p:cNvSpPr/>
            <p:nvPr/>
          </p:nvSpPr>
          <p:spPr>
            <a:xfrm>
              <a:off x="5966773" y="4842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2" name="pt5782"/>
            <p:cNvSpPr/>
            <p:nvPr/>
          </p:nvSpPr>
          <p:spPr>
            <a:xfrm>
              <a:off x="5215954" y="4931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3" name="pt5783"/>
            <p:cNvSpPr/>
            <p:nvPr/>
          </p:nvSpPr>
          <p:spPr>
            <a:xfrm>
              <a:off x="5816609" y="452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4" name="pt5784"/>
            <p:cNvSpPr/>
            <p:nvPr/>
          </p:nvSpPr>
          <p:spPr>
            <a:xfrm>
              <a:off x="5866664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5" name="pt5785"/>
            <p:cNvSpPr/>
            <p:nvPr/>
          </p:nvSpPr>
          <p:spPr>
            <a:xfrm>
              <a:off x="5966773" y="4964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6" name="pt5786"/>
            <p:cNvSpPr/>
            <p:nvPr/>
          </p:nvSpPr>
          <p:spPr>
            <a:xfrm>
              <a:off x="6617484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7" name="pt5787"/>
            <p:cNvSpPr/>
            <p:nvPr/>
          </p:nvSpPr>
          <p:spPr>
            <a:xfrm>
              <a:off x="6116937" y="47855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8" name="pt5788"/>
            <p:cNvSpPr/>
            <p:nvPr/>
          </p:nvSpPr>
          <p:spPr>
            <a:xfrm>
              <a:off x="7067975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9" name="pt5789"/>
            <p:cNvSpPr/>
            <p:nvPr/>
          </p:nvSpPr>
          <p:spPr>
            <a:xfrm>
              <a:off x="5866664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0" name="pt5790"/>
            <p:cNvSpPr/>
            <p:nvPr/>
          </p:nvSpPr>
          <p:spPr>
            <a:xfrm>
              <a:off x="5866664" y="306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1" name="pt5791"/>
            <p:cNvSpPr/>
            <p:nvPr/>
          </p:nvSpPr>
          <p:spPr>
            <a:xfrm>
              <a:off x="6467320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2" name="pt5792"/>
            <p:cNvSpPr/>
            <p:nvPr/>
          </p:nvSpPr>
          <p:spPr>
            <a:xfrm>
              <a:off x="5616391" y="325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3" name="pt5793"/>
            <p:cNvSpPr/>
            <p:nvPr/>
          </p:nvSpPr>
          <p:spPr>
            <a:xfrm>
              <a:off x="6066882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4" name="pt5794"/>
            <p:cNvSpPr/>
            <p:nvPr/>
          </p:nvSpPr>
          <p:spPr>
            <a:xfrm>
              <a:off x="5366118" y="4550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5" name="pt5795"/>
            <p:cNvSpPr/>
            <p:nvPr/>
          </p:nvSpPr>
          <p:spPr>
            <a:xfrm>
              <a:off x="6217046" y="5085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6" name="pt5796"/>
            <p:cNvSpPr/>
            <p:nvPr/>
          </p:nvSpPr>
          <p:spPr>
            <a:xfrm>
              <a:off x="5716500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7" name="pt5797"/>
            <p:cNvSpPr/>
            <p:nvPr/>
          </p:nvSpPr>
          <p:spPr>
            <a:xfrm>
              <a:off x="6217046" y="4888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8" name="pt5798"/>
            <p:cNvSpPr/>
            <p:nvPr/>
          </p:nvSpPr>
          <p:spPr>
            <a:xfrm>
              <a:off x="6066882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9" name="pt5799"/>
            <p:cNvSpPr/>
            <p:nvPr/>
          </p:nvSpPr>
          <p:spPr>
            <a:xfrm>
              <a:off x="6367210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0" name="pt5800"/>
            <p:cNvSpPr/>
            <p:nvPr/>
          </p:nvSpPr>
          <p:spPr>
            <a:xfrm>
              <a:off x="6717593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1" name="pt5801"/>
            <p:cNvSpPr/>
            <p:nvPr/>
          </p:nvSpPr>
          <p:spPr>
            <a:xfrm>
              <a:off x="5816609" y="4828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2" name="pt5802"/>
            <p:cNvSpPr/>
            <p:nvPr/>
          </p:nvSpPr>
          <p:spPr>
            <a:xfrm>
              <a:off x="6517374" y="4468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3" name="pt5803"/>
            <p:cNvSpPr/>
            <p:nvPr/>
          </p:nvSpPr>
          <p:spPr>
            <a:xfrm>
              <a:off x="5316063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4" name="pt5804"/>
            <p:cNvSpPr/>
            <p:nvPr/>
          </p:nvSpPr>
          <p:spPr>
            <a:xfrm>
              <a:off x="6267101" y="496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5" name="pt5805"/>
            <p:cNvSpPr/>
            <p:nvPr/>
          </p:nvSpPr>
          <p:spPr>
            <a:xfrm>
              <a:off x="6617484" y="494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6" name="pt5806"/>
            <p:cNvSpPr/>
            <p:nvPr/>
          </p:nvSpPr>
          <p:spPr>
            <a:xfrm>
              <a:off x="5616391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7" name="pt5807"/>
            <p:cNvSpPr/>
            <p:nvPr/>
          </p:nvSpPr>
          <p:spPr>
            <a:xfrm>
              <a:off x="7318248" y="4883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8" name="pt5808"/>
            <p:cNvSpPr/>
            <p:nvPr/>
          </p:nvSpPr>
          <p:spPr>
            <a:xfrm>
              <a:off x="6617484" y="3906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9" name="pt5809"/>
            <p:cNvSpPr/>
            <p:nvPr/>
          </p:nvSpPr>
          <p:spPr>
            <a:xfrm>
              <a:off x="7017921" y="4860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0" name="pt5810"/>
            <p:cNvSpPr/>
            <p:nvPr/>
          </p:nvSpPr>
          <p:spPr>
            <a:xfrm>
              <a:off x="6567429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1" name="pt5811"/>
            <p:cNvSpPr/>
            <p:nvPr/>
          </p:nvSpPr>
          <p:spPr>
            <a:xfrm>
              <a:off x="5666445" y="4345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2" name="pt5812"/>
            <p:cNvSpPr/>
            <p:nvPr/>
          </p:nvSpPr>
          <p:spPr>
            <a:xfrm>
              <a:off x="6717593" y="3645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3" name="pt5813"/>
            <p:cNvSpPr/>
            <p:nvPr/>
          </p:nvSpPr>
          <p:spPr>
            <a:xfrm>
              <a:off x="6617484" y="4934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4" name="pt5814"/>
            <p:cNvSpPr/>
            <p:nvPr/>
          </p:nvSpPr>
          <p:spPr>
            <a:xfrm>
              <a:off x="6116937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5" name="pt5815"/>
            <p:cNvSpPr/>
            <p:nvPr/>
          </p:nvSpPr>
          <p:spPr>
            <a:xfrm>
              <a:off x="6417265" y="510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6" name="pt5816"/>
            <p:cNvSpPr/>
            <p:nvPr/>
          </p:nvSpPr>
          <p:spPr>
            <a:xfrm>
              <a:off x="6667538" y="4917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7" name="pt5817"/>
            <p:cNvSpPr/>
            <p:nvPr/>
          </p:nvSpPr>
          <p:spPr>
            <a:xfrm>
              <a:off x="5716500" y="4877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8" name="pt5818"/>
            <p:cNvSpPr/>
            <p:nvPr/>
          </p:nvSpPr>
          <p:spPr>
            <a:xfrm>
              <a:off x="5966773" y="466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9" name="pt5819"/>
            <p:cNvSpPr/>
            <p:nvPr/>
          </p:nvSpPr>
          <p:spPr>
            <a:xfrm>
              <a:off x="5165899" y="4316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0" name="pt5820"/>
            <p:cNvSpPr/>
            <p:nvPr/>
          </p:nvSpPr>
          <p:spPr>
            <a:xfrm>
              <a:off x="606688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1" name="pt5821"/>
            <p:cNvSpPr/>
            <p:nvPr/>
          </p:nvSpPr>
          <p:spPr>
            <a:xfrm>
              <a:off x="6217046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2" name="pt5822"/>
            <p:cNvSpPr/>
            <p:nvPr/>
          </p:nvSpPr>
          <p:spPr>
            <a:xfrm>
              <a:off x="5666445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3" name="pt5823"/>
            <p:cNvSpPr/>
            <p:nvPr/>
          </p:nvSpPr>
          <p:spPr>
            <a:xfrm>
              <a:off x="5966773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4" name="pt5824"/>
            <p:cNvSpPr/>
            <p:nvPr/>
          </p:nvSpPr>
          <p:spPr>
            <a:xfrm>
              <a:off x="5766555" y="4303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5" name="pt5825"/>
            <p:cNvSpPr/>
            <p:nvPr/>
          </p:nvSpPr>
          <p:spPr>
            <a:xfrm>
              <a:off x="5816609" y="4623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6" name="pt5826"/>
            <p:cNvSpPr/>
            <p:nvPr/>
          </p:nvSpPr>
          <p:spPr>
            <a:xfrm>
              <a:off x="6016828" y="4921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7" name="pt5827"/>
            <p:cNvSpPr/>
            <p:nvPr/>
          </p:nvSpPr>
          <p:spPr>
            <a:xfrm>
              <a:off x="5766555" y="5015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8" name="pt5828"/>
            <p:cNvSpPr/>
            <p:nvPr/>
          </p:nvSpPr>
          <p:spPr>
            <a:xfrm>
              <a:off x="6217046" y="5158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9" name="pt5829"/>
            <p:cNvSpPr/>
            <p:nvPr/>
          </p:nvSpPr>
          <p:spPr>
            <a:xfrm>
              <a:off x="5516281" y="4802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0" name="pt5830"/>
            <p:cNvSpPr/>
            <p:nvPr/>
          </p:nvSpPr>
          <p:spPr>
            <a:xfrm>
              <a:off x="5666445" y="5312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1" name="pt5831"/>
            <p:cNvSpPr/>
            <p:nvPr/>
          </p:nvSpPr>
          <p:spPr>
            <a:xfrm>
              <a:off x="6717593" y="4598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2" name="pt5832"/>
            <p:cNvSpPr/>
            <p:nvPr/>
          </p:nvSpPr>
          <p:spPr>
            <a:xfrm>
              <a:off x="5716500" y="4826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3" name="pt5833"/>
            <p:cNvSpPr/>
            <p:nvPr/>
          </p:nvSpPr>
          <p:spPr>
            <a:xfrm>
              <a:off x="5215954" y="420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4" name="pt5834"/>
            <p:cNvSpPr/>
            <p:nvPr/>
          </p:nvSpPr>
          <p:spPr>
            <a:xfrm>
              <a:off x="5916719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5" name="pt5835"/>
            <p:cNvSpPr/>
            <p:nvPr/>
          </p:nvSpPr>
          <p:spPr>
            <a:xfrm>
              <a:off x="6217046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6" name="pt5836"/>
            <p:cNvSpPr/>
            <p:nvPr/>
          </p:nvSpPr>
          <p:spPr>
            <a:xfrm>
              <a:off x="6817702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7" name="pt5837"/>
            <p:cNvSpPr/>
            <p:nvPr/>
          </p:nvSpPr>
          <p:spPr>
            <a:xfrm>
              <a:off x="6367210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8" name="pt5838"/>
            <p:cNvSpPr/>
            <p:nvPr/>
          </p:nvSpPr>
          <p:spPr>
            <a:xfrm>
              <a:off x="5966773" y="4697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9" name="pt5839"/>
            <p:cNvSpPr/>
            <p:nvPr/>
          </p:nvSpPr>
          <p:spPr>
            <a:xfrm>
              <a:off x="5716500" y="5209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0" name="pt5840"/>
            <p:cNvSpPr/>
            <p:nvPr/>
          </p:nvSpPr>
          <p:spPr>
            <a:xfrm>
              <a:off x="571650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1" name="pt5841"/>
            <p:cNvSpPr/>
            <p:nvPr/>
          </p:nvSpPr>
          <p:spPr>
            <a:xfrm>
              <a:off x="5766555" y="4586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2" name="pt5842"/>
            <p:cNvSpPr/>
            <p:nvPr/>
          </p:nvSpPr>
          <p:spPr>
            <a:xfrm>
              <a:off x="6116937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3" name="pt5843"/>
            <p:cNvSpPr/>
            <p:nvPr/>
          </p:nvSpPr>
          <p:spPr>
            <a:xfrm>
              <a:off x="5816609" y="4911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4" name="pt5844"/>
            <p:cNvSpPr/>
            <p:nvPr/>
          </p:nvSpPr>
          <p:spPr>
            <a:xfrm>
              <a:off x="5766555" y="4756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5" name="pt5845"/>
            <p:cNvSpPr/>
            <p:nvPr/>
          </p:nvSpPr>
          <p:spPr>
            <a:xfrm>
              <a:off x="6717593" y="468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6" name="pt5846"/>
            <p:cNvSpPr/>
            <p:nvPr/>
          </p:nvSpPr>
          <p:spPr>
            <a:xfrm>
              <a:off x="6317156" y="488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7" name="pt5847"/>
            <p:cNvSpPr/>
            <p:nvPr/>
          </p:nvSpPr>
          <p:spPr>
            <a:xfrm>
              <a:off x="6016828" y="4494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8" name="pt5848"/>
            <p:cNvSpPr/>
            <p:nvPr/>
          </p:nvSpPr>
          <p:spPr>
            <a:xfrm>
              <a:off x="5666445" y="4604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9" name="pt5849"/>
            <p:cNvSpPr/>
            <p:nvPr/>
          </p:nvSpPr>
          <p:spPr>
            <a:xfrm>
              <a:off x="5666445" y="4838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0" name="pt5850"/>
            <p:cNvSpPr/>
            <p:nvPr/>
          </p:nvSpPr>
          <p:spPr>
            <a:xfrm>
              <a:off x="5616391" y="5275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1" name="pt5851"/>
            <p:cNvSpPr/>
            <p:nvPr/>
          </p:nvSpPr>
          <p:spPr>
            <a:xfrm>
              <a:off x="7368303" y="3011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2" name="pt5852"/>
            <p:cNvSpPr/>
            <p:nvPr/>
          </p:nvSpPr>
          <p:spPr>
            <a:xfrm>
              <a:off x="6066882" y="5265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3" name="pt5853"/>
            <p:cNvSpPr/>
            <p:nvPr/>
          </p:nvSpPr>
          <p:spPr>
            <a:xfrm>
              <a:off x="6217046" y="34665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4" name="pt5854"/>
            <p:cNvSpPr/>
            <p:nvPr/>
          </p:nvSpPr>
          <p:spPr>
            <a:xfrm>
              <a:off x="5616391" y="46106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5" name="pt5855"/>
            <p:cNvSpPr/>
            <p:nvPr/>
          </p:nvSpPr>
          <p:spPr>
            <a:xfrm>
              <a:off x="6617484" y="3649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6" name="pt5856"/>
            <p:cNvSpPr/>
            <p:nvPr/>
          </p:nvSpPr>
          <p:spPr>
            <a:xfrm>
              <a:off x="6967866" y="34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7" name="pt5857"/>
            <p:cNvSpPr/>
            <p:nvPr/>
          </p:nvSpPr>
          <p:spPr>
            <a:xfrm>
              <a:off x="5866664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8" name="pt5858"/>
            <p:cNvSpPr/>
            <p:nvPr/>
          </p:nvSpPr>
          <p:spPr>
            <a:xfrm>
              <a:off x="5866664" y="4972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9" name="pt5859"/>
            <p:cNvSpPr/>
            <p:nvPr/>
          </p:nvSpPr>
          <p:spPr>
            <a:xfrm>
              <a:off x="6116937" y="5070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0" name="pt5860"/>
            <p:cNvSpPr/>
            <p:nvPr/>
          </p:nvSpPr>
          <p:spPr>
            <a:xfrm>
              <a:off x="5266008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1" name="pt5861"/>
            <p:cNvSpPr/>
            <p:nvPr/>
          </p:nvSpPr>
          <p:spPr>
            <a:xfrm>
              <a:off x="5366118" y="4867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2" name="pt5862"/>
            <p:cNvSpPr/>
            <p:nvPr/>
          </p:nvSpPr>
          <p:spPr>
            <a:xfrm>
              <a:off x="5716500" y="5241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3" name="pt5863"/>
            <p:cNvSpPr/>
            <p:nvPr/>
          </p:nvSpPr>
          <p:spPr>
            <a:xfrm>
              <a:off x="5916719" y="5147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4" name="pt5864"/>
            <p:cNvSpPr/>
            <p:nvPr/>
          </p:nvSpPr>
          <p:spPr>
            <a:xfrm>
              <a:off x="6467320" y="4924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5" name="pt5865"/>
            <p:cNvSpPr/>
            <p:nvPr/>
          </p:nvSpPr>
          <p:spPr>
            <a:xfrm>
              <a:off x="5966773" y="5137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6" name="pt5866"/>
            <p:cNvSpPr/>
            <p:nvPr/>
          </p:nvSpPr>
          <p:spPr>
            <a:xfrm>
              <a:off x="5816609" y="47306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7" name="pt5867"/>
            <p:cNvSpPr/>
            <p:nvPr/>
          </p:nvSpPr>
          <p:spPr>
            <a:xfrm>
              <a:off x="6016828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8" name="pt5868"/>
            <p:cNvSpPr/>
            <p:nvPr/>
          </p:nvSpPr>
          <p:spPr>
            <a:xfrm>
              <a:off x="6417265" y="5005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9" name="pt5869"/>
            <p:cNvSpPr/>
            <p:nvPr/>
          </p:nvSpPr>
          <p:spPr>
            <a:xfrm>
              <a:off x="6617484" y="5225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0" name="pt5870"/>
            <p:cNvSpPr/>
            <p:nvPr/>
          </p:nvSpPr>
          <p:spPr>
            <a:xfrm>
              <a:off x="5816609" y="4820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1" name="pt5871"/>
            <p:cNvSpPr/>
            <p:nvPr/>
          </p:nvSpPr>
          <p:spPr>
            <a:xfrm>
              <a:off x="6367210" y="529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2" name="pt5872"/>
            <p:cNvSpPr/>
            <p:nvPr/>
          </p:nvSpPr>
          <p:spPr>
            <a:xfrm>
              <a:off x="5666445" y="4420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3" name="pt5873"/>
            <p:cNvSpPr/>
            <p:nvPr/>
          </p:nvSpPr>
          <p:spPr>
            <a:xfrm>
              <a:off x="6267101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4" name="pt5874"/>
            <p:cNvSpPr/>
            <p:nvPr/>
          </p:nvSpPr>
          <p:spPr>
            <a:xfrm>
              <a:off x="5716500" y="445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5" name="pt5875"/>
            <p:cNvSpPr/>
            <p:nvPr/>
          </p:nvSpPr>
          <p:spPr>
            <a:xfrm>
              <a:off x="5566336" y="474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6" name="pt5876"/>
            <p:cNvSpPr/>
            <p:nvPr/>
          </p:nvSpPr>
          <p:spPr>
            <a:xfrm>
              <a:off x="5316063" y="4330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7" name="pt5877"/>
            <p:cNvSpPr/>
            <p:nvPr/>
          </p:nvSpPr>
          <p:spPr>
            <a:xfrm>
              <a:off x="7118030" y="42135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8" name="pt5878"/>
            <p:cNvSpPr/>
            <p:nvPr/>
          </p:nvSpPr>
          <p:spPr>
            <a:xfrm>
              <a:off x="5266008" y="3530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9" name="pt5879"/>
            <p:cNvSpPr/>
            <p:nvPr/>
          </p:nvSpPr>
          <p:spPr>
            <a:xfrm>
              <a:off x="6767647" y="4258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0" name="pt5880"/>
            <p:cNvSpPr/>
            <p:nvPr/>
          </p:nvSpPr>
          <p:spPr>
            <a:xfrm>
              <a:off x="6367210" y="4546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1" name="pt5881"/>
            <p:cNvSpPr/>
            <p:nvPr/>
          </p:nvSpPr>
          <p:spPr>
            <a:xfrm>
              <a:off x="6617484" y="518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2" name="pt5882"/>
            <p:cNvSpPr/>
            <p:nvPr/>
          </p:nvSpPr>
          <p:spPr>
            <a:xfrm>
              <a:off x="5616391" y="3629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3" name="pt5883"/>
            <p:cNvSpPr/>
            <p:nvPr/>
          </p:nvSpPr>
          <p:spPr>
            <a:xfrm>
              <a:off x="6267101" y="5037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4" name="pt5884"/>
            <p:cNvSpPr/>
            <p:nvPr/>
          </p:nvSpPr>
          <p:spPr>
            <a:xfrm>
              <a:off x="6567429" y="492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5" name="pt5885"/>
            <p:cNvSpPr/>
            <p:nvPr/>
          </p:nvSpPr>
          <p:spPr>
            <a:xfrm>
              <a:off x="6667538" y="4045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6" name="pt5886"/>
            <p:cNvSpPr/>
            <p:nvPr/>
          </p:nvSpPr>
          <p:spPr>
            <a:xfrm>
              <a:off x="5516281" y="4541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7" name="pt5887"/>
            <p:cNvSpPr/>
            <p:nvPr/>
          </p:nvSpPr>
          <p:spPr>
            <a:xfrm>
              <a:off x="5716500" y="410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8" name="pt5888"/>
            <p:cNvSpPr/>
            <p:nvPr/>
          </p:nvSpPr>
          <p:spPr>
            <a:xfrm>
              <a:off x="5566336" y="5195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9" name="pt5889"/>
            <p:cNvSpPr/>
            <p:nvPr/>
          </p:nvSpPr>
          <p:spPr>
            <a:xfrm>
              <a:off x="6417265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0" name="pt5890"/>
            <p:cNvSpPr/>
            <p:nvPr/>
          </p:nvSpPr>
          <p:spPr>
            <a:xfrm>
              <a:off x="6417265" y="5101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1" name="pt5891"/>
            <p:cNvSpPr/>
            <p:nvPr/>
          </p:nvSpPr>
          <p:spPr>
            <a:xfrm>
              <a:off x="5916719" y="51183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2" name="pt5892"/>
            <p:cNvSpPr/>
            <p:nvPr/>
          </p:nvSpPr>
          <p:spPr>
            <a:xfrm>
              <a:off x="5316063" y="4362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3" name="pt5893"/>
            <p:cNvSpPr/>
            <p:nvPr/>
          </p:nvSpPr>
          <p:spPr>
            <a:xfrm>
              <a:off x="5666445" y="3851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4" name="pt5894"/>
            <p:cNvSpPr/>
            <p:nvPr/>
          </p:nvSpPr>
          <p:spPr>
            <a:xfrm>
              <a:off x="5165899" y="4630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5" name="pt5895"/>
            <p:cNvSpPr/>
            <p:nvPr/>
          </p:nvSpPr>
          <p:spPr>
            <a:xfrm>
              <a:off x="5766555" y="4221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6" name="pt5896"/>
            <p:cNvSpPr/>
            <p:nvPr/>
          </p:nvSpPr>
          <p:spPr>
            <a:xfrm>
              <a:off x="5766555" y="40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7" name="pt5897"/>
            <p:cNvSpPr/>
            <p:nvPr/>
          </p:nvSpPr>
          <p:spPr>
            <a:xfrm>
              <a:off x="6317156" y="485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8" name="pt5898"/>
            <p:cNvSpPr/>
            <p:nvPr/>
          </p:nvSpPr>
          <p:spPr>
            <a:xfrm>
              <a:off x="5766555" y="4899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9" name="pt5899"/>
            <p:cNvSpPr/>
            <p:nvPr/>
          </p:nvSpPr>
          <p:spPr>
            <a:xfrm>
              <a:off x="5716500" y="3731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0" name="pt5900"/>
            <p:cNvSpPr/>
            <p:nvPr/>
          </p:nvSpPr>
          <p:spPr>
            <a:xfrm>
              <a:off x="6217046" y="4509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1" name="pt5901"/>
            <p:cNvSpPr/>
            <p:nvPr/>
          </p:nvSpPr>
          <p:spPr>
            <a:xfrm>
              <a:off x="5716500" y="5063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2" name="pg5902"/>
            <p:cNvSpPr/>
            <p:nvPr/>
          </p:nvSpPr>
          <p:spPr>
            <a:xfrm>
              <a:off x="5183950" y="4051400"/>
              <a:ext cx="3203496" cy="469307"/>
            </a:xfrm>
            <a:custGeom>
              <a:avLst/>
              <a:gdLst/>
              <a:ahLst/>
              <a:cxnLst/>
              <a:rect l="0" t="0" r="0" b="0"/>
              <a:pathLst>
                <a:path w="3203496" h="469307">
                  <a:moveTo>
                    <a:pt x="0" y="371787"/>
                  </a:moveTo>
                  <a:lnTo>
                    <a:pt x="40550" y="369326"/>
                  </a:lnTo>
                  <a:lnTo>
                    <a:pt x="81101" y="366849"/>
                  </a:lnTo>
                  <a:lnTo>
                    <a:pt x="121651" y="364351"/>
                  </a:lnTo>
                  <a:lnTo>
                    <a:pt x="162202" y="361833"/>
                  </a:lnTo>
                  <a:lnTo>
                    <a:pt x="202752" y="359290"/>
                  </a:lnTo>
                  <a:lnTo>
                    <a:pt x="243303" y="356720"/>
                  </a:lnTo>
                  <a:lnTo>
                    <a:pt x="283854" y="354122"/>
                  </a:lnTo>
                  <a:lnTo>
                    <a:pt x="324404" y="351490"/>
                  </a:lnTo>
                  <a:lnTo>
                    <a:pt x="364955" y="348821"/>
                  </a:lnTo>
                  <a:lnTo>
                    <a:pt x="405505" y="346110"/>
                  </a:lnTo>
                  <a:lnTo>
                    <a:pt x="446056" y="343354"/>
                  </a:lnTo>
                  <a:lnTo>
                    <a:pt x="486607" y="340545"/>
                  </a:lnTo>
                  <a:lnTo>
                    <a:pt x="527157" y="337679"/>
                  </a:lnTo>
                  <a:lnTo>
                    <a:pt x="567708" y="334748"/>
                  </a:lnTo>
                  <a:lnTo>
                    <a:pt x="608258" y="331744"/>
                  </a:lnTo>
                  <a:lnTo>
                    <a:pt x="648809" y="328660"/>
                  </a:lnTo>
                  <a:lnTo>
                    <a:pt x="689360" y="325487"/>
                  </a:lnTo>
                  <a:lnTo>
                    <a:pt x="729910" y="322217"/>
                  </a:lnTo>
                  <a:lnTo>
                    <a:pt x="770461" y="318840"/>
                  </a:lnTo>
                  <a:lnTo>
                    <a:pt x="811011" y="315348"/>
                  </a:lnTo>
                  <a:lnTo>
                    <a:pt x="851562" y="311734"/>
                  </a:lnTo>
                  <a:lnTo>
                    <a:pt x="892113" y="307992"/>
                  </a:lnTo>
                  <a:lnTo>
                    <a:pt x="932663" y="304116"/>
                  </a:lnTo>
                  <a:lnTo>
                    <a:pt x="973214" y="300105"/>
                  </a:lnTo>
                  <a:lnTo>
                    <a:pt x="1013764" y="295959"/>
                  </a:lnTo>
                  <a:lnTo>
                    <a:pt x="1054315" y="291678"/>
                  </a:lnTo>
                  <a:lnTo>
                    <a:pt x="1094866" y="287268"/>
                  </a:lnTo>
                  <a:lnTo>
                    <a:pt x="1135416" y="282735"/>
                  </a:lnTo>
                  <a:lnTo>
                    <a:pt x="1175967" y="278085"/>
                  </a:lnTo>
                  <a:lnTo>
                    <a:pt x="1216517" y="273327"/>
                  </a:lnTo>
                  <a:lnTo>
                    <a:pt x="1257068" y="268470"/>
                  </a:lnTo>
                  <a:lnTo>
                    <a:pt x="1297619" y="263523"/>
                  </a:lnTo>
                  <a:lnTo>
                    <a:pt x="1338169" y="258493"/>
                  </a:lnTo>
                  <a:lnTo>
                    <a:pt x="1378720" y="253390"/>
                  </a:lnTo>
                  <a:lnTo>
                    <a:pt x="1419270" y="248221"/>
                  </a:lnTo>
                  <a:lnTo>
                    <a:pt x="1459821" y="242992"/>
                  </a:lnTo>
                  <a:lnTo>
                    <a:pt x="1500372" y="237710"/>
                  </a:lnTo>
                  <a:lnTo>
                    <a:pt x="1540922" y="232381"/>
                  </a:lnTo>
                  <a:lnTo>
                    <a:pt x="1581473" y="227010"/>
                  </a:lnTo>
                  <a:lnTo>
                    <a:pt x="1622023" y="221601"/>
                  </a:lnTo>
                  <a:lnTo>
                    <a:pt x="1662574" y="216159"/>
                  </a:lnTo>
                  <a:lnTo>
                    <a:pt x="1703124" y="210686"/>
                  </a:lnTo>
                  <a:lnTo>
                    <a:pt x="1743675" y="205186"/>
                  </a:lnTo>
                  <a:lnTo>
                    <a:pt x="1784226" y="199661"/>
                  </a:lnTo>
                  <a:lnTo>
                    <a:pt x="1824776" y="194115"/>
                  </a:lnTo>
                  <a:lnTo>
                    <a:pt x="1865327" y="188549"/>
                  </a:lnTo>
                  <a:lnTo>
                    <a:pt x="1905877" y="182965"/>
                  </a:lnTo>
                  <a:lnTo>
                    <a:pt x="1946428" y="177364"/>
                  </a:lnTo>
                  <a:lnTo>
                    <a:pt x="1986979" y="171749"/>
                  </a:lnTo>
                  <a:lnTo>
                    <a:pt x="2027529" y="166120"/>
                  </a:lnTo>
                  <a:lnTo>
                    <a:pt x="2068080" y="160480"/>
                  </a:lnTo>
                  <a:lnTo>
                    <a:pt x="2108630" y="154827"/>
                  </a:lnTo>
                  <a:lnTo>
                    <a:pt x="2149181" y="149165"/>
                  </a:lnTo>
                  <a:lnTo>
                    <a:pt x="2189732" y="143493"/>
                  </a:lnTo>
                  <a:lnTo>
                    <a:pt x="2230282" y="137813"/>
                  </a:lnTo>
                  <a:lnTo>
                    <a:pt x="2270833" y="132124"/>
                  </a:lnTo>
                  <a:lnTo>
                    <a:pt x="2311383" y="126429"/>
                  </a:lnTo>
                  <a:lnTo>
                    <a:pt x="2351934" y="120726"/>
                  </a:lnTo>
                  <a:lnTo>
                    <a:pt x="2392485" y="115017"/>
                  </a:lnTo>
                  <a:lnTo>
                    <a:pt x="2433035" y="109302"/>
                  </a:lnTo>
                  <a:lnTo>
                    <a:pt x="2473586" y="103582"/>
                  </a:lnTo>
                  <a:lnTo>
                    <a:pt x="2514136" y="97857"/>
                  </a:lnTo>
                  <a:lnTo>
                    <a:pt x="2554687" y="92127"/>
                  </a:lnTo>
                  <a:lnTo>
                    <a:pt x="2595238" y="86392"/>
                  </a:lnTo>
                  <a:lnTo>
                    <a:pt x="2635788" y="80654"/>
                  </a:lnTo>
                  <a:lnTo>
                    <a:pt x="2676339" y="74912"/>
                  </a:lnTo>
                  <a:lnTo>
                    <a:pt x="2716889" y="69166"/>
                  </a:lnTo>
                  <a:lnTo>
                    <a:pt x="2757440" y="63416"/>
                  </a:lnTo>
                  <a:lnTo>
                    <a:pt x="2797991" y="57664"/>
                  </a:lnTo>
                  <a:lnTo>
                    <a:pt x="2838541" y="51908"/>
                  </a:lnTo>
                  <a:lnTo>
                    <a:pt x="2879092" y="46150"/>
                  </a:lnTo>
                  <a:lnTo>
                    <a:pt x="2919642" y="40389"/>
                  </a:lnTo>
                  <a:lnTo>
                    <a:pt x="2960193" y="34626"/>
                  </a:lnTo>
                  <a:lnTo>
                    <a:pt x="3000744" y="28860"/>
                  </a:lnTo>
                  <a:lnTo>
                    <a:pt x="3041294" y="23092"/>
                  </a:lnTo>
                  <a:lnTo>
                    <a:pt x="3081845" y="17322"/>
                  </a:lnTo>
                  <a:lnTo>
                    <a:pt x="3122395" y="11549"/>
                  </a:lnTo>
                  <a:lnTo>
                    <a:pt x="3162946" y="5775"/>
                  </a:lnTo>
                  <a:lnTo>
                    <a:pt x="3203496" y="0"/>
                  </a:lnTo>
                  <a:lnTo>
                    <a:pt x="3203496" y="205341"/>
                  </a:lnTo>
                  <a:lnTo>
                    <a:pt x="3162946" y="207613"/>
                  </a:lnTo>
                  <a:lnTo>
                    <a:pt x="3122395" y="209886"/>
                  </a:lnTo>
                  <a:lnTo>
                    <a:pt x="3081845" y="212161"/>
                  </a:lnTo>
                  <a:lnTo>
                    <a:pt x="3041294" y="214439"/>
                  </a:lnTo>
                  <a:lnTo>
                    <a:pt x="3000744" y="216718"/>
                  </a:lnTo>
                  <a:lnTo>
                    <a:pt x="2960193" y="219000"/>
                  </a:lnTo>
                  <a:lnTo>
                    <a:pt x="2919642" y="221284"/>
                  </a:lnTo>
                  <a:lnTo>
                    <a:pt x="2879092" y="223571"/>
                  </a:lnTo>
                  <a:lnTo>
                    <a:pt x="2838541" y="225860"/>
                  </a:lnTo>
                  <a:lnTo>
                    <a:pt x="2797991" y="228152"/>
                  </a:lnTo>
                  <a:lnTo>
                    <a:pt x="2757440" y="230447"/>
                  </a:lnTo>
                  <a:lnTo>
                    <a:pt x="2716889" y="232745"/>
                  </a:lnTo>
                  <a:lnTo>
                    <a:pt x="2676339" y="235046"/>
                  </a:lnTo>
                  <a:lnTo>
                    <a:pt x="2635788" y="237352"/>
                  </a:lnTo>
                  <a:lnTo>
                    <a:pt x="2595238" y="239661"/>
                  </a:lnTo>
                  <a:lnTo>
                    <a:pt x="2554687" y="241974"/>
                  </a:lnTo>
                  <a:lnTo>
                    <a:pt x="2514136" y="244291"/>
                  </a:lnTo>
                  <a:lnTo>
                    <a:pt x="2473586" y="246613"/>
                  </a:lnTo>
                  <a:lnTo>
                    <a:pt x="2433035" y="248941"/>
                  </a:lnTo>
                  <a:lnTo>
                    <a:pt x="2392485" y="251273"/>
                  </a:lnTo>
                  <a:lnTo>
                    <a:pt x="2351934" y="253612"/>
                  </a:lnTo>
                  <a:lnTo>
                    <a:pt x="2311383" y="255957"/>
                  </a:lnTo>
                  <a:lnTo>
                    <a:pt x="2270833" y="258309"/>
                  </a:lnTo>
                  <a:lnTo>
                    <a:pt x="2230282" y="260668"/>
                  </a:lnTo>
                  <a:lnTo>
                    <a:pt x="2189732" y="263035"/>
                  </a:lnTo>
                  <a:lnTo>
                    <a:pt x="2149181" y="265410"/>
                  </a:lnTo>
                  <a:lnTo>
                    <a:pt x="2108630" y="267796"/>
                  </a:lnTo>
                  <a:lnTo>
                    <a:pt x="2068080" y="270191"/>
                  </a:lnTo>
                  <a:lnTo>
                    <a:pt x="2027529" y="272598"/>
                  </a:lnTo>
                  <a:lnTo>
                    <a:pt x="1986979" y="275017"/>
                  </a:lnTo>
                  <a:lnTo>
                    <a:pt x="1946428" y="277449"/>
                  </a:lnTo>
                  <a:lnTo>
                    <a:pt x="1905877" y="279896"/>
                  </a:lnTo>
                  <a:lnTo>
                    <a:pt x="1865327" y="282359"/>
                  </a:lnTo>
                  <a:lnTo>
                    <a:pt x="1824776" y="284841"/>
                  </a:lnTo>
                  <a:lnTo>
                    <a:pt x="1784226" y="287342"/>
                  </a:lnTo>
                  <a:lnTo>
                    <a:pt x="1743675" y="289865"/>
                  </a:lnTo>
                  <a:lnTo>
                    <a:pt x="1703124" y="292412"/>
                  </a:lnTo>
                  <a:lnTo>
                    <a:pt x="1662574" y="294987"/>
                  </a:lnTo>
                  <a:lnTo>
                    <a:pt x="1622023" y="297592"/>
                  </a:lnTo>
                  <a:lnTo>
                    <a:pt x="1581473" y="300231"/>
                  </a:lnTo>
                  <a:lnTo>
                    <a:pt x="1540922" y="302907"/>
                  </a:lnTo>
                  <a:lnTo>
                    <a:pt x="1500372" y="305625"/>
                  </a:lnTo>
                  <a:lnTo>
                    <a:pt x="1459821" y="308391"/>
                  </a:lnTo>
                  <a:lnTo>
                    <a:pt x="1419270" y="311210"/>
                  </a:lnTo>
                  <a:lnTo>
                    <a:pt x="1378720" y="314088"/>
                  </a:lnTo>
                  <a:lnTo>
                    <a:pt x="1338169" y="317032"/>
                  </a:lnTo>
                  <a:lnTo>
                    <a:pt x="1297619" y="320050"/>
                  </a:lnTo>
                  <a:lnTo>
                    <a:pt x="1257068" y="323150"/>
                  </a:lnTo>
                  <a:lnTo>
                    <a:pt x="1216517" y="326341"/>
                  </a:lnTo>
                  <a:lnTo>
                    <a:pt x="1175967" y="329631"/>
                  </a:lnTo>
                  <a:lnTo>
                    <a:pt x="1135416" y="333028"/>
                  </a:lnTo>
                  <a:lnTo>
                    <a:pt x="1094866" y="336542"/>
                  </a:lnTo>
                  <a:lnTo>
                    <a:pt x="1054315" y="340180"/>
                  </a:lnTo>
                  <a:lnTo>
                    <a:pt x="1013764" y="343947"/>
                  </a:lnTo>
                  <a:lnTo>
                    <a:pt x="973214" y="347848"/>
                  </a:lnTo>
                  <a:lnTo>
                    <a:pt x="932663" y="351884"/>
                  </a:lnTo>
                  <a:lnTo>
                    <a:pt x="892113" y="356056"/>
                  </a:lnTo>
                  <a:lnTo>
                    <a:pt x="851562" y="360361"/>
                  </a:lnTo>
                  <a:lnTo>
                    <a:pt x="811011" y="364795"/>
                  </a:lnTo>
                  <a:lnTo>
                    <a:pt x="770461" y="369351"/>
                  </a:lnTo>
                  <a:lnTo>
                    <a:pt x="729910" y="374022"/>
                  </a:lnTo>
                  <a:lnTo>
                    <a:pt x="689360" y="378799"/>
                  </a:lnTo>
                  <a:lnTo>
                    <a:pt x="648809" y="383673"/>
                  </a:lnTo>
                  <a:lnTo>
                    <a:pt x="608258" y="388637"/>
                  </a:lnTo>
                  <a:lnTo>
                    <a:pt x="567708" y="393681"/>
                  </a:lnTo>
                  <a:lnTo>
                    <a:pt x="527157" y="398797"/>
                  </a:lnTo>
                  <a:lnTo>
                    <a:pt x="486607" y="403978"/>
                  </a:lnTo>
                  <a:lnTo>
                    <a:pt x="446056" y="409217"/>
                  </a:lnTo>
                  <a:lnTo>
                    <a:pt x="405505" y="414508"/>
                  </a:lnTo>
                  <a:lnTo>
                    <a:pt x="364955" y="419845"/>
                  </a:lnTo>
                  <a:lnTo>
                    <a:pt x="324404" y="425224"/>
                  </a:lnTo>
                  <a:lnTo>
                    <a:pt x="283854" y="430639"/>
                  </a:lnTo>
                  <a:lnTo>
                    <a:pt x="243303" y="436088"/>
                  </a:lnTo>
                  <a:lnTo>
                    <a:pt x="202752" y="441566"/>
                  </a:lnTo>
                  <a:lnTo>
                    <a:pt x="162202" y="447071"/>
                  </a:lnTo>
                  <a:lnTo>
                    <a:pt x="121651" y="452599"/>
                  </a:lnTo>
                  <a:lnTo>
                    <a:pt x="81101" y="458150"/>
                  </a:lnTo>
                  <a:lnTo>
                    <a:pt x="40550" y="463719"/>
                  </a:lnTo>
                  <a:lnTo>
                    <a:pt x="0" y="4693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3" name="pl5903"/>
            <p:cNvSpPr/>
            <p:nvPr/>
          </p:nvSpPr>
          <p:spPr>
            <a:xfrm>
              <a:off x="5183950" y="4051400"/>
              <a:ext cx="3203496" cy="371787"/>
            </a:xfrm>
            <a:custGeom>
              <a:avLst/>
              <a:gdLst/>
              <a:ahLst/>
              <a:cxnLst/>
              <a:rect l="0" t="0" r="0" b="0"/>
              <a:pathLst>
                <a:path w="3203496" h="371787">
                  <a:moveTo>
                    <a:pt x="0" y="371787"/>
                  </a:moveTo>
                  <a:lnTo>
                    <a:pt x="40550" y="369326"/>
                  </a:lnTo>
                  <a:lnTo>
                    <a:pt x="81101" y="366849"/>
                  </a:lnTo>
                  <a:lnTo>
                    <a:pt x="121651" y="364351"/>
                  </a:lnTo>
                  <a:lnTo>
                    <a:pt x="162202" y="361833"/>
                  </a:lnTo>
                  <a:lnTo>
                    <a:pt x="202752" y="359290"/>
                  </a:lnTo>
                  <a:lnTo>
                    <a:pt x="243303" y="356720"/>
                  </a:lnTo>
                  <a:lnTo>
                    <a:pt x="283854" y="354122"/>
                  </a:lnTo>
                  <a:lnTo>
                    <a:pt x="324404" y="351490"/>
                  </a:lnTo>
                  <a:lnTo>
                    <a:pt x="364955" y="348821"/>
                  </a:lnTo>
                  <a:lnTo>
                    <a:pt x="405505" y="346110"/>
                  </a:lnTo>
                  <a:lnTo>
                    <a:pt x="446056" y="343354"/>
                  </a:lnTo>
                  <a:lnTo>
                    <a:pt x="486607" y="340545"/>
                  </a:lnTo>
                  <a:lnTo>
                    <a:pt x="527157" y="337679"/>
                  </a:lnTo>
                  <a:lnTo>
                    <a:pt x="567708" y="334748"/>
                  </a:lnTo>
                  <a:lnTo>
                    <a:pt x="608258" y="331744"/>
                  </a:lnTo>
                  <a:lnTo>
                    <a:pt x="648809" y="328660"/>
                  </a:lnTo>
                  <a:lnTo>
                    <a:pt x="689360" y="325487"/>
                  </a:lnTo>
                  <a:lnTo>
                    <a:pt x="729910" y="322217"/>
                  </a:lnTo>
                  <a:lnTo>
                    <a:pt x="770461" y="318840"/>
                  </a:lnTo>
                  <a:lnTo>
                    <a:pt x="811011" y="315348"/>
                  </a:lnTo>
                  <a:lnTo>
                    <a:pt x="851562" y="311734"/>
                  </a:lnTo>
                  <a:lnTo>
                    <a:pt x="892113" y="307992"/>
                  </a:lnTo>
                  <a:lnTo>
                    <a:pt x="932663" y="304116"/>
                  </a:lnTo>
                  <a:lnTo>
                    <a:pt x="973214" y="300105"/>
                  </a:lnTo>
                  <a:lnTo>
                    <a:pt x="1013764" y="295959"/>
                  </a:lnTo>
                  <a:lnTo>
                    <a:pt x="1054315" y="291678"/>
                  </a:lnTo>
                  <a:lnTo>
                    <a:pt x="1094866" y="287268"/>
                  </a:lnTo>
                  <a:lnTo>
                    <a:pt x="1135416" y="282735"/>
                  </a:lnTo>
                  <a:lnTo>
                    <a:pt x="1175967" y="278085"/>
                  </a:lnTo>
                  <a:lnTo>
                    <a:pt x="1216517" y="273327"/>
                  </a:lnTo>
                  <a:lnTo>
                    <a:pt x="1257068" y="268470"/>
                  </a:lnTo>
                  <a:lnTo>
                    <a:pt x="1297619" y="263523"/>
                  </a:lnTo>
                  <a:lnTo>
                    <a:pt x="1338169" y="258493"/>
                  </a:lnTo>
                  <a:lnTo>
                    <a:pt x="1378720" y="253390"/>
                  </a:lnTo>
                  <a:lnTo>
                    <a:pt x="1419270" y="248221"/>
                  </a:lnTo>
                  <a:lnTo>
                    <a:pt x="1459821" y="242992"/>
                  </a:lnTo>
                  <a:lnTo>
                    <a:pt x="1500372" y="237710"/>
                  </a:lnTo>
                  <a:lnTo>
                    <a:pt x="1540922" y="232381"/>
                  </a:lnTo>
                  <a:lnTo>
                    <a:pt x="1581473" y="227010"/>
                  </a:lnTo>
                  <a:lnTo>
                    <a:pt x="1622023" y="221601"/>
                  </a:lnTo>
                  <a:lnTo>
                    <a:pt x="1662574" y="216159"/>
                  </a:lnTo>
                  <a:lnTo>
                    <a:pt x="1703124" y="210686"/>
                  </a:lnTo>
                  <a:lnTo>
                    <a:pt x="1743675" y="205186"/>
                  </a:lnTo>
                  <a:lnTo>
                    <a:pt x="1784226" y="199661"/>
                  </a:lnTo>
                  <a:lnTo>
                    <a:pt x="1824776" y="194115"/>
                  </a:lnTo>
                  <a:lnTo>
                    <a:pt x="1865327" y="188549"/>
                  </a:lnTo>
                  <a:lnTo>
                    <a:pt x="1905877" y="182965"/>
                  </a:lnTo>
                  <a:lnTo>
                    <a:pt x="1946428" y="177364"/>
                  </a:lnTo>
                  <a:lnTo>
                    <a:pt x="1986979" y="171749"/>
                  </a:lnTo>
                  <a:lnTo>
                    <a:pt x="2027529" y="166120"/>
                  </a:lnTo>
                  <a:lnTo>
                    <a:pt x="2068080" y="160480"/>
                  </a:lnTo>
                  <a:lnTo>
                    <a:pt x="2108630" y="154827"/>
                  </a:lnTo>
                  <a:lnTo>
                    <a:pt x="2149181" y="149165"/>
                  </a:lnTo>
                  <a:lnTo>
                    <a:pt x="2189732" y="143493"/>
                  </a:lnTo>
                  <a:lnTo>
                    <a:pt x="2230282" y="137813"/>
                  </a:lnTo>
                  <a:lnTo>
                    <a:pt x="2270833" y="132124"/>
                  </a:lnTo>
                  <a:lnTo>
                    <a:pt x="2311383" y="126429"/>
                  </a:lnTo>
                  <a:lnTo>
                    <a:pt x="2351934" y="120726"/>
                  </a:lnTo>
                  <a:lnTo>
                    <a:pt x="2392485" y="115017"/>
                  </a:lnTo>
                  <a:lnTo>
                    <a:pt x="2433035" y="109302"/>
                  </a:lnTo>
                  <a:lnTo>
                    <a:pt x="2473586" y="103582"/>
                  </a:lnTo>
                  <a:lnTo>
                    <a:pt x="2514136" y="97857"/>
                  </a:lnTo>
                  <a:lnTo>
                    <a:pt x="2554687" y="92127"/>
                  </a:lnTo>
                  <a:lnTo>
                    <a:pt x="2595238" y="86392"/>
                  </a:lnTo>
                  <a:lnTo>
                    <a:pt x="2635788" y="80654"/>
                  </a:lnTo>
                  <a:lnTo>
                    <a:pt x="2676339" y="74912"/>
                  </a:lnTo>
                  <a:lnTo>
                    <a:pt x="2716889" y="69166"/>
                  </a:lnTo>
                  <a:lnTo>
                    <a:pt x="2757440" y="63416"/>
                  </a:lnTo>
                  <a:lnTo>
                    <a:pt x="2797991" y="57664"/>
                  </a:lnTo>
                  <a:lnTo>
                    <a:pt x="2838541" y="51908"/>
                  </a:lnTo>
                  <a:lnTo>
                    <a:pt x="2879092" y="46150"/>
                  </a:lnTo>
                  <a:lnTo>
                    <a:pt x="2919642" y="40389"/>
                  </a:lnTo>
                  <a:lnTo>
                    <a:pt x="2960193" y="34626"/>
                  </a:lnTo>
                  <a:lnTo>
                    <a:pt x="3000744" y="28860"/>
                  </a:lnTo>
                  <a:lnTo>
                    <a:pt x="3041294" y="23092"/>
                  </a:lnTo>
                  <a:lnTo>
                    <a:pt x="3081845" y="17322"/>
                  </a:lnTo>
                  <a:lnTo>
                    <a:pt x="3122395" y="11549"/>
                  </a:lnTo>
                  <a:lnTo>
                    <a:pt x="3162946" y="5775"/>
                  </a:lnTo>
                  <a:lnTo>
                    <a:pt x="3203496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04" name="pl5904"/>
            <p:cNvSpPr/>
            <p:nvPr/>
          </p:nvSpPr>
          <p:spPr>
            <a:xfrm>
              <a:off x="5183950" y="4256741"/>
              <a:ext cx="3203496" cy="263965"/>
            </a:xfrm>
            <a:custGeom>
              <a:avLst/>
              <a:gdLst/>
              <a:ahLst/>
              <a:cxnLst/>
              <a:rect l="0" t="0" r="0" b="0"/>
              <a:pathLst>
                <a:path w="3203496" h="263965">
                  <a:moveTo>
                    <a:pt x="3203496" y="0"/>
                  </a:moveTo>
                  <a:lnTo>
                    <a:pt x="3162946" y="2271"/>
                  </a:lnTo>
                  <a:lnTo>
                    <a:pt x="3122395" y="4545"/>
                  </a:lnTo>
                  <a:lnTo>
                    <a:pt x="3081845" y="6820"/>
                  </a:lnTo>
                  <a:lnTo>
                    <a:pt x="3041294" y="9097"/>
                  </a:lnTo>
                  <a:lnTo>
                    <a:pt x="3000744" y="11377"/>
                  </a:lnTo>
                  <a:lnTo>
                    <a:pt x="2960193" y="13658"/>
                  </a:lnTo>
                  <a:lnTo>
                    <a:pt x="2919642" y="15942"/>
                  </a:lnTo>
                  <a:lnTo>
                    <a:pt x="2879092" y="18229"/>
                  </a:lnTo>
                  <a:lnTo>
                    <a:pt x="2838541" y="20518"/>
                  </a:lnTo>
                  <a:lnTo>
                    <a:pt x="2797991" y="22810"/>
                  </a:lnTo>
                  <a:lnTo>
                    <a:pt x="2757440" y="25105"/>
                  </a:lnTo>
                  <a:lnTo>
                    <a:pt x="2716889" y="27403"/>
                  </a:lnTo>
                  <a:lnTo>
                    <a:pt x="2676339" y="29705"/>
                  </a:lnTo>
                  <a:lnTo>
                    <a:pt x="2635788" y="32010"/>
                  </a:lnTo>
                  <a:lnTo>
                    <a:pt x="2595238" y="34319"/>
                  </a:lnTo>
                  <a:lnTo>
                    <a:pt x="2554687" y="36632"/>
                  </a:lnTo>
                  <a:lnTo>
                    <a:pt x="2514136" y="38950"/>
                  </a:lnTo>
                  <a:lnTo>
                    <a:pt x="2473586" y="41272"/>
                  </a:lnTo>
                  <a:lnTo>
                    <a:pt x="2433035" y="43599"/>
                  </a:lnTo>
                  <a:lnTo>
                    <a:pt x="2392485" y="45932"/>
                  </a:lnTo>
                  <a:lnTo>
                    <a:pt x="2351934" y="48271"/>
                  </a:lnTo>
                  <a:lnTo>
                    <a:pt x="2311383" y="50615"/>
                  </a:lnTo>
                  <a:lnTo>
                    <a:pt x="2270833" y="52967"/>
                  </a:lnTo>
                  <a:lnTo>
                    <a:pt x="2230282" y="55326"/>
                  </a:lnTo>
                  <a:lnTo>
                    <a:pt x="2189732" y="57693"/>
                  </a:lnTo>
                  <a:lnTo>
                    <a:pt x="2149181" y="60069"/>
                  </a:lnTo>
                  <a:lnTo>
                    <a:pt x="2108630" y="62454"/>
                  </a:lnTo>
                  <a:lnTo>
                    <a:pt x="2068080" y="64850"/>
                  </a:lnTo>
                  <a:lnTo>
                    <a:pt x="2027529" y="67256"/>
                  </a:lnTo>
                  <a:lnTo>
                    <a:pt x="1986979" y="69675"/>
                  </a:lnTo>
                  <a:lnTo>
                    <a:pt x="1946428" y="72107"/>
                  </a:lnTo>
                  <a:lnTo>
                    <a:pt x="1905877" y="74554"/>
                  </a:lnTo>
                  <a:lnTo>
                    <a:pt x="1865327" y="77018"/>
                  </a:lnTo>
                  <a:lnTo>
                    <a:pt x="1824776" y="79499"/>
                  </a:lnTo>
                  <a:lnTo>
                    <a:pt x="1784226" y="82000"/>
                  </a:lnTo>
                  <a:lnTo>
                    <a:pt x="1743675" y="84523"/>
                  </a:lnTo>
                  <a:lnTo>
                    <a:pt x="1703124" y="87071"/>
                  </a:lnTo>
                  <a:lnTo>
                    <a:pt x="1662574" y="89646"/>
                  </a:lnTo>
                  <a:lnTo>
                    <a:pt x="1622023" y="92250"/>
                  </a:lnTo>
                  <a:lnTo>
                    <a:pt x="1581473" y="94889"/>
                  </a:lnTo>
                  <a:lnTo>
                    <a:pt x="1540922" y="97565"/>
                  </a:lnTo>
                  <a:lnTo>
                    <a:pt x="1500372" y="100284"/>
                  </a:lnTo>
                  <a:lnTo>
                    <a:pt x="1459821" y="103050"/>
                  </a:lnTo>
                  <a:lnTo>
                    <a:pt x="1419270" y="105869"/>
                  </a:lnTo>
                  <a:lnTo>
                    <a:pt x="1378720" y="108747"/>
                  </a:lnTo>
                  <a:lnTo>
                    <a:pt x="1338169" y="111691"/>
                  </a:lnTo>
                  <a:lnTo>
                    <a:pt x="1297619" y="114709"/>
                  </a:lnTo>
                  <a:lnTo>
                    <a:pt x="1257068" y="117809"/>
                  </a:lnTo>
                  <a:lnTo>
                    <a:pt x="1216517" y="120999"/>
                  </a:lnTo>
                  <a:lnTo>
                    <a:pt x="1175967" y="124289"/>
                  </a:lnTo>
                  <a:lnTo>
                    <a:pt x="1135416" y="127687"/>
                  </a:lnTo>
                  <a:lnTo>
                    <a:pt x="1094866" y="131201"/>
                  </a:lnTo>
                  <a:lnTo>
                    <a:pt x="1054315" y="134839"/>
                  </a:lnTo>
                  <a:lnTo>
                    <a:pt x="1013764" y="138606"/>
                  </a:lnTo>
                  <a:lnTo>
                    <a:pt x="973214" y="142506"/>
                  </a:lnTo>
                  <a:lnTo>
                    <a:pt x="932663" y="146543"/>
                  </a:lnTo>
                  <a:lnTo>
                    <a:pt x="892113" y="150715"/>
                  </a:lnTo>
                  <a:lnTo>
                    <a:pt x="851562" y="155020"/>
                  </a:lnTo>
                  <a:lnTo>
                    <a:pt x="811011" y="159454"/>
                  </a:lnTo>
                  <a:lnTo>
                    <a:pt x="770461" y="164009"/>
                  </a:lnTo>
                  <a:lnTo>
                    <a:pt x="729910" y="168680"/>
                  </a:lnTo>
                  <a:lnTo>
                    <a:pt x="689360" y="173457"/>
                  </a:lnTo>
                  <a:lnTo>
                    <a:pt x="648809" y="178332"/>
                  </a:lnTo>
                  <a:lnTo>
                    <a:pt x="608258" y="183295"/>
                  </a:lnTo>
                  <a:lnTo>
                    <a:pt x="567708" y="188339"/>
                  </a:lnTo>
                  <a:lnTo>
                    <a:pt x="527157" y="193455"/>
                  </a:lnTo>
                  <a:lnTo>
                    <a:pt x="486607" y="198636"/>
                  </a:lnTo>
                  <a:lnTo>
                    <a:pt x="446056" y="203876"/>
                  </a:lnTo>
                  <a:lnTo>
                    <a:pt x="405505" y="209166"/>
                  </a:lnTo>
                  <a:lnTo>
                    <a:pt x="364955" y="214504"/>
                  </a:lnTo>
                  <a:lnTo>
                    <a:pt x="324404" y="219882"/>
                  </a:lnTo>
                  <a:lnTo>
                    <a:pt x="283854" y="225298"/>
                  </a:lnTo>
                  <a:lnTo>
                    <a:pt x="243303" y="230746"/>
                  </a:lnTo>
                  <a:lnTo>
                    <a:pt x="202752" y="236225"/>
                  </a:lnTo>
                  <a:lnTo>
                    <a:pt x="162202" y="241729"/>
                  </a:lnTo>
                  <a:lnTo>
                    <a:pt x="121651" y="247258"/>
                  </a:lnTo>
                  <a:lnTo>
                    <a:pt x="81101" y="252808"/>
                  </a:lnTo>
                  <a:lnTo>
                    <a:pt x="40550" y="258378"/>
                  </a:lnTo>
                  <a:lnTo>
                    <a:pt x="0" y="26396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05" name="pl5905"/>
            <p:cNvSpPr/>
            <p:nvPr/>
          </p:nvSpPr>
          <p:spPr>
            <a:xfrm>
              <a:off x="5183950" y="4154071"/>
              <a:ext cx="3203496" cy="317876"/>
            </a:xfrm>
            <a:custGeom>
              <a:avLst/>
              <a:gdLst/>
              <a:ahLst/>
              <a:cxnLst/>
              <a:rect l="0" t="0" r="0" b="0"/>
              <a:pathLst>
                <a:path w="3203496" h="317876">
                  <a:moveTo>
                    <a:pt x="0" y="317876"/>
                  </a:moveTo>
                  <a:lnTo>
                    <a:pt x="40550" y="313852"/>
                  </a:lnTo>
                  <a:lnTo>
                    <a:pt x="81101" y="309828"/>
                  </a:lnTo>
                  <a:lnTo>
                    <a:pt x="121651" y="305805"/>
                  </a:lnTo>
                  <a:lnTo>
                    <a:pt x="162202" y="301781"/>
                  </a:lnTo>
                  <a:lnTo>
                    <a:pt x="202752" y="297757"/>
                  </a:lnTo>
                  <a:lnTo>
                    <a:pt x="243303" y="293733"/>
                  </a:lnTo>
                  <a:lnTo>
                    <a:pt x="283854" y="289710"/>
                  </a:lnTo>
                  <a:lnTo>
                    <a:pt x="324404" y="285686"/>
                  </a:lnTo>
                  <a:lnTo>
                    <a:pt x="364955" y="281662"/>
                  </a:lnTo>
                  <a:lnTo>
                    <a:pt x="405505" y="277638"/>
                  </a:lnTo>
                  <a:lnTo>
                    <a:pt x="446056" y="273615"/>
                  </a:lnTo>
                  <a:lnTo>
                    <a:pt x="486607" y="269591"/>
                  </a:lnTo>
                  <a:lnTo>
                    <a:pt x="527157" y="265567"/>
                  </a:lnTo>
                  <a:lnTo>
                    <a:pt x="567708" y="261543"/>
                  </a:lnTo>
                  <a:lnTo>
                    <a:pt x="608258" y="257520"/>
                  </a:lnTo>
                  <a:lnTo>
                    <a:pt x="648809" y="253496"/>
                  </a:lnTo>
                  <a:lnTo>
                    <a:pt x="689360" y="249472"/>
                  </a:lnTo>
                  <a:lnTo>
                    <a:pt x="729910" y="245448"/>
                  </a:lnTo>
                  <a:lnTo>
                    <a:pt x="770461" y="241425"/>
                  </a:lnTo>
                  <a:lnTo>
                    <a:pt x="811011" y="237401"/>
                  </a:lnTo>
                  <a:lnTo>
                    <a:pt x="851562" y="233377"/>
                  </a:lnTo>
                  <a:lnTo>
                    <a:pt x="892113" y="229353"/>
                  </a:lnTo>
                  <a:lnTo>
                    <a:pt x="932663" y="225330"/>
                  </a:lnTo>
                  <a:lnTo>
                    <a:pt x="973214" y="221306"/>
                  </a:lnTo>
                  <a:lnTo>
                    <a:pt x="1013764" y="217282"/>
                  </a:lnTo>
                  <a:lnTo>
                    <a:pt x="1054315" y="213258"/>
                  </a:lnTo>
                  <a:lnTo>
                    <a:pt x="1094866" y="209235"/>
                  </a:lnTo>
                  <a:lnTo>
                    <a:pt x="1135416" y="205211"/>
                  </a:lnTo>
                  <a:lnTo>
                    <a:pt x="1175967" y="201187"/>
                  </a:lnTo>
                  <a:lnTo>
                    <a:pt x="1216517" y="197163"/>
                  </a:lnTo>
                  <a:lnTo>
                    <a:pt x="1257068" y="193140"/>
                  </a:lnTo>
                  <a:lnTo>
                    <a:pt x="1297619" y="189116"/>
                  </a:lnTo>
                  <a:lnTo>
                    <a:pt x="1338169" y="185092"/>
                  </a:lnTo>
                  <a:lnTo>
                    <a:pt x="1378720" y="181068"/>
                  </a:lnTo>
                  <a:lnTo>
                    <a:pt x="1419270" y="177045"/>
                  </a:lnTo>
                  <a:lnTo>
                    <a:pt x="1459821" y="173021"/>
                  </a:lnTo>
                  <a:lnTo>
                    <a:pt x="1500372" y="168997"/>
                  </a:lnTo>
                  <a:lnTo>
                    <a:pt x="1540922" y="164973"/>
                  </a:lnTo>
                  <a:lnTo>
                    <a:pt x="1581473" y="160950"/>
                  </a:lnTo>
                  <a:lnTo>
                    <a:pt x="1622023" y="156926"/>
                  </a:lnTo>
                  <a:lnTo>
                    <a:pt x="1662574" y="152902"/>
                  </a:lnTo>
                  <a:lnTo>
                    <a:pt x="1703124" y="148878"/>
                  </a:lnTo>
                  <a:lnTo>
                    <a:pt x="1743675" y="144855"/>
                  </a:lnTo>
                  <a:lnTo>
                    <a:pt x="1784226" y="140831"/>
                  </a:lnTo>
                  <a:lnTo>
                    <a:pt x="1824776" y="136807"/>
                  </a:lnTo>
                  <a:lnTo>
                    <a:pt x="1865327" y="132783"/>
                  </a:lnTo>
                  <a:lnTo>
                    <a:pt x="1905877" y="128760"/>
                  </a:lnTo>
                  <a:lnTo>
                    <a:pt x="1946428" y="124736"/>
                  </a:lnTo>
                  <a:lnTo>
                    <a:pt x="1986979" y="120712"/>
                  </a:lnTo>
                  <a:lnTo>
                    <a:pt x="2027529" y="116688"/>
                  </a:lnTo>
                  <a:lnTo>
                    <a:pt x="2068080" y="112665"/>
                  </a:lnTo>
                  <a:lnTo>
                    <a:pt x="2108630" y="108641"/>
                  </a:lnTo>
                  <a:lnTo>
                    <a:pt x="2149181" y="104617"/>
                  </a:lnTo>
                  <a:lnTo>
                    <a:pt x="2189732" y="100593"/>
                  </a:lnTo>
                  <a:lnTo>
                    <a:pt x="2230282" y="96570"/>
                  </a:lnTo>
                  <a:lnTo>
                    <a:pt x="2270833" y="92546"/>
                  </a:lnTo>
                  <a:lnTo>
                    <a:pt x="2311383" y="88522"/>
                  </a:lnTo>
                  <a:lnTo>
                    <a:pt x="2351934" y="84498"/>
                  </a:lnTo>
                  <a:lnTo>
                    <a:pt x="2392485" y="80475"/>
                  </a:lnTo>
                  <a:lnTo>
                    <a:pt x="2433035" y="76451"/>
                  </a:lnTo>
                  <a:lnTo>
                    <a:pt x="2473586" y="72427"/>
                  </a:lnTo>
                  <a:lnTo>
                    <a:pt x="2514136" y="68403"/>
                  </a:lnTo>
                  <a:lnTo>
                    <a:pt x="2554687" y="64380"/>
                  </a:lnTo>
                  <a:lnTo>
                    <a:pt x="2595238" y="60356"/>
                  </a:lnTo>
                  <a:lnTo>
                    <a:pt x="2635788" y="56332"/>
                  </a:lnTo>
                  <a:lnTo>
                    <a:pt x="2676339" y="52308"/>
                  </a:lnTo>
                  <a:lnTo>
                    <a:pt x="2716889" y="48285"/>
                  </a:lnTo>
                  <a:lnTo>
                    <a:pt x="2757440" y="44261"/>
                  </a:lnTo>
                  <a:lnTo>
                    <a:pt x="2797991" y="40237"/>
                  </a:lnTo>
                  <a:lnTo>
                    <a:pt x="2838541" y="36213"/>
                  </a:lnTo>
                  <a:lnTo>
                    <a:pt x="2879092" y="32190"/>
                  </a:lnTo>
                  <a:lnTo>
                    <a:pt x="2919642" y="28166"/>
                  </a:lnTo>
                  <a:lnTo>
                    <a:pt x="2960193" y="24142"/>
                  </a:lnTo>
                  <a:lnTo>
                    <a:pt x="3000744" y="20118"/>
                  </a:lnTo>
                  <a:lnTo>
                    <a:pt x="3041294" y="16095"/>
                  </a:lnTo>
                  <a:lnTo>
                    <a:pt x="3081845" y="12071"/>
                  </a:lnTo>
                  <a:lnTo>
                    <a:pt x="3122395" y="8047"/>
                  </a:lnTo>
                  <a:lnTo>
                    <a:pt x="3162946" y="4023"/>
                  </a:lnTo>
                  <a:lnTo>
                    <a:pt x="3203496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6" name="rc5906"/>
            <p:cNvSpPr/>
            <p:nvPr/>
          </p:nvSpPr>
          <p:spPr>
            <a:xfrm>
              <a:off x="5023775" y="1739378"/>
              <a:ext cx="3523846" cy="3917262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7" name="tx5907"/>
            <p:cNvSpPr/>
            <p:nvPr/>
          </p:nvSpPr>
          <p:spPr>
            <a:xfrm>
              <a:off x="4805783" y="457690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5908" name="tx5908"/>
            <p:cNvSpPr/>
            <p:nvPr/>
          </p:nvSpPr>
          <p:spPr>
            <a:xfrm>
              <a:off x="4805783" y="347770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5909" name="tx5909"/>
            <p:cNvSpPr/>
            <p:nvPr/>
          </p:nvSpPr>
          <p:spPr>
            <a:xfrm>
              <a:off x="4805783" y="2379862"/>
              <a:ext cx="15536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5910" name="pl5910"/>
            <p:cNvSpPr/>
            <p:nvPr/>
          </p:nvSpPr>
          <p:spPr>
            <a:xfrm>
              <a:off x="4988980" y="46185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1" name="pl5911"/>
            <p:cNvSpPr/>
            <p:nvPr/>
          </p:nvSpPr>
          <p:spPr>
            <a:xfrm>
              <a:off x="4988980" y="35193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2" name="pl5912"/>
            <p:cNvSpPr/>
            <p:nvPr/>
          </p:nvSpPr>
          <p:spPr>
            <a:xfrm>
              <a:off x="4988980" y="24201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3" name="pl5913"/>
            <p:cNvSpPr/>
            <p:nvPr/>
          </p:nvSpPr>
          <p:spPr>
            <a:xfrm>
              <a:off x="5133895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4" name="pl5914"/>
            <p:cNvSpPr/>
            <p:nvPr/>
          </p:nvSpPr>
          <p:spPr>
            <a:xfrm>
              <a:off x="6134988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5" name="pl5915"/>
            <p:cNvSpPr/>
            <p:nvPr/>
          </p:nvSpPr>
          <p:spPr>
            <a:xfrm>
              <a:off x="7136081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6" name="pl5916"/>
            <p:cNvSpPr/>
            <p:nvPr/>
          </p:nvSpPr>
          <p:spPr>
            <a:xfrm>
              <a:off x="8137173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7" name="tx5917"/>
            <p:cNvSpPr/>
            <p:nvPr/>
          </p:nvSpPr>
          <p:spPr>
            <a:xfrm>
              <a:off x="5102817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18" name="tx5918"/>
            <p:cNvSpPr/>
            <p:nvPr/>
          </p:nvSpPr>
          <p:spPr>
            <a:xfrm>
              <a:off x="6072832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19" name="tx5919"/>
            <p:cNvSpPr/>
            <p:nvPr/>
          </p:nvSpPr>
          <p:spPr>
            <a:xfrm>
              <a:off x="7073925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920" name="tx5920"/>
            <p:cNvSpPr/>
            <p:nvPr/>
          </p:nvSpPr>
          <p:spPr>
            <a:xfrm>
              <a:off x="8075018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921" name="tx5921"/>
            <p:cNvSpPr/>
            <p:nvPr/>
          </p:nvSpPr>
          <p:spPr>
            <a:xfrm>
              <a:off x="6012160" y="5949280"/>
              <a:ext cx="1575990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umber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experiment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75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Kim, Jina</cp:lastModifiedBy>
  <cp:revision>4</cp:revision>
  <dcterms:created xsi:type="dcterms:W3CDTF">2017-02-13T16:18:36Z</dcterms:created>
  <dcterms:modified xsi:type="dcterms:W3CDTF">2023-04-26T22:49:43Z</dcterms:modified>
  <cp:category/>
</cp:coreProperties>
</file>