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4B9EBC3-F8B9-4124-A7A1-2402160C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3580" y="304800"/>
            <a:ext cx="2768988" cy="638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EFC89A9-E183-442E-ADC0-51069877DD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6332" y="304800"/>
            <a:ext cx="2777196" cy="638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BC2BBB-BCA5-4DFD-86A9-56204C957C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67218" y="304801"/>
            <a:ext cx="2777196" cy="6380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9715B3A-27A5-4301-BFE5-E6FD3AAE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893" y="304800"/>
            <a:ext cx="2777197" cy="638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9210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55038-E0C3-4069-A3B0-444E522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3D68-4FD4-4723-AEA7-7DCDC0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2B05-8C8E-4D2D-BF81-FE1E8885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689-25BC-4838-8623-21B693479037}" type="datetimeFigureOut">
              <a:rPr lang="lt-LT" smtClean="0"/>
              <a:t>2023-05-02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68E0-5E34-4F9D-B018-BA6508131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3590-69FA-42E5-ACE2-FF03457C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0BB1-22FC-42E0-A544-FEB346F3D8A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1590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A2B164-FD56-B00D-E537-F0A1416C6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07A-5512-D9D5-8CD5-D57D92A53F7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11AB1-5624-0CE7-F5C8-0635B257AE5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0A184-6640-B448-B539-97C7EA146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1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Klydžia, Rokas (TSVIL)</dc:creator>
  <cp:lastModifiedBy>Kim, Jina</cp:lastModifiedBy>
  <cp:revision>7</cp:revision>
  <dcterms:created xsi:type="dcterms:W3CDTF">2021-08-02T07:11:18Z</dcterms:created>
  <dcterms:modified xsi:type="dcterms:W3CDTF">2023-05-02T20:45:56Z</dcterms:modified>
</cp:coreProperties>
</file>