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7924" y="1669789"/>
              <a:ext cx="6451311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7924" y="4818772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7924" y="3372626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7924" y="1926480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590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2866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6142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7924" y="5541845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7924" y="4095699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7924" y="2649553"/>
              <a:ext cx="6451311" cy="0"/>
            </a:xfrm>
            <a:custGeom>
              <a:avLst/>
              <a:pathLst>
                <a:path w="6451311" h="0">
                  <a:moveTo>
                    <a:pt x="0" y="0"/>
                  </a:moveTo>
                  <a:lnTo>
                    <a:pt x="6451311" y="0"/>
                  </a:lnTo>
                  <a:lnTo>
                    <a:pt x="64513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95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228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4504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7780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05790" y="17814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71289" y="189487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659242" y="191298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01052" y="198529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850535" y="205759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84328" y="205759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63961" y="211180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2859" y="207069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572687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89066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14497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47945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214152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297773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30876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47601" y="221531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81049" y="228762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31221" y="235992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81030" y="240102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30876" y="235992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551569" y="234682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42862" y="234682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475966" y="234682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72687" y="235992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17087" y="234682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06135" y="235992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231202" y="240102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030876" y="235992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30858" y="247333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06135" y="243223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47601" y="243223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89411" y="243223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9411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98118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55599" y="254564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59586" y="249144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14497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30858" y="254564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76310" y="249144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72687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489066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64325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48290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56307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284672" y="249144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23204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572687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14497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97409" y="254564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556652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73031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122514" y="250454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59242" y="249144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89047" y="254564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939239" y="257684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55944" y="261795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55944" y="261795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14497" y="257684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564669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047" y="269025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475966" y="263605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14152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50880" y="263605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106480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7303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50880" y="263605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30876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514134" y="269025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22514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34500" y="263605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8941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3122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3122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38941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3122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7945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47530" y="2665465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39220" y="269025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9411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747945" y="264915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97065" y="269025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098462" y="272146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97773" y="272146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231202" y="276256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305790" y="272146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22859" y="272146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98118" y="272146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55944" y="276256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64325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98118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950190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842517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21806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06135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818465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109414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89411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14842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71979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80685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923204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09414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8139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89066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5596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605771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831566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939239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9777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739928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89756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01052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139564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289756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122514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231202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47601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31566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931221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239220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64669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14497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5596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580704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05771" y="283487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9777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14426" y="2810080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51224" y="278067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9777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56307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664325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381393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397702" y="2810080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14426" y="2810080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473031" y="279377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289756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47945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926138" y="285297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789047" y="290718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473031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38894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30876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147582" y="290718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475966" y="285297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198118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14497" y="286607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330858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89756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14426" y="2954694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64325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465014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93122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483983" y="292528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760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85017" y="292528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2285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72687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239220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47303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739928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2285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85017" y="292528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597754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72323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247237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397428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497357" y="2954694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4760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55963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648290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6466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8104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47303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2285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06135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122514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89756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414478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06480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81393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039167" y="2954694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8104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97773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872668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030876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39583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89066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39220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55963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55944" y="297948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72687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473031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489340" y="2954694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025793" y="292528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106480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022859" y="293838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422496" y="305179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48290" y="301069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23204" y="301069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289756" y="301069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114497" y="301069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763980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888703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939239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55944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839583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106480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1923204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397702" y="3099309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888703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198118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855618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73031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338875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656307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330858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185017" y="306990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1964306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022859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206135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117431" y="306990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62927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389411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397428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605771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55254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297773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030876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071979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781030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31221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473031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06135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106480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389411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55944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789047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381393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030876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1689392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1923204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1872668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64325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764254" y="3099309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231202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564669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923204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697409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306064" y="3099309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1231202" y="312410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39583" y="308300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00707" y="314220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739928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659242" y="314220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580704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56307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97773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198118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055944" y="319641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839583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289756" y="315530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330858" y="319641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51413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481049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564669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65630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004393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05594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651224" y="321451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06135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11449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093379" y="321451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89047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422496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05594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1964306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697409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239220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34845" y="321451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855618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880685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55963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322840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113956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05594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422496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31221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65630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11449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47945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613789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872668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51413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14842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9928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381393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289756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05594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81049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330858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39583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514134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214426" y="3243924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11449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747945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556652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89392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247237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106480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564669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289756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147582" y="326871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297773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114497" y="322761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098462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31221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389411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25793" y="328682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231202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818465" y="328682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514134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847601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392345" y="328682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648290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656307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14842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147582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872668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781030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97773" y="329992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422496" y="334102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330858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605771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939239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381393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106480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23922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1465014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972323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23922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831566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1139564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330858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872668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926138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114497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09759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726827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32284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23922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1847874" y="338853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648290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32284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18465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31221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556652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1177000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190100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605771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14497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551569" y="335912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147582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1781030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381393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564669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47530" y="338853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789047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697409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923204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289756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89756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147582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847601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7582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964306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022859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22496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514134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705427" y="341333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839583" y="337223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147582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330858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483983" y="343143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923204" y="344453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575621" y="343143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139564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055944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292690" y="343143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872668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055944" y="348563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747945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289756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422496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564669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239220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055944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198118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022859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381393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61378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923204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10103" y="350374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939239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322840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1556652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330858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422496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656307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69740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422496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69740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69740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931221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514134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289756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198118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322840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923204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147582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473031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381393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1739928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789047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69740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198118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1872668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459931" y="350374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1964306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597754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414478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1572960" y="3533153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1689392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297773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605771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14497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1872668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747945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664325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22859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51569" y="350374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1373376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697409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1831566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239220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1689392" y="355794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747945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014842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931221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656307" y="351684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389411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1414478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97754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575621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206135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125449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942173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106480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239220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972323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231202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1781030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1098462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51569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001741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198118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106480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1597754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972323" y="363025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276655" y="357605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281738" y="358915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322840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855618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206135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664325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1689392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839583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947530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847601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764254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155599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473031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55944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1322840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022859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031150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87266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33085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381393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1739928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22496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51224" y="364835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198118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384328" y="364835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923204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214426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597754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114497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33085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106480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381393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122514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022859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055944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481049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001741" y="364835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155599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847874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055944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1481322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33085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964306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255254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87266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739928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964306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155599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231202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381393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247237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605771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89047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564669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473031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1939512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1781030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789047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001741" y="364835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1923204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222443" y="367776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330858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1506116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239220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64325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1231202" y="370256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1098462" y="366145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926138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473031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564669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697409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621806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389411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114497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346892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009759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289756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39220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564669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300707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564669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025793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934155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025793" y="3720666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031150" y="3750075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1506116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239220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465014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473031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98118" y="373376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1872668" y="377486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113956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201052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826483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93122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014842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214152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122788" y="3822382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022859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247237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368293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1781030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1281738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1689392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289756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1465014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1781030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025793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289756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05594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322840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109414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330858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1923204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159775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47303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381393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55963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93122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276655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51413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972323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114497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522151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239220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422496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422496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38941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1190100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605771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113956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1373376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1556652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13956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147582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05594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839583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789047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330858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297773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51413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297773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14152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05594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831566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572687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106480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643207" y="379297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38941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1964306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414478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147582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564669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289756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38941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473031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147582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13956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1465014" y="380607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139564" y="384717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330858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2055944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2031150" y="3894689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750880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071979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009759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05790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300707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689392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514134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422496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330858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201052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1231202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839583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742862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934155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209069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389411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747945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755963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697409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964306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014842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330858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621806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742862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231202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847601" y="3878381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672616" y="3894689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1781030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63961" y="391948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117431" y="386528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214758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522151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164829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055944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422496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1872668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119010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297773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10103" y="393758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23922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575621" y="393758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289756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564669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164829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289756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656307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747945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1664598" y="396699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1281738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168939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14758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289756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1281738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338875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306064" y="396699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923204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381393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750880" y="393758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23922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705427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1872668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14758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697409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14758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481049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206135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1872668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381393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2014842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10648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931221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414478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23922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64829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422496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23922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10648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605771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506116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923204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147582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2643207" y="393758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405719" y="396699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214426" y="396699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747945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2306064" y="396699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2055944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23922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781030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198118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330858" y="399179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2106480" y="395068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659242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980341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414478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106480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1085362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1085362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758897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467948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50880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763980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514134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659242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689392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839583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231202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098462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621806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964306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214152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017776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292690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467948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09759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2931221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430513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025793" y="400989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438530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797065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473031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055944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2330858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289756" y="402299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2147582" y="406409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1597754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1114771" y="411161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789047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2656307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106480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3085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551569" y="408220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373376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2106480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187266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193035" y="408220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198118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64325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42249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055944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123120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239220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764254" y="411161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14758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473031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297773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41447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196430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87266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368293" y="408220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580978" y="411161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42249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831566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1923204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314081" y="411161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2972323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022859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23120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50611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014842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96430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014842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33085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233085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206135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42249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6430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605771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14758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747945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831566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1739928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055944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781030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055944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33085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1872668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14758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147582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150611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964306" y="413640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839583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297773" y="4095303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964306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872668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572687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755963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030876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580704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481049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284672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017776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239220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481049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689392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1781030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147582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384328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122514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292690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2289756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322840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201052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1648290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2239220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231202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422496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422496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206135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014842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206135" y="416761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147582" y="420871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67948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2734845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834500" y="4154510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187266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964306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26827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1964306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964306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05594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101397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473031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223922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313808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789047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430513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14758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022859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022859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8103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572960" y="4256226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839583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1847874" y="4256226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141447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51413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41447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964306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1543552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106480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923204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51413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198118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2656307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123120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2789047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2122788" y="4256226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289756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198118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123120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05594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831566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580978" y="4256226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23922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141447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223922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1190100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78103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23922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22859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214758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51413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51413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605771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33085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839583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214758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726827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2747945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1098462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14758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1373376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1689392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1818465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193035" y="422681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1923204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289756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330858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198118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05594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514134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2198118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789047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1465014" y="423991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697409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1964306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1322840" y="4281020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580978" y="4256226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8103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32284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483983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664325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247237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1739928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1831566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376310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39583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648290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1231202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28467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389411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20105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2368293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926138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20105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65924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580704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789047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178103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1414478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114497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839583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755963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2880685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2289756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697409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314081" y="4328533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3297773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2055944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78103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178103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06480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022859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481049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322840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08536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597754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338875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755963" y="431222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2514134" y="4353327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085362" y="4299125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381393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96430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931221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1781030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13956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697409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23120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939512" y="440084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797065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13956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556652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459931" y="437143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1322840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1781030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839583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338875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2014842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205594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855892" y="440084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50611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459931" y="437143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96430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2697409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113956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242249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2697409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251413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1872668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1322840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150611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198118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239220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1756236" y="4400841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1964306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826483" y="4371432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190100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055944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2330858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1190100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330858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030876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1831566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489066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1414478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123120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123120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022859" y="438453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147582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1872668" y="442563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1139564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1268638" y="444373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368293" y="444373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485561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19811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139564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38139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28173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422496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322840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2473031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473031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834500" y="444373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38139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001741" y="444373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48290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1964306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1231202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747945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964306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19811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38139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014842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664325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19811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1543552" y="4443739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122514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198118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397702" y="447314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106480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329777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855892" y="447314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9777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239220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564669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4305790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022859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414478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847601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122788" y="4473148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297773" y="4456840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055944" y="4497942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063961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214758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214758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330858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322840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1964306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239220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123120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114497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564669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1635190" y="451604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198118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939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2239220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1964306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05594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2185017" y="4516047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251413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05594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2106480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297773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656307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239220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190100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964306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2789047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397702" y="4545455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330858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51413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522151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1831566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130805" y="4545455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113956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05594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289756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872668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2239220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14758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206409" y="4545455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964306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147582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931221" y="4529147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1139564" y="4570249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473031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764254" y="4617763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2368293" y="458835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022859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2381393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2198118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1085362" y="458835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1231202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381393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1139564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826483" y="458835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648290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1689392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1739928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1556652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664325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306064" y="4617763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3009759" y="458835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198118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556652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389411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514134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564669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206135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190100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923204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1465014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422496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239220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114497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147582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473031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055944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55944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422496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1597754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89047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721461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289756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564669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847601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742862" y="458835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964306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872668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4214152" y="460145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522151" y="464255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178103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147582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23922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514134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1689392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923204" y="467376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098462" y="4673762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1818465" y="4660661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2055944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1689392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514134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132284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223922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132284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972323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1689392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2055944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231202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055944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330858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2330858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1964306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1781030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2422496" y="4714864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322840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1556652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381393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085362" y="473296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3297773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360276" y="473296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1726827" y="473296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1689392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381393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34845" y="473296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150611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381393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1231202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1414478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96430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281738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1281738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1910103" y="4732968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739928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2249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764254" y="476237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1139564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239220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1139564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397702" y="476237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2147582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1739928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50611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1689392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196430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122788" y="476237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122788" y="4762377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1964306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514134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313808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247237" y="4787171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106480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847601" y="4746069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2656307" y="481837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330858" y="485947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465014" y="4818376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597754" y="485947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1506116" y="485947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139564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322840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756236" y="4906992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605771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689392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239220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1098462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473031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185017" y="4877583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330858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147582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697409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1465014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422496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572687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481049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1414478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656307" y="4890684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514134" y="4931786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506116" y="5004093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747945" y="510760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1831566" y="5107605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47582" y="5221015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rc1261"/>
            <p:cNvSpPr/>
            <p:nvPr/>
          </p:nvSpPr>
          <p:spPr>
            <a:xfrm>
              <a:off x="877924" y="1669789"/>
              <a:ext cx="6451311" cy="40564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tx1262"/>
            <p:cNvSpPr/>
            <p:nvPr/>
          </p:nvSpPr>
          <p:spPr>
            <a:xfrm>
              <a:off x="753139" y="55001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690983" y="40540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690983" y="26078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65" name="pl1265"/>
            <p:cNvSpPr/>
            <p:nvPr/>
          </p:nvSpPr>
          <p:spPr>
            <a:xfrm>
              <a:off x="843130" y="5541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6"/>
            <p:cNvSpPr/>
            <p:nvPr/>
          </p:nvSpPr>
          <p:spPr>
            <a:xfrm>
              <a:off x="843130" y="4095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7"/>
            <p:cNvSpPr/>
            <p:nvPr/>
          </p:nvSpPr>
          <p:spPr>
            <a:xfrm>
              <a:off x="843130" y="2649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8"/>
            <p:cNvSpPr/>
            <p:nvPr/>
          </p:nvSpPr>
          <p:spPr>
            <a:xfrm>
              <a:off x="107952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9"/>
            <p:cNvSpPr/>
            <p:nvPr/>
          </p:nvSpPr>
          <p:spPr>
            <a:xfrm>
              <a:off x="291228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70"/>
            <p:cNvSpPr/>
            <p:nvPr/>
          </p:nvSpPr>
          <p:spPr>
            <a:xfrm>
              <a:off x="4745045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1"/>
            <p:cNvSpPr/>
            <p:nvPr/>
          </p:nvSpPr>
          <p:spPr>
            <a:xfrm>
              <a:off x="657780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tx1272"/>
            <p:cNvSpPr/>
            <p:nvPr/>
          </p:nvSpPr>
          <p:spPr>
            <a:xfrm>
              <a:off x="104845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3" name="tx1273"/>
            <p:cNvSpPr/>
            <p:nvPr/>
          </p:nvSpPr>
          <p:spPr>
            <a:xfrm>
              <a:off x="2850131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74" name="tx1274"/>
            <p:cNvSpPr/>
            <p:nvPr/>
          </p:nvSpPr>
          <p:spPr>
            <a:xfrm>
              <a:off x="468289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275" name="tx1275"/>
            <p:cNvSpPr/>
            <p:nvPr/>
          </p:nvSpPr>
          <p:spPr>
            <a:xfrm>
              <a:off x="651564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76" name="tx1276"/>
            <p:cNvSpPr/>
            <p:nvPr/>
          </p:nvSpPr>
          <p:spPr>
            <a:xfrm>
              <a:off x="3315584" y="5923831"/>
              <a:ext cx="1575990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number.of.EXPERIMENT</a:t>
              </a:r>
            </a:p>
          </p:txBody>
        </p:sp>
        <p:sp>
          <p:nvSpPr>
            <p:cNvPr id="1277" name="tx1277"/>
            <p:cNvSpPr/>
            <p:nvPr/>
          </p:nvSpPr>
          <p:spPr>
            <a:xfrm rot="-5400000">
              <a:off x="8302" y="3646303"/>
              <a:ext cx="113356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Final.GESP.Score</a:t>
              </a:r>
            </a:p>
          </p:txBody>
        </p:sp>
        <p:sp>
          <p:nvSpPr>
            <p:cNvPr id="1278" name="rc1278"/>
            <p:cNvSpPr/>
            <p:nvPr/>
          </p:nvSpPr>
          <p:spPr>
            <a:xfrm>
              <a:off x="7468413" y="3090013"/>
              <a:ext cx="1148797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tx1279"/>
            <p:cNvSpPr/>
            <p:nvPr/>
          </p:nvSpPr>
          <p:spPr>
            <a:xfrm>
              <a:off x="7538002" y="3143197"/>
              <a:ext cx="100961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grade.of.Median</a:t>
              </a:r>
            </a:p>
          </p:txBody>
        </p:sp>
        <p:sp>
          <p:nvSpPr>
            <p:cNvPr id="1280" name="rc1280"/>
            <p:cNvSpPr/>
            <p:nvPr/>
          </p:nvSpPr>
          <p:spPr>
            <a:xfrm>
              <a:off x="7538002" y="335859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7616129" y="3436718"/>
              <a:ext cx="63202" cy="63202"/>
            </a:xfrm>
            <a:prstGeom prst="ellipse">
              <a:avLst/>
            </a:prstGeom>
            <a:solidFill>
              <a:srgbClr val="F4EDCA">
                <a:alpha val="100000"/>
              </a:srgbClr>
            </a:solidFill>
            <a:ln w="9000" cap="rnd">
              <a:solidFill>
                <a:srgbClr val="F4E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rc1282"/>
            <p:cNvSpPr/>
            <p:nvPr/>
          </p:nvSpPr>
          <p:spPr>
            <a:xfrm>
              <a:off x="7538002" y="35780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7591335" y="3631380"/>
              <a:ext cx="112789" cy="112789"/>
            </a:xfrm>
            <a:prstGeom prst="ellipse">
              <a:avLst/>
            </a:prstGeom>
            <a:solidFill>
              <a:srgbClr val="00AFBB">
                <a:alpha val="100000"/>
              </a:srgbClr>
            </a:solidFill>
            <a:ln w="9000" cap="rnd">
              <a:solidFill>
                <a:srgbClr val="00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rc1284"/>
            <p:cNvSpPr/>
            <p:nvPr/>
          </p:nvSpPr>
          <p:spPr>
            <a:xfrm>
              <a:off x="7538002" y="379750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7575027" y="3834528"/>
              <a:ext cx="145406" cy="145406"/>
            </a:xfrm>
            <a:prstGeom prst="ellipse">
              <a:avLst/>
            </a:prstGeom>
            <a:solidFill>
              <a:srgbClr val="E7B800">
                <a:alpha val="100000"/>
              </a:srgbClr>
            </a:solidFill>
            <a:ln w="9000" cap="rnd">
              <a:solidFill>
                <a:srgbClr val="E7B8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rc1286"/>
            <p:cNvSpPr/>
            <p:nvPr/>
          </p:nvSpPr>
          <p:spPr>
            <a:xfrm>
              <a:off x="7538002" y="401695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7561927" y="4040884"/>
              <a:ext cx="171607" cy="171607"/>
            </a:xfrm>
            <a:prstGeom prst="ellipse">
              <a:avLst/>
            </a:prstGeom>
            <a:solidFill>
              <a:srgbClr val="FC4E07">
                <a:alpha val="100000"/>
              </a:srgbClr>
            </a:solidFill>
            <a:ln w="9000" cap="rnd">
              <a:solidFill>
                <a:srgbClr val="FC4E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7827047" y="34266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89" name="tx1289"/>
            <p:cNvSpPr/>
            <p:nvPr/>
          </p:nvSpPr>
          <p:spPr>
            <a:xfrm>
              <a:off x="7827047" y="364608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0-7</a:t>
              </a:r>
            </a:p>
          </p:txBody>
        </p:sp>
        <p:sp>
          <p:nvSpPr>
            <p:cNvPr id="1290" name="tx1290"/>
            <p:cNvSpPr/>
            <p:nvPr/>
          </p:nvSpPr>
          <p:spPr>
            <a:xfrm>
              <a:off x="7827047" y="3865540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7-8</a:t>
              </a:r>
            </a:p>
          </p:txBody>
        </p:sp>
        <p:sp>
          <p:nvSpPr>
            <p:cNvPr id="1291" name="tx1291"/>
            <p:cNvSpPr/>
            <p:nvPr/>
          </p:nvSpPr>
          <p:spPr>
            <a:xfrm>
              <a:off x="7827047" y="4084996"/>
              <a:ext cx="993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8-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2023-04-25T23:30:11Z</dcterms:modified>
  <cp:category/>
</cp:coreProperties>
</file>