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2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2"/>
          <p:cNvGrpSpPr/>
          <p:nvPr/>
        </p:nvGrpSpPr>
        <p:grpSpPr>
          <a:xfrm>
            <a:off x="395538" y="1600200"/>
            <a:ext cx="8291262" cy="4525962"/>
            <a:chOff x="395538" y="1600200"/>
            <a:chExt cx="8291262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26789" y="1669789"/>
              <a:ext cx="4045210" cy="43867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947513" y="1739378"/>
              <a:ext cx="3554897" cy="39172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47513" y="4780318"/>
              <a:ext cx="3554897" cy="0"/>
            </a:xfrm>
            <a:custGeom>
              <a:avLst/>
              <a:gdLst/>
              <a:ahLst/>
              <a:cxnLst/>
              <a:rect l="0" t="0" r="0" b="0"/>
              <a:pathLst>
                <a:path w="3554897">
                  <a:moveTo>
                    <a:pt x="0" y="0"/>
                  </a:moveTo>
                  <a:lnTo>
                    <a:pt x="3554897" y="0"/>
                  </a:lnTo>
                  <a:lnTo>
                    <a:pt x="35548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47513" y="3383790"/>
              <a:ext cx="3554897" cy="0"/>
            </a:xfrm>
            <a:custGeom>
              <a:avLst/>
              <a:gdLst/>
              <a:ahLst/>
              <a:cxnLst/>
              <a:rect l="0" t="0" r="0" b="0"/>
              <a:pathLst>
                <a:path w="3554897">
                  <a:moveTo>
                    <a:pt x="0" y="0"/>
                  </a:moveTo>
                  <a:lnTo>
                    <a:pt x="3554897" y="0"/>
                  </a:lnTo>
                  <a:lnTo>
                    <a:pt x="35548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947513" y="1987261"/>
              <a:ext cx="3554897" cy="0"/>
            </a:xfrm>
            <a:custGeom>
              <a:avLst/>
              <a:gdLst/>
              <a:ahLst/>
              <a:cxnLst/>
              <a:rect l="0" t="0" r="0" b="0"/>
              <a:pathLst>
                <a:path w="3554897">
                  <a:moveTo>
                    <a:pt x="0" y="0"/>
                  </a:moveTo>
                  <a:lnTo>
                    <a:pt x="3554897" y="0"/>
                  </a:lnTo>
                  <a:lnTo>
                    <a:pt x="35548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994185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814972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2635759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456546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4277333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947513" y="5478583"/>
              <a:ext cx="3554897" cy="0"/>
            </a:xfrm>
            <a:custGeom>
              <a:avLst/>
              <a:gdLst/>
              <a:ahLst/>
              <a:cxnLst/>
              <a:rect l="0" t="0" r="0" b="0"/>
              <a:pathLst>
                <a:path w="3554897">
                  <a:moveTo>
                    <a:pt x="0" y="0"/>
                  </a:moveTo>
                  <a:lnTo>
                    <a:pt x="3554897" y="0"/>
                  </a:lnTo>
                  <a:lnTo>
                    <a:pt x="35548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947513" y="4082054"/>
              <a:ext cx="3554897" cy="0"/>
            </a:xfrm>
            <a:custGeom>
              <a:avLst/>
              <a:gdLst/>
              <a:ahLst/>
              <a:cxnLst/>
              <a:rect l="0" t="0" r="0" b="0"/>
              <a:pathLst>
                <a:path w="3554897">
                  <a:moveTo>
                    <a:pt x="0" y="0"/>
                  </a:moveTo>
                  <a:lnTo>
                    <a:pt x="3554897" y="0"/>
                  </a:lnTo>
                  <a:lnTo>
                    <a:pt x="35548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947513" y="2685526"/>
              <a:ext cx="3554897" cy="0"/>
            </a:xfrm>
            <a:custGeom>
              <a:avLst/>
              <a:gdLst/>
              <a:ahLst/>
              <a:cxnLst/>
              <a:rect l="0" t="0" r="0" b="0"/>
              <a:pathLst>
                <a:path w="3554897">
                  <a:moveTo>
                    <a:pt x="0" y="0"/>
                  </a:moveTo>
                  <a:lnTo>
                    <a:pt x="3554897" y="0"/>
                  </a:lnTo>
                  <a:lnTo>
                    <a:pt x="35548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404579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225366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046153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3866940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2699221" y="18993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3178674" y="20390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3188016" y="21088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3500950" y="21786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3041879" y="21786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2932252" y="21786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2819030" y="2318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2921496" y="2318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2689207" y="2318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2463214" y="2318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2949557" y="2318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2846251" y="2318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2676648" y="2318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2314196" y="2318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2599868" y="2388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2754590" y="2457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3018989" y="2457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3050613" y="2457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3098317" y="2457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3167631" y="2457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2567744" y="2457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3706225" y="2457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2384051" y="2457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2820997" y="2457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2567739" y="25278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2724353" y="25278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2405096" y="25278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2860009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2592776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3146449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2360326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3173905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2682763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2935893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2541996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2672997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2621443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3298023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2936541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2494548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2403065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2631465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2879589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2662511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3087899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2810311" y="26674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2446749" y="26674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2631076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3154079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2980705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3182483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2778079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2667671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3279890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2585441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2898733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3042298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2623082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2582285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2519444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2708230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2524803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2279704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2189211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2479816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2399750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2632856" y="2807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2845607" y="2807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2236816" y="2807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2526636" y="2807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2541340" y="2807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2769305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2728567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2753315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2967054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3243834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3585882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2662958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3178724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3225576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3017852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2459037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2670740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3086023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2702973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2953741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2714451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2594944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2901568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2353661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2780565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2557650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3107336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2669325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2889632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2548367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2251322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2523846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2659733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2777374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2690898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2720753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2547068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2116446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3037839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2434289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3007099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2485256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2758143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1889546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2175803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2210028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2648447" y="2946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2579563" y="2946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3306811" y="2946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2952554" y="2946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2686834" y="2946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3017768" y="2946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3070171" y="2946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2814149" y="2946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2220078" y="2946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2980592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2084368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2861025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2840879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2839128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2673642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3323729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2762528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3536224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2771855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2649999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2646260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2703958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2616855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3112303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2667317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1889553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2849147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2619665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2434967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2423047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2636574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2890763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2625285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2689410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2840838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2268615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2320492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2757136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2122087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2794036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2722096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2831709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3023630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2392127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2749718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2397157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2588531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2960562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1920883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2119994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3232300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2225290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2565610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2424417" y="3086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2857019" y="3086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2545344" y="3086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2247520" y="3086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2808810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3489508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2924697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2504670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2246508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2296973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1918613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2316809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2994265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2849189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2907858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3293794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2376609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2842934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3597065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2331040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2991426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2772949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2772700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2849607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2496848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2316080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2437783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2681234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2658036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3032973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2534826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2709812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2528853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2816053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1669953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2440107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2489181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2986066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1731237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2538767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3199008" y="3226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2798835" y="3226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3538113" y="3226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2565420" y="3226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2715116" y="3226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2858209" y="3226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2863518" y="3226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2216421" y="3226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2545570" y="3226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2449784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2392021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2830049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3135889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2978407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2748154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3479534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3072299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2558804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2714835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2486298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2587855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2779605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2955991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2876926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2863754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2400077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2296114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2807649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2423639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1801270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2394943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2373381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2663479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2651391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2747188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2853073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2671798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2409813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2675514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2379381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2240788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2405849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2643348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3612736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3510288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2702516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3592131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2550085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2963447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2878601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3242256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2235720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2728187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2803028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2617559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2684745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3144155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2620934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2702449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2538375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3143342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2725904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3128448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3085481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2981497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2610990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1382456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2407056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2435272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3530767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2683656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2253733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2578611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3196426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2610867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2604096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2628642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3281281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2779499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2549499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3036178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2157869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2247593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2318426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2232328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2766370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2764814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2703753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2729766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4066599" y="3505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2566186" y="3505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4040992" y="3505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3524918" y="3505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2035038" y="3505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2781894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2784633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2995980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2544508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2946495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2426127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2039780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2247506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2784274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2870769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3209725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2428830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2854788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2879168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2640145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2595520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2876746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2454478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2955365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2939273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2667556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2934337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2496911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2654439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3141012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1900146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2674246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2969953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2517610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2473559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2453902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2567030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3137009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2766241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2128954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2546856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2755011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3062464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2947899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2794893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2270307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2795107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2573629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2697196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3547280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2849864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4031705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4010041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2791588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2828221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2618736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2396297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3034216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3199018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2553290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2533906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1462786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3051859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2825220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2805964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2606694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2679385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2568562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2089294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2662736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2199509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2553113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2589513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2174920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2548980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2536345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2536750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2728798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3271400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3179068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2410055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2800898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3378420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2731314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2406979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2060632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2725251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2635778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2817939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2676846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2825954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2311305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3146925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1674399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2174531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1991406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2621614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2859194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2607084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2660325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2784690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2008039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3137176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2692025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1997125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2395816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2468368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2604642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3059363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2858377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2504276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2851584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2935387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3291421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2714183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3016616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2936091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2587014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2899758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3270538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2663526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3754271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4322774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3329871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2028412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2776770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2363400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2953359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2755810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2532105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2660276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3075241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3116777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2889801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2037566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2473683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2725182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2181350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2387245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2678060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3114436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2921492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2965579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2890490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2807329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3670165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2777322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3119823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2367972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2294000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2267613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2979710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3004325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3035793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1866844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2864942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2647337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2807528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2641244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2538732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2837205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2482458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2727519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2441377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2621757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2562229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2805597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2432955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2813501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2260724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3128282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2713645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2894485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2598963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2413026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2553835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2810840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2707562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2949584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2094245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3581691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3178145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2713252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3621481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3104228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2791051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2632264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3436634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3569524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3858843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2610069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2989782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508"/>
            <p:cNvSpPr/>
            <p:nvPr/>
          </p:nvSpPr>
          <p:spPr>
            <a:xfrm>
              <a:off x="2835853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2519391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2862871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3249373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2526391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2695785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2203017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3452535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2867047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2397367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2712914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2777950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3376117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2970754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3125153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2953129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2316408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2296547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2590043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2668093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2899400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2188677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2522023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2607049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2652569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2705246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2107316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2457783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2518947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3509425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1875927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3525458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3306247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2779128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2658973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2403711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2291236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2967634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3162620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2491648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2796319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2919260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2538957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2304979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3282499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2114674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1911774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2892769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1753234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2964849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2651389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2589765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2892400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2452381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2963954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3025360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3074016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2547829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4206857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3269093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3448652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3791034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3130731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3011721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3088620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2455782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2619821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2987045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3738483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3633657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3565793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3153983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2831963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3264457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2822342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2739191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2209184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2876933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1933728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2244994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2637325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2359631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3092537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2643348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2639454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2898129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3218718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2639695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2586852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2166527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2816230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t599"/>
            <p:cNvSpPr/>
            <p:nvPr/>
          </p:nvSpPr>
          <p:spPr>
            <a:xfrm>
              <a:off x="2401002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t600"/>
            <p:cNvSpPr/>
            <p:nvPr/>
          </p:nvSpPr>
          <p:spPr>
            <a:xfrm>
              <a:off x="2414551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3172989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3153457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t603"/>
            <p:cNvSpPr/>
            <p:nvPr/>
          </p:nvSpPr>
          <p:spPr>
            <a:xfrm>
              <a:off x="2423741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t604"/>
            <p:cNvSpPr/>
            <p:nvPr/>
          </p:nvSpPr>
          <p:spPr>
            <a:xfrm>
              <a:off x="2117008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t605"/>
            <p:cNvSpPr/>
            <p:nvPr/>
          </p:nvSpPr>
          <p:spPr>
            <a:xfrm>
              <a:off x="2854603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t606"/>
            <p:cNvSpPr/>
            <p:nvPr/>
          </p:nvSpPr>
          <p:spPr>
            <a:xfrm>
              <a:off x="2573296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t607"/>
            <p:cNvSpPr/>
            <p:nvPr/>
          </p:nvSpPr>
          <p:spPr>
            <a:xfrm>
              <a:off x="2148840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t608"/>
            <p:cNvSpPr/>
            <p:nvPr/>
          </p:nvSpPr>
          <p:spPr>
            <a:xfrm>
              <a:off x="2854806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2955104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2582272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2330943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t612"/>
            <p:cNvSpPr/>
            <p:nvPr/>
          </p:nvSpPr>
          <p:spPr>
            <a:xfrm>
              <a:off x="2992981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t613"/>
            <p:cNvSpPr/>
            <p:nvPr/>
          </p:nvSpPr>
          <p:spPr>
            <a:xfrm>
              <a:off x="2637749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t614"/>
            <p:cNvSpPr/>
            <p:nvPr/>
          </p:nvSpPr>
          <p:spPr>
            <a:xfrm>
              <a:off x="3501341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t615"/>
            <p:cNvSpPr/>
            <p:nvPr/>
          </p:nvSpPr>
          <p:spPr>
            <a:xfrm>
              <a:off x="2223281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t616"/>
            <p:cNvSpPr/>
            <p:nvPr/>
          </p:nvSpPr>
          <p:spPr>
            <a:xfrm>
              <a:off x="2542985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t617"/>
            <p:cNvSpPr/>
            <p:nvPr/>
          </p:nvSpPr>
          <p:spPr>
            <a:xfrm>
              <a:off x="2709010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2283916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2709324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2777989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t621"/>
            <p:cNvSpPr/>
            <p:nvPr/>
          </p:nvSpPr>
          <p:spPr>
            <a:xfrm>
              <a:off x="2134501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t622"/>
            <p:cNvSpPr/>
            <p:nvPr/>
          </p:nvSpPr>
          <p:spPr>
            <a:xfrm>
              <a:off x="2680297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t623"/>
            <p:cNvSpPr/>
            <p:nvPr/>
          </p:nvSpPr>
          <p:spPr>
            <a:xfrm>
              <a:off x="2461413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2682845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t625"/>
            <p:cNvSpPr/>
            <p:nvPr/>
          </p:nvSpPr>
          <p:spPr>
            <a:xfrm>
              <a:off x="2979915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3017966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2970904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2827977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2908420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3546404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3666338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2419019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2679693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t634"/>
            <p:cNvSpPr/>
            <p:nvPr/>
          </p:nvSpPr>
          <p:spPr>
            <a:xfrm>
              <a:off x="2293187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t635"/>
            <p:cNvSpPr/>
            <p:nvPr/>
          </p:nvSpPr>
          <p:spPr>
            <a:xfrm>
              <a:off x="3762140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2920638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3575761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2529306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3748104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2726094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2377672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3244706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3025751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2226912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2476615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2451329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2708674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2320005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3128174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3047856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3175433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1665524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3415889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3228003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2285233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3134833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2655619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2946524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2935871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2426127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2734820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2091012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2261390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1937180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3122128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3134542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2255197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2176923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2284908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2644366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2783184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1808821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2722356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2966484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2426883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1091049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2218059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1806716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t679"/>
            <p:cNvSpPr/>
            <p:nvPr/>
          </p:nvSpPr>
          <p:spPr>
            <a:xfrm>
              <a:off x="2434814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2032769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3608912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2666044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3074176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2579376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t685"/>
            <p:cNvSpPr/>
            <p:nvPr/>
          </p:nvSpPr>
          <p:spPr>
            <a:xfrm>
              <a:off x="2447874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2792674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2030883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2509386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3109348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3244942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2663224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2612161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2768962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t694"/>
            <p:cNvSpPr/>
            <p:nvPr/>
          </p:nvSpPr>
          <p:spPr>
            <a:xfrm>
              <a:off x="2541966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t695"/>
            <p:cNvSpPr/>
            <p:nvPr/>
          </p:nvSpPr>
          <p:spPr>
            <a:xfrm>
              <a:off x="2998190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t696"/>
            <p:cNvSpPr/>
            <p:nvPr/>
          </p:nvSpPr>
          <p:spPr>
            <a:xfrm>
              <a:off x="2352210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t697"/>
            <p:cNvSpPr/>
            <p:nvPr/>
          </p:nvSpPr>
          <p:spPr>
            <a:xfrm>
              <a:off x="2594984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t698"/>
            <p:cNvSpPr/>
            <p:nvPr/>
          </p:nvSpPr>
          <p:spPr>
            <a:xfrm>
              <a:off x="2136146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t699"/>
            <p:cNvSpPr/>
            <p:nvPr/>
          </p:nvSpPr>
          <p:spPr>
            <a:xfrm>
              <a:off x="3361594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t700"/>
            <p:cNvSpPr/>
            <p:nvPr/>
          </p:nvSpPr>
          <p:spPr>
            <a:xfrm>
              <a:off x="2725343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2603913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3348187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t703"/>
            <p:cNvSpPr/>
            <p:nvPr/>
          </p:nvSpPr>
          <p:spPr>
            <a:xfrm>
              <a:off x="2701612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t704"/>
            <p:cNvSpPr/>
            <p:nvPr/>
          </p:nvSpPr>
          <p:spPr>
            <a:xfrm>
              <a:off x="3111542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t705"/>
            <p:cNvSpPr/>
            <p:nvPr/>
          </p:nvSpPr>
          <p:spPr>
            <a:xfrm>
              <a:off x="2923393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t706"/>
            <p:cNvSpPr/>
            <p:nvPr/>
          </p:nvSpPr>
          <p:spPr>
            <a:xfrm>
              <a:off x="2682300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t707"/>
            <p:cNvSpPr/>
            <p:nvPr/>
          </p:nvSpPr>
          <p:spPr>
            <a:xfrm>
              <a:off x="3195217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t708"/>
            <p:cNvSpPr/>
            <p:nvPr/>
          </p:nvSpPr>
          <p:spPr>
            <a:xfrm>
              <a:off x="2361553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t709"/>
            <p:cNvSpPr/>
            <p:nvPr/>
          </p:nvSpPr>
          <p:spPr>
            <a:xfrm>
              <a:off x="3052102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t710"/>
            <p:cNvSpPr/>
            <p:nvPr/>
          </p:nvSpPr>
          <p:spPr>
            <a:xfrm>
              <a:off x="3169959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t711"/>
            <p:cNvSpPr/>
            <p:nvPr/>
          </p:nvSpPr>
          <p:spPr>
            <a:xfrm>
              <a:off x="3510372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t712"/>
            <p:cNvSpPr/>
            <p:nvPr/>
          </p:nvSpPr>
          <p:spPr>
            <a:xfrm>
              <a:off x="3570886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t713"/>
            <p:cNvSpPr/>
            <p:nvPr/>
          </p:nvSpPr>
          <p:spPr>
            <a:xfrm>
              <a:off x="3609605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t714"/>
            <p:cNvSpPr/>
            <p:nvPr/>
          </p:nvSpPr>
          <p:spPr>
            <a:xfrm>
              <a:off x="2508213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t715"/>
            <p:cNvSpPr/>
            <p:nvPr/>
          </p:nvSpPr>
          <p:spPr>
            <a:xfrm>
              <a:off x="2677604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t716"/>
            <p:cNvSpPr/>
            <p:nvPr/>
          </p:nvSpPr>
          <p:spPr>
            <a:xfrm>
              <a:off x="2793399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t717"/>
            <p:cNvSpPr/>
            <p:nvPr/>
          </p:nvSpPr>
          <p:spPr>
            <a:xfrm>
              <a:off x="2582367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t718"/>
            <p:cNvSpPr/>
            <p:nvPr/>
          </p:nvSpPr>
          <p:spPr>
            <a:xfrm>
              <a:off x="2566816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t719"/>
            <p:cNvSpPr/>
            <p:nvPr/>
          </p:nvSpPr>
          <p:spPr>
            <a:xfrm>
              <a:off x="2045139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t720"/>
            <p:cNvSpPr/>
            <p:nvPr/>
          </p:nvSpPr>
          <p:spPr>
            <a:xfrm>
              <a:off x="2626835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t721"/>
            <p:cNvSpPr/>
            <p:nvPr/>
          </p:nvSpPr>
          <p:spPr>
            <a:xfrm>
              <a:off x="2379749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t722"/>
            <p:cNvSpPr/>
            <p:nvPr/>
          </p:nvSpPr>
          <p:spPr>
            <a:xfrm>
              <a:off x="3531047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t723"/>
            <p:cNvSpPr/>
            <p:nvPr/>
          </p:nvSpPr>
          <p:spPr>
            <a:xfrm>
              <a:off x="2416640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2410821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2989086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2062923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3919945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2730092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3904266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2869360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2390763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1934029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2422956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2734070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1707705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t736"/>
            <p:cNvSpPr/>
            <p:nvPr/>
          </p:nvSpPr>
          <p:spPr>
            <a:xfrm>
              <a:off x="2416534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t737"/>
            <p:cNvSpPr/>
            <p:nvPr/>
          </p:nvSpPr>
          <p:spPr>
            <a:xfrm>
              <a:off x="3360033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1591016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2566307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2425975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1521074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1946933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3154487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2761587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2722623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2481913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1669538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3052319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2443785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2331663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t751"/>
            <p:cNvSpPr/>
            <p:nvPr/>
          </p:nvSpPr>
          <p:spPr>
            <a:xfrm>
              <a:off x="2602438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t752"/>
            <p:cNvSpPr/>
            <p:nvPr/>
          </p:nvSpPr>
          <p:spPr>
            <a:xfrm>
              <a:off x="2809956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t753"/>
            <p:cNvSpPr/>
            <p:nvPr/>
          </p:nvSpPr>
          <p:spPr>
            <a:xfrm>
              <a:off x="2413081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t754"/>
            <p:cNvSpPr/>
            <p:nvPr/>
          </p:nvSpPr>
          <p:spPr>
            <a:xfrm>
              <a:off x="2642138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t755"/>
            <p:cNvSpPr/>
            <p:nvPr/>
          </p:nvSpPr>
          <p:spPr>
            <a:xfrm>
              <a:off x="2783428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t756"/>
            <p:cNvSpPr/>
            <p:nvPr/>
          </p:nvSpPr>
          <p:spPr>
            <a:xfrm>
              <a:off x="3839405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3097869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2983307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2750921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2424217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2340303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2997496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2576188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3211626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t765"/>
            <p:cNvSpPr/>
            <p:nvPr/>
          </p:nvSpPr>
          <p:spPr>
            <a:xfrm>
              <a:off x="2274381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t766"/>
            <p:cNvSpPr/>
            <p:nvPr/>
          </p:nvSpPr>
          <p:spPr>
            <a:xfrm>
              <a:off x="3477735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t767"/>
            <p:cNvSpPr/>
            <p:nvPr/>
          </p:nvSpPr>
          <p:spPr>
            <a:xfrm>
              <a:off x="2459210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t768"/>
            <p:cNvSpPr/>
            <p:nvPr/>
          </p:nvSpPr>
          <p:spPr>
            <a:xfrm>
              <a:off x="2551167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t769"/>
            <p:cNvSpPr/>
            <p:nvPr/>
          </p:nvSpPr>
          <p:spPr>
            <a:xfrm>
              <a:off x="2499298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t770"/>
            <p:cNvSpPr/>
            <p:nvPr/>
          </p:nvSpPr>
          <p:spPr>
            <a:xfrm>
              <a:off x="2934664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t771"/>
            <p:cNvSpPr/>
            <p:nvPr/>
          </p:nvSpPr>
          <p:spPr>
            <a:xfrm>
              <a:off x="1643760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t772"/>
            <p:cNvSpPr/>
            <p:nvPr/>
          </p:nvSpPr>
          <p:spPr>
            <a:xfrm>
              <a:off x="2717116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t773"/>
            <p:cNvSpPr/>
            <p:nvPr/>
          </p:nvSpPr>
          <p:spPr>
            <a:xfrm>
              <a:off x="2397178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t774"/>
            <p:cNvSpPr/>
            <p:nvPr/>
          </p:nvSpPr>
          <p:spPr>
            <a:xfrm>
              <a:off x="2634215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t775"/>
            <p:cNvSpPr/>
            <p:nvPr/>
          </p:nvSpPr>
          <p:spPr>
            <a:xfrm>
              <a:off x="2570444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t776"/>
            <p:cNvSpPr/>
            <p:nvPr/>
          </p:nvSpPr>
          <p:spPr>
            <a:xfrm>
              <a:off x="3654655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t777"/>
            <p:cNvSpPr/>
            <p:nvPr/>
          </p:nvSpPr>
          <p:spPr>
            <a:xfrm>
              <a:off x="2698299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t778"/>
            <p:cNvSpPr/>
            <p:nvPr/>
          </p:nvSpPr>
          <p:spPr>
            <a:xfrm>
              <a:off x="2236149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t779"/>
            <p:cNvSpPr/>
            <p:nvPr/>
          </p:nvSpPr>
          <p:spPr>
            <a:xfrm>
              <a:off x="2049610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t780"/>
            <p:cNvSpPr/>
            <p:nvPr/>
          </p:nvSpPr>
          <p:spPr>
            <a:xfrm>
              <a:off x="2357263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2568491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t782"/>
            <p:cNvSpPr/>
            <p:nvPr/>
          </p:nvSpPr>
          <p:spPr>
            <a:xfrm>
              <a:off x="2179289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t783"/>
            <p:cNvSpPr/>
            <p:nvPr/>
          </p:nvSpPr>
          <p:spPr>
            <a:xfrm>
              <a:off x="2600001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t784"/>
            <p:cNvSpPr/>
            <p:nvPr/>
          </p:nvSpPr>
          <p:spPr>
            <a:xfrm>
              <a:off x="2495019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t785"/>
            <p:cNvSpPr/>
            <p:nvPr/>
          </p:nvSpPr>
          <p:spPr>
            <a:xfrm>
              <a:off x="2587515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786"/>
            <p:cNvSpPr/>
            <p:nvPr/>
          </p:nvSpPr>
          <p:spPr>
            <a:xfrm>
              <a:off x="2769095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787"/>
            <p:cNvSpPr/>
            <p:nvPr/>
          </p:nvSpPr>
          <p:spPr>
            <a:xfrm>
              <a:off x="2636818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788"/>
            <p:cNvSpPr/>
            <p:nvPr/>
          </p:nvSpPr>
          <p:spPr>
            <a:xfrm>
              <a:off x="2855189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789"/>
            <p:cNvSpPr/>
            <p:nvPr/>
          </p:nvSpPr>
          <p:spPr>
            <a:xfrm>
              <a:off x="1805247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790"/>
            <p:cNvSpPr/>
            <p:nvPr/>
          </p:nvSpPr>
          <p:spPr>
            <a:xfrm>
              <a:off x="2905233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791"/>
            <p:cNvSpPr/>
            <p:nvPr/>
          </p:nvSpPr>
          <p:spPr>
            <a:xfrm>
              <a:off x="2638325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792"/>
            <p:cNvSpPr/>
            <p:nvPr/>
          </p:nvSpPr>
          <p:spPr>
            <a:xfrm>
              <a:off x="2382747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793"/>
            <p:cNvSpPr/>
            <p:nvPr/>
          </p:nvSpPr>
          <p:spPr>
            <a:xfrm>
              <a:off x="2891414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t794"/>
            <p:cNvSpPr/>
            <p:nvPr/>
          </p:nvSpPr>
          <p:spPr>
            <a:xfrm>
              <a:off x="3121027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t795"/>
            <p:cNvSpPr/>
            <p:nvPr/>
          </p:nvSpPr>
          <p:spPr>
            <a:xfrm>
              <a:off x="2514590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t796"/>
            <p:cNvSpPr/>
            <p:nvPr/>
          </p:nvSpPr>
          <p:spPr>
            <a:xfrm>
              <a:off x="2816825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t797"/>
            <p:cNvSpPr/>
            <p:nvPr/>
          </p:nvSpPr>
          <p:spPr>
            <a:xfrm>
              <a:off x="3068408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t798"/>
            <p:cNvSpPr/>
            <p:nvPr/>
          </p:nvSpPr>
          <p:spPr>
            <a:xfrm>
              <a:off x="2775223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t799"/>
            <p:cNvSpPr/>
            <p:nvPr/>
          </p:nvSpPr>
          <p:spPr>
            <a:xfrm>
              <a:off x="3210422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t800"/>
            <p:cNvSpPr/>
            <p:nvPr/>
          </p:nvSpPr>
          <p:spPr>
            <a:xfrm>
              <a:off x="2572568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t801"/>
            <p:cNvSpPr/>
            <p:nvPr/>
          </p:nvSpPr>
          <p:spPr>
            <a:xfrm>
              <a:off x="2759624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t802"/>
            <p:cNvSpPr/>
            <p:nvPr/>
          </p:nvSpPr>
          <p:spPr>
            <a:xfrm>
              <a:off x="2459605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t803"/>
            <p:cNvSpPr/>
            <p:nvPr/>
          </p:nvSpPr>
          <p:spPr>
            <a:xfrm>
              <a:off x="2667214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t804"/>
            <p:cNvSpPr/>
            <p:nvPr/>
          </p:nvSpPr>
          <p:spPr>
            <a:xfrm>
              <a:off x="2997813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t805"/>
            <p:cNvSpPr/>
            <p:nvPr/>
          </p:nvSpPr>
          <p:spPr>
            <a:xfrm>
              <a:off x="2649768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t806"/>
            <p:cNvSpPr/>
            <p:nvPr/>
          </p:nvSpPr>
          <p:spPr>
            <a:xfrm>
              <a:off x="2127620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t807"/>
            <p:cNvSpPr/>
            <p:nvPr/>
          </p:nvSpPr>
          <p:spPr>
            <a:xfrm>
              <a:off x="2860964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t808"/>
            <p:cNvSpPr/>
            <p:nvPr/>
          </p:nvSpPr>
          <p:spPr>
            <a:xfrm>
              <a:off x="2299843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t809"/>
            <p:cNvSpPr/>
            <p:nvPr/>
          </p:nvSpPr>
          <p:spPr>
            <a:xfrm>
              <a:off x="2055705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t810"/>
            <p:cNvSpPr/>
            <p:nvPr/>
          </p:nvSpPr>
          <p:spPr>
            <a:xfrm>
              <a:off x="2319901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t811"/>
            <p:cNvSpPr/>
            <p:nvPr/>
          </p:nvSpPr>
          <p:spPr>
            <a:xfrm>
              <a:off x="2495631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t812"/>
            <p:cNvSpPr/>
            <p:nvPr/>
          </p:nvSpPr>
          <p:spPr>
            <a:xfrm>
              <a:off x="2542480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t813"/>
            <p:cNvSpPr/>
            <p:nvPr/>
          </p:nvSpPr>
          <p:spPr>
            <a:xfrm>
              <a:off x="2919163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t814"/>
            <p:cNvSpPr/>
            <p:nvPr/>
          </p:nvSpPr>
          <p:spPr>
            <a:xfrm>
              <a:off x="2164084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t815"/>
            <p:cNvSpPr/>
            <p:nvPr/>
          </p:nvSpPr>
          <p:spPr>
            <a:xfrm>
              <a:off x="2593475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t816"/>
            <p:cNvSpPr/>
            <p:nvPr/>
          </p:nvSpPr>
          <p:spPr>
            <a:xfrm>
              <a:off x="3155087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t817"/>
            <p:cNvSpPr/>
            <p:nvPr/>
          </p:nvSpPr>
          <p:spPr>
            <a:xfrm>
              <a:off x="2460352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t818"/>
            <p:cNvSpPr/>
            <p:nvPr/>
          </p:nvSpPr>
          <p:spPr>
            <a:xfrm>
              <a:off x="2052763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t819"/>
            <p:cNvSpPr/>
            <p:nvPr/>
          </p:nvSpPr>
          <p:spPr>
            <a:xfrm>
              <a:off x="3086013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t820"/>
            <p:cNvSpPr/>
            <p:nvPr/>
          </p:nvSpPr>
          <p:spPr>
            <a:xfrm>
              <a:off x="2789028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t821"/>
            <p:cNvSpPr/>
            <p:nvPr/>
          </p:nvSpPr>
          <p:spPr>
            <a:xfrm>
              <a:off x="2579260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t822"/>
            <p:cNvSpPr/>
            <p:nvPr/>
          </p:nvSpPr>
          <p:spPr>
            <a:xfrm>
              <a:off x="2260939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t823"/>
            <p:cNvSpPr/>
            <p:nvPr/>
          </p:nvSpPr>
          <p:spPr>
            <a:xfrm>
              <a:off x="2871558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t824"/>
            <p:cNvSpPr/>
            <p:nvPr/>
          </p:nvSpPr>
          <p:spPr>
            <a:xfrm>
              <a:off x="3555197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t825"/>
            <p:cNvSpPr/>
            <p:nvPr/>
          </p:nvSpPr>
          <p:spPr>
            <a:xfrm>
              <a:off x="2950182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t826"/>
            <p:cNvSpPr/>
            <p:nvPr/>
          </p:nvSpPr>
          <p:spPr>
            <a:xfrm>
              <a:off x="2840068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t827"/>
            <p:cNvSpPr/>
            <p:nvPr/>
          </p:nvSpPr>
          <p:spPr>
            <a:xfrm>
              <a:off x="2752067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t828"/>
            <p:cNvSpPr/>
            <p:nvPr/>
          </p:nvSpPr>
          <p:spPr>
            <a:xfrm>
              <a:off x="3331395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t829"/>
            <p:cNvSpPr/>
            <p:nvPr/>
          </p:nvSpPr>
          <p:spPr>
            <a:xfrm>
              <a:off x="2429328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t830"/>
            <p:cNvSpPr/>
            <p:nvPr/>
          </p:nvSpPr>
          <p:spPr>
            <a:xfrm>
              <a:off x="2239132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t831"/>
            <p:cNvSpPr/>
            <p:nvPr/>
          </p:nvSpPr>
          <p:spPr>
            <a:xfrm>
              <a:off x="2853989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t832"/>
            <p:cNvSpPr/>
            <p:nvPr/>
          </p:nvSpPr>
          <p:spPr>
            <a:xfrm>
              <a:off x="2365893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t833"/>
            <p:cNvSpPr/>
            <p:nvPr/>
          </p:nvSpPr>
          <p:spPr>
            <a:xfrm>
              <a:off x="2848561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t834"/>
            <p:cNvSpPr/>
            <p:nvPr/>
          </p:nvSpPr>
          <p:spPr>
            <a:xfrm>
              <a:off x="2174533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t835"/>
            <p:cNvSpPr/>
            <p:nvPr/>
          </p:nvSpPr>
          <p:spPr>
            <a:xfrm>
              <a:off x="3145720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t836"/>
            <p:cNvSpPr/>
            <p:nvPr/>
          </p:nvSpPr>
          <p:spPr>
            <a:xfrm>
              <a:off x="3245925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t837"/>
            <p:cNvSpPr/>
            <p:nvPr/>
          </p:nvSpPr>
          <p:spPr>
            <a:xfrm>
              <a:off x="2319672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t838"/>
            <p:cNvSpPr/>
            <p:nvPr/>
          </p:nvSpPr>
          <p:spPr>
            <a:xfrm>
              <a:off x="2362402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t839"/>
            <p:cNvSpPr/>
            <p:nvPr/>
          </p:nvSpPr>
          <p:spPr>
            <a:xfrm>
              <a:off x="3003886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t840"/>
            <p:cNvSpPr/>
            <p:nvPr/>
          </p:nvSpPr>
          <p:spPr>
            <a:xfrm>
              <a:off x="2217530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t841"/>
            <p:cNvSpPr/>
            <p:nvPr/>
          </p:nvSpPr>
          <p:spPr>
            <a:xfrm>
              <a:off x="2880294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t842"/>
            <p:cNvSpPr/>
            <p:nvPr/>
          </p:nvSpPr>
          <p:spPr>
            <a:xfrm>
              <a:off x="2419661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t843"/>
            <p:cNvSpPr/>
            <p:nvPr/>
          </p:nvSpPr>
          <p:spPr>
            <a:xfrm>
              <a:off x="2513189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t844"/>
            <p:cNvSpPr/>
            <p:nvPr/>
          </p:nvSpPr>
          <p:spPr>
            <a:xfrm>
              <a:off x="2397212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t845"/>
            <p:cNvSpPr/>
            <p:nvPr/>
          </p:nvSpPr>
          <p:spPr>
            <a:xfrm>
              <a:off x="2698993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t846"/>
            <p:cNvSpPr/>
            <p:nvPr/>
          </p:nvSpPr>
          <p:spPr>
            <a:xfrm>
              <a:off x="2224677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pt847"/>
            <p:cNvSpPr/>
            <p:nvPr/>
          </p:nvSpPr>
          <p:spPr>
            <a:xfrm>
              <a:off x="2676051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pt848"/>
            <p:cNvSpPr/>
            <p:nvPr/>
          </p:nvSpPr>
          <p:spPr>
            <a:xfrm>
              <a:off x="2487133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pt849"/>
            <p:cNvSpPr/>
            <p:nvPr/>
          </p:nvSpPr>
          <p:spPr>
            <a:xfrm>
              <a:off x="2605445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t850"/>
            <p:cNvSpPr/>
            <p:nvPr/>
          </p:nvSpPr>
          <p:spPr>
            <a:xfrm>
              <a:off x="2949265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t851"/>
            <p:cNvSpPr/>
            <p:nvPr/>
          </p:nvSpPr>
          <p:spPr>
            <a:xfrm>
              <a:off x="2922997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t852"/>
            <p:cNvSpPr/>
            <p:nvPr/>
          </p:nvSpPr>
          <p:spPr>
            <a:xfrm>
              <a:off x="2687520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t853"/>
            <p:cNvSpPr/>
            <p:nvPr/>
          </p:nvSpPr>
          <p:spPr>
            <a:xfrm>
              <a:off x="2847079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t854"/>
            <p:cNvSpPr/>
            <p:nvPr/>
          </p:nvSpPr>
          <p:spPr>
            <a:xfrm>
              <a:off x="2794853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t855"/>
            <p:cNvSpPr/>
            <p:nvPr/>
          </p:nvSpPr>
          <p:spPr>
            <a:xfrm>
              <a:off x="3241357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t856"/>
            <p:cNvSpPr/>
            <p:nvPr/>
          </p:nvSpPr>
          <p:spPr>
            <a:xfrm>
              <a:off x="2592788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t857"/>
            <p:cNvSpPr/>
            <p:nvPr/>
          </p:nvSpPr>
          <p:spPr>
            <a:xfrm>
              <a:off x="2804133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t858"/>
            <p:cNvSpPr/>
            <p:nvPr/>
          </p:nvSpPr>
          <p:spPr>
            <a:xfrm>
              <a:off x="3313041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t859"/>
            <p:cNvSpPr/>
            <p:nvPr/>
          </p:nvSpPr>
          <p:spPr>
            <a:xfrm>
              <a:off x="2520257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t860"/>
            <p:cNvSpPr/>
            <p:nvPr/>
          </p:nvSpPr>
          <p:spPr>
            <a:xfrm>
              <a:off x="2773660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pt861"/>
            <p:cNvSpPr/>
            <p:nvPr/>
          </p:nvSpPr>
          <p:spPr>
            <a:xfrm>
              <a:off x="2324301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t862"/>
            <p:cNvSpPr/>
            <p:nvPr/>
          </p:nvSpPr>
          <p:spPr>
            <a:xfrm>
              <a:off x="2910090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t863"/>
            <p:cNvSpPr/>
            <p:nvPr/>
          </p:nvSpPr>
          <p:spPr>
            <a:xfrm>
              <a:off x="3144948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t864"/>
            <p:cNvSpPr/>
            <p:nvPr/>
          </p:nvSpPr>
          <p:spPr>
            <a:xfrm>
              <a:off x="2737355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t865"/>
            <p:cNvSpPr/>
            <p:nvPr/>
          </p:nvSpPr>
          <p:spPr>
            <a:xfrm>
              <a:off x="3169949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t866"/>
            <p:cNvSpPr/>
            <p:nvPr/>
          </p:nvSpPr>
          <p:spPr>
            <a:xfrm>
              <a:off x="2563191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t867"/>
            <p:cNvSpPr/>
            <p:nvPr/>
          </p:nvSpPr>
          <p:spPr>
            <a:xfrm>
              <a:off x="3662230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t868"/>
            <p:cNvSpPr/>
            <p:nvPr/>
          </p:nvSpPr>
          <p:spPr>
            <a:xfrm>
              <a:off x="3277419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t869"/>
            <p:cNvSpPr/>
            <p:nvPr/>
          </p:nvSpPr>
          <p:spPr>
            <a:xfrm>
              <a:off x="3312141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t870"/>
            <p:cNvSpPr/>
            <p:nvPr/>
          </p:nvSpPr>
          <p:spPr>
            <a:xfrm>
              <a:off x="2223819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t871"/>
            <p:cNvSpPr/>
            <p:nvPr/>
          </p:nvSpPr>
          <p:spPr>
            <a:xfrm>
              <a:off x="2683673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t872"/>
            <p:cNvSpPr/>
            <p:nvPr/>
          </p:nvSpPr>
          <p:spPr>
            <a:xfrm>
              <a:off x="3153697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t873"/>
            <p:cNvSpPr/>
            <p:nvPr/>
          </p:nvSpPr>
          <p:spPr>
            <a:xfrm>
              <a:off x="3559213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t874"/>
            <p:cNvSpPr/>
            <p:nvPr/>
          </p:nvSpPr>
          <p:spPr>
            <a:xfrm>
              <a:off x="3018086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t875"/>
            <p:cNvSpPr/>
            <p:nvPr/>
          </p:nvSpPr>
          <p:spPr>
            <a:xfrm>
              <a:off x="3198538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t876"/>
            <p:cNvSpPr/>
            <p:nvPr/>
          </p:nvSpPr>
          <p:spPr>
            <a:xfrm>
              <a:off x="3145215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pt877"/>
            <p:cNvSpPr/>
            <p:nvPr/>
          </p:nvSpPr>
          <p:spPr>
            <a:xfrm>
              <a:off x="2687897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t878"/>
            <p:cNvSpPr/>
            <p:nvPr/>
          </p:nvSpPr>
          <p:spPr>
            <a:xfrm>
              <a:off x="3033919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t879"/>
            <p:cNvSpPr/>
            <p:nvPr/>
          </p:nvSpPr>
          <p:spPr>
            <a:xfrm>
              <a:off x="2506381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t880"/>
            <p:cNvSpPr/>
            <p:nvPr/>
          </p:nvSpPr>
          <p:spPr>
            <a:xfrm>
              <a:off x="2505841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t881"/>
            <p:cNvSpPr/>
            <p:nvPr/>
          </p:nvSpPr>
          <p:spPr>
            <a:xfrm>
              <a:off x="2388889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t882"/>
            <p:cNvSpPr/>
            <p:nvPr/>
          </p:nvSpPr>
          <p:spPr>
            <a:xfrm>
              <a:off x="2595428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t883"/>
            <p:cNvSpPr/>
            <p:nvPr/>
          </p:nvSpPr>
          <p:spPr>
            <a:xfrm>
              <a:off x="3912131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t884"/>
            <p:cNvSpPr/>
            <p:nvPr/>
          </p:nvSpPr>
          <p:spPr>
            <a:xfrm>
              <a:off x="2621157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t885"/>
            <p:cNvSpPr/>
            <p:nvPr/>
          </p:nvSpPr>
          <p:spPr>
            <a:xfrm>
              <a:off x="1846832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t886"/>
            <p:cNvSpPr/>
            <p:nvPr/>
          </p:nvSpPr>
          <p:spPr>
            <a:xfrm>
              <a:off x="1604835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t887"/>
            <p:cNvSpPr/>
            <p:nvPr/>
          </p:nvSpPr>
          <p:spPr>
            <a:xfrm>
              <a:off x="2826481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t888"/>
            <p:cNvSpPr/>
            <p:nvPr/>
          </p:nvSpPr>
          <p:spPr>
            <a:xfrm>
              <a:off x="2041395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t889"/>
            <p:cNvSpPr/>
            <p:nvPr/>
          </p:nvSpPr>
          <p:spPr>
            <a:xfrm>
              <a:off x="2098861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t890"/>
            <p:cNvSpPr/>
            <p:nvPr/>
          </p:nvSpPr>
          <p:spPr>
            <a:xfrm>
              <a:off x="2716026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t891"/>
            <p:cNvSpPr/>
            <p:nvPr/>
          </p:nvSpPr>
          <p:spPr>
            <a:xfrm>
              <a:off x="2502381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t892"/>
            <p:cNvSpPr/>
            <p:nvPr/>
          </p:nvSpPr>
          <p:spPr>
            <a:xfrm>
              <a:off x="2782472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t893"/>
            <p:cNvSpPr/>
            <p:nvPr/>
          </p:nvSpPr>
          <p:spPr>
            <a:xfrm>
              <a:off x="3007821" y="4832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t894"/>
            <p:cNvSpPr/>
            <p:nvPr/>
          </p:nvSpPr>
          <p:spPr>
            <a:xfrm>
              <a:off x="2648554" y="4832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pt895"/>
            <p:cNvSpPr/>
            <p:nvPr/>
          </p:nvSpPr>
          <p:spPr>
            <a:xfrm>
              <a:off x="2104941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pt896"/>
            <p:cNvSpPr/>
            <p:nvPr/>
          </p:nvSpPr>
          <p:spPr>
            <a:xfrm>
              <a:off x="2191726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pt897"/>
            <p:cNvSpPr/>
            <p:nvPr/>
          </p:nvSpPr>
          <p:spPr>
            <a:xfrm>
              <a:off x="2444557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pt898"/>
            <p:cNvSpPr/>
            <p:nvPr/>
          </p:nvSpPr>
          <p:spPr>
            <a:xfrm>
              <a:off x="2639304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pt899"/>
            <p:cNvSpPr/>
            <p:nvPr/>
          </p:nvSpPr>
          <p:spPr>
            <a:xfrm>
              <a:off x="3976743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pt900"/>
            <p:cNvSpPr/>
            <p:nvPr/>
          </p:nvSpPr>
          <p:spPr>
            <a:xfrm>
              <a:off x="2447837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pt901"/>
            <p:cNvSpPr/>
            <p:nvPr/>
          </p:nvSpPr>
          <p:spPr>
            <a:xfrm>
              <a:off x="2788437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t902"/>
            <p:cNvSpPr/>
            <p:nvPr/>
          </p:nvSpPr>
          <p:spPr>
            <a:xfrm>
              <a:off x="2730740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pt903"/>
            <p:cNvSpPr/>
            <p:nvPr/>
          </p:nvSpPr>
          <p:spPr>
            <a:xfrm>
              <a:off x="3040794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pt904"/>
            <p:cNvSpPr/>
            <p:nvPr/>
          </p:nvSpPr>
          <p:spPr>
            <a:xfrm>
              <a:off x="2842754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pt905"/>
            <p:cNvSpPr/>
            <p:nvPr/>
          </p:nvSpPr>
          <p:spPr>
            <a:xfrm>
              <a:off x="2846341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6" name="pt906"/>
            <p:cNvSpPr/>
            <p:nvPr/>
          </p:nvSpPr>
          <p:spPr>
            <a:xfrm>
              <a:off x="2316455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7" name="pt907"/>
            <p:cNvSpPr/>
            <p:nvPr/>
          </p:nvSpPr>
          <p:spPr>
            <a:xfrm>
              <a:off x="3754325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8" name="pt908"/>
            <p:cNvSpPr/>
            <p:nvPr/>
          </p:nvSpPr>
          <p:spPr>
            <a:xfrm>
              <a:off x="2621761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9" name="pt909"/>
            <p:cNvSpPr/>
            <p:nvPr/>
          </p:nvSpPr>
          <p:spPr>
            <a:xfrm>
              <a:off x="3167323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pt910"/>
            <p:cNvSpPr/>
            <p:nvPr/>
          </p:nvSpPr>
          <p:spPr>
            <a:xfrm>
              <a:off x="2796174" y="4971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1" name="pt911"/>
            <p:cNvSpPr/>
            <p:nvPr/>
          </p:nvSpPr>
          <p:spPr>
            <a:xfrm>
              <a:off x="3636585" y="4971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pt912"/>
            <p:cNvSpPr/>
            <p:nvPr/>
          </p:nvSpPr>
          <p:spPr>
            <a:xfrm>
              <a:off x="2670067" y="4971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3" name="pt913"/>
            <p:cNvSpPr/>
            <p:nvPr/>
          </p:nvSpPr>
          <p:spPr>
            <a:xfrm>
              <a:off x="2661236" y="4971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4" name="pt914"/>
            <p:cNvSpPr/>
            <p:nvPr/>
          </p:nvSpPr>
          <p:spPr>
            <a:xfrm>
              <a:off x="2899857" y="51114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5" name="pt915"/>
            <p:cNvSpPr/>
            <p:nvPr/>
          </p:nvSpPr>
          <p:spPr>
            <a:xfrm>
              <a:off x="2733339" y="51114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6" name="pg916"/>
            <p:cNvSpPr/>
            <p:nvPr/>
          </p:nvSpPr>
          <p:spPr>
            <a:xfrm>
              <a:off x="1109100" y="3607624"/>
              <a:ext cx="3231724" cy="388176"/>
            </a:xfrm>
            <a:custGeom>
              <a:avLst/>
              <a:gdLst/>
              <a:ahLst/>
              <a:cxnLst/>
              <a:rect l="0" t="0" r="0" b="0"/>
              <a:pathLst>
                <a:path w="3231724" h="388176">
                  <a:moveTo>
                    <a:pt x="0" y="46524"/>
                  </a:moveTo>
                  <a:lnTo>
                    <a:pt x="40907" y="49900"/>
                  </a:lnTo>
                  <a:lnTo>
                    <a:pt x="81815" y="53268"/>
                  </a:lnTo>
                  <a:lnTo>
                    <a:pt x="122723" y="56630"/>
                  </a:lnTo>
                  <a:lnTo>
                    <a:pt x="163631" y="59983"/>
                  </a:lnTo>
                  <a:lnTo>
                    <a:pt x="204539" y="63329"/>
                  </a:lnTo>
                  <a:lnTo>
                    <a:pt x="245447" y="66664"/>
                  </a:lnTo>
                  <a:lnTo>
                    <a:pt x="286355" y="69990"/>
                  </a:lnTo>
                  <a:lnTo>
                    <a:pt x="327263" y="73305"/>
                  </a:lnTo>
                  <a:lnTo>
                    <a:pt x="368171" y="76609"/>
                  </a:lnTo>
                  <a:lnTo>
                    <a:pt x="409079" y="79899"/>
                  </a:lnTo>
                  <a:lnTo>
                    <a:pt x="449986" y="83176"/>
                  </a:lnTo>
                  <a:lnTo>
                    <a:pt x="490894" y="86437"/>
                  </a:lnTo>
                  <a:lnTo>
                    <a:pt x="531802" y="89682"/>
                  </a:lnTo>
                  <a:lnTo>
                    <a:pt x="572710" y="92907"/>
                  </a:lnTo>
                  <a:lnTo>
                    <a:pt x="613618" y="96113"/>
                  </a:lnTo>
                  <a:lnTo>
                    <a:pt x="654526" y="99296"/>
                  </a:lnTo>
                  <a:lnTo>
                    <a:pt x="695434" y="102453"/>
                  </a:lnTo>
                  <a:lnTo>
                    <a:pt x="736342" y="105583"/>
                  </a:lnTo>
                  <a:lnTo>
                    <a:pt x="777250" y="108682"/>
                  </a:lnTo>
                  <a:lnTo>
                    <a:pt x="818158" y="111745"/>
                  </a:lnTo>
                  <a:lnTo>
                    <a:pt x="859066" y="114769"/>
                  </a:lnTo>
                  <a:lnTo>
                    <a:pt x="899973" y="117749"/>
                  </a:lnTo>
                  <a:lnTo>
                    <a:pt x="940881" y="120679"/>
                  </a:lnTo>
                  <a:lnTo>
                    <a:pt x="981789" y="123552"/>
                  </a:lnTo>
                  <a:lnTo>
                    <a:pt x="1022697" y="126360"/>
                  </a:lnTo>
                  <a:lnTo>
                    <a:pt x="1063605" y="129093"/>
                  </a:lnTo>
                  <a:lnTo>
                    <a:pt x="1104513" y="131742"/>
                  </a:lnTo>
                  <a:lnTo>
                    <a:pt x="1145421" y="134292"/>
                  </a:lnTo>
                  <a:lnTo>
                    <a:pt x="1186329" y="136729"/>
                  </a:lnTo>
                  <a:lnTo>
                    <a:pt x="1227237" y="139036"/>
                  </a:lnTo>
                  <a:lnTo>
                    <a:pt x="1268145" y="141192"/>
                  </a:lnTo>
                  <a:lnTo>
                    <a:pt x="1309053" y="143173"/>
                  </a:lnTo>
                  <a:lnTo>
                    <a:pt x="1349960" y="144953"/>
                  </a:lnTo>
                  <a:lnTo>
                    <a:pt x="1390868" y="146504"/>
                  </a:lnTo>
                  <a:lnTo>
                    <a:pt x="1431776" y="147792"/>
                  </a:lnTo>
                  <a:lnTo>
                    <a:pt x="1472684" y="148785"/>
                  </a:lnTo>
                  <a:lnTo>
                    <a:pt x="1513592" y="149452"/>
                  </a:lnTo>
                  <a:lnTo>
                    <a:pt x="1554500" y="149761"/>
                  </a:lnTo>
                  <a:lnTo>
                    <a:pt x="1595408" y="149691"/>
                  </a:lnTo>
                  <a:lnTo>
                    <a:pt x="1636316" y="149226"/>
                  </a:lnTo>
                  <a:lnTo>
                    <a:pt x="1677224" y="148362"/>
                  </a:lnTo>
                  <a:lnTo>
                    <a:pt x="1718132" y="147105"/>
                  </a:lnTo>
                  <a:lnTo>
                    <a:pt x="1759040" y="145472"/>
                  </a:lnTo>
                  <a:lnTo>
                    <a:pt x="1799947" y="143487"/>
                  </a:lnTo>
                  <a:lnTo>
                    <a:pt x="1840855" y="141179"/>
                  </a:lnTo>
                  <a:lnTo>
                    <a:pt x="1881763" y="138583"/>
                  </a:lnTo>
                  <a:lnTo>
                    <a:pt x="1922671" y="135729"/>
                  </a:lnTo>
                  <a:lnTo>
                    <a:pt x="1963579" y="132651"/>
                  </a:lnTo>
                  <a:lnTo>
                    <a:pt x="2004487" y="129377"/>
                  </a:lnTo>
                  <a:lnTo>
                    <a:pt x="2045395" y="125932"/>
                  </a:lnTo>
                  <a:lnTo>
                    <a:pt x="2086303" y="122340"/>
                  </a:lnTo>
                  <a:lnTo>
                    <a:pt x="2127211" y="118620"/>
                  </a:lnTo>
                  <a:lnTo>
                    <a:pt x="2168119" y="114790"/>
                  </a:lnTo>
                  <a:lnTo>
                    <a:pt x="2209027" y="110864"/>
                  </a:lnTo>
                  <a:lnTo>
                    <a:pt x="2249934" y="106855"/>
                  </a:lnTo>
                  <a:lnTo>
                    <a:pt x="2290842" y="102774"/>
                  </a:lnTo>
                  <a:lnTo>
                    <a:pt x="2331750" y="98628"/>
                  </a:lnTo>
                  <a:lnTo>
                    <a:pt x="2372658" y="94428"/>
                  </a:lnTo>
                  <a:lnTo>
                    <a:pt x="2413566" y="90177"/>
                  </a:lnTo>
                  <a:lnTo>
                    <a:pt x="2454474" y="85884"/>
                  </a:lnTo>
                  <a:lnTo>
                    <a:pt x="2495382" y="81552"/>
                  </a:lnTo>
                  <a:lnTo>
                    <a:pt x="2536290" y="77186"/>
                  </a:lnTo>
                  <a:lnTo>
                    <a:pt x="2577198" y="72789"/>
                  </a:lnTo>
                  <a:lnTo>
                    <a:pt x="2618106" y="68364"/>
                  </a:lnTo>
                  <a:lnTo>
                    <a:pt x="2659014" y="63915"/>
                  </a:lnTo>
                  <a:lnTo>
                    <a:pt x="2699921" y="59444"/>
                  </a:lnTo>
                  <a:lnTo>
                    <a:pt x="2740829" y="54952"/>
                  </a:lnTo>
                  <a:lnTo>
                    <a:pt x="2781737" y="50443"/>
                  </a:lnTo>
                  <a:lnTo>
                    <a:pt x="2822645" y="45916"/>
                  </a:lnTo>
                  <a:lnTo>
                    <a:pt x="2863553" y="41375"/>
                  </a:lnTo>
                  <a:lnTo>
                    <a:pt x="2904461" y="36820"/>
                  </a:lnTo>
                  <a:lnTo>
                    <a:pt x="2945369" y="32252"/>
                  </a:lnTo>
                  <a:lnTo>
                    <a:pt x="2986277" y="27673"/>
                  </a:lnTo>
                  <a:lnTo>
                    <a:pt x="3027185" y="23083"/>
                  </a:lnTo>
                  <a:lnTo>
                    <a:pt x="3068093" y="18483"/>
                  </a:lnTo>
                  <a:lnTo>
                    <a:pt x="3109000" y="13874"/>
                  </a:lnTo>
                  <a:lnTo>
                    <a:pt x="3149908" y="9257"/>
                  </a:lnTo>
                  <a:lnTo>
                    <a:pt x="3190816" y="4632"/>
                  </a:lnTo>
                  <a:lnTo>
                    <a:pt x="3231724" y="0"/>
                  </a:lnTo>
                  <a:lnTo>
                    <a:pt x="3231724" y="334975"/>
                  </a:lnTo>
                  <a:lnTo>
                    <a:pt x="3190816" y="331605"/>
                  </a:lnTo>
                  <a:lnTo>
                    <a:pt x="3149908" y="328242"/>
                  </a:lnTo>
                  <a:lnTo>
                    <a:pt x="3109000" y="324887"/>
                  </a:lnTo>
                  <a:lnTo>
                    <a:pt x="3068093" y="321541"/>
                  </a:lnTo>
                  <a:lnTo>
                    <a:pt x="3027185" y="318203"/>
                  </a:lnTo>
                  <a:lnTo>
                    <a:pt x="2986277" y="314875"/>
                  </a:lnTo>
                  <a:lnTo>
                    <a:pt x="2945369" y="311559"/>
                  </a:lnTo>
                  <a:lnTo>
                    <a:pt x="2904461" y="308253"/>
                  </a:lnTo>
                  <a:lnTo>
                    <a:pt x="2863553" y="304960"/>
                  </a:lnTo>
                  <a:lnTo>
                    <a:pt x="2822645" y="301681"/>
                  </a:lnTo>
                  <a:lnTo>
                    <a:pt x="2781737" y="298418"/>
                  </a:lnTo>
                  <a:lnTo>
                    <a:pt x="2740829" y="295170"/>
                  </a:lnTo>
                  <a:lnTo>
                    <a:pt x="2699921" y="291941"/>
                  </a:lnTo>
                  <a:lnTo>
                    <a:pt x="2659014" y="288732"/>
                  </a:lnTo>
                  <a:lnTo>
                    <a:pt x="2618106" y="285545"/>
                  </a:lnTo>
                  <a:lnTo>
                    <a:pt x="2577198" y="282383"/>
                  </a:lnTo>
                  <a:lnTo>
                    <a:pt x="2536290" y="279249"/>
                  </a:lnTo>
                  <a:lnTo>
                    <a:pt x="2495382" y="276145"/>
                  </a:lnTo>
                  <a:lnTo>
                    <a:pt x="2454474" y="273075"/>
                  </a:lnTo>
                  <a:lnTo>
                    <a:pt x="2413566" y="270044"/>
                  </a:lnTo>
                  <a:lnTo>
                    <a:pt x="2372658" y="267056"/>
                  </a:lnTo>
                  <a:lnTo>
                    <a:pt x="2331750" y="264117"/>
                  </a:lnTo>
                  <a:lnTo>
                    <a:pt x="2290842" y="261235"/>
                  </a:lnTo>
                  <a:lnTo>
                    <a:pt x="2249934" y="258415"/>
                  </a:lnTo>
                  <a:lnTo>
                    <a:pt x="2209027" y="255669"/>
                  </a:lnTo>
                  <a:lnTo>
                    <a:pt x="2168119" y="253005"/>
                  </a:lnTo>
                  <a:lnTo>
                    <a:pt x="2127211" y="250438"/>
                  </a:lnTo>
                  <a:lnTo>
                    <a:pt x="2086303" y="247980"/>
                  </a:lnTo>
                  <a:lnTo>
                    <a:pt x="2045395" y="245651"/>
                  </a:lnTo>
                  <a:lnTo>
                    <a:pt x="2004487" y="243468"/>
                  </a:lnTo>
                  <a:lnTo>
                    <a:pt x="1963579" y="241456"/>
                  </a:lnTo>
                  <a:lnTo>
                    <a:pt x="1922671" y="239640"/>
                  </a:lnTo>
                  <a:lnTo>
                    <a:pt x="1881763" y="238049"/>
                  </a:lnTo>
                  <a:lnTo>
                    <a:pt x="1840855" y="236715"/>
                  </a:lnTo>
                  <a:lnTo>
                    <a:pt x="1799947" y="235670"/>
                  </a:lnTo>
                  <a:lnTo>
                    <a:pt x="1759040" y="234947"/>
                  </a:lnTo>
                  <a:lnTo>
                    <a:pt x="1718132" y="234576"/>
                  </a:lnTo>
                  <a:lnTo>
                    <a:pt x="1677224" y="234581"/>
                  </a:lnTo>
                  <a:lnTo>
                    <a:pt x="1636316" y="234979"/>
                  </a:lnTo>
                  <a:lnTo>
                    <a:pt x="1595408" y="235777"/>
                  </a:lnTo>
                  <a:lnTo>
                    <a:pt x="1554500" y="236969"/>
                  </a:lnTo>
                  <a:lnTo>
                    <a:pt x="1513592" y="238541"/>
                  </a:lnTo>
                  <a:lnTo>
                    <a:pt x="1472684" y="240470"/>
                  </a:lnTo>
                  <a:lnTo>
                    <a:pt x="1431776" y="242726"/>
                  </a:lnTo>
                  <a:lnTo>
                    <a:pt x="1390868" y="245276"/>
                  </a:lnTo>
                  <a:lnTo>
                    <a:pt x="1349960" y="248089"/>
                  </a:lnTo>
                  <a:lnTo>
                    <a:pt x="1309053" y="251132"/>
                  </a:lnTo>
                  <a:lnTo>
                    <a:pt x="1268145" y="254376"/>
                  </a:lnTo>
                  <a:lnTo>
                    <a:pt x="1227237" y="257794"/>
                  </a:lnTo>
                  <a:lnTo>
                    <a:pt x="1186329" y="261363"/>
                  </a:lnTo>
                  <a:lnTo>
                    <a:pt x="1145421" y="265062"/>
                  </a:lnTo>
                  <a:lnTo>
                    <a:pt x="1104513" y="268875"/>
                  </a:lnTo>
                  <a:lnTo>
                    <a:pt x="1063605" y="272785"/>
                  </a:lnTo>
                  <a:lnTo>
                    <a:pt x="1022697" y="276781"/>
                  </a:lnTo>
                  <a:lnTo>
                    <a:pt x="981789" y="280851"/>
                  </a:lnTo>
                  <a:lnTo>
                    <a:pt x="940881" y="284987"/>
                  </a:lnTo>
                  <a:lnTo>
                    <a:pt x="899973" y="289179"/>
                  </a:lnTo>
                  <a:lnTo>
                    <a:pt x="859066" y="293421"/>
                  </a:lnTo>
                  <a:lnTo>
                    <a:pt x="818158" y="297708"/>
                  </a:lnTo>
                  <a:lnTo>
                    <a:pt x="777250" y="302034"/>
                  </a:lnTo>
                  <a:lnTo>
                    <a:pt x="736342" y="306395"/>
                  </a:lnTo>
                  <a:lnTo>
                    <a:pt x="695434" y="310787"/>
                  </a:lnTo>
                  <a:lnTo>
                    <a:pt x="654526" y="315207"/>
                  </a:lnTo>
                  <a:lnTo>
                    <a:pt x="613618" y="319652"/>
                  </a:lnTo>
                  <a:lnTo>
                    <a:pt x="572710" y="324120"/>
                  </a:lnTo>
                  <a:lnTo>
                    <a:pt x="531802" y="328608"/>
                  </a:lnTo>
                  <a:lnTo>
                    <a:pt x="490894" y="333115"/>
                  </a:lnTo>
                  <a:lnTo>
                    <a:pt x="449986" y="337638"/>
                  </a:lnTo>
                  <a:lnTo>
                    <a:pt x="409079" y="342177"/>
                  </a:lnTo>
                  <a:lnTo>
                    <a:pt x="368171" y="346730"/>
                  </a:lnTo>
                  <a:lnTo>
                    <a:pt x="327263" y="351296"/>
                  </a:lnTo>
                  <a:lnTo>
                    <a:pt x="286355" y="355873"/>
                  </a:lnTo>
                  <a:lnTo>
                    <a:pt x="245447" y="360461"/>
                  </a:lnTo>
                  <a:lnTo>
                    <a:pt x="204539" y="365060"/>
                  </a:lnTo>
                  <a:lnTo>
                    <a:pt x="163631" y="369667"/>
                  </a:lnTo>
                  <a:lnTo>
                    <a:pt x="122723" y="374283"/>
                  </a:lnTo>
                  <a:lnTo>
                    <a:pt x="81815" y="378907"/>
                  </a:lnTo>
                  <a:lnTo>
                    <a:pt x="40907" y="383538"/>
                  </a:lnTo>
                  <a:lnTo>
                    <a:pt x="0" y="38817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7" name="pl917"/>
            <p:cNvSpPr/>
            <p:nvPr/>
          </p:nvSpPr>
          <p:spPr>
            <a:xfrm>
              <a:off x="1109100" y="3607624"/>
              <a:ext cx="3231724" cy="149761"/>
            </a:xfrm>
            <a:custGeom>
              <a:avLst/>
              <a:gdLst/>
              <a:ahLst/>
              <a:cxnLst/>
              <a:rect l="0" t="0" r="0" b="0"/>
              <a:pathLst>
                <a:path w="3231724" h="149761">
                  <a:moveTo>
                    <a:pt x="0" y="46524"/>
                  </a:moveTo>
                  <a:lnTo>
                    <a:pt x="40907" y="49900"/>
                  </a:lnTo>
                  <a:lnTo>
                    <a:pt x="81815" y="53268"/>
                  </a:lnTo>
                  <a:lnTo>
                    <a:pt x="122723" y="56630"/>
                  </a:lnTo>
                  <a:lnTo>
                    <a:pt x="163631" y="59983"/>
                  </a:lnTo>
                  <a:lnTo>
                    <a:pt x="204539" y="63329"/>
                  </a:lnTo>
                  <a:lnTo>
                    <a:pt x="245447" y="66664"/>
                  </a:lnTo>
                  <a:lnTo>
                    <a:pt x="286355" y="69990"/>
                  </a:lnTo>
                  <a:lnTo>
                    <a:pt x="327263" y="73305"/>
                  </a:lnTo>
                  <a:lnTo>
                    <a:pt x="368171" y="76609"/>
                  </a:lnTo>
                  <a:lnTo>
                    <a:pt x="409079" y="79899"/>
                  </a:lnTo>
                  <a:lnTo>
                    <a:pt x="449986" y="83176"/>
                  </a:lnTo>
                  <a:lnTo>
                    <a:pt x="490894" y="86437"/>
                  </a:lnTo>
                  <a:lnTo>
                    <a:pt x="531802" y="89682"/>
                  </a:lnTo>
                  <a:lnTo>
                    <a:pt x="572710" y="92907"/>
                  </a:lnTo>
                  <a:lnTo>
                    <a:pt x="613618" y="96113"/>
                  </a:lnTo>
                  <a:lnTo>
                    <a:pt x="654526" y="99296"/>
                  </a:lnTo>
                  <a:lnTo>
                    <a:pt x="695434" y="102453"/>
                  </a:lnTo>
                  <a:lnTo>
                    <a:pt x="736342" y="105583"/>
                  </a:lnTo>
                  <a:lnTo>
                    <a:pt x="777250" y="108682"/>
                  </a:lnTo>
                  <a:lnTo>
                    <a:pt x="818158" y="111745"/>
                  </a:lnTo>
                  <a:lnTo>
                    <a:pt x="859066" y="114769"/>
                  </a:lnTo>
                  <a:lnTo>
                    <a:pt x="899973" y="117749"/>
                  </a:lnTo>
                  <a:lnTo>
                    <a:pt x="940881" y="120679"/>
                  </a:lnTo>
                  <a:lnTo>
                    <a:pt x="981789" y="123552"/>
                  </a:lnTo>
                  <a:lnTo>
                    <a:pt x="1022697" y="126360"/>
                  </a:lnTo>
                  <a:lnTo>
                    <a:pt x="1063605" y="129093"/>
                  </a:lnTo>
                  <a:lnTo>
                    <a:pt x="1104513" y="131742"/>
                  </a:lnTo>
                  <a:lnTo>
                    <a:pt x="1145421" y="134292"/>
                  </a:lnTo>
                  <a:lnTo>
                    <a:pt x="1186329" y="136729"/>
                  </a:lnTo>
                  <a:lnTo>
                    <a:pt x="1227237" y="139036"/>
                  </a:lnTo>
                  <a:lnTo>
                    <a:pt x="1268145" y="141192"/>
                  </a:lnTo>
                  <a:lnTo>
                    <a:pt x="1309053" y="143173"/>
                  </a:lnTo>
                  <a:lnTo>
                    <a:pt x="1349960" y="144953"/>
                  </a:lnTo>
                  <a:lnTo>
                    <a:pt x="1390868" y="146504"/>
                  </a:lnTo>
                  <a:lnTo>
                    <a:pt x="1431776" y="147792"/>
                  </a:lnTo>
                  <a:lnTo>
                    <a:pt x="1472684" y="148785"/>
                  </a:lnTo>
                  <a:lnTo>
                    <a:pt x="1513592" y="149452"/>
                  </a:lnTo>
                  <a:lnTo>
                    <a:pt x="1554500" y="149761"/>
                  </a:lnTo>
                  <a:lnTo>
                    <a:pt x="1595408" y="149691"/>
                  </a:lnTo>
                  <a:lnTo>
                    <a:pt x="1636316" y="149226"/>
                  </a:lnTo>
                  <a:lnTo>
                    <a:pt x="1677224" y="148362"/>
                  </a:lnTo>
                  <a:lnTo>
                    <a:pt x="1718132" y="147105"/>
                  </a:lnTo>
                  <a:lnTo>
                    <a:pt x="1759040" y="145472"/>
                  </a:lnTo>
                  <a:lnTo>
                    <a:pt x="1799947" y="143487"/>
                  </a:lnTo>
                  <a:lnTo>
                    <a:pt x="1840855" y="141179"/>
                  </a:lnTo>
                  <a:lnTo>
                    <a:pt x="1881763" y="138583"/>
                  </a:lnTo>
                  <a:lnTo>
                    <a:pt x="1922671" y="135729"/>
                  </a:lnTo>
                  <a:lnTo>
                    <a:pt x="1963579" y="132651"/>
                  </a:lnTo>
                  <a:lnTo>
                    <a:pt x="2004487" y="129377"/>
                  </a:lnTo>
                  <a:lnTo>
                    <a:pt x="2045395" y="125932"/>
                  </a:lnTo>
                  <a:lnTo>
                    <a:pt x="2086303" y="122340"/>
                  </a:lnTo>
                  <a:lnTo>
                    <a:pt x="2127211" y="118620"/>
                  </a:lnTo>
                  <a:lnTo>
                    <a:pt x="2168119" y="114790"/>
                  </a:lnTo>
                  <a:lnTo>
                    <a:pt x="2209027" y="110864"/>
                  </a:lnTo>
                  <a:lnTo>
                    <a:pt x="2249934" y="106855"/>
                  </a:lnTo>
                  <a:lnTo>
                    <a:pt x="2290842" y="102774"/>
                  </a:lnTo>
                  <a:lnTo>
                    <a:pt x="2331750" y="98628"/>
                  </a:lnTo>
                  <a:lnTo>
                    <a:pt x="2372658" y="94428"/>
                  </a:lnTo>
                  <a:lnTo>
                    <a:pt x="2413566" y="90177"/>
                  </a:lnTo>
                  <a:lnTo>
                    <a:pt x="2454474" y="85884"/>
                  </a:lnTo>
                  <a:lnTo>
                    <a:pt x="2495382" y="81552"/>
                  </a:lnTo>
                  <a:lnTo>
                    <a:pt x="2536290" y="77186"/>
                  </a:lnTo>
                  <a:lnTo>
                    <a:pt x="2577198" y="72789"/>
                  </a:lnTo>
                  <a:lnTo>
                    <a:pt x="2618106" y="68364"/>
                  </a:lnTo>
                  <a:lnTo>
                    <a:pt x="2659014" y="63915"/>
                  </a:lnTo>
                  <a:lnTo>
                    <a:pt x="2699921" y="59444"/>
                  </a:lnTo>
                  <a:lnTo>
                    <a:pt x="2740829" y="54952"/>
                  </a:lnTo>
                  <a:lnTo>
                    <a:pt x="2781737" y="50443"/>
                  </a:lnTo>
                  <a:lnTo>
                    <a:pt x="2822645" y="45916"/>
                  </a:lnTo>
                  <a:lnTo>
                    <a:pt x="2863553" y="41375"/>
                  </a:lnTo>
                  <a:lnTo>
                    <a:pt x="2904461" y="36820"/>
                  </a:lnTo>
                  <a:lnTo>
                    <a:pt x="2945369" y="32252"/>
                  </a:lnTo>
                  <a:lnTo>
                    <a:pt x="2986277" y="27673"/>
                  </a:lnTo>
                  <a:lnTo>
                    <a:pt x="3027185" y="23083"/>
                  </a:lnTo>
                  <a:lnTo>
                    <a:pt x="3068093" y="18483"/>
                  </a:lnTo>
                  <a:lnTo>
                    <a:pt x="3109000" y="13874"/>
                  </a:lnTo>
                  <a:lnTo>
                    <a:pt x="3149908" y="9257"/>
                  </a:lnTo>
                  <a:lnTo>
                    <a:pt x="3190816" y="4632"/>
                  </a:lnTo>
                  <a:lnTo>
                    <a:pt x="323172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18" name="pl918"/>
            <p:cNvSpPr/>
            <p:nvPr/>
          </p:nvSpPr>
          <p:spPr>
            <a:xfrm>
              <a:off x="1109100" y="3842201"/>
              <a:ext cx="3231724" cy="153599"/>
            </a:xfrm>
            <a:custGeom>
              <a:avLst/>
              <a:gdLst/>
              <a:ahLst/>
              <a:cxnLst/>
              <a:rect l="0" t="0" r="0" b="0"/>
              <a:pathLst>
                <a:path w="3231724" h="153599">
                  <a:moveTo>
                    <a:pt x="3231724" y="100398"/>
                  </a:moveTo>
                  <a:lnTo>
                    <a:pt x="3190816" y="97028"/>
                  </a:lnTo>
                  <a:lnTo>
                    <a:pt x="3149908" y="93666"/>
                  </a:lnTo>
                  <a:lnTo>
                    <a:pt x="3109000" y="90311"/>
                  </a:lnTo>
                  <a:lnTo>
                    <a:pt x="3068093" y="86964"/>
                  </a:lnTo>
                  <a:lnTo>
                    <a:pt x="3027185" y="83627"/>
                  </a:lnTo>
                  <a:lnTo>
                    <a:pt x="2986277" y="80299"/>
                  </a:lnTo>
                  <a:lnTo>
                    <a:pt x="2945369" y="76982"/>
                  </a:lnTo>
                  <a:lnTo>
                    <a:pt x="2904461" y="73677"/>
                  </a:lnTo>
                  <a:lnTo>
                    <a:pt x="2863553" y="70384"/>
                  </a:lnTo>
                  <a:lnTo>
                    <a:pt x="2822645" y="67105"/>
                  </a:lnTo>
                  <a:lnTo>
                    <a:pt x="2781737" y="63841"/>
                  </a:lnTo>
                  <a:lnTo>
                    <a:pt x="2740829" y="60594"/>
                  </a:lnTo>
                  <a:lnTo>
                    <a:pt x="2699921" y="57365"/>
                  </a:lnTo>
                  <a:lnTo>
                    <a:pt x="2659014" y="54156"/>
                  </a:lnTo>
                  <a:lnTo>
                    <a:pt x="2618106" y="50969"/>
                  </a:lnTo>
                  <a:lnTo>
                    <a:pt x="2577198" y="47807"/>
                  </a:lnTo>
                  <a:lnTo>
                    <a:pt x="2536290" y="44672"/>
                  </a:lnTo>
                  <a:lnTo>
                    <a:pt x="2495382" y="41568"/>
                  </a:lnTo>
                  <a:lnTo>
                    <a:pt x="2454474" y="38499"/>
                  </a:lnTo>
                  <a:lnTo>
                    <a:pt x="2413566" y="35467"/>
                  </a:lnTo>
                  <a:lnTo>
                    <a:pt x="2372658" y="32480"/>
                  </a:lnTo>
                  <a:lnTo>
                    <a:pt x="2331750" y="29541"/>
                  </a:lnTo>
                  <a:lnTo>
                    <a:pt x="2290842" y="26658"/>
                  </a:lnTo>
                  <a:lnTo>
                    <a:pt x="2249934" y="23839"/>
                  </a:lnTo>
                  <a:lnTo>
                    <a:pt x="2209027" y="21092"/>
                  </a:lnTo>
                  <a:lnTo>
                    <a:pt x="2168119" y="18429"/>
                  </a:lnTo>
                  <a:lnTo>
                    <a:pt x="2127211" y="15861"/>
                  </a:lnTo>
                  <a:lnTo>
                    <a:pt x="2086303" y="13404"/>
                  </a:lnTo>
                  <a:lnTo>
                    <a:pt x="2045395" y="11074"/>
                  </a:lnTo>
                  <a:lnTo>
                    <a:pt x="2004487" y="8892"/>
                  </a:lnTo>
                  <a:lnTo>
                    <a:pt x="1963579" y="6880"/>
                  </a:lnTo>
                  <a:lnTo>
                    <a:pt x="1922671" y="5064"/>
                  </a:lnTo>
                  <a:lnTo>
                    <a:pt x="1881763" y="3473"/>
                  </a:lnTo>
                  <a:lnTo>
                    <a:pt x="1840855" y="2138"/>
                  </a:lnTo>
                  <a:lnTo>
                    <a:pt x="1799947" y="1093"/>
                  </a:lnTo>
                  <a:lnTo>
                    <a:pt x="1759040" y="371"/>
                  </a:lnTo>
                  <a:lnTo>
                    <a:pt x="1718132" y="0"/>
                  </a:lnTo>
                  <a:lnTo>
                    <a:pt x="1677224" y="5"/>
                  </a:lnTo>
                  <a:lnTo>
                    <a:pt x="1636316" y="403"/>
                  </a:lnTo>
                  <a:lnTo>
                    <a:pt x="1595408" y="1201"/>
                  </a:lnTo>
                  <a:lnTo>
                    <a:pt x="1554500" y="2393"/>
                  </a:lnTo>
                  <a:lnTo>
                    <a:pt x="1513592" y="3965"/>
                  </a:lnTo>
                  <a:lnTo>
                    <a:pt x="1472684" y="5894"/>
                  </a:lnTo>
                  <a:lnTo>
                    <a:pt x="1431776" y="8149"/>
                  </a:lnTo>
                  <a:lnTo>
                    <a:pt x="1390868" y="10700"/>
                  </a:lnTo>
                  <a:lnTo>
                    <a:pt x="1349960" y="13513"/>
                  </a:lnTo>
                  <a:lnTo>
                    <a:pt x="1309053" y="16555"/>
                  </a:lnTo>
                  <a:lnTo>
                    <a:pt x="1268145" y="19799"/>
                  </a:lnTo>
                  <a:lnTo>
                    <a:pt x="1227237" y="23217"/>
                  </a:lnTo>
                  <a:lnTo>
                    <a:pt x="1186329" y="26786"/>
                  </a:lnTo>
                  <a:lnTo>
                    <a:pt x="1145421" y="30486"/>
                  </a:lnTo>
                  <a:lnTo>
                    <a:pt x="1104513" y="34298"/>
                  </a:lnTo>
                  <a:lnTo>
                    <a:pt x="1063605" y="38209"/>
                  </a:lnTo>
                  <a:lnTo>
                    <a:pt x="1022697" y="42205"/>
                  </a:lnTo>
                  <a:lnTo>
                    <a:pt x="981789" y="46275"/>
                  </a:lnTo>
                  <a:lnTo>
                    <a:pt x="940881" y="50410"/>
                  </a:lnTo>
                  <a:lnTo>
                    <a:pt x="899973" y="54602"/>
                  </a:lnTo>
                  <a:lnTo>
                    <a:pt x="859066" y="58845"/>
                  </a:lnTo>
                  <a:lnTo>
                    <a:pt x="818158" y="63131"/>
                  </a:lnTo>
                  <a:lnTo>
                    <a:pt x="777250" y="67457"/>
                  </a:lnTo>
                  <a:lnTo>
                    <a:pt x="736342" y="71818"/>
                  </a:lnTo>
                  <a:lnTo>
                    <a:pt x="695434" y="76210"/>
                  </a:lnTo>
                  <a:lnTo>
                    <a:pt x="654526" y="80630"/>
                  </a:lnTo>
                  <a:lnTo>
                    <a:pt x="613618" y="85075"/>
                  </a:lnTo>
                  <a:lnTo>
                    <a:pt x="572710" y="89543"/>
                  </a:lnTo>
                  <a:lnTo>
                    <a:pt x="531802" y="94031"/>
                  </a:lnTo>
                  <a:lnTo>
                    <a:pt x="490894" y="98538"/>
                  </a:lnTo>
                  <a:lnTo>
                    <a:pt x="449986" y="103062"/>
                  </a:lnTo>
                  <a:lnTo>
                    <a:pt x="409079" y="107601"/>
                  </a:lnTo>
                  <a:lnTo>
                    <a:pt x="368171" y="112154"/>
                  </a:lnTo>
                  <a:lnTo>
                    <a:pt x="327263" y="116719"/>
                  </a:lnTo>
                  <a:lnTo>
                    <a:pt x="286355" y="121297"/>
                  </a:lnTo>
                  <a:lnTo>
                    <a:pt x="245447" y="125885"/>
                  </a:lnTo>
                  <a:lnTo>
                    <a:pt x="204539" y="130483"/>
                  </a:lnTo>
                  <a:lnTo>
                    <a:pt x="163631" y="135091"/>
                  </a:lnTo>
                  <a:lnTo>
                    <a:pt x="122723" y="139707"/>
                  </a:lnTo>
                  <a:lnTo>
                    <a:pt x="81815" y="144330"/>
                  </a:lnTo>
                  <a:lnTo>
                    <a:pt x="40907" y="148962"/>
                  </a:lnTo>
                  <a:lnTo>
                    <a:pt x="0" y="153599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919" name="pl919"/>
            <p:cNvSpPr/>
            <p:nvPr/>
          </p:nvSpPr>
          <p:spPr>
            <a:xfrm>
              <a:off x="1109100" y="3775112"/>
              <a:ext cx="3231724" cy="49862"/>
            </a:xfrm>
            <a:custGeom>
              <a:avLst/>
              <a:gdLst/>
              <a:ahLst/>
              <a:cxnLst/>
              <a:rect l="0" t="0" r="0" b="0"/>
              <a:pathLst>
                <a:path w="3231724" h="49862">
                  <a:moveTo>
                    <a:pt x="0" y="49862"/>
                  </a:moveTo>
                  <a:lnTo>
                    <a:pt x="40907" y="49231"/>
                  </a:lnTo>
                  <a:lnTo>
                    <a:pt x="81815" y="48600"/>
                  </a:lnTo>
                  <a:lnTo>
                    <a:pt x="122723" y="47969"/>
                  </a:lnTo>
                  <a:lnTo>
                    <a:pt x="163631" y="47338"/>
                  </a:lnTo>
                  <a:lnTo>
                    <a:pt x="204539" y="46706"/>
                  </a:lnTo>
                  <a:lnTo>
                    <a:pt x="245447" y="46075"/>
                  </a:lnTo>
                  <a:lnTo>
                    <a:pt x="286355" y="45444"/>
                  </a:lnTo>
                  <a:lnTo>
                    <a:pt x="327263" y="44813"/>
                  </a:lnTo>
                  <a:lnTo>
                    <a:pt x="368171" y="44182"/>
                  </a:lnTo>
                  <a:lnTo>
                    <a:pt x="409079" y="43551"/>
                  </a:lnTo>
                  <a:lnTo>
                    <a:pt x="449986" y="42919"/>
                  </a:lnTo>
                  <a:lnTo>
                    <a:pt x="490894" y="42288"/>
                  </a:lnTo>
                  <a:lnTo>
                    <a:pt x="531802" y="41657"/>
                  </a:lnTo>
                  <a:lnTo>
                    <a:pt x="572710" y="41026"/>
                  </a:lnTo>
                  <a:lnTo>
                    <a:pt x="613618" y="40395"/>
                  </a:lnTo>
                  <a:lnTo>
                    <a:pt x="654526" y="39764"/>
                  </a:lnTo>
                  <a:lnTo>
                    <a:pt x="695434" y="39132"/>
                  </a:lnTo>
                  <a:lnTo>
                    <a:pt x="736342" y="38501"/>
                  </a:lnTo>
                  <a:lnTo>
                    <a:pt x="777250" y="37870"/>
                  </a:lnTo>
                  <a:lnTo>
                    <a:pt x="818158" y="37239"/>
                  </a:lnTo>
                  <a:lnTo>
                    <a:pt x="859066" y="36608"/>
                  </a:lnTo>
                  <a:lnTo>
                    <a:pt x="899973" y="35976"/>
                  </a:lnTo>
                  <a:lnTo>
                    <a:pt x="940881" y="35345"/>
                  </a:lnTo>
                  <a:lnTo>
                    <a:pt x="981789" y="34714"/>
                  </a:lnTo>
                  <a:lnTo>
                    <a:pt x="1022697" y="34083"/>
                  </a:lnTo>
                  <a:lnTo>
                    <a:pt x="1063605" y="33452"/>
                  </a:lnTo>
                  <a:lnTo>
                    <a:pt x="1104513" y="32821"/>
                  </a:lnTo>
                  <a:lnTo>
                    <a:pt x="1145421" y="32189"/>
                  </a:lnTo>
                  <a:lnTo>
                    <a:pt x="1186329" y="31558"/>
                  </a:lnTo>
                  <a:lnTo>
                    <a:pt x="1227237" y="30927"/>
                  </a:lnTo>
                  <a:lnTo>
                    <a:pt x="1268145" y="30296"/>
                  </a:lnTo>
                  <a:lnTo>
                    <a:pt x="1309053" y="29665"/>
                  </a:lnTo>
                  <a:lnTo>
                    <a:pt x="1349960" y="29034"/>
                  </a:lnTo>
                  <a:lnTo>
                    <a:pt x="1390868" y="28402"/>
                  </a:lnTo>
                  <a:lnTo>
                    <a:pt x="1431776" y="27771"/>
                  </a:lnTo>
                  <a:lnTo>
                    <a:pt x="1472684" y="27140"/>
                  </a:lnTo>
                  <a:lnTo>
                    <a:pt x="1513592" y="26509"/>
                  </a:lnTo>
                  <a:lnTo>
                    <a:pt x="1554500" y="25878"/>
                  </a:lnTo>
                  <a:lnTo>
                    <a:pt x="1595408" y="25246"/>
                  </a:lnTo>
                  <a:lnTo>
                    <a:pt x="1636316" y="24615"/>
                  </a:lnTo>
                  <a:lnTo>
                    <a:pt x="1677224" y="23984"/>
                  </a:lnTo>
                  <a:lnTo>
                    <a:pt x="1718132" y="23353"/>
                  </a:lnTo>
                  <a:lnTo>
                    <a:pt x="1759040" y="22722"/>
                  </a:lnTo>
                  <a:lnTo>
                    <a:pt x="1799947" y="22091"/>
                  </a:lnTo>
                  <a:lnTo>
                    <a:pt x="1840855" y="21459"/>
                  </a:lnTo>
                  <a:lnTo>
                    <a:pt x="1881763" y="20828"/>
                  </a:lnTo>
                  <a:lnTo>
                    <a:pt x="1922671" y="20197"/>
                  </a:lnTo>
                  <a:lnTo>
                    <a:pt x="1963579" y="19566"/>
                  </a:lnTo>
                  <a:lnTo>
                    <a:pt x="2004487" y="18935"/>
                  </a:lnTo>
                  <a:lnTo>
                    <a:pt x="2045395" y="18304"/>
                  </a:lnTo>
                  <a:lnTo>
                    <a:pt x="2086303" y="17672"/>
                  </a:lnTo>
                  <a:lnTo>
                    <a:pt x="2127211" y="17041"/>
                  </a:lnTo>
                  <a:lnTo>
                    <a:pt x="2168119" y="16410"/>
                  </a:lnTo>
                  <a:lnTo>
                    <a:pt x="2209027" y="15779"/>
                  </a:lnTo>
                  <a:lnTo>
                    <a:pt x="2249934" y="15148"/>
                  </a:lnTo>
                  <a:lnTo>
                    <a:pt x="2290842" y="14517"/>
                  </a:lnTo>
                  <a:lnTo>
                    <a:pt x="2331750" y="13885"/>
                  </a:lnTo>
                  <a:lnTo>
                    <a:pt x="2372658" y="13254"/>
                  </a:lnTo>
                  <a:lnTo>
                    <a:pt x="2413566" y="12623"/>
                  </a:lnTo>
                  <a:lnTo>
                    <a:pt x="2454474" y="11992"/>
                  </a:lnTo>
                  <a:lnTo>
                    <a:pt x="2495382" y="11361"/>
                  </a:lnTo>
                  <a:lnTo>
                    <a:pt x="2536290" y="10729"/>
                  </a:lnTo>
                  <a:lnTo>
                    <a:pt x="2577198" y="10098"/>
                  </a:lnTo>
                  <a:lnTo>
                    <a:pt x="2618106" y="9467"/>
                  </a:lnTo>
                  <a:lnTo>
                    <a:pt x="2659014" y="8836"/>
                  </a:lnTo>
                  <a:lnTo>
                    <a:pt x="2699921" y="8205"/>
                  </a:lnTo>
                  <a:lnTo>
                    <a:pt x="2740829" y="7574"/>
                  </a:lnTo>
                  <a:lnTo>
                    <a:pt x="2781737" y="6942"/>
                  </a:lnTo>
                  <a:lnTo>
                    <a:pt x="2822645" y="6311"/>
                  </a:lnTo>
                  <a:lnTo>
                    <a:pt x="2863553" y="5680"/>
                  </a:lnTo>
                  <a:lnTo>
                    <a:pt x="2904461" y="5049"/>
                  </a:lnTo>
                  <a:lnTo>
                    <a:pt x="2945369" y="4418"/>
                  </a:lnTo>
                  <a:lnTo>
                    <a:pt x="2986277" y="3787"/>
                  </a:lnTo>
                  <a:lnTo>
                    <a:pt x="3027185" y="3155"/>
                  </a:lnTo>
                  <a:lnTo>
                    <a:pt x="3068093" y="2524"/>
                  </a:lnTo>
                  <a:lnTo>
                    <a:pt x="3109000" y="1893"/>
                  </a:lnTo>
                  <a:lnTo>
                    <a:pt x="3149908" y="1262"/>
                  </a:lnTo>
                  <a:lnTo>
                    <a:pt x="3190816" y="631"/>
                  </a:lnTo>
                  <a:lnTo>
                    <a:pt x="3231724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0" name="rc920"/>
            <p:cNvSpPr/>
            <p:nvPr/>
          </p:nvSpPr>
          <p:spPr>
            <a:xfrm>
              <a:off x="947513" y="1739378"/>
              <a:ext cx="3554897" cy="3917262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1" name="tx921"/>
            <p:cNvSpPr/>
            <p:nvPr/>
          </p:nvSpPr>
          <p:spPr>
            <a:xfrm>
              <a:off x="822728" y="5436891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22" name="tx922"/>
            <p:cNvSpPr/>
            <p:nvPr/>
          </p:nvSpPr>
          <p:spPr>
            <a:xfrm>
              <a:off x="760572" y="4040362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23" name="tx923"/>
            <p:cNvSpPr/>
            <p:nvPr/>
          </p:nvSpPr>
          <p:spPr>
            <a:xfrm>
              <a:off x="760572" y="264383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24" name="pl924"/>
            <p:cNvSpPr/>
            <p:nvPr/>
          </p:nvSpPr>
          <p:spPr>
            <a:xfrm>
              <a:off x="912719" y="54785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pl925"/>
            <p:cNvSpPr/>
            <p:nvPr/>
          </p:nvSpPr>
          <p:spPr>
            <a:xfrm>
              <a:off x="912719" y="40820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pl926"/>
            <p:cNvSpPr/>
            <p:nvPr/>
          </p:nvSpPr>
          <p:spPr>
            <a:xfrm>
              <a:off x="912719" y="26855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pl927"/>
            <p:cNvSpPr/>
            <p:nvPr/>
          </p:nvSpPr>
          <p:spPr>
            <a:xfrm>
              <a:off x="1404579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8" name="pl928"/>
            <p:cNvSpPr/>
            <p:nvPr/>
          </p:nvSpPr>
          <p:spPr>
            <a:xfrm>
              <a:off x="2225366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9" name="pl929"/>
            <p:cNvSpPr/>
            <p:nvPr/>
          </p:nvSpPr>
          <p:spPr>
            <a:xfrm>
              <a:off x="3046153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0" name="pl930"/>
            <p:cNvSpPr/>
            <p:nvPr/>
          </p:nvSpPr>
          <p:spPr>
            <a:xfrm>
              <a:off x="3866940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1" name="tx931"/>
            <p:cNvSpPr/>
            <p:nvPr/>
          </p:nvSpPr>
          <p:spPr>
            <a:xfrm>
              <a:off x="1373501" y="571757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32" name="tx932"/>
            <p:cNvSpPr/>
            <p:nvPr/>
          </p:nvSpPr>
          <p:spPr>
            <a:xfrm>
              <a:off x="2194288" y="5720307"/>
              <a:ext cx="62155" cy="78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933" name="tx933"/>
            <p:cNvSpPr/>
            <p:nvPr/>
          </p:nvSpPr>
          <p:spPr>
            <a:xfrm>
              <a:off x="3015075" y="571757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934" name="tx934"/>
            <p:cNvSpPr/>
            <p:nvPr/>
          </p:nvSpPr>
          <p:spPr>
            <a:xfrm>
              <a:off x="3835862" y="571757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935" name="tx935"/>
            <p:cNvSpPr/>
            <p:nvPr/>
          </p:nvSpPr>
          <p:spPr>
            <a:xfrm>
              <a:off x="2267744" y="5949280"/>
              <a:ext cx="89304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log10(Median of </a:t>
              </a:r>
              <a:r>
                <a:rPr lang="en-US" sz="1100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</a:t>
              </a:r>
              <a:r>
                <a:rPr lang="en-US"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quantity)</a:t>
              </a:r>
            </a:p>
          </p:txBody>
        </p:sp>
        <p:sp>
          <p:nvSpPr>
            <p:cNvPr id="936" name="tx936"/>
            <p:cNvSpPr/>
            <p:nvPr/>
          </p:nvSpPr>
          <p:spPr>
            <a:xfrm rot="16200000">
              <a:off x="-119538" y="3728052"/>
              <a:ext cx="1133561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Final.GESP.Score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937" name="rc937"/>
            <p:cNvSpPr/>
            <p:nvPr/>
          </p:nvSpPr>
          <p:spPr>
            <a:xfrm>
              <a:off x="4572000" y="1669789"/>
              <a:ext cx="4045210" cy="43867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rc938"/>
            <p:cNvSpPr/>
            <p:nvPr/>
          </p:nvSpPr>
          <p:spPr>
            <a:xfrm>
              <a:off x="4992724" y="1739378"/>
              <a:ext cx="3554897" cy="39172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9" name="pl939"/>
            <p:cNvSpPr/>
            <p:nvPr/>
          </p:nvSpPr>
          <p:spPr>
            <a:xfrm>
              <a:off x="4992724" y="4780318"/>
              <a:ext cx="3554897" cy="0"/>
            </a:xfrm>
            <a:custGeom>
              <a:avLst/>
              <a:gdLst/>
              <a:ahLst/>
              <a:cxnLst/>
              <a:rect l="0" t="0" r="0" b="0"/>
              <a:pathLst>
                <a:path w="3554897">
                  <a:moveTo>
                    <a:pt x="0" y="0"/>
                  </a:moveTo>
                  <a:lnTo>
                    <a:pt x="3554897" y="0"/>
                  </a:lnTo>
                  <a:lnTo>
                    <a:pt x="35548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0" name="pl940"/>
            <p:cNvSpPr/>
            <p:nvPr/>
          </p:nvSpPr>
          <p:spPr>
            <a:xfrm>
              <a:off x="4992724" y="3383790"/>
              <a:ext cx="3554897" cy="0"/>
            </a:xfrm>
            <a:custGeom>
              <a:avLst/>
              <a:gdLst/>
              <a:ahLst/>
              <a:cxnLst/>
              <a:rect l="0" t="0" r="0" b="0"/>
              <a:pathLst>
                <a:path w="3554897">
                  <a:moveTo>
                    <a:pt x="0" y="0"/>
                  </a:moveTo>
                  <a:lnTo>
                    <a:pt x="3554897" y="0"/>
                  </a:lnTo>
                  <a:lnTo>
                    <a:pt x="35548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1" name="pl941"/>
            <p:cNvSpPr/>
            <p:nvPr/>
          </p:nvSpPr>
          <p:spPr>
            <a:xfrm>
              <a:off x="4992724" y="1987261"/>
              <a:ext cx="3554897" cy="0"/>
            </a:xfrm>
            <a:custGeom>
              <a:avLst/>
              <a:gdLst/>
              <a:ahLst/>
              <a:cxnLst/>
              <a:rect l="0" t="0" r="0" b="0"/>
              <a:pathLst>
                <a:path w="3554897">
                  <a:moveTo>
                    <a:pt x="0" y="0"/>
                  </a:moveTo>
                  <a:lnTo>
                    <a:pt x="3554897" y="0"/>
                  </a:lnTo>
                  <a:lnTo>
                    <a:pt x="35548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2" name="pl942"/>
            <p:cNvSpPr/>
            <p:nvPr/>
          </p:nvSpPr>
          <p:spPr>
            <a:xfrm>
              <a:off x="5608772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3" name="pl943"/>
            <p:cNvSpPr/>
            <p:nvPr/>
          </p:nvSpPr>
          <p:spPr>
            <a:xfrm>
              <a:off x="6618686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pl944"/>
            <p:cNvSpPr/>
            <p:nvPr/>
          </p:nvSpPr>
          <p:spPr>
            <a:xfrm>
              <a:off x="7628600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pl945"/>
            <p:cNvSpPr/>
            <p:nvPr/>
          </p:nvSpPr>
          <p:spPr>
            <a:xfrm>
              <a:off x="4992724" y="5478583"/>
              <a:ext cx="3554897" cy="0"/>
            </a:xfrm>
            <a:custGeom>
              <a:avLst/>
              <a:gdLst/>
              <a:ahLst/>
              <a:cxnLst/>
              <a:rect l="0" t="0" r="0" b="0"/>
              <a:pathLst>
                <a:path w="3554897">
                  <a:moveTo>
                    <a:pt x="0" y="0"/>
                  </a:moveTo>
                  <a:lnTo>
                    <a:pt x="3554897" y="0"/>
                  </a:lnTo>
                  <a:lnTo>
                    <a:pt x="35548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6" name="pl946"/>
            <p:cNvSpPr/>
            <p:nvPr/>
          </p:nvSpPr>
          <p:spPr>
            <a:xfrm>
              <a:off x="4992724" y="4082054"/>
              <a:ext cx="3554897" cy="0"/>
            </a:xfrm>
            <a:custGeom>
              <a:avLst/>
              <a:gdLst/>
              <a:ahLst/>
              <a:cxnLst/>
              <a:rect l="0" t="0" r="0" b="0"/>
              <a:pathLst>
                <a:path w="3554897">
                  <a:moveTo>
                    <a:pt x="0" y="0"/>
                  </a:moveTo>
                  <a:lnTo>
                    <a:pt x="3554897" y="0"/>
                  </a:lnTo>
                  <a:lnTo>
                    <a:pt x="35548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7" name="pl947"/>
            <p:cNvSpPr/>
            <p:nvPr/>
          </p:nvSpPr>
          <p:spPr>
            <a:xfrm>
              <a:off x="4992724" y="2685526"/>
              <a:ext cx="3554897" cy="0"/>
            </a:xfrm>
            <a:custGeom>
              <a:avLst/>
              <a:gdLst/>
              <a:ahLst/>
              <a:cxnLst/>
              <a:rect l="0" t="0" r="0" b="0"/>
              <a:pathLst>
                <a:path w="3554897">
                  <a:moveTo>
                    <a:pt x="0" y="0"/>
                  </a:moveTo>
                  <a:lnTo>
                    <a:pt x="3554897" y="0"/>
                  </a:lnTo>
                  <a:lnTo>
                    <a:pt x="35548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8" name="pl948"/>
            <p:cNvSpPr/>
            <p:nvPr/>
          </p:nvSpPr>
          <p:spPr>
            <a:xfrm>
              <a:off x="5103815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9" name="pl949"/>
            <p:cNvSpPr/>
            <p:nvPr/>
          </p:nvSpPr>
          <p:spPr>
            <a:xfrm>
              <a:off x="6113729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0" name="pl950"/>
            <p:cNvSpPr/>
            <p:nvPr/>
          </p:nvSpPr>
          <p:spPr>
            <a:xfrm>
              <a:off x="7123643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1" name="pl951"/>
            <p:cNvSpPr/>
            <p:nvPr/>
          </p:nvSpPr>
          <p:spPr>
            <a:xfrm>
              <a:off x="8133557" y="1739378"/>
              <a:ext cx="0" cy="3917262"/>
            </a:xfrm>
            <a:custGeom>
              <a:avLst/>
              <a:gdLst/>
              <a:ahLst/>
              <a:cxnLst/>
              <a:rect l="0" t="0" r="0" b="0"/>
              <a:pathLst>
                <a:path h="3917262">
                  <a:moveTo>
                    <a:pt x="0" y="3917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2" name="pt952"/>
            <p:cNvSpPr/>
            <p:nvPr/>
          </p:nvSpPr>
          <p:spPr>
            <a:xfrm>
              <a:off x="6903609" y="18993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3" name="pt953"/>
            <p:cNvSpPr/>
            <p:nvPr/>
          </p:nvSpPr>
          <p:spPr>
            <a:xfrm>
              <a:off x="7964019" y="19692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4" name="pt954"/>
            <p:cNvSpPr/>
            <p:nvPr/>
          </p:nvSpPr>
          <p:spPr>
            <a:xfrm>
              <a:off x="7105592" y="20390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5" name="pt955"/>
            <p:cNvSpPr/>
            <p:nvPr/>
          </p:nvSpPr>
          <p:spPr>
            <a:xfrm>
              <a:off x="6853114" y="21088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6" name="pt956"/>
            <p:cNvSpPr/>
            <p:nvPr/>
          </p:nvSpPr>
          <p:spPr>
            <a:xfrm>
              <a:off x="7762036" y="21786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7" name="pt957"/>
            <p:cNvSpPr/>
            <p:nvPr/>
          </p:nvSpPr>
          <p:spPr>
            <a:xfrm>
              <a:off x="6954105" y="21786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8" name="pt958"/>
            <p:cNvSpPr/>
            <p:nvPr/>
          </p:nvSpPr>
          <p:spPr>
            <a:xfrm>
              <a:off x="6196670" y="21786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9" name="pt959"/>
            <p:cNvSpPr/>
            <p:nvPr/>
          </p:nvSpPr>
          <p:spPr>
            <a:xfrm>
              <a:off x="6196670" y="21786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0" name="pt960"/>
            <p:cNvSpPr/>
            <p:nvPr/>
          </p:nvSpPr>
          <p:spPr>
            <a:xfrm>
              <a:off x="6499644" y="2318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1" name="pt961"/>
            <p:cNvSpPr/>
            <p:nvPr/>
          </p:nvSpPr>
          <p:spPr>
            <a:xfrm>
              <a:off x="7004601" y="2318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2" name="pt962"/>
            <p:cNvSpPr/>
            <p:nvPr/>
          </p:nvSpPr>
          <p:spPr>
            <a:xfrm>
              <a:off x="6247165" y="2318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3" name="pt963"/>
            <p:cNvSpPr/>
            <p:nvPr/>
          </p:nvSpPr>
          <p:spPr>
            <a:xfrm>
              <a:off x="6045182" y="2318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4" name="pt964"/>
            <p:cNvSpPr/>
            <p:nvPr/>
          </p:nvSpPr>
          <p:spPr>
            <a:xfrm>
              <a:off x="6853114" y="2318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5" name="pt965"/>
            <p:cNvSpPr/>
            <p:nvPr/>
          </p:nvSpPr>
          <p:spPr>
            <a:xfrm>
              <a:off x="6348157" y="2318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6" name="pt966"/>
            <p:cNvSpPr/>
            <p:nvPr/>
          </p:nvSpPr>
          <p:spPr>
            <a:xfrm>
              <a:off x="6752122" y="2318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7" name="pt967"/>
            <p:cNvSpPr/>
            <p:nvPr/>
          </p:nvSpPr>
          <p:spPr>
            <a:xfrm>
              <a:off x="6651131" y="2318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8" name="pt968"/>
            <p:cNvSpPr/>
            <p:nvPr/>
          </p:nvSpPr>
          <p:spPr>
            <a:xfrm>
              <a:off x="6449148" y="2388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9" name="pt969"/>
            <p:cNvSpPr/>
            <p:nvPr/>
          </p:nvSpPr>
          <p:spPr>
            <a:xfrm>
              <a:off x="6146174" y="2457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0" name="pt970"/>
            <p:cNvSpPr/>
            <p:nvPr/>
          </p:nvSpPr>
          <p:spPr>
            <a:xfrm>
              <a:off x="5489730" y="2457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1" name="pt971"/>
            <p:cNvSpPr/>
            <p:nvPr/>
          </p:nvSpPr>
          <p:spPr>
            <a:xfrm>
              <a:off x="6752122" y="2457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2" name="pt972"/>
            <p:cNvSpPr/>
            <p:nvPr/>
          </p:nvSpPr>
          <p:spPr>
            <a:xfrm>
              <a:off x="5944191" y="2457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3" name="pt973"/>
            <p:cNvSpPr/>
            <p:nvPr/>
          </p:nvSpPr>
          <p:spPr>
            <a:xfrm>
              <a:off x="6600635" y="2457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4" name="pt974"/>
            <p:cNvSpPr/>
            <p:nvPr/>
          </p:nvSpPr>
          <p:spPr>
            <a:xfrm>
              <a:off x="7004601" y="2457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5" name="pt975"/>
            <p:cNvSpPr/>
            <p:nvPr/>
          </p:nvSpPr>
          <p:spPr>
            <a:xfrm>
              <a:off x="6499644" y="2457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6" name="pt976"/>
            <p:cNvSpPr/>
            <p:nvPr/>
          </p:nvSpPr>
          <p:spPr>
            <a:xfrm>
              <a:off x="7964019" y="2457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7" name="pt977"/>
            <p:cNvSpPr/>
            <p:nvPr/>
          </p:nvSpPr>
          <p:spPr>
            <a:xfrm>
              <a:off x="6297661" y="2457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8" name="pt978"/>
            <p:cNvSpPr/>
            <p:nvPr/>
          </p:nvSpPr>
          <p:spPr>
            <a:xfrm>
              <a:off x="5186756" y="2457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9" name="pt979"/>
            <p:cNvSpPr/>
            <p:nvPr/>
          </p:nvSpPr>
          <p:spPr>
            <a:xfrm>
              <a:off x="6752122" y="2457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0" name="pt980"/>
            <p:cNvSpPr/>
            <p:nvPr/>
          </p:nvSpPr>
          <p:spPr>
            <a:xfrm>
              <a:off x="5792704" y="25278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1" name="pt981"/>
            <p:cNvSpPr/>
            <p:nvPr/>
          </p:nvSpPr>
          <p:spPr>
            <a:xfrm>
              <a:off x="6297661" y="25278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2" name="pt982"/>
            <p:cNvSpPr/>
            <p:nvPr/>
          </p:nvSpPr>
          <p:spPr>
            <a:xfrm>
              <a:off x="6651131" y="25278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3" name="pt983"/>
            <p:cNvSpPr/>
            <p:nvPr/>
          </p:nvSpPr>
          <p:spPr>
            <a:xfrm>
              <a:off x="6398652" y="25278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4" name="pt984"/>
            <p:cNvSpPr/>
            <p:nvPr/>
          </p:nvSpPr>
          <p:spPr>
            <a:xfrm>
              <a:off x="6398652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5" name="pt985"/>
            <p:cNvSpPr/>
            <p:nvPr/>
          </p:nvSpPr>
          <p:spPr>
            <a:xfrm>
              <a:off x="5742208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6" name="pt986"/>
            <p:cNvSpPr/>
            <p:nvPr/>
          </p:nvSpPr>
          <p:spPr>
            <a:xfrm>
              <a:off x="6247165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7" name="pt987"/>
            <p:cNvSpPr/>
            <p:nvPr/>
          </p:nvSpPr>
          <p:spPr>
            <a:xfrm>
              <a:off x="6499644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8" name="pt988"/>
            <p:cNvSpPr/>
            <p:nvPr/>
          </p:nvSpPr>
          <p:spPr>
            <a:xfrm>
              <a:off x="6247165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9" name="pt989"/>
            <p:cNvSpPr/>
            <p:nvPr/>
          </p:nvSpPr>
          <p:spPr>
            <a:xfrm>
              <a:off x="5792704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0" name="pt990"/>
            <p:cNvSpPr/>
            <p:nvPr/>
          </p:nvSpPr>
          <p:spPr>
            <a:xfrm>
              <a:off x="6398652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1" name="pt991"/>
            <p:cNvSpPr/>
            <p:nvPr/>
          </p:nvSpPr>
          <p:spPr>
            <a:xfrm>
              <a:off x="6499644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2" name="pt992"/>
            <p:cNvSpPr/>
            <p:nvPr/>
          </p:nvSpPr>
          <p:spPr>
            <a:xfrm>
              <a:off x="7004601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3" name="pt993"/>
            <p:cNvSpPr/>
            <p:nvPr/>
          </p:nvSpPr>
          <p:spPr>
            <a:xfrm>
              <a:off x="6550139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4" name="pt994"/>
            <p:cNvSpPr/>
            <p:nvPr/>
          </p:nvSpPr>
          <p:spPr>
            <a:xfrm>
              <a:off x="5439234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5" name="pt995"/>
            <p:cNvSpPr/>
            <p:nvPr/>
          </p:nvSpPr>
          <p:spPr>
            <a:xfrm>
              <a:off x="5994687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6" name="pt996"/>
            <p:cNvSpPr/>
            <p:nvPr/>
          </p:nvSpPr>
          <p:spPr>
            <a:xfrm>
              <a:off x="6348157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7" name="pt997"/>
            <p:cNvSpPr/>
            <p:nvPr/>
          </p:nvSpPr>
          <p:spPr>
            <a:xfrm>
              <a:off x="5590721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8" name="pt998"/>
            <p:cNvSpPr/>
            <p:nvPr/>
          </p:nvSpPr>
          <p:spPr>
            <a:xfrm>
              <a:off x="6499644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9" name="pt999"/>
            <p:cNvSpPr/>
            <p:nvPr/>
          </p:nvSpPr>
          <p:spPr>
            <a:xfrm>
              <a:off x="6247165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0" name="pt1000"/>
            <p:cNvSpPr/>
            <p:nvPr/>
          </p:nvSpPr>
          <p:spPr>
            <a:xfrm>
              <a:off x="5994687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1" name="pt1001"/>
            <p:cNvSpPr/>
            <p:nvPr/>
          </p:nvSpPr>
          <p:spPr>
            <a:xfrm>
              <a:off x="5388738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2" name="pt1002"/>
            <p:cNvSpPr/>
            <p:nvPr/>
          </p:nvSpPr>
          <p:spPr>
            <a:xfrm>
              <a:off x="5893695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3" name="pt1003"/>
            <p:cNvSpPr/>
            <p:nvPr/>
          </p:nvSpPr>
          <p:spPr>
            <a:xfrm>
              <a:off x="6802618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4" name="pt1004"/>
            <p:cNvSpPr/>
            <p:nvPr/>
          </p:nvSpPr>
          <p:spPr>
            <a:xfrm>
              <a:off x="7105592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5" name="pt1005"/>
            <p:cNvSpPr/>
            <p:nvPr/>
          </p:nvSpPr>
          <p:spPr>
            <a:xfrm>
              <a:off x="6045182" y="2597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6" name="pt1006"/>
            <p:cNvSpPr/>
            <p:nvPr/>
          </p:nvSpPr>
          <p:spPr>
            <a:xfrm>
              <a:off x="6701626" y="26674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7" name="pt1007"/>
            <p:cNvSpPr/>
            <p:nvPr/>
          </p:nvSpPr>
          <p:spPr>
            <a:xfrm>
              <a:off x="5641217" y="26674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8" name="pt1008"/>
            <p:cNvSpPr/>
            <p:nvPr/>
          </p:nvSpPr>
          <p:spPr>
            <a:xfrm>
              <a:off x="5641217" y="26674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9" name="pt1009"/>
            <p:cNvSpPr/>
            <p:nvPr/>
          </p:nvSpPr>
          <p:spPr>
            <a:xfrm>
              <a:off x="6247165" y="26674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0" name="pt1010"/>
            <p:cNvSpPr/>
            <p:nvPr/>
          </p:nvSpPr>
          <p:spPr>
            <a:xfrm>
              <a:off x="5944191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1" name="pt1011"/>
            <p:cNvSpPr/>
            <p:nvPr/>
          </p:nvSpPr>
          <p:spPr>
            <a:xfrm>
              <a:off x="6045182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2" name="pt1012"/>
            <p:cNvSpPr/>
            <p:nvPr/>
          </p:nvSpPr>
          <p:spPr>
            <a:xfrm>
              <a:off x="7004601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3" name="pt1013"/>
            <p:cNvSpPr/>
            <p:nvPr/>
          </p:nvSpPr>
          <p:spPr>
            <a:xfrm>
              <a:off x="6853114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4" name="pt1014"/>
            <p:cNvSpPr/>
            <p:nvPr/>
          </p:nvSpPr>
          <p:spPr>
            <a:xfrm>
              <a:off x="7156088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5" name="pt1015"/>
            <p:cNvSpPr/>
            <p:nvPr/>
          </p:nvSpPr>
          <p:spPr>
            <a:xfrm>
              <a:off x="5691713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6" name="pt1016"/>
            <p:cNvSpPr/>
            <p:nvPr/>
          </p:nvSpPr>
          <p:spPr>
            <a:xfrm>
              <a:off x="5893695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7" name="pt1017"/>
            <p:cNvSpPr/>
            <p:nvPr/>
          </p:nvSpPr>
          <p:spPr>
            <a:xfrm>
              <a:off x="7156088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8" name="pt1018"/>
            <p:cNvSpPr/>
            <p:nvPr/>
          </p:nvSpPr>
          <p:spPr>
            <a:xfrm>
              <a:off x="6752122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9" name="pt1019"/>
            <p:cNvSpPr/>
            <p:nvPr/>
          </p:nvSpPr>
          <p:spPr>
            <a:xfrm>
              <a:off x="5893695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0" name="pt1020"/>
            <p:cNvSpPr/>
            <p:nvPr/>
          </p:nvSpPr>
          <p:spPr>
            <a:xfrm>
              <a:off x="6802618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1" name="pt1021"/>
            <p:cNvSpPr/>
            <p:nvPr/>
          </p:nvSpPr>
          <p:spPr>
            <a:xfrm>
              <a:off x="6651131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2" name="pt1022"/>
            <p:cNvSpPr/>
            <p:nvPr/>
          </p:nvSpPr>
          <p:spPr>
            <a:xfrm>
              <a:off x="6398652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3" name="pt1023"/>
            <p:cNvSpPr/>
            <p:nvPr/>
          </p:nvSpPr>
          <p:spPr>
            <a:xfrm>
              <a:off x="6146174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4" name="pt1024"/>
            <p:cNvSpPr/>
            <p:nvPr/>
          </p:nvSpPr>
          <p:spPr>
            <a:xfrm>
              <a:off x="6146174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5" name="pt1025"/>
            <p:cNvSpPr/>
            <p:nvPr/>
          </p:nvSpPr>
          <p:spPr>
            <a:xfrm>
              <a:off x="6398652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6" name="pt1026"/>
            <p:cNvSpPr/>
            <p:nvPr/>
          </p:nvSpPr>
          <p:spPr>
            <a:xfrm>
              <a:off x="6146174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7" name="pt1027"/>
            <p:cNvSpPr/>
            <p:nvPr/>
          </p:nvSpPr>
          <p:spPr>
            <a:xfrm>
              <a:off x="6045182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8" name="pt1028"/>
            <p:cNvSpPr/>
            <p:nvPr/>
          </p:nvSpPr>
          <p:spPr>
            <a:xfrm>
              <a:off x="6146174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9" name="pt1029"/>
            <p:cNvSpPr/>
            <p:nvPr/>
          </p:nvSpPr>
          <p:spPr>
            <a:xfrm>
              <a:off x="5742208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0" name="pt1030"/>
            <p:cNvSpPr/>
            <p:nvPr/>
          </p:nvSpPr>
          <p:spPr>
            <a:xfrm>
              <a:off x="6398652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1" name="pt1031"/>
            <p:cNvSpPr/>
            <p:nvPr/>
          </p:nvSpPr>
          <p:spPr>
            <a:xfrm>
              <a:off x="6045182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2" name="pt1032"/>
            <p:cNvSpPr/>
            <p:nvPr/>
          </p:nvSpPr>
          <p:spPr>
            <a:xfrm>
              <a:off x="6600635" y="27373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3" name="pt1033"/>
            <p:cNvSpPr/>
            <p:nvPr/>
          </p:nvSpPr>
          <p:spPr>
            <a:xfrm>
              <a:off x="5136260" y="2807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4" name="pt1034"/>
            <p:cNvSpPr/>
            <p:nvPr/>
          </p:nvSpPr>
          <p:spPr>
            <a:xfrm>
              <a:off x="6348157" y="2807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5" name="pt1035"/>
            <p:cNvSpPr/>
            <p:nvPr/>
          </p:nvSpPr>
          <p:spPr>
            <a:xfrm>
              <a:off x="5186756" y="2807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6" name="pt1036"/>
            <p:cNvSpPr/>
            <p:nvPr/>
          </p:nvSpPr>
          <p:spPr>
            <a:xfrm>
              <a:off x="6903609" y="2807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7" name="pt1037"/>
            <p:cNvSpPr/>
            <p:nvPr/>
          </p:nvSpPr>
          <p:spPr>
            <a:xfrm>
              <a:off x="6196670" y="2807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8" name="pt1038"/>
            <p:cNvSpPr/>
            <p:nvPr/>
          </p:nvSpPr>
          <p:spPr>
            <a:xfrm>
              <a:off x="5742208" y="2807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9" name="pt1039"/>
            <p:cNvSpPr/>
            <p:nvPr/>
          </p:nvSpPr>
          <p:spPr>
            <a:xfrm>
              <a:off x="5641217" y="2807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0" name="pt1040"/>
            <p:cNvSpPr/>
            <p:nvPr/>
          </p:nvSpPr>
          <p:spPr>
            <a:xfrm>
              <a:off x="6550139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1" name="pt1041"/>
            <p:cNvSpPr/>
            <p:nvPr/>
          </p:nvSpPr>
          <p:spPr>
            <a:xfrm>
              <a:off x="5742208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2" name="pt1042"/>
            <p:cNvSpPr/>
            <p:nvPr/>
          </p:nvSpPr>
          <p:spPr>
            <a:xfrm>
              <a:off x="8367985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3" name="pt1043"/>
            <p:cNvSpPr/>
            <p:nvPr/>
          </p:nvSpPr>
          <p:spPr>
            <a:xfrm>
              <a:off x="7206583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4" name="pt1044"/>
            <p:cNvSpPr/>
            <p:nvPr/>
          </p:nvSpPr>
          <p:spPr>
            <a:xfrm>
              <a:off x="7055096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5" name="pt1045"/>
            <p:cNvSpPr/>
            <p:nvPr/>
          </p:nvSpPr>
          <p:spPr>
            <a:xfrm>
              <a:off x="6297661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6" name="pt1046"/>
            <p:cNvSpPr/>
            <p:nvPr/>
          </p:nvSpPr>
          <p:spPr>
            <a:xfrm>
              <a:off x="5540225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7" name="pt1047"/>
            <p:cNvSpPr/>
            <p:nvPr/>
          </p:nvSpPr>
          <p:spPr>
            <a:xfrm>
              <a:off x="6802618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8" name="pt1048"/>
            <p:cNvSpPr/>
            <p:nvPr/>
          </p:nvSpPr>
          <p:spPr>
            <a:xfrm>
              <a:off x="6398652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9" name="pt1049"/>
            <p:cNvSpPr/>
            <p:nvPr/>
          </p:nvSpPr>
          <p:spPr>
            <a:xfrm>
              <a:off x="5641217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0" name="pt1050"/>
            <p:cNvSpPr/>
            <p:nvPr/>
          </p:nvSpPr>
          <p:spPr>
            <a:xfrm>
              <a:off x="6752122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1" name="pt1051"/>
            <p:cNvSpPr/>
            <p:nvPr/>
          </p:nvSpPr>
          <p:spPr>
            <a:xfrm>
              <a:off x="6095678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2" name="pt1052"/>
            <p:cNvSpPr/>
            <p:nvPr/>
          </p:nvSpPr>
          <p:spPr>
            <a:xfrm>
              <a:off x="5590721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3" name="pt1053"/>
            <p:cNvSpPr/>
            <p:nvPr/>
          </p:nvSpPr>
          <p:spPr>
            <a:xfrm>
              <a:off x="6802618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t1054"/>
            <p:cNvSpPr/>
            <p:nvPr/>
          </p:nvSpPr>
          <p:spPr>
            <a:xfrm>
              <a:off x="5843200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t1055"/>
            <p:cNvSpPr/>
            <p:nvPr/>
          </p:nvSpPr>
          <p:spPr>
            <a:xfrm>
              <a:off x="7004601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t1056"/>
            <p:cNvSpPr/>
            <p:nvPr/>
          </p:nvSpPr>
          <p:spPr>
            <a:xfrm>
              <a:off x="6600635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t1057"/>
            <p:cNvSpPr/>
            <p:nvPr/>
          </p:nvSpPr>
          <p:spPr>
            <a:xfrm>
              <a:off x="5944191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t1058"/>
            <p:cNvSpPr/>
            <p:nvPr/>
          </p:nvSpPr>
          <p:spPr>
            <a:xfrm>
              <a:off x="5540225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t1059"/>
            <p:cNvSpPr/>
            <p:nvPr/>
          </p:nvSpPr>
          <p:spPr>
            <a:xfrm>
              <a:off x="6701626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pt1060"/>
            <p:cNvSpPr/>
            <p:nvPr/>
          </p:nvSpPr>
          <p:spPr>
            <a:xfrm>
              <a:off x="6348157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1" name="pt1061"/>
            <p:cNvSpPr/>
            <p:nvPr/>
          </p:nvSpPr>
          <p:spPr>
            <a:xfrm>
              <a:off x="5489730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2" name="pt1062"/>
            <p:cNvSpPr/>
            <p:nvPr/>
          </p:nvSpPr>
          <p:spPr>
            <a:xfrm>
              <a:off x="5792704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3" name="pt1063"/>
            <p:cNvSpPr/>
            <p:nvPr/>
          </p:nvSpPr>
          <p:spPr>
            <a:xfrm>
              <a:off x="6853114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4" name="pt1064"/>
            <p:cNvSpPr/>
            <p:nvPr/>
          </p:nvSpPr>
          <p:spPr>
            <a:xfrm>
              <a:off x="5136260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5" name="pt1065"/>
            <p:cNvSpPr/>
            <p:nvPr/>
          </p:nvSpPr>
          <p:spPr>
            <a:xfrm>
              <a:off x="5792704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6" name="pt1066"/>
            <p:cNvSpPr/>
            <p:nvPr/>
          </p:nvSpPr>
          <p:spPr>
            <a:xfrm>
              <a:off x="6802618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7" name="pt1067"/>
            <p:cNvSpPr/>
            <p:nvPr/>
          </p:nvSpPr>
          <p:spPr>
            <a:xfrm>
              <a:off x="5186756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8" name="pt1068"/>
            <p:cNvSpPr/>
            <p:nvPr/>
          </p:nvSpPr>
          <p:spPr>
            <a:xfrm>
              <a:off x="6651131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9" name="pt1069"/>
            <p:cNvSpPr/>
            <p:nvPr/>
          </p:nvSpPr>
          <p:spPr>
            <a:xfrm>
              <a:off x="5540225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t1070"/>
            <p:cNvSpPr/>
            <p:nvPr/>
          </p:nvSpPr>
          <p:spPr>
            <a:xfrm>
              <a:off x="6146174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t1071"/>
            <p:cNvSpPr/>
            <p:nvPr/>
          </p:nvSpPr>
          <p:spPr>
            <a:xfrm>
              <a:off x="5742208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t1072"/>
            <p:cNvSpPr/>
            <p:nvPr/>
          </p:nvSpPr>
          <p:spPr>
            <a:xfrm>
              <a:off x="5944191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3" name="pt1073"/>
            <p:cNvSpPr/>
            <p:nvPr/>
          </p:nvSpPr>
          <p:spPr>
            <a:xfrm>
              <a:off x="6247165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4" name="pt1074"/>
            <p:cNvSpPr/>
            <p:nvPr/>
          </p:nvSpPr>
          <p:spPr>
            <a:xfrm>
              <a:off x="6600635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5" name="pt1075"/>
            <p:cNvSpPr/>
            <p:nvPr/>
          </p:nvSpPr>
          <p:spPr>
            <a:xfrm>
              <a:off x="7055096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6" name="pt1076"/>
            <p:cNvSpPr/>
            <p:nvPr/>
          </p:nvSpPr>
          <p:spPr>
            <a:xfrm>
              <a:off x="5944191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7" name="pt1077"/>
            <p:cNvSpPr/>
            <p:nvPr/>
          </p:nvSpPr>
          <p:spPr>
            <a:xfrm>
              <a:off x="6348157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8" name="pt1078"/>
            <p:cNvSpPr/>
            <p:nvPr/>
          </p:nvSpPr>
          <p:spPr>
            <a:xfrm>
              <a:off x="5742208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9" name="pt1079"/>
            <p:cNvSpPr/>
            <p:nvPr/>
          </p:nvSpPr>
          <p:spPr>
            <a:xfrm>
              <a:off x="6550139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0" name="pt1080"/>
            <p:cNvSpPr/>
            <p:nvPr/>
          </p:nvSpPr>
          <p:spPr>
            <a:xfrm>
              <a:off x="6348157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1" name="pt1081"/>
            <p:cNvSpPr/>
            <p:nvPr/>
          </p:nvSpPr>
          <p:spPr>
            <a:xfrm>
              <a:off x="5994687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2" name="pt1082"/>
            <p:cNvSpPr/>
            <p:nvPr/>
          </p:nvSpPr>
          <p:spPr>
            <a:xfrm>
              <a:off x="6550139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3" name="pt1083"/>
            <p:cNvSpPr/>
            <p:nvPr/>
          </p:nvSpPr>
          <p:spPr>
            <a:xfrm>
              <a:off x="5843200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4" name="pt1084"/>
            <p:cNvSpPr/>
            <p:nvPr/>
          </p:nvSpPr>
          <p:spPr>
            <a:xfrm>
              <a:off x="5843200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5" name="pt1085"/>
            <p:cNvSpPr/>
            <p:nvPr/>
          </p:nvSpPr>
          <p:spPr>
            <a:xfrm>
              <a:off x="5742208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6" name="pt1086"/>
            <p:cNvSpPr/>
            <p:nvPr/>
          </p:nvSpPr>
          <p:spPr>
            <a:xfrm>
              <a:off x="5893695" y="287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7" name="pt1087"/>
            <p:cNvSpPr/>
            <p:nvPr/>
          </p:nvSpPr>
          <p:spPr>
            <a:xfrm>
              <a:off x="5792704" y="2946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8" name="pt1088"/>
            <p:cNvSpPr/>
            <p:nvPr/>
          </p:nvSpPr>
          <p:spPr>
            <a:xfrm>
              <a:off x="6045182" y="2946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9" name="pt1089"/>
            <p:cNvSpPr/>
            <p:nvPr/>
          </p:nvSpPr>
          <p:spPr>
            <a:xfrm>
              <a:off x="6701626" y="2946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0" name="pt1090"/>
            <p:cNvSpPr/>
            <p:nvPr/>
          </p:nvSpPr>
          <p:spPr>
            <a:xfrm>
              <a:off x="6045182" y="2946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1" name="pt1091"/>
            <p:cNvSpPr/>
            <p:nvPr/>
          </p:nvSpPr>
          <p:spPr>
            <a:xfrm>
              <a:off x="5893695" y="2946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2" name="pt1092"/>
            <p:cNvSpPr/>
            <p:nvPr/>
          </p:nvSpPr>
          <p:spPr>
            <a:xfrm>
              <a:off x="7307575" y="2946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3" name="pt1093"/>
            <p:cNvSpPr/>
            <p:nvPr/>
          </p:nvSpPr>
          <p:spPr>
            <a:xfrm>
              <a:off x="6752122" y="2946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4" name="pt1094"/>
            <p:cNvSpPr/>
            <p:nvPr/>
          </p:nvSpPr>
          <p:spPr>
            <a:xfrm>
              <a:off x="5691713" y="2946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5" name="pt1095"/>
            <p:cNvSpPr/>
            <p:nvPr/>
          </p:nvSpPr>
          <p:spPr>
            <a:xfrm>
              <a:off x="7004601" y="2946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6" name="pt1096"/>
            <p:cNvSpPr/>
            <p:nvPr/>
          </p:nvSpPr>
          <p:spPr>
            <a:xfrm>
              <a:off x="5742208" y="2946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7" name="pt1097"/>
            <p:cNvSpPr/>
            <p:nvPr/>
          </p:nvSpPr>
          <p:spPr>
            <a:xfrm>
              <a:off x="6247165" y="2946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8" name="pt1098"/>
            <p:cNvSpPr/>
            <p:nvPr/>
          </p:nvSpPr>
          <p:spPr>
            <a:xfrm>
              <a:off x="5792704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9" name="pt1099"/>
            <p:cNvSpPr/>
            <p:nvPr/>
          </p:nvSpPr>
          <p:spPr>
            <a:xfrm>
              <a:off x="5792704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0" name="pt1100"/>
            <p:cNvSpPr/>
            <p:nvPr/>
          </p:nvSpPr>
          <p:spPr>
            <a:xfrm>
              <a:off x="5742208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1" name="pt1101"/>
            <p:cNvSpPr/>
            <p:nvPr/>
          </p:nvSpPr>
          <p:spPr>
            <a:xfrm>
              <a:off x="6550139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2" name="pt1102"/>
            <p:cNvSpPr/>
            <p:nvPr/>
          </p:nvSpPr>
          <p:spPr>
            <a:xfrm>
              <a:off x="5338243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3" name="pt1103"/>
            <p:cNvSpPr/>
            <p:nvPr/>
          </p:nvSpPr>
          <p:spPr>
            <a:xfrm>
              <a:off x="6146174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4" name="pt1104"/>
            <p:cNvSpPr/>
            <p:nvPr/>
          </p:nvSpPr>
          <p:spPr>
            <a:xfrm>
              <a:off x="7560053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5" name="pt1105"/>
            <p:cNvSpPr/>
            <p:nvPr/>
          </p:nvSpPr>
          <p:spPr>
            <a:xfrm>
              <a:off x="6651131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6" name="pt1106"/>
            <p:cNvSpPr/>
            <p:nvPr/>
          </p:nvSpPr>
          <p:spPr>
            <a:xfrm>
              <a:off x="5742208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7" name="pt1107"/>
            <p:cNvSpPr/>
            <p:nvPr/>
          </p:nvSpPr>
          <p:spPr>
            <a:xfrm>
              <a:off x="6196670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8" name="pt1108"/>
            <p:cNvSpPr/>
            <p:nvPr/>
          </p:nvSpPr>
          <p:spPr>
            <a:xfrm>
              <a:off x="6499644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9" name="pt1109"/>
            <p:cNvSpPr/>
            <p:nvPr/>
          </p:nvSpPr>
          <p:spPr>
            <a:xfrm>
              <a:off x="5742208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0" name="pt1110"/>
            <p:cNvSpPr/>
            <p:nvPr/>
          </p:nvSpPr>
          <p:spPr>
            <a:xfrm>
              <a:off x="5893695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1" name="pt1111"/>
            <p:cNvSpPr/>
            <p:nvPr/>
          </p:nvSpPr>
          <p:spPr>
            <a:xfrm>
              <a:off x="5489730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2" name="pt1112"/>
            <p:cNvSpPr/>
            <p:nvPr/>
          </p:nvSpPr>
          <p:spPr>
            <a:xfrm>
              <a:off x="6196670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3" name="pt1113"/>
            <p:cNvSpPr/>
            <p:nvPr/>
          </p:nvSpPr>
          <p:spPr>
            <a:xfrm>
              <a:off x="5742208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4" name="pt1114"/>
            <p:cNvSpPr/>
            <p:nvPr/>
          </p:nvSpPr>
          <p:spPr>
            <a:xfrm>
              <a:off x="5388738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5" name="pt1115"/>
            <p:cNvSpPr/>
            <p:nvPr/>
          </p:nvSpPr>
          <p:spPr>
            <a:xfrm>
              <a:off x="6146174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6" name="pt1116"/>
            <p:cNvSpPr/>
            <p:nvPr/>
          </p:nvSpPr>
          <p:spPr>
            <a:xfrm>
              <a:off x="6297661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7" name="pt1117"/>
            <p:cNvSpPr/>
            <p:nvPr/>
          </p:nvSpPr>
          <p:spPr>
            <a:xfrm>
              <a:off x="6954105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8" name="pt1118"/>
            <p:cNvSpPr/>
            <p:nvPr/>
          </p:nvSpPr>
          <p:spPr>
            <a:xfrm>
              <a:off x="6449148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9" name="pt1119"/>
            <p:cNvSpPr/>
            <p:nvPr/>
          </p:nvSpPr>
          <p:spPr>
            <a:xfrm>
              <a:off x="6651131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0" name="pt1120"/>
            <p:cNvSpPr/>
            <p:nvPr/>
          </p:nvSpPr>
          <p:spPr>
            <a:xfrm>
              <a:off x="6600635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1" name="pt1121"/>
            <p:cNvSpPr/>
            <p:nvPr/>
          </p:nvSpPr>
          <p:spPr>
            <a:xfrm>
              <a:off x="5439234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2" name="pt1122"/>
            <p:cNvSpPr/>
            <p:nvPr/>
          </p:nvSpPr>
          <p:spPr>
            <a:xfrm>
              <a:off x="5944191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3" name="pt1123"/>
            <p:cNvSpPr/>
            <p:nvPr/>
          </p:nvSpPr>
          <p:spPr>
            <a:xfrm>
              <a:off x="6449148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4" name="pt1124"/>
            <p:cNvSpPr/>
            <p:nvPr/>
          </p:nvSpPr>
          <p:spPr>
            <a:xfrm>
              <a:off x="5893695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5" name="pt1125"/>
            <p:cNvSpPr/>
            <p:nvPr/>
          </p:nvSpPr>
          <p:spPr>
            <a:xfrm>
              <a:off x="6196670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" name="pt1126"/>
            <p:cNvSpPr/>
            <p:nvPr/>
          </p:nvSpPr>
          <p:spPr>
            <a:xfrm>
              <a:off x="6297661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" name="pt1127"/>
            <p:cNvSpPr/>
            <p:nvPr/>
          </p:nvSpPr>
          <p:spPr>
            <a:xfrm>
              <a:off x="6802618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" name="pt1128"/>
            <p:cNvSpPr/>
            <p:nvPr/>
          </p:nvSpPr>
          <p:spPr>
            <a:xfrm>
              <a:off x="5792704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" name="pt1129"/>
            <p:cNvSpPr/>
            <p:nvPr/>
          </p:nvSpPr>
          <p:spPr>
            <a:xfrm>
              <a:off x="5287747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" name="pt1130"/>
            <p:cNvSpPr/>
            <p:nvPr/>
          </p:nvSpPr>
          <p:spPr>
            <a:xfrm>
              <a:off x="5691713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1" name="pt1131"/>
            <p:cNvSpPr/>
            <p:nvPr/>
          </p:nvSpPr>
          <p:spPr>
            <a:xfrm>
              <a:off x="5843200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2" name="pt1132"/>
            <p:cNvSpPr/>
            <p:nvPr/>
          </p:nvSpPr>
          <p:spPr>
            <a:xfrm>
              <a:off x="6196670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3" name="pt1133"/>
            <p:cNvSpPr/>
            <p:nvPr/>
          </p:nvSpPr>
          <p:spPr>
            <a:xfrm>
              <a:off x="6449148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4" name="pt1134"/>
            <p:cNvSpPr/>
            <p:nvPr/>
          </p:nvSpPr>
          <p:spPr>
            <a:xfrm>
              <a:off x="6348157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5" name="pt1135"/>
            <p:cNvSpPr/>
            <p:nvPr/>
          </p:nvSpPr>
          <p:spPr>
            <a:xfrm>
              <a:off x="5540225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6" name="pt1136"/>
            <p:cNvSpPr/>
            <p:nvPr/>
          </p:nvSpPr>
          <p:spPr>
            <a:xfrm>
              <a:off x="6752122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7" name="pt1137"/>
            <p:cNvSpPr/>
            <p:nvPr/>
          </p:nvSpPr>
          <p:spPr>
            <a:xfrm>
              <a:off x="6095678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8" name="pt1138"/>
            <p:cNvSpPr/>
            <p:nvPr/>
          </p:nvSpPr>
          <p:spPr>
            <a:xfrm>
              <a:off x="7004601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9" name="pt1139"/>
            <p:cNvSpPr/>
            <p:nvPr/>
          </p:nvSpPr>
          <p:spPr>
            <a:xfrm>
              <a:off x="5742208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0" name="pt1140"/>
            <p:cNvSpPr/>
            <p:nvPr/>
          </p:nvSpPr>
          <p:spPr>
            <a:xfrm>
              <a:off x="6600635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1" name="pt1141"/>
            <p:cNvSpPr/>
            <p:nvPr/>
          </p:nvSpPr>
          <p:spPr>
            <a:xfrm>
              <a:off x="5641217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2" name="pt1142"/>
            <p:cNvSpPr/>
            <p:nvPr/>
          </p:nvSpPr>
          <p:spPr>
            <a:xfrm>
              <a:off x="6499644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3" name="pt1143"/>
            <p:cNvSpPr/>
            <p:nvPr/>
          </p:nvSpPr>
          <p:spPr>
            <a:xfrm>
              <a:off x="5893695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4" name="pt1144"/>
            <p:cNvSpPr/>
            <p:nvPr/>
          </p:nvSpPr>
          <p:spPr>
            <a:xfrm>
              <a:off x="5893695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5" name="pt1145"/>
            <p:cNvSpPr/>
            <p:nvPr/>
          </p:nvSpPr>
          <p:spPr>
            <a:xfrm>
              <a:off x="7307575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6" name="pt1146"/>
            <p:cNvSpPr/>
            <p:nvPr/>
          </p:nvSpPr>
          <p:spPr>
            <a:xfrm>
              <a:off x="5691713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" name="pt1147"/>
            <p:cNvSpPr/>
            <p:nvPr/>
          </p:nvSpPr>
          <p:spPr>
            <a:xfrm>
              <a:off x="6196670" y="30166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8" name="pt1148"/>
            <p:cNvSpPr/>
            <p:nvPr/>
          </p:nvSpPr>
          <p:spPr>
            <a:xfrm>
              <a:off x="5843200" y="3086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9" name="pt1149"/>
            <p:cNvSpPr/>
            <p:nvPr/>
          </p:nvSpPr>
          <p:spPr>
            <a:xfrm>
              <a:off x="5439234" y="3086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0" name="pt1150"/>
            <p:cNvSpPr/>
            <p:nvPr/>
          </p:nvSpPr>
          <p:spPr>
            <a:xfrm>
              <a:off x="5590721" y="3086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1" name="pt1151"/>
            <p:cNvSpPr/>
            <p:nvPr/>
          </p:nvSpPr>
          <p:spPr>
            <a:xfrm>
              <a:off x="5792704" y="3086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2" name="pt1152"/>
            <p:cNvSpPr/>
            <p:nvPr/>
          </p:nvSpPr>
          <p:spPr>
            <a:xfrm>
              <a:off x="6247165" y="3086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3" name="pt1153"/>
            <p:cNvSpPr/>
            <p:nvPr/>
          </p:nvSpPr>
          <p:spPr>
            <a:xfrm>
              <a:off x="7156088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4" name="pt1154"/>
            <p:cNvSpPr/>
            <p:nvPr/>
          </p:nvSpPr>
          <p:spPr>
            <a:xfrm>
              <a:off x="6651131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5" name="pt1155"/>
            <p:cNvSpPr/>
            <p:nvPr/>
          </p:nvSpPr>
          <p:spPr>
            <a:xfrm>
              <a:off x="6701626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6" name="pt1156"/>
            <p:cNvSpPr/>
            <p:nvPr/>
          </p:nvSpPr>
          <p:spPr>
            <a:xfrm>
              <a:off x="5641217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7" name="pt1157"/>
            <p:cNvSpPr/>
            <p:nvPr/>
          </p:nvSpPr>
          <p:spPr>
            <a:xfrm>
              <a:off x="6095678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8" name="pt1158"/>
            <p:cNvSpPr/>
            <p:nvPr/>
          </p:nvSpPr>
          <p:spPr>
            <a:xfrm>
              <a:off x="5691713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9" name="pt1159"/>
            <p:cNvSpPr/>
            <p:nvPr/>
          </p:nvSpPr>
          <p:spPr>
            <a:xfrm>
              <a:off x="5590721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0" name="pt1160"/>
            <p:cNvSpPr/>
            <p:nvPr/>
          </p:nvSpPr>
          <p:spPr>
            <a:xfrm>
              <a:off x="5843200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1" name="pt1161"/>
            <p:cNvSpPr/>
            <p:nvPr/>
          </p:nvSpPr>
          <p:spPr>
            <a:xfrm>
              <a:off x="6651131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2" name="pt1162"/>
            <p:cNvSpPr/>
            <p:nvPr/>
          </p:nvSpPr>
          <p:spPr>
            <a:xfrm>
              <a:off x="5742208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3" name="pt1163"/>
            <p:cNvSpPr/>
            <p:nvPr/>
          </p:nvSpPr>
          <p:spPr>
            <a:xfrm>
              <a:off x="7206583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4" name="pt1164"/>
            <p:cNvSpPr/>
            <p:nvPr/>
          </p:nvSpPr>
          <p:spPr>
            <a:xfrm>
              <a:off x="5893695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5" name="pt1165"/>
            <p:cNvSpPr/>
            <p:nvPr/>
          </p:nvSpPr>
          <p:spPr>
            <a:xfrm>
              <a:off x="6348157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6" name="pt1166"/>
            <p:cNvSpPr/>
            <p:nvPr/>
          </p:nvSpPr>
          <p:spPr>
            <a:xfrm>
              <a:off x="5994687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7" name="pt1167"/>
            <p:cNvSpPr/>
            <p:nvPr/>
          </p:nvSpPr>
          <p:spPr>
            <a:xfrm>
              <a:off x="5792704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8" name="pt1168"/>
            <p:cNvSpPr/>
            <p:nvPr/>
          </p:nvSpPr>
          <p:spPr>
            <a:xfrm>
              <a:off x="5742208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9" name="pt1169"/>
            <p:cNvSpPr/>
            <p:nvPr/>
          </p:nvSpPr>
          <p:spPr>
            <a:xfrm>
              <a:off x="5590721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0" name="pt1170"/>
            <p:cNvSpPr/>
            <p:nvPr/>
          </p:nvSpPr>
          <p:spPr>
            <a:xfrm>
              <a:off x="6196670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1" name="pt1171"/>
            <p:cNvSpPr/>
            <p:nvPr/>
          </p:nvSpPr>
          <p:spPr>
            <a:xfrm>
              <a:off x="6297661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2" name="pt1172"/>
            <p:cNvSpPr/>
            <p:nvPr/>
          </p:nvSpPr>
          <p:spPr>
            <a:xfrm>
              <a:off x="7358071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3" name="pt1173"/>
            <p:cNvSpPr/>
            <p:nvPr/>
          </p:nvSpPr>
          <p:spPr>
            <a:xfrm>
              <a:off x="8014515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4" name="pt1174"/>
            <p:cNvSpPr/>
            <p:nvPr/>
          </p:nvSpPr>
          <p:spPr>
            <a:xfrm>
              <a:off x="6398652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5" name="pt1175"/>
            <p:cNvSpPr/>
            <p:nvPr/>
          </p:nvSpPr>
          <p:spPr>
            <a:xfrm>
              <a:off x="6954105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6" name="pt1176"/>
            <p:cNvSpPr/>
            <p:nvPr/>
          </p:nvSpPr>
          <p:spPr>
            <a:xfrm>
              <a:off x="5944191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" name="pt1177"/>
            <p:cNvSpPr/>
            <p:nvPr/>
          </p:nvSpPr>
          <p:spPr>
            <a:xfrm>
              <a:off x="6853114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8" name="pt1178"/>
            <p:cNvSpPr/>
            <p:nvPr/>
          </p:nvSpPr>
          <p:spPr>
            <a:xfrm>
              <a:off x="6348157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9" name="pt1179"/>
            <p:cNvSpPr/>
            <p:nvPr/>
          </p:nvSpPr>
          <p:spPr>
            <a:xfrm>
              <a:off x="6752122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0" name="pt1180"/>
            <p:cNvSpPr/>
            <p:nvPr/>
          </p:nvSpPr>
          <p:spPr>
            <a:xfrm>
              <a:off x="6752122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1" name="pt1181"/>
            <p:cNvSpPr/>
            <p:nvPr/>
          </p:nvSpPr>
          <p:spPr>
            <a:xfrm>
              <a:off x="5489730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2" name="pt1182"/>
            <p:cNvSpPr/>
            <p:nvPr/>
          </p:nvSpPr>
          <p:spPr>
            <a:xfrm>
              <a:off x="6146174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3" name="pt1183"/>
            <p:cNvSpPr/>
            <p:nvPr/>
          </p:nvSpPr>
          <p:spPr>
            <a:xfrm>
              <a:off x="5893695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4" name="pt1184"/>
            <p:cNvSpPr/>
            <p:nvPr/>
          </p:nvSpPr>
          <p:spPr>
            <a:xfrm>
              <a:off x="6297661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5" name="pt1185"/>
            <p:cNvSpPr/>
            <p:nvPr/>
          </p:nvSpPr>
          <p:spPr>
            <a:xfrm>
              <a:off x="5691713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6" name="pt1186"/>
            <p:cNvSpPr/>
            <p:nvPr/>
          </p:nvSpPr>
          <p:spPr>
            <a:xfrm>
              <a:off x="6398652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" name="pt1187"/>
            <p:cNvSpPr/>
            <p:nvPr/>
          </p:nvSpPr>
          <p:spPr>
            <a:xfrm>
              <a:off x="5641217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" name="pt1188"/>
            <p:cNvSpPr/>
            <p:nvPr/>
          </p:nvSpPr>
          <p:spPr>
            <a:xfrm>
              <a:off x="6045182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9" name="pt1189"/>
            <p:cNvSpPr/>
            <p:nvPr/>
          </p:nvSpPr>
          <p:spPr>
            <a:xfrm>
              <a:off x="5843200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0" name="pt1190"/>
            <p:cNvSpPr/>
            <p:nvPr/>
          </p:nvSpPr>
          <p:spPr>
            <a:xfrm>
              <a:off x="6752122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1" name="pt1191"/>
            <p:cNvSpPr/>
            <p:nvPr/>
          </p:nvSpPr>
          <p:spPr>
            <a:xfrm>
              <a:off x="5439234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2" name="pt1192"/>
            <p:cNvSpPr/>
            <p:nvPr/>
          </p:nvSpPr>
          <p:spPr>
            <a:xfrm>
              <a:off x="5590721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3" name="pt1193"/>
            <p:cNvSpPr/>
            <p:nvPr/>
          </p:nvSpPr>
          <p:spPr>
            <a:xfrm>
              <a:off x="5540225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4" name="pt1194"/>
            <p:cNvSpPr/>
            <p:nvPr/>
          </p:nvSpPr>
          <p:spPr>
            <a:xfrm>
              <a:off x="6550139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5" name="pt1195"/>
            <p:cNvSpPr/>
            <p:nvPr/>
          </p:nvSpPr>
          <p:spPr>
            <a:xfrm>
              <a:off x="6045182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6" name="pt1196"/>
            <p:cNvSpPr/>
            <p:nvPr/>
          </p:nvSpPr>
          <p:spPr>
            <a:xfrm>
              <a:off x="5186756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7" name="pt1197"/>
            <p:cNvSpPr/>
            <p:nvPr/>
          </p:nvSpPr>
          <p:spPr>
            <a:xfrm>
              <a:off x="5944191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" name="pt1198"/>
            <p:cNvSpPr/>
            <p:nvPr/>
          </p:nvSpPr>
          <p:spPr>
            <a:xfrm>
              <a:off x="5590721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9" name="pt1199"/>
            <p:cNvSpPr/>
            <p:nvPr/>
          </p:nvSpPr>
          <p:spPr>
            <a:xfrm>
              <a:off x="5994687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0" name="pt1200"/>
            <p:cNvSpPr/>
            <p:nvPr/>
          </p:nvSpPr>
          <p:spPr>
            <a:xfrm>
              <a:off x="5792704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1" name="pt1201"/>
            <p:cNvSpPr/>
            <p:nvPr/>
          </p:nvSpPr>
          <p:spPr>
            <a:xfrm>
              <a:off x="5186756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2" name="pt1202"/>
            <p:cNvSpPr/>
            <p:nvPr/>
          </p:nvSpPr>
          <p:spPr>
            <a:xfrm>
              <a:off x="6095678" y="31562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3" name="pt1203"/>
            <p:cNvSpPr/>
            <p:nvPr/>
          </p:nvSpPr>
          <p:spPr>
            <a:xfrm>
              <a:off x="7459062" y="3226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4" name="pt1204"/>
            <p:cNvSpPr/>
            <p:nvPr/>
          </p:nvSpPr>
          <p:spPr>
            <a:xfrm>
              <a:off x="5489730" y="3226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5" name="pt1205"/>
            <p:cNvSpPr/>
            <p:nvPr/>
          </p:nvSpPr>
          <p:spPr>
            <a:xfrm>
              <a:off x="7105592" y="3226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6" name="pt1206"/>
            <p:cNvSpPr/>
            <p:nvPr/>
          </p:nvSpPr>
          <p:spPr>
            <a:xfrm>
              <a:off x="7055096" y="3226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7" name="pt1207"/>
            <p:cNvSpPr/>
            <p:nvPr/>
          </p:nvSpPr>
          <p:spPr>
            <a:xfrm>
              <a:off x="5994687" y="3226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8" name="pt1208"/>
            <p:cNvSpPr/>
            <p:nvPr/>
          </p:nvSpPr>
          <p:spPr>
            <a:xfrm>
              <a:off x="6348157" y="3226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9" name="pt1209"/>
            <p:cNvSpPr/>
            <p:nvPr/>
          </p:nvSpPr>
          <p:spPr>
            <a:xfrm>
              <a:off x="5742208" y="3226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0" name="pt1210"/>
            <p:cNvSpPr/>
            <p:nvPr/>
          </p:nvSpPr>
          <p:spPr>
            <a:xfrm>
              <a:off x="5641217" y="3226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1" name="pt1211"/>
            <p:cNvSpPr/>
            <p:nvPr/>
          </p:nvSpPr>
          <p:spPr>
            <a:xfrm>
              <a:off x="6095678" y="3226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2" name="pt1212"/>
            <p:cNvSpPr/>
            <p:nvPr/>
          </p:nvSpPr>
          <p:spPr>
            <a:xfrm>
              <a:off x="5792704" y="3226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3" name="pt1213"/>
            <p:cNvSpPr/>
            <p:nvPr/>
          </p:nvSpPr>
          <p:spPr>
            <a:xfrm>
              <a:off x="5792704" y="32260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4" name="pt1214"/>
            <p:cNvSpPr/>
            <p:nvPr/>
          </p:nvSpPr>
          <p:spPr>
            <a:xfrm>
              <a:off x="5893695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5" name="pt1215"/>
            <p:cNvSpPr/>
            <p:nvPr/>
          </p:nvSpPr>
          <p:spPr>
            <a:xfrm>
              <a:off x="6449148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6" name="pt1216"/>
            <p:cNvSpPr/>
            <p:nvPr/>
          </p:nvSpPr>
          <p:spPr>
            <a:xfrm>
              <a:off x="5944191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7" name="pt1217"/>
            <p:cNvSpPr/>
            <p:nvPr/>
          </p:nvSpPr>
          <p:spPr>
            <a:xfrm>
              <a:off x="5994687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8" name="pt1218"/>
            <p:cNvSpPr/>
            <p:nvPr/>
          </p:nvSpPr>
          <p:spPr>
            <a:xfrm>
              <a:off x="8367985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9" name="pt1219"/>
            <p:cNvSpPr/>
            <p:nvPr/>
          </p:nvSpPr>
          <p:spPr>
            <a:xfrm>
              <a:off x="5641217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0" name="pt1220"/>
            <p:cNvSpPr/>
            <p:nvPr/>
          </p:nvSpPr>
          <p:spPr>
            <a:xfrm>
              <a:off x="6550139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1" name="pt1221"/>
            <p:cNvSpPr/>
            <p:nvPr/>
          </p:nvSpPr>
          <p:spPr>
            <a:xfrm>
              <a:off x="6297661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2" name="pt1222"/>
            <p:cNvSpPr/>
            <p:nvPr/>
          </p:nvSpPr>
          <p:spPr>
            <a:xfrm>
              <a:off x="6247165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3" name="pt1223"/>
            <p:cNvSpPr/>
            <p:nvPr/>
          </p:nvSpPr>
          <p:spPr>
            <a:xfrm>
              <a:off x="5691713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4" name="pt1224"/>
            <p:cNvSpPr/>
            <p:nvPr/>
          </p:nvSpPr>
          <p:spPr>
            <a:xfrm>
              <a:off x="6045182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5" name="pt1225"/>
            <p:cNvSpPr/>
            <p:nvPr/>
          </p:nvSpPr>
          <p:spPr>
            <a:xfrm>
              <a:off x="5843200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6" name="pt1226"/>
            <p:cNvSpPr/>
            <p:nvPr/>
          </p:nvSpPr>
          <p:spPr>
            <a:xfrm>
              <a:off x="5641217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7" name="pt1227"/>
            <p:cNvSpPr/>
            <p:nvPr/>
          </p:nvSpPr>
          <p:spPr>
            <a:xfrm>
              <a:off x="5590721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8" name="pt1228"/>
            <p:cNvSpPr/>
            <p:nvPr/>
          </p:nvSpPr>
          <p:spPr>
            <a:xfrm>
              <a:off x="5994687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9" name="pt1229"/>
            <p:cNvSpPr/>
            <p:nvPr/>
          </p:nvSpPr>
          <p:spPr>
            <a:xfrm>
              <a:off x="5742208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0" name="pt1230"/>
            <p:cNvSpPr/>
            <p:nvPr/>
          </p:nvSpPr>
          <p:spPr>
            <a:xfrm>
              <a:off x="6045182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1" name="pt1231"/>
            <p:cNvSpPr/>
            <p:nvPr/>
          </p:nvSpPr>
          <p:spPr>
            <a:xfrm>
              <a:off x="7206583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2" name="pt1232"/>
            <p:cNvSpPr/>
            <p:nvPr/>
          </p:nvSpPr>
          <p:spPr>
            <a:xfrm>
              <a:off x="6095678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3" name="pt1233"/>
            <p:cNvSpPr/>
            <p:nvPr/>
          </p:nvSpPr>
          <p:spPr>
            <a:xfrm>
              <a:off x="6600635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4" name="pt1234"/>
            <p:cNvSpPr/>
            <p:nvPr/>
          </p:nvSpPr>
          <p:spPr>
            <a:xfrm>
              <a:off x="5237251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5" name="pt1235"/>
            <p:cNvSpPr/>
            <p:nvPr/>
          </p:nvSpPr>
          <p:spPr>
            <a:xfrm>
              <a:off x="5136260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6" name="pt1236"/>
            <p:cNvSpPr/>
            <p:nvPr/>
          </p:nvSpPr>
          <p:spPr>
            <a:xfrm>
              <a:off x="5641217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7" name="pt1237"/>
            <p:cNvSpPr/>
            <p:nvPr/>
          </p:nvSpPr>
          <p:spPr>
            <a:xfrm>
              <a:off x="5843200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8" name="pt1238"/>
            <p:cNvSpPr/>
            <p:nvPr/>
          </p:nvSpPr>
          <p:spPr>
            <a:xfrm>
              <a:off x="6146174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9" name="pt1239"/>
            <p:cNvSpPr/>
            <p:nvPr/>
          </p:nvSpPr>
          <p:spPr>
            <a:xfrm>
              <a:off x="5994687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0" name="pt1240"/>
            <p:cNvSpPr/>
            <p:nvPr/>
          </p:nvSpPr>
          <p:spPr>
            <a:xfrm>
              <a:off x="6247165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1" name="pt1241"/>
            <p:cNvSpPr/>
            <p:nvPr/>
          </p:nvSpPr>
          <p:spPr>
            <a:xfrm>
              <a:off x="6045182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2" name="pt1242"/>
            <p:cNvSpPr/>
            <p:nvPr/>
          </p:nvSpPr>
          <p:spPr>
            <a:xfrm>
              <a:off x="6499644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3" name="pt1243"/>
            <p:cNvSpPr/>
            <p:nvPr/>
          </p:nvSpPr>
          <p:spPr>
            <a:xfrm>
              <a:off x="5540225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4" name="pt1244"/>
            <p:cNvSpPr/>
            <p:nvPr/>
          </p:nvSpPr>
          <p:spPr>
            <a:xfrm>
              <a:off x="5893695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5" name="pt1245"/>
            <p:cNvSpPr/>
            <p:nvPr/>
          </p:nvSpPr>
          <p:spPr>
            <a:xfrm>
              <a:off x="5641217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6" name="pt1246"/>
            <p:cNvSpPr/>
            <p:nvPr/>
          </p:nvSpPr>
          <p:spPr>
            <a:xfrm>
              <a:off x="5489730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7" name="pt1247"/>
            <p:cNvSpPr/>
            <p:nvPr/>
          </p:nvSpPr>
          <p:spPr>
            <a:xfrm>
              <a:off x="5843200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8" name="pt1248"/>
            <p:cNvSpPr/>
            <p:nvPr/>
          </p:nvSpPr>
          <p:spPr>
            <a:xfrm>
              <a:off x="5792704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9" name="pt1249"/>
            <p:cNvSpPr/>
            <p:nvPr/>
          </p:nvSpPr>
          <p:spPr>
            <a:xfrm>
              <a:off x="5641217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0" name="pt1250"/>
            <p:cNvSpPr/>
            <p:nvPr/>
          </p:nvSpPr>
          <p:spPr>
            <a:xfrm>
              <a:off x="6449148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1" name="pt1251"/>
            <p:cNvSpPr/>
            <p:nvPr/>
          </p:nvSpPr>
          <p:spPr>
            <a:xfrm>
              <a:off x="5792704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2" name="pt1252"/>
            <p:cNvSpPr/>
            <p:nvPr/>
          </p:nvSpPr>
          <p:spPr>
            <a:xfrm>
              <a:off x="6095678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3" name="pt1253"/>
            <p:cNvSpPr/>
            <p:nvPr/>
          </p:nvSpPr>
          <p:spPr>
            <a:xfrm>
              <a:off x="5893695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4" name="pt1254"/>
            <p:cNvSpPr/>
            <p:nvPr/>
          </p:nvSpPr>
          <p:spPr>
            <a:xfrm>
              <a:off x="5742208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5" name="pt1255"/>
            <p:cNvSpPr/>
            <p:nvPr/>
          </p:nvSpPr>
          <p:spPr>
            <a:xfrm>
              <a:off x="6247165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6" name="pt1256"/>
            <p:cNvSpPr/>
            <p:nvPr/>
          </p:nvSpPr>
          <p:spPr>
            <a:xfrm>
              <a:off x="6045182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7" name="pt1257"/>
            <p:cNvSpPr/>
            <p:nvPr/>
          </p:nvSpPr>
          <p:spPr>
            <a:xfrm>
              <a:off x="5388738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8" name="pt1258"/>
            <p:cNvSpPr/>
            <p:nvPr/>
          </p:nvSpPr>
          <p:spPr>
            <a:xfrm>
              <a:off x="5439234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9" name="pt1259"/>
            <p:cNvSpPr/>
            <p:nvPr/>
          </p:nvSpPr>
          <p:spPr>
            <a:xfrm>
              <a:off x="6297661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0" name="pt1260"/>
            <p:cNvSpPr/>
            <p:nvPr/>
          </p:nvSpPr>
          <p:spPr>
            <a:xfrm>
              <a:off x="5691713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1" name="pt1261"/>
            <p:cNvSpPr/>
            <p:nvPr/>
          </p:nvSpPr>
          <p:spPr>
            <a:xfrm>
              <a:off x="5944191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2" name="pt1262"/>
            <p:cNvSpPr/>
            <p:nvPr/>
          </p:nvSpPr>
          <p:spPr>
            <a:xfrm>
              <a:off x="5792704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3" name="pt1263"/>
            <p:cNvSpPr/>
            <p:nvPr/>
          </p:nvSpPr>
          <p:spPr>
            <a:xfrm>
              <a:off x="5691713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4" name="pt1264"/>
            <p:cNvSpPr/>
            <p:nvPr/>
          </p:nvSpPr>
          <p:spPr>
            <a:xfrm>
              <a:off x="6348157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5" name="pt1265"/>
            <p:cNvSpPr/>
            <p:nvPr/>
          </p:nvSpPr>
          <p:spPr>
            <a:xfrm>
              <a:off x="6247165" y="3295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6" name="pt1266"/>
            <p:cNvSpPr/>
            <p:nvPr/>
          </p:nvSpPr>
          <p:spPr>
            <a:xfrm>
              <a:off x="5136260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7" name="pt1267"/>
            <p:cNvSpPr/>
            <p:nvPr/>
          </p:nvSpPr>
          <p:spPr>
            <a:xfrm>
              <a:off x="6146174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8" name="pt1268"/>
            <p:cNvSpPr/>
            <p:nvPr/>
          </p:nvSpPr>
          <p:spPr>
            <a:xfrm>
              <a:off x="6398652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9" name="pt1269"/>
            <p:cNvSpPr/>
            <p:nvPr/>
          </p:nvSpPr>
          <p:spPr>
            <a:xfrm>
              <a:off x="7307575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0" name="pt1270"/>
            <p:cNvSpPr/>
            <p:nvPr/>
          </p:nvSpPr>
          <p:spPr>
            <a:xfrm>
              <a:off x="5186756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1" name="pt1271"/>
            <p:cNvSpPr/>
            <p:nvPr/>
          </p:nvSpPr>
          <p:spPr>
            <a:xfrm>
              <a:off x="5540225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2" name="pt1272"/>
            <p:cNvSpPr/>
            <p:nvPr/>
          </p:nvSpPr>
          <p:spPr>
            <a:xfrm>
              <a:off x="5893695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3" name="pt1273"/>
            <p:cNvSpPr/>
            <p:nvPr/>
          </p:nvSpPr>
          <p:spPr>
            <a:xfrm>
              <a:off x="6651131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4" name="pt1274"/>
            <p:cNvSpPr/>
            <p:nvPr/>
          </p:nvSpPr>
          <p:spPr>
            <a:xfrm>
              <a:off x="7509558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5" name="pt1275"/>
            <p:cNvSpPr/>
            <p:nvPr/>
          </p:nvSpPr>
          <p:spPr>
            <a:xfrm>
              <a:off x="5439234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6" name="pt1276"/>
            <p:cNvSpPr/>
            <p:nvPr/>
          </p:nvSpPr>
          <p:spPr>
            <a:xfrm>
              <a:off x="5994687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7" name="pt1277"/>
            <p:cNvSpPr/>
            <p:nvPr/>
          </p:nvSpPr>
          <p:spPr>
            <a:xfrm>
              <a:off x="5641217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8" name="pt1278"/>
            <p:cNvSpPr/>
            <p:nvPr/>
          </p:nvSpPr>
          <p:spPr>
            <a:xfrm>
              <a:off x="5691713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9" name="pt1279"/>
            <p:cNvSpPr/>
            <p:nvPr/>
          </p:nvSpPr>
          <p:spPr>
            <a:xfrm>
              <a:off x="5540225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0" name="pt1280"/>
            <p:cNvSpPr/>
            <p:nvPr/>
          </p:nvSpPr>
          <p:spPr>
            <a:xfrm>
              <a:off x="5489730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1" name="pt1281"/>
            <p:cNvSpPr/>
            <p:nvPr/>
          </p:nvSpPr>
          <p:spPr>
            <a:xfrm>
              <a:off x="6348157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2" name="pt1282"/>
            <p:cNvSpPr/>
            <p:nvPr/>
          </p:nvSpPr>
          <p:spPr>
            <a:xfrm>
              <a:off x="5843200" y="33657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3" name="pt1283"/>
            <p:cNvSpPr/>
            <p:nvPr/>
          </p:nvSpPr>
          <p:spPr>
            <a:xfrm>
              <a:off x="5792704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4" name="pt1284"/>
            <p:cNvSpPr/>
            <p:nvPr/>
          </p:nvSpPr>
          <p:spPr>
            <a:xfrm>
              <a:off x="5944191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5" name="pt1285"/>
            <p:cNvSpPr/>
            <p:nvPr/>
          </p:nvSpPr>
          <p:spPr>
            <a:xfrm>
              <a:off x="6701626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6" name="pt1286"/>
            <p:cNvSpPr/>
            <p:nvPr/>
          </p:nvSpPr>
          <p:spPr>
            <a:xfrm>
              <a:off x="5843200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7" name="pt1287"/>
            <p:cNvSpPr/>
            <p:nvPr/>
          </p:nvSpPr>
          <p:spPr>
            <a:xfrm>
              <a:off x="5691713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8" name="pt1288"/>
            <p:cNvSpPr/>
            <p:nvPr/>
          </p:nvSpPr>
          <p:spPr>
            <a:xfrm>
              <a:off x="5742208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9" name="pt1289"/>
            <p:cNvSpPr/>
            <p:nvPr/>
          </p:nvSpPr>
          <p:spPr>
            <a:xfrm>
              <a:off x="5338243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0" name="pt1290"/>
            <p:cNvSpPr/>
            <p:nvPr/>
          </p:nvSpPr>
          <p:spPr>
            <a:xfrm>
              <a:off x="6146174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1" name="pt1291"/>
            <p:cNvSpPr/>
            <p:nvPr/>
          </p:nvSpPr>
          <p:spPr>
            <a:xfrm>
              <a:off x="5742208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2" name="pt1292"/>
            <p:cNvSpPr/>
            <p:nvPr/>
          </p:nvSpPr>
          <p:spPr>
            <a:xfrm>
              <a:off x="5540225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3" name="pt1293"/>
            <p:cNvSpPr/>
            <p:nvPr/>
          </p:nvSpPr>
          <p:spPr>
            <a:xfrm>
              <a:off x="5136260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4" name="pt1294"/>
            <p:cNvSpPr/>
            <p:nvPr/>
          </p:nvSpPr>
          <p:spPr>
            <a:xfrm>
              <a:off x="5792704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5" name="pt1295"/>
            <p:cNvSpPr/>
            <p:nvPr/>
          </p:nvSpPr>
          <p:spPr>
            <a:xfrm>
              <a:off x="5540225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6" name="pt1296"/>
            <p:cNvSpPr/>
            <p:nvPr/>
          </p:nvSpPr>
          <p:spPr>
            <a:xfrm>
              <a:off x="6701626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7" name="pt1297"/>
            <p:cNvSpPr/>
            <p:nvPr/>
          </p:nvSpPr>
          <p:spPr>
            <a:xfrm>
              <a:off x="6247165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8" name="pt1298"/>
            <p:cNvSpPr/>
            <p:nvPr/>
          </p:nvSpPr>
          <p:spPr>
            <a:xfrm>
              <a:off x="6196670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9" name="pt1299"/>
            <p:cNvSpPr/>
            <p:nvPr/>
          </p:nvSpPr>
          <p:spPr>
            <a:xfrm>
              <a:off x="5489730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0" name="pt1300"/>
            <p:cNvSpPr/>
            <p:nvPr/>
          </p:nvSpPr>
          <p:spPr>
            <a:xfrm>
              <a:off x="5237251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1" name="pt1301"/>
            <p:cNvSpPr/>
            <p:nvPr/>
          </p:nvSpPr>
          <p:spPr>
            <a:xfrm>
              <a:off x="5742208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2" name="pt1302"/>
            <p:cNvSpPr/>
            <p:nvPr/>
          </p:nvSpPr>
          <p:spPr>
            <a:xfrm>
              <a:off x="5540225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3" name="pt1303"/>
            <p:cNvSpPr/>
            <p:nvPr/>
          </p:nvSpPr>
          <p:spPr>
            <a:xfrm>
              <a:off x="5439234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4" name="pt1304"/>
            <p:cNvSpPr/>
            <p:nvPr/>
          </p:nvSpPr>
          <p:spPr>
            <a:xfrm>
              <a:off x="5237251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5" name="pt1305"/>
            <p:cNvSpPr/>
            <p:nvPr/>
          </p:nvSpPr>
          <p:spPr>
            <a:xfrm>
              <a:off x="5540225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6" name="pt1306"/>
            <p:cNvSpPr/>
            <p:nvPr/>
          </p:nvSpPr>
          <p:spPr>
            <a:xfrm>
              <a:off x="6146174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7" name="pt1307"/>
            <p:cNvSpPr/>
            <p:nvPr/>
          </p:nvSpPr>
          <p:spPr>
            <a:xfrm>
              <a:off x="5388738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8" name="pt1308"/>
            <p:cNvSpPr/>
            <p:nvPr/>
          </p:nvSpPr>
          <p:spPr>
            <a:xfrm>
              <a:off x="5186756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9" name="pt1309"/>
            <p:cNvSpPr/>
            <p:nvPr/>
          </p:nvSpPr>
          <p:spPr>
            <a:xfrm>
              <a:off x="5186756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0" name="pt1310"/>
            <p:cNvSpPr/>
            <p:nvPr/>
          </p:nvSpPr>
          <p:spPr>
            <a:xfrm>
              <a:off x="5944191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1" name="pt1311"/>
            <p:cNvSpPr/>
            <p:nvPr/>
          </p:nvSpPr>
          <p:spPr>
            <a:xfrm>
              <a:off x="6247165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2" name="pt1312"/>
            <p:cNvSpPr/>
            <p:nvPr/>
          </p:nvSpPr>
          <p:spPr>
            <a:xfrm>
              <a:off x="5944191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3" name="pt1313"/>
            <p:cNvSpPr/>
            <p:nvPr/>
          </p:nvSpPr>
          <p:spPr>
            <a:xfrm>
              <a:off x="5691713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4" name="pt1314"/>
            <p:cNvSpPr/>
            <p:nvPr/>
          </p:nvSpPr>
          <p:spPr>
            <a:xfrm>
              <a:off x="5489730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5" name="pt1315"/>
            <p:cNvSpPr/>
            <p:nvPr/>
          </p:nvSpPr>
          <p:spPr>
            <a:xfrm>
              <a:off x="5843200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6" name="pt1316"/>
            <p:cNvSpPr/>
            <p:nvPr/>
          </p:nvSpPr>
          <p:spPr>
            <a:xfrm>
              <a:off x="5944191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7" name="pt1317"/>
            <p:cNvSpPr/>
            <p:nvPr/>
          </p:nvSpPr>
          <p:spPr>
            <a:xfrm>
              <a:off x="6146174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8" name="pt1318"/>
            <p:cNvSpPr/>
            <p:nvPr/>
          </p:nvSpPr>
          <p:spPr>
            <a:xfrm>
              <a:off x="6045182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9" name="pt1319"/>
            <p:cNvSpPr/>
            <p:nvPr/>
          </p:nvSpPr>
          <p:spPr>
            <a:xfrm>
              <a:off x="5994687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0" name="pt1320"/>
            <p:cNvSpPr/>
            <p:nvPr/>
          </p:nvSpPr>
          <p:spPr>
            <a:xfrm>
              <a:off x="5590721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1" name="pt1321"/>
            <p:cNvSpPr/>
            <p:nvPr/>
          </p:nvSpPr>
          <p:spPr>
            <a:xfrm>
              <a:off x="5792704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2" name="pt1322"/>
            <p:cNvSpPr/>
            <p:nvPr/>
          </p:nvSpPr>
          <p:spPr>
            <a:xfrm>
              <a:off x="5792704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3" name="pt1323"/>
            <p:cNvSpPr/>
            <p:nvPr/>
          </p:nvSpPr>
          <p:spPr>
            <a:xfrm>
              <a:off x="5691713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4" name="pt1324"/>
            <p:cNvSpPr/>
            <p:nvPr/>
          </p:nvSpPr>
          <p:spPr>
            <a:xfrm>
              <a:off x="6651131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5" name="pt1325"/>
            <p:cNvSpPr/>
            <p:nvPr/>
          </p:nvSpPr>
          <p:spPr>
            <a:xfrm>
              <a:off x="5691713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6" name="pt1326"/>
            <p:cNvSpPr/>
            <p:nvPr/>
          </p:nvSpPr>
          <p:spPr>
            <a:xfrm>
              <a:off x="5590721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7" name="pt1327"/>
            <p:cNvSpPr/>
            <p:nvPr/>
          </p:nvSpPr>
          <p:spPr>
            <a:xfrm>
              <a:off x="6196670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8" name="pt1328"/>
            <p:cNvSpPr/>
            <p:nvPr/>
          </p:nvSpPr>
          <p:spPr>
            <a:xfrm>
              <a:off x="5843200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9" name="pt1329"/>
            <p:cNvSpPr/>
            <p:nvPr/>
          </p:nvSpPr>
          <p:spPr>
            <a:xfrm>
              <a:off x="5893695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0" name="pt1330"/>
            <p:cNvSpPr/>
            <p:nvPr/>
          </p:nvSpPr>
          <p:spPr>
            <a:xfrm>
              <a:off x="6550139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1" name="pt1331"/>
            <p:cNvSpPr/>
            <p:nvPr/>
          </p:nvSpPr>
          <p:spPr>
            <a:xfrm>
              <a:off x="6095678" y="3435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2" name="pt1332"/>
            <p:cNvSpPr/>
            <p:nvPr/>
          </p:nvSpPr>
          <p:spPr>
            <a:xfrm>
              <a:off x="5691713" y="3505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3" name="pt1333"/>
            <p:cNvSpPr/>
            <p:nvPr/>
          </p:nvSpPr>
          <p:spPr>
            <a:xfrm>
              <a:off x="5792704" y="3505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4" name="pt1334"/>
            <p:cNvSpPr/>
            <p:nvPr/>
          </p:nvSpPr>
          <p:spPr>
            <a:xfrm>
              <a:off x="7560053" y="3505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5" name="pt1335"/>
            <p:cNvSpPr/>
            <p:nvPr/>
          </p:nvSpPr>
          <p:spPr>
            <a:xfrm>
              <a:off x="5590721" y="3505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6" name="pt1336"/>
            <p:cNvSpPr/>
            <p:nvPr/>
          </p:nvSpPr>
          <p:spPr>
            <a:xfrm>
              <a:off x="7610549" y="3505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7" name="pt1337"/>
            <p:cNvSpPr/>
            <p:nvPr/>
          </p:nvSpPr>
          <p:spPr>
            <a:xfrm>
              <a:off x="5136260" y="3505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8" name="pt1338"/>
            <p:cNvSpPr/>
            <p:nvPr/>
          </p:nvSpPr>
          <p:spPr>
            <a:xfrm>
              <a:off x="5641217" y="3505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9" name="pt1339"/>
            <p:cNvSpPr/>
            <p:nvPr/>
          </p:nvSpPr>
          <p:spPr>
            <a:xfrm>
              <a:off x="6903609" y="3505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0" name="pt1340"/>
            <p:cNvSpPr/>
            <p:nvPr/>
          </p:nvSpPr>
          <p:spPr>
            <a:xfrm>
              <a:off x="5540225" y="3505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1" name="pt1341"/>
            <p:cNvSpPr/>
            <p:nvPr/>
          </p:nvSpPr>
          <p:spPr>
            <a:xfrm>
              <a:off x="5641217" y="35053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2" name="pt1342"/>
            <p:cNvSpPr/>
            <p:nvPr/>
          </p:nvSpPr>
          <p:spPr>
            <a:xfrm>
              <a:off x="6045182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3" name="pt1343"/>
            <p:cNvSpPr/>
            <p:nvPr/>
          </p:nvSpPr>
          <p:spPr>
            <a:xfrm>
              <a:off x="5792704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4" name="pt1344"/>
            <p:cNvSpPr/>
            <p:nvPr/>
          </p:nvSpPr>
          <p:spPr>
            <a:xfrm>
              <a:off x="5843200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5" name="pt1345"/>
            <p:cNvSpPr/>
            <p:nvPr/>
          </p:nvSpPr>
          <p:spPr>
            <a:xfrm>
              <a:off x="5944191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6" name="pt1346"/>
            <p:cNvSpPr/>
            <p:nvPr/>
          </p:nvSpPr>
          <p:spPr>
            <a:xfrm>
              <a:off x="5742208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7" name="pt1347"/>
            <p:cNvSpPr/>
            <p:nvPr/>
          </p:nvSpPr>
          <p:spPr>
            <a:xfrm>
              <a:off x="5641217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8" name="pt1348"/>
            <p:cNvSpPr/>
            <p:nvPr/>
          </p:nvSpPr>
          <p:spPr>
            <a:xfrm>
              <a:off x="5742208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9" name="pt1349"/>
            <p:cNvSpPr/>
            <p:nvPr/>
          </p:nvSpPr>
          <p:spPr>
            <a:xfrm>
              <a:off x="6196670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0" name="pt1350"/>
            <p:cNvSpPr/>
            <p:nvPr/>
          </p:nvSpPr>
          <p:spPr>
            <a:xfrm>
              <a:off x="5843200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1" name="pt1351"/>
            <p:cNvSpPr/>
            <p:nvPr/>
          </p:nvSpPr>
          <p:spPr>
            <a:xfrm>
              <a:off x="6499644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2" name="pt1352"/>
            <p:cNvSpPr/>
            <p:nvPr/>
          </p:nvSpPr>
          <p:spPr>
            <a:xfrm>
              <a:off x="5590721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3" name="pt1353"/>
            <p:cNvSpPr/>
            <p:nvPr/>
          </p:nvSpPr>
          <p:spPr>
            <a:xfrm>
              <a:off x="5590721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4" name="pt1354"/>
            <p:cNvSpPr/>
            <p:nvPr/>
          </p:nvSpPr>
          <p:spPr>
            <a:xfrm>
              <a:off x="6701626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5" name="pt1355"/>
            <p:cNvSpPr/>
            <p:nvPr/>
          </p:nvSpPr>
          <p:spPr>
            <a:xfrm>
              <a:off x="5237251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6" name="pt1356"/>
            <p:cNvSpPr/>
            <p:nvPr/>
          </p:nvSpPr>
          <p:spPr>
            <a:xfrm>
              <a:off x="5388738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7" name="pt1357"/>
            <p:cNvSpPr/>
            <p:nvPr/>
          </p:nvSpPr>
          <p:spPr>
            <a:xfrm>
              <a:off x="5792704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8" name="pt1358"/>
            <p:cNvSpPr/>
            <p:nvPr/>
          </p:nvSpPr>
          <p:spPr>
            <a:xfrm>
              <a:off x="5843200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9" name="pt1359"/>
            <p:cNvSpPr/>
            <p:nvPr/>
          </p:nvSpPr>
          <p:spPr>
            <a:xfrm>
              <a:off x="5994687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0" name="pt1360"/>
            <p:cNvSpPr/>
            <p:nvPr/>
          </p:nvSpPr>
          <p:spPr>
            <a:xfrm>
              <a:off x="5994687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1" name="pt1361"/>
            <p:cNvSpPr/>
            <p:nvPr/>
          </p:nvSpPr>
          <p:spPr>
            <a:xfrm>
              <a:off x="5843200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2" name="pt1362"/>
            <p:cNvSpPr/>
            <p:nvPr/>
          </p:nvSpPr>
          <p:spPr>
            <a:xfrm>
              <a:off x="5994687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3" name="pt1363"/>
            <p:cNvSpPr/>
            <p:nvPr/>
          </p:nvSpPr>
          <p:spPr>
            <a:xfrm>
              <a:off x="5994687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4" name="pt1364"/>
            <p:cNvSpPr/>
            <p:nvPr/>
          </p:nvSpPr>
          <p:spPr>
            <a:xfrm>
              <a:off x="6146174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5" name="pt1365"/>
            <p:cNvSpPr/>
            <p:nvPr/>
          </p:nvSpPr>
          <p:spPr>
            <a:xfrm>
              <a:off x="5893695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6" name="pt1366"/>
            <p:cNvSpPr/>
            <p:nvPr/>
          </p:nvSpPr>
          <p:spPr>
            <a:xfrm>
              <a:off x="5792704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7" name="pt1367"/>
            <p:cNvSpPr/>
            <p:nvPr/>
          </p:nvSpPr>
          <p:spPr>
            <a:xfrm>
              <a:off x="5742208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8" name="pt1368"/>
            <p:cNvSpPr/>
            <p:nvPr/>
          </p:nvSpPr>
          <p:spPr>
            <a:xfrm>
              <a:off x="5237251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9" name="pt1369"/>
            <p:cNvSpPr/>
            <p:nvPr/>
          </p:nvSpPr>
          <p:spPr>
            <a:xfrm>
              <a:off x="5590721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0" name="pt1370"/>
            <p:cNvSpPr/>
            <p:nvPr/>
          </p:nvSpPr>
          <p:spPr>
            <a:xfrm>
              <a:off x="5691713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1" name="pt1371"/>
            <p:cNvSpPr/>
            <p:nvPr/>
          </p:nvSpPr>
          <p:spPr>
            <a:xfrm>
              <a:off x="5893695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2" name="pt1372"/>
            <p:cNvSpPr/>
            <p:nvPr/>
          </p:nvSpPr>
          <p:spPr>
            <a:xfrm>
              <a:off x="5843200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3" name="pt1373"/>
            <p:cNvSpPr/>
            <p:nvPr/>
          </p:nvSpPr>
          <p:spPr>
            <a:xfrm>
              <a:off x="5489730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4" name="pt1374"/>
            <p:cNvSpPr/>
            <p:nvPr/>
          </p:nvSpPr>
          <p:spPr>
            <a:xfrm>
              <a:off x="6045182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5" name="pt1375"/>
            <p:cNvSpPr/>
            <p:nvPr/>
          </p:nvSpPr>
          <p:spPr>
            <a:xfrm>
              <a:off x="5994687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6" name="pt1376"/>
            <p:cNvSpPr/>
            <p:nvPr/>
          </p:nvSpPr>
          <p:spPr>
            <a:xfrm>
              <a:off x="5742208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7" name="pt1377"/>
            <p:cNvSpPr/>
            <p:nvPr/>
          </p:nvSpPr>
          <p:spPr>
            <a:xfrm>
              <a:off x="5540225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8" name="pt1378"/>
            <p:cNvSpPr/>
            <p:nvPr/>
          </p:nvSpPr>
          <p:spPr>
            <a:xfrm>
              <a:off x="5893695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9" name="pt1379"/>
            <p:cNvSpPr/>
            <p:nvPr/>
          </p:nvSpPr>
          <p:spPr>
            <a:xfrm>
              <a:off x="5590721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0" name="pt1380"/>
            <p:cNvSpPr/>
            <p:nvPr/>
          </p:nvSpPr>
          <p:spPr>
            <a:xfrm>
              <a:off x="5388738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1" name="pt1381"/>
            <p:cNvSpPr/>
            <p:nvPr/>
          </p:nvSpPr>
          <p:spPr>
            <a:xfrm>
              <a:off x="5287747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2" name="pt1382"/>
            <p:cNvSpPr/>
            <p:nvPr/>
          </p:nvSpPr>
          <p:spPr>
            <a:xfrm>
              <a:off x="5388738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3" name="pt1383"/>
            <p:cNvSpPr/>
            <p:nvPr/>
          </p:nvSpPr>
          <p:spPr>
            <a:xfrm>
              <a:off x="5439234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4" name="pt1384"/>
            <p:cNvSpPr/>
            <p:nvPr/>
          </p:nvSpPr>
          <p:spPr>
            <a:xfrm>
              <a:off x="6348157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5" name="pt1385"/>
            <p:cNvSpPr/>
            <p:nvPr/>
          </p:nvSpPr>
          <p:spPr>
            <a:xfrm>
              <a:off x="5944191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6" name="pt1386"/>
            <p:cNvSpPr/>
            <p:nvPr/>
          </p:nvSpPr>
          <p:spPr>
            <a:xfrm>
              <a:off x="6247165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7" name="pt1387"/>
            <p:cNvSpPr/>
            <p:nvPr/>
          </p:nvSpPr>
          <p:spPr>
            <a:xfrm>
              <a:off x="5540225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8" name="pt1388"/>
            <p:cNvSpPr/>
            <p:nvPr/>
          </p:nvSpPr>
          <p:spPr>
            <a:xfrm>
              <a:off x="6045182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9" name="pt1389"/>
            <p:cNvSpPr/>
            <p:nvPr/>
          </p:nvSpPr>
          <p:spPr>
            <a:xfrm>
              <a:off x="6550139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0" name="pt1390"/>
            <p:cNvSpPr/>
            <p:nvPr/>
          </p:nvSpPr>
          <p:spPr>
            <a:xfrm>
              <a:off x="6196670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1" name="pt1391"/>
            <p:cNvSpPr/>
            <p:nvPr/>
          </p:nvSpPr>
          <p:spPr>
            <a:xfrm>
              <a:off x="5944191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2" name="pt1392"/>
            <p:cNvSpPr/>
            <p:nvPr/>
          </p:nvSpPr>
          <p:spPr>
            <a:xfrm>
              <a:off x="5287747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3" name="pt1393"/>
            <p:cNvSpPr/>
            <p:nvPr/>
          </p:nvSpPr>
          <p:spPr>
            <a:xfrm>
              <a:off x="5994687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4" name="pt1394"/>
            <p:cNvSpPr/>
            <p:nvPr/>
          </p:nvSpPr>
          <p:spPr>
            <a:xfrm>
              <a:off x="5540225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5" name="pt1395"/>
            <p:cNvSpPr/>
            <p:nvPr/>
          </p:nvSpPr>
          <p:spPr>
            <a:xfrm>
              <a:off x="5742208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6" name="pt1396"/>
            <p:cNvSpPr/>
            <p:nvPr/>
          </p:nvSpPr>
          <p:spPr>
            <a:xfrm>
              <a:off x="5439234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7" name="pt1397"/>
            <p:cNvSpPr/>
            <p:nvPr/>
          </p:nvSpPr>
          <p:spPr>
            <a:xfrm>
              <a:off x="6045182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8" name="pt1398"/>
            <p:cNvSpPr/>
            <p:nvPr/>
          </p:nvSpPr>
          <p:spPr>
            <a:xfrm>
              <a:off x="5641217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9" name="pt1399"/>
            <p:cNvSpPr/>
            <p:nvPr/>
          </p:nvSpPr>
          <p:spPr>
            <a:xfrm>
              <a:off x="6146174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0" name="pt1400"/>
            <p:cNvSpPr/>
            <p:nvPr/>
          </p:nvSpPr>
          <p:spPr>
            <a:xfrm>
              <a:off x="5994687" y="3575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1" name="pt1401"/>
            <p:cNvSpPr/>
            <p:nvPr/>
          </p:nvSpPr>
          <p:spPr>
            <a:xfrm>
              <a:off x="6398652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2" name="pt1402"/>
            <p:cNvSpPr/>
            <p:nvPr/>
          </p:nvSpPr>
          <p:spPr>
            <a:xfrm>
              <a:off x="5287747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3" name="pt1403"/>
            <p:cNvSpPr/>
            <p:nvPr/>
          </p:nvSpPr>
          <p:spPr>
            <a:xfrm>
              <a:off x="5388738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4" name="pt1404"/>
            <p:cNvSpPr/>
            <p:nvPr/>
          </p:nvSpPr>
          <p:spPr>
            <a:xfrm>
              <a:off x="7610549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5" name="pt1405"/>
            <p:cNvSpPr/>
            <p:nvPr/>
          </p:nvSpPr>
          <p:spPr>
            <a:xfrm>
              <a:off x="6297661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6" name="pt1406"/>
            <p:cNvSpPr/>
            <p:nvPr/>
          </p:nvSpPr>
          <p:spPr>
            <a:xfrm>
              <a:off x="7913523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7" name="pt1407"/>
            <p:cNvSpPr/>
            <p:nvPr/>
          </p:nvSpPr>
          <p:spPr>
            <a:xfrm>
              <a:off x="7812532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8" name="pt1408"/>
            <p:cNvSpPr/>
            <p:nvPr/>
          </p:nvSpPr>
          <p:spPr>
            <a:xfrm>
              <a:off x="5691713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9" name="pt1409"/>
            <p:cNvSpPr/>
            <p:nvPr/>
          </p:nvSpPr>
          <p:spPr>
            <a:xfrm>
              <a:off x="5742208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0" name="pt1410"/>
            <p:cNvSpPr/>
            <p:nvPr/>
          </p:nvSpPr>
          <p:spPr>
            <a:xfrm>
              <a:off x="6146174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1" name="pt1411"/>
            <p:cNvSpPr/>
            <p:nvPr/>
          </p:nvSpPr>
          <p:spPr>
            <a:xfrm>
              <a:off x="5186756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2" name="pt1412"/>
            <p:cNvSpPr/>
            <p:nvPr/>
          </p:nvSpPr>
          <p:spPr>
            <a:xfrm>
              <a:off x="5489730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3" name="pt1413"/>
            <p:cNvSpPr/>
            <p:nvPr/>
          </p:nvSpPr>
          <p:spPr>
            <a:xfrm>
              <a:off x="5136260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4" name="pt1414"/>
            <p:cNvSpPr/>
            <p:nvPr/>
          </p:nvSpPr>
          <p:spPr>
            <a:xfrm>
              <a:off x="5944191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5" name="pt1415"/>
            <p:cNvSpPr/>
            <p:nvPr/>
          </p:nvSpPr>
          <p:spPr>
            <a:xfrm>
              <a:off x="5641217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6" name="pt1416"/>
            <p:cNvSpPr/>
            <p:nvPr/>
          </p:nvSpPr>
          <p:spPr>
            <a:xfrm>
              <a:off x="5742208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7" name="pt1417"/>
            <p:cNvSpPr/>
            <p:nvPr/>
          </p:nvSpPr>
          <p:spPr>
            <a:xfrm>
              <a:off x="5691713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8" name="pt1418"/>
            <p:cNvSpPr/>
            <p:nvPr/>
          </p:nvSpPr>
          <p:spPr>
            <a:xfrm>
              <a:off x="5388738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9" name="pt1419"/>
            <p:cNvSpPr/>
            <p:nvPr/>
          </p:nvSpPr>
          <p:spPr>
            <a:xfrm>
              <a:off x="6146174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0" name="pt1420"/>
            <p:cNvSpPr/>
            <p:nvPr/>
          </p:nvSpPr>
          <p:spPr>
            <a:xfrm>
              <a:off x="5792704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1" name="pt1421"/>
            <p:cNvSpPr/>
            <p:nvPr/>
          </p:nvSpPr>
          <p:spPr>
            <a:xfrm>
              <a:off x="5237251" y="36450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2" name="pt1422"/>
            <p:cNvSpPr/>
            <p:nvPr/>
          </p:nvSpPr>
          <p:spPr>
            <a:xfrm>
              <a:off x="5237251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3" name="pt1423"/>
            <p:cNvSpPr/>
            <p:nvPr/>
          </p:nvSpPr>
          <p:spPr>
            <a:xfrm>
              <a:off x="7206583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4" name="pt1424"/>
            <p:cNvSpPr/>
            <p:nvPr/>
          </p:nvSpPr>
          <p:spPr>
            <a:xfrm>
              <a:off x="6297661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5" name="pt1425"/>
            <p:cNvSpPr/>
            <p:nvPr/>
          </p:nvSpPr>
          <p:spPr>
            <a:xfrm>
              <a:off x="6550139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6" name="pt1426"/>
            <p:cNvSpPr/>
            <p:nvPr/>
          </p:nvSpPr>
          <p:spPr>
            <a:xfrm>
              <a:off x="5439234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7" name="pt1427"/>
            <p:cNvSpPr/>
            <p:nvPr/>
          </p:nvSpPr>
          <p:spPr>
            <a:xfrm>
              <a:off x="6095678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8" name="pt1428"/>
            <p:cNvSpPr/>
            <p:nvPr/>
          </p:nvSpPr>
          <p:spPr>
            <a:xfrm>
              <a:off x="6146174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9" name="pt1429"/>
            <p:cNvSpPr/>
            <p:nvPr/>
          </p:nvSpPr>
          <p:spPr>
            <a:xfrm>
              <a:off x="6651131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0" name="pt1430"/>
            <p:cNvSpPr/>
            <p:nvPr/>
          </p:nvSpPr>
          <p:spPr>
            <a:xfrm>
              <a:off x="6045182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1" name="pt1431"/>
            <p:cNvSpPr/>
            <p:nvPr/>
          </p:nvSpPr>
          <p:spPr>
            <a:xfrm>
              <a:off x="6247165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2" name="pt1432"/>
            <p:cNvSpPr/>
            <p:nvPr/>
          </p:nvSpPr>
          <p:spPr>
            <a:xfrm>
              <a:off x="5893695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3" name="pt1433"/>
            <p:cNvSpPr/>
            <p:nvPr/>
          </p:nvSpPr>
          <p:spPr>
            <a:xfrm>
              <a:off x="5641217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4" name="pt1434"/>
            <p:cNvSpPr/>
            <p:nvPr/>
          </p:nvSpPr>
          <p:spPr>
            <a:xfrm>
              <a:off x="5237251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5" name="pt1435"/>
            <p:cNvSpPr/>
            <p:nvPr/>
          </p:nvSpPr>
          <p:spPr>
            <a:xfrm>
              <a:off x="6196670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6" name="pt1436"/>
            <p:cNvSpPr/>
            <p:nvPr/>
          </p:nvSpPr>
          <p:spPr>
            <a:xfrm>
              <a:off x="5641217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7" name="pt1437"/>
            <p:cNvSpPr/>
            <p:nvPr/>
          </p:nvSpPr>
          <p:spPr>
            <a:xfrm>
              <a:off x="5540225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8" name="pt1438"/>
            <p:cNvSpPr/>
            <p:nvPr/>
          </p:nvSpPr>
          <p:spPr>
            <a:xfrm>
              <a:off x="5792704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9" name="pt1439"/>
            <p:cNvSpPr/>
            <p:nvPr/>
          </p:nvSpPr>
          <p:spPr>
            <a:xfrm>
              <a:off x="5843200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0" name="pt1440"/>
            <p:cNvSpPr/>
            <p:nvPr/>
          </p:nvSpPr>
          <p:spPr>
            <a:xfrm>
              <a:off x="5489730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1" name="pt1441"/>
            <p:cNvSpPr/>
            <p:nvPr/>
          </p:nvSpPr>
          <p:spPr>
            <a:xfrm>
              <a:off x="5843200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2" name="pt1442"/>
            <p:cNvSpPr/>
            <p:nvPr/>
          </p:nvSpPr>
          <p:spPr>
            <a:xfrm>
              <a:off x="6550139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3" name="pt1443"/>
            <p:cNvSpPr/>
            <p:nvPr/>
          </p:nvSpPr>
          <p:spPr>
            <a:xfrm>
              <a:off x="5742208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4" name="pt1444"/>
            <p:cNvSpPr/>
            <p:nvPr/>
          </p:nvSpPr>
          <p:spPr>
            <a:xfrm>
              <a:off x="6954105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5" name="pt1445"/>
            <p:cNvSpPr/>
            <p:nvPr/>
          </p:nvSpPr>
          <p:spPr>
            <a:xfrm>
              <a:off x="5590721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6" name="pt1446"/>
            <p:cNvSpPr/>
            <p:nvPr/>
          </p:nvSpPr>
          <p:spPr>
            <a:xfrm>
              <a:off x="5742208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7" name="pt1447"/>
            <p:cNvSpPr/>
            <p:nvPr/>
          </p:nvSpPr>
          <p:spPr>
            <a:xfrm>
              <a:off x="5388738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8" name="pt1448"/>
            <p:cNvSpPr/>
            <p:nvPr/>
          </p:nvSpPr>
          <p:spPr>
            <a:xfrm>
              <a:off x="6247165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9" name="pt1449"/>
            <p:cNvSpPr/>
            <p:nvPr/>
          </p:nvSpPr>
          <p:spPr>
            <a:xfrm>
              <a:off x="5792704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0" name="pt1450"/>
            <p:cNvSpPr/>
            <p:nvPr/>
          </p:nvSpPr>
          <p:spPr>
            <a:xfrm>
              <a:off x="5691713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1" name="pt1451"/>
            <p:cNvSpPr/>
            <p:nvPr/>
          </p:nvSpPr>
          <p:spPr>
            <a:xfrm>
              <a:off x="5843200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2" name="pt1452"/>
            <p:cNvSpPr/>
            <p:nvPr/>
          </p:nvSpPr>
          <p:spPr>
            <a:xfrm>
              <a:off x="6802618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3" name="pt1453"/>
            <p:cNvSpPr/>
            <p:nvPr/>
          </p:nvSpPr>
          <p:spPr>
            <a:xfrm>
              <a:off x="6196670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4" name="pt1454"/>
            <p:cNvSpPr/>
            <p:nvPr/>
          </p:nvSpPr>
          <p:spPr>
            <a:xfrm>
              <a:off x="5641217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5" name="pt1455"/>
            <p:cNvSpPr/>
            <p:nvPr/>
          </p:nvSpPr>
          <p:spPr>
            <a:xfrm>
              <a:off x="6449148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6" name="pt1456"/>
            <p:cNvSpPr/>
            <p:nvPr/>
          </p:nvSpPr>
          <p:spPr>
            <a:xfrm>
              <a:off x="5641217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7" name="pt1457"/>
            <p:cNvSpPr/>
            <p:nvPr/>
          </p:nvSpPr>
          <p:spPr>
            <a:xfrm>
              <a:off x="6247165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8" name="pt1458"/>
            <p:cNvSpPr/>
            <p:nvPr/>
          </p:nvSpPr>
          <p:spPr>
            <a:xfrm>
              <a:off x="5540225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9" name="pt1459"/>
            <p:cNvSpPr/>
            <p:nvPr/>
          </p:nvSpPr>
          <p:spPr>
            <a:xfrm>
              <a:off x="5641217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0" name="pt1460"/>
            <p:cNvSpPr/>
            <p:nvPr/>
          </p:nvSpPr>
          <p:spPr>
            <a:xfrm>
              <a:off x="5338243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1" name="pt1461"/>
            <p:cNvSpPr/>
            <p:nvPr/>
          </p:nvSpPr>
          <p:spPr>
            <a:xfrm>
              <a:off x="5792704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2" name="pt1462"/>
            <p:cNvSpPr/>
            <p:nvPr/>
          </p:nvSpPr>
          <p:spPr>
            <a:xfrm>
              <a:off x="5590721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3" name="pt1463"/>
            <p:cNvSpPr/>
            <p:nvPr/>
          </p:nvSpPr>
          <p:spPr>
            <a:xfrm>
              <a:off x="6853114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4" name="pt1464"/>
            <p:cNvSpPr/>
            <p:nvPr/>
          </p:nvSpPr>
          <p:spPr>
            <a:xfrm>
              <a:off x="5540225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5" name="pt1465"/>
            <p:cNvSpPr/>
            <p:nvPr/>
          </p:nvSpPr>
          <p:spPr>
            <a:xfrm>
              <a:off x="5489730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6" name="pt1466"/>
            <p:cNvSpPr/>
            <p:nvPr/>
          </p:nvSpPr>
          <p:spPr>
            <a:xfrm>
              <a:off x="5590721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7" name="pt1467"/>
            <p:cNvSpPr/>
            <p:nvPr/>
          </p:nvSpPr>
          <p:spPr>
            <a:xfrm>
              <a:off x="6247165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8" name="pt1468"/>
            <p:cNvSpPr/>
            <p:nvPr/>
          </p:nvSpPr>
          <p:spPr>
            <a:xfrm>
              <a:off x="5186756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9" name="pt1469"/>
            <p:cNvSpPr/>
            <p:nvPr/>
          </p:nvSpPr>
          <p:spPr>
            <a:xfrm>
              <a:off x="5843200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0" name="pt1470"/>
            <p:cNvSpPr/>
            <p:nvPr/>
          </p:nvSpPr>
          <p:spPr>
            <a:xfrm>
              <a:off x="6297661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1" name="pt1471"/>
            <p:cNvSpPr/>
            <p:nvPr/>
          </p:nvSpPr>
          <p:spPr>
            <a:xfrm>
              <a:off x="5944191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2" name="pt1472"/>
            <p:cNvSpPr/>
            <p:nvPr/>
          </p:nvSpPr>
          <p:spPr>
            <a:xfrm>
              <a:off x="6045182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3" name="pt1473"/>
            <p:cNvSpPr/>
            <p:nvPr/>
          </p:nvSpPr>
          <p:spPr>
            <a:xfrm>
              <a:off x="5944191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4" name="pt1474"/>
            <p:cNvSpPr/>
            <p:nvPr/>
          </p:nvSpPr>
          <p:spPr>
            <a:xfrm>
              <a:off x="5893695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5" name="pt1475"/>
            <p:cNvSpPr/>
            <p:nvPr/>
          </p:nvSpPr>
          <p:spPr>
            <a:xfrm>
              <a:off x="5590721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6" name="pt1476"/>
            <p:cNvSpPr/>
            <p:nvPr/>
          </p:nvSpPr>
          <p:spPr>
            <a:xfrm>
              <a:off x="5489730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7" name="pt1477"/>
            <p:cNvSpPr/>
            <p:nvPr/>
          </p:nvSpPr>
          <p:spPr>
            <a:xfrm>
              <a:off x="6045182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8" name="pt1478"/>
            <p:cNvSpPr/>
            <p:nvPr/>
          </p:nvSpPr>
          <p:spPr>
            <a:xfrm>
              <a:off x="5641217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9" name="pt1479"/>
            <p:cNvSpPr/>
            <p:nvPr/>
          </p:nvSpPr>
          <p:spPr>
            <a:xfrm>
              <a:off x="5590721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0" name="pt1480"/>
            <p:cNvSpPr/>
            <p:nvPr/>
          </p:nvSpPr>
          <p:spPr>
            <a:xfrm>
              <a:off x="6297661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1" name="pt1481"/>
            <p:cNvSpPr/>
            <p:nvPr/>
          </p:nvSpPr>
          <p:spPr>
            <a:xfrm>
              <a:off x="5792704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2" name="pt1482"/>
            <p:cNvSpPr/>
            <p:nvPr/>
          </p:nvSpPr>
          <p:spPr>
            <a:xfrm>
              <a:off x="5338243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3" name="pt1483"/>
            <p:cNvSpPr/>
            <p:nvPr/>
          </p:nvSpPr>
          <p:spPr>
            <a:xfrm>
              <a:off x="5742208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4" name="pt1484"/>
            <p:cNvSpPr/>
            <p:nvPr/>
          </p:nvSpPr>
          <p:spPr>
            <a:xfrm>
              <a:off x="6550139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5" name="pt1485"/>
            <p:cNvSpPr/>
            <p:nvPr/>
          </p:nvSpPr>
          <p:spPr>
            <a:xfrm>
              <a:off x="5186756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6" name="pt1486"/>
            <p:cNvSpPr/>
            <p:nvPr/>
          </p:nvSpPr>
          <p:spPr>
            <a:xfrm>
              <a:off x="5136260" y="371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7" name="pt1487"/>
            <p:cNvSpPr/>
            <p:nvPr/>
          </p:nvSpPr>
          <p:spPr>
            <a:xfrm>
              <a:off x="6701626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8" name="pt1488"/>
            <p:cNvSpPr/>
            <p:nvPr/>
          </p:nvSpPr>
          <p:spPr>
            <a:xfrm>
              <a:off x="5893695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9" name="pt1489"/>
            <p:cNvSpPr/>
            <p:nvPr/>
          </p:nvSpPr>
          <p:spPr>
            <a:xfrm>
              <a:off x="5944191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0" name="pt1490"/>
            <p:cNvSpPr/>
            <p:nvPr/>
          </p:nvSpPr>
          <p:spPr>
            <a:xfrm>
              <a:off x="5994687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1" name="pt1491"/>
            <p:cNvSpPr/>
            <p:nvPr/>
          </p:nvSpPr>
          <p:spPr>
            <a:xfrm>
              <a:off x="7055096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2" name="pt1492"/>
            <p:cNvSpPr/>
            <p:nvPr/>
          </p:nvSpPr>
          <p:spPr>
            <a:xfrm>
              <a:off x="6398652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3" name="pt1493"/>
            <p:cNvSpPr/>
            <p:nvPr/>
          </p:nvSpPr>
          <p:spPr>
            <a:xfrm>
              <a:off x="6247165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4" name="pt1494"/>
            <p:cNvSpPr/>
            <p:nvPr/>
          </p:nvSpPr>
          <p:spPr>
            <a:xfrm>
              <a:off x="6903609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5" name="pt1495"/>
            <p:cNvSpPr/>
            <p:nvPr/>
          </p:nvSpPr>
          <p:spPr>
            <a:xfrm>
              <a:off x="6196670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6" name="pt1496"/>
            <p:cNvSpPr/>
            <p:nvPr/>
          </p:nvSpPr>
          <p:spPr>
            <a:xfrm>
              <a:off x="5792704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7" name="pt1497"/>
            <p:cNvSpPr/>
            <p:nvPr/>
          </p:nvSpPr>
          <p:spPr>
            <a:xfrm>
              <a:off x="5742208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8" name="pt1498"/>
            <p:cNvSpPr/>
            <p:nvPr/>
          </p:nvSpPr>
          <p:spPr>
            <a:xfrm>
              <a:off x="5944191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9" name="pt1499"/>
            <p:cNvSpPr/>
            <p:nvPr/>
          </p:nvSpPr>
          <p:spPr>
            <a:xfrm>
              <a:off x="7459062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0" name="pt1500"/>
            <p:cNvSpPr/>
            <p:nvPr/>
          </p:nvSpPr>
          <p:spPr>
            <a:xfrm>
              <a:off x="5944191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1" name="pt1501"/>
            <p:cNvSpPr/>
            <p:nvPr/>
          </p:nvSpPr>
          <p:spPr>
            <a:xfrm>
              <a:off x="7307575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2" name="pt1502"/>
            <p:cNvSpPr/>
            <p:nvPr/>
          </p:nvSpPr>
          <p:spPr>
            <a:xfrm>
              <a:off x="7257079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3" name="pt1503"/>
            <p:cNvSpPr/>
            <p:nvPr/>
          </p:nvSpPr>
          <p:spPr>
            <a:xfrm>
              <a:off x="7307575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4" name="pt1504"/>
            <p:cNvSpPr/>
            <p:nvPr/>
          </p:nvSpPr>
          <p:spPr>
            <a:xfrm>
              <a:off x="5641217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5" name="pt1505"/>
            <p:cNvSpPr/>
            <p:nvPr/>
          </p:nvSpPr>
          <p:spPr>
            <a:xfrm>
              <a:off x="5338243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6" name="pt1506"/>
            <p:cNvSpPr/>
            <p:nvPr/>
          </p:nvSpPr>
          <p:spPr>
            <a:xfrm>
              <a:off x="5742208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7" name="pt1507"/>
            <p:cNvSpPr/>
            <p:nvPr/>
          </p:nvSpPr>
          <p:spPr>
            <a:xfrm>
              <a:off x="5338243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8" name="pt1508"/>
            <p:cNvSpPr/>
            <p:nvPr/>
          </p:nvSpPr>
          <p:spPr>
            <a:xfrm>
              <a:off x="5893695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9" name="pt1509"/>
            <p:cNvSpPr/>
            <p:nvPr/>
          </p:nvSpPr>
          <p:spPr>
            <a:xfrm>
              <a:off x="5742208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0" name="pt1510"/>
            <p:cNvSpPr/>
            <p:nvPr/>
          </p:nvSpPr>
          <p:spPr>
            <a:xfrm>
              <a:off x="5540225" y="37846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1" name="pt1511"/>
            <p:cNvSpPr/>
            <p:nvPr/>
          </p:nvSpPr>
          <p:spPr>
            <a:xfrm>
              <a:off x="5136260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2" name="pt1512"/>
            <p:cNvSpPr/>
            <p:nvPr/>
          </p:nvSpPr>
          <p:spPr>
            <a:xfrm>
              <a:off x="6853114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3" name="pt1513"/>
            <p:cNvSpPr/>
            <p:nvPr/>
          </p:nvSpPr>
          <p:spPr>
            <a:xfrm>
              <a:off x="6095678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4" name="pt1514"/>
            <p:cNvSpPr/>
            <p:nvPr/>
          </p:nvSpPr>
          <p:spPr>
            <a:xfrm>
              <a:off x="6146174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5" name="pt1515"/>
            <p:cNvSpPr/>
            <p:nvPr/>
          </p:nvSpPr>
          <p:spPr>
            <a:xfrm>
              <a:off x="5641217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6" name="pt1516"/>
            <p:cNvSpPr/>
            <p:nvPr/>
          </p:nvSpPr>
          <p:spPr>
            <a:xfrm>
              <a:off x="6853114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7" name="pt1517"/>
            <p:cNvSpPr/>
            <p:nvPr/>
          </p:nvSpPr>
          <p:spPr>
            <a:xfrm>
              <a:off x="5691713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8" name="pt1518"/>
            <p:cNvSpPr/>
            <p:nvPr/>
          </p:nvSpPr>
          <p:spPr>
            <a:xfrm>
              <a:off x="6196670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9" name="pt1519"/>
            <p:cNvSpPr/>
            <p:nvPr/>
          </p:nvSpPr>
          <p:spPr>
            <a:xfrm>
              <a:off x="6297661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0" name="pt1520"/>
            <p:cNvSpPr/>
            <p:nvPr/>
          </p:nvSpPr>
          <p:spPr>
            <a:xfrm>
              <a:off x="5843200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1" name="pt1521"/>
            <p:cNvSpPr/>
            <p:nvPr/>
          </p:nvSpPr>
          <p:spPr>
            <a:xfrm>
              <a:off x="5489730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2" name="pt1522"/>
            <p:cNvSpPr/>
            <p:nvPr/>
          </p:nvSpPr>
          <p:spPr>
            <a:xfrm>
              <a:off x="5237251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3" name="pt1523"/>
            <p:cNvSpPr/>
            <p:nvPr/>
          </p:nvSpPr>
          <p:spPr>
            <a:xfrm>
              <a:off x="5439234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4" name="pt1524"/>
            <p:cNvSpPr/>
            <p:nvPr/>
          </p:nvSpPr>
          <p:spPr>
            <a:xfrm>
              <a:off x="5792704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5" name="pt1525"/>
            <p:cNvSpPr/>
            <p:nvPr/>
          </p:nvSpPr>
          <p:spPr>
            <a:xfrm>
              <a:off x="5338243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6" name="pt1526"/>
            <p:cNvSpPr/>
            <p:nvPr/>
          </p:nvSpPr>
          <p:spPr>
            <a:xfrm>
              <a:off x="5489730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7" name="pt1527"/>
            <p:cNvSpPr/>
            <p:nvPr/>
          </p:nvSpPr>
          <p:spPr>
            <a:xfrm>
              <a:off x="7307575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8" name="pt1528"/>
            <p:cNvSpPr/>
            <p:nvPr/>
          </p:nvSpPr>
          <p:spPr>
            <a:xfrm>
              <a:off x="5792704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9" name="pt1529"/>
            <p:cNvSpPr/>
            <p:nvPr/>
          </p:nvSpPr>
          <p:spPr>
            <a:xfrm>
              <a:off x="5641217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0" name="pt1530"/>
            <p:cNvSpPr/>
            <p:nvPr/>
          </p:nvSpPr>
          <p:spPr>
            <a:xfrm>
              <a:off x="5237251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1" name="pt1531"/>
            <p:cNvSpPr/>
            <p:nvPr/>
          </p:nvSpPr>
          <p:spPr>
            <a:xfrm>
              <a:off x="6802618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2" name="pt1532"/>
            <p:cNvSpPr/>
            <p:nvPr/>
          </p:nvSpPr>
          <p:spPr>
            <a:xfrm>
              <a:off x="5792704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3" name="pt1533"/>
            <p:cNvSpPr/>
            <p:nvPr/>
          </p:nvSpPr>
          <p:spPr>
            <a:xfrm>
              <a:off x="5590721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4" name="pt1534"/>
            <p:cNvSpPr/>
            <p:nvPr/>
          </p:nvSpPr>
          <p:spPr>
            <a:xfrm>
              <a:off x="5388738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5" name="pt1535"/>
            <p:cNvSpPr/>
            <p:nvPr/>
          </p:nvSpPr>
          <p:spPr>
            <a:xfrm>
              <a:off x="5893695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6" name="pt1536"/>
            <p:cNvSpPr/>
            <p:nvPr/>
          </p:nvSpPr>
          <p:spPr>
            <a:xfrm>
              <a:off x="5843200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7" name="pt1537"/>
            <p:cNvSpPr/>
            <p:nvPr/>
          </p:nvSpPr>
          <p:spPr>
            <a:xfrm>
              <a:off x="6600635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8" name="pt1538"/>
            <p:cNvSpPr/>
            <p:nvPr/>
          </p:nvSpPr>
          <p:spPr>
            <a:xfrm>
              <a:off x="6146174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9" name="pt1539"/>
            <p:cNvSpPr/>
            <p:nvPr/>
          </p:nvSpPr>
          <p:spPr>
            <a:xfrm>
              <a:off x="5792704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0" name="pt1540"/>
            <p:cNvSpPr/>
            <p:nvPr/>
          </p:nvSpPr>
          <p:spPr>
            <a:xfrm>
              <a:off x="5893695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1" name="pt1541"/>
            <p:cNvSpPr/>
            <p:nvPr/>
          </p:nvSpPr>
          <p:spPr>
            <a:xfrm>
              <a:off x="6146174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2" name="pt1542"/>
            <p:cNvSpPr/>
            <p:nvPr/>
          </p:nvSpPr>
          <p:spPr>
            <a:xfrm>
              <a:off x="6247165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3" name="pt1543"/>
            <p:cNvSpPr/>
            <p:nvPr/>
          </p:nvSpPr>
          <p:spPr>
            <a:xfrm>
              <a:off x="6449148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4" name="pt1544"/>
            <p:cNvSpPr/>
            <p:nvPr/>
          </p:nvSpPr>
          <p:spPr>
            <a:xfrm>
              <a:off x="5742208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5" name="pt1545"/>
            <p:cNvSpPr/>
            <p:nvPr/>
          </p:nvSpPr>
          <p:spPr>
            <a:xfrm>
              <a:off x="5843200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6" name="pt1546"/>
            <p:cNvSpPr/>
            <p:nvPr/>
          </p:nvSpPr>
          <p:spPr>
            <a:xfrm>
              <a:off x="5843200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7" name="pt1547"/>
            <p:cNvSpPr/>
            <p:nvPr/>
          </p:nvSpPr>
          <p:spPr>
            <a:xfrm>
              <a:off x="6398652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8" name="pt1548"/>
            <p:cNvSpPr/>
            <p:nvPr/>
          </p:nvSpPr>
          <p:spPr>
            <a:xfrm>
              <a:off x="5186756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9" name="pt1549"/>
            <p:cNvSpPr/>
            <p:nvPr/>
          </p:nvSpPr>
          <p:spPr>
            <a:xfrm>
              <a:off x="5944191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0" name="pt1550"/>
            <p:cNvSpPr/>
            <p:nvPr/>
          </p:nvSpPr>
          <p:spPr>
            <a:xfrm>
              <a:off x="5136260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1" name="pt1551"/>
            <p:cNvSpPr/>
            <p:nvPr/>
          </p:nvSpPr>
          <p:spPr>
            <a:xfrm>
              <a:off x="5287747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2" name="pt1552"/>
            <p:cNvSpPr/>
            <p:nvPr/>
          </p:nvSpPr>
          <p:spPr>
            <a:xfrm>
              <a:off x="5388738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3" name="pt1553"/>
            <p:cNvSpPr/>
            <p:nvPr/>
          </p:nvSpPr>
          <p:spPr>
            <a:xfrm>
              <a:off x="5136260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4" name="pt1554"/>
            <p:cNvSpPr/>
            <p:nvPr/>
          </p:nvSpPr>
          <p:spPr>
            <a:xfrm>
              <a:off x="5691713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5" name="pt1555"/>
            <p:cNvSpPr/>
            <p:nvPr/>
          </p:nvSpPr>
          <p:spPr>
            <a:xfrm>
              <a:off x="5641217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6" name="pt1556"/>
            <p:cNvSpPr/>
            <p:nvPr/>
          </p:nvSpPr>
          <p:spPr>
            <a:xfrm>
              <a:off x="6095678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7" name="pt1557"/>
            <p:cNvSpPr/>
            <p:nvPr/>
          </p:nvSpPr>
          <p:spPr>
            <a:xfrm>
              <a:off x="6045182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8" name="pt1558"/>
            <p:cNvSpPr/>
            <p:nvPr/>
          </p:nvSpPr>
          <p:spPr>
            <a:xfrm>
              <a:off x="5792704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9" name="pt1559"/>
            <p:cNvSpPr/>
            <p:nvPr/>
          </p:nvSpPr>
          <p:spPr>
            <a:xfrm>
              <a:off x="6348157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0" name="pt1560"/>
            <p:cNvSpPr/>
            <p:nvPr/>
          </p:nvSpPr>
          <p:spPr>
            <a:xfrm>
              <a:off x="5893695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1" name="pt1561"/>
            <p:cNvSpPr/>
            <p:nvPr/>
          </p:nvSpPr>
          <p:spPr>
            <a:xfrm>
              <a:off x="6348157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2" name="pt1562"/>
            <p:cNvSpPr/>
            <p:nvPr/>
          </p:nvSpPr>
          <p:spPr>
            <a:xfrm>
              <a:off x="6853114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3" name="pt1563"/>
            <p:cNvSpPr/>
            <p:nvPr/>
          </p:nvSpPr>
          <p:spPr>
            <a:xfrm>
              <a:off x="5641217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4" name="pt1564"/>
            <p:cNvSpPr/>
            <p:nvPr/>
          </p:nvSpPr>
          <p:spPr>
            <a:xfrm>
              <a:off x="5540225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5" name="pt1565"/>
            <p:cNvSpPr/>
            <p:nvPr/>
          </p:nvSpPr>
          <p:spPr>
            <a:xfrm>
              <a:off x="6499644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6" name="pt1566"/>
            <p:cNvSpPr/>
            <p:nvPr/>
          </p:nvSpPr>
          <p:spPr>
            <a:xfrm>
              <a:off x="5691713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7" name="pt1567"/>
            <p:cNvSpPr/>
            <p:nvPr/>
          </p:nvSpPr>
          <p:spPr>
            <a:xfrm>
              <a:off x="5994687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8" name="pt1568"/>
            <p:cNvSpPr/>
            <p:nvPr/>
          </p:nvSpPr>
          <p:spPr>
            <a:xfrm>
              <a:off x="6398652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9" name="pt1569"/>
            <p:cNvSpPr/>
            <p:nvPr/>
          </p:nvSpPr>
          <p:spPr>
            <a:xfrm>
              <a:off x="5590721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0" name="pt1570"/>
            <p:cNvSpPr/>
            <p:nvPr/>
          </p:nvSpPr>
          <p:spPr>
            <a:xfrm>
              <a:off x="5287747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1" name="pt1571"/>
            <p:cNvSpPr/>
            <p:nvPr/>
          </p:nvSpPr>
          <p:spPr>
            <a:xfrm>
              <a:off x="5691713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2" name="pt1572"/>
            <p:cNvSpPr/>
            <p:nvPr/>
          </p:nvSpPr>
          <p:spPr>
            <a:xfrm>
              <a:off x="5944191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3" name="pt1573"/>
            <p:cNvSpPr/>
            <p:nvPr/>
          </p:nvSpPr>
          <p:spPr>
            <a:xfrm>
              <a:off x="5792704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4" name="pt1574"/>
            <p:cNvSpPr/>
            <p:nvPr/>
          </p:nvSpPr>
          <p:spPr>
            <a:xfrm>
              <a:off x="6398652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5" name="pt1575"/>
            <p:cNvSpPr/>
            <p:nvPr/>
          </p:nvSpPr>
          <p:spPr>
            <a:xfrm>
              <a:off x="5893695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6" name="pt1576"/>
            <p:cNvSpPr/>
            <p:nvPr/>
          </p:nvSpPr>
          <p:spPr>
            <a:xfrm>
              <a:off x="5691713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7" name="pt1577"/>
            <p:cNvSpPr/>
            <p:nvPr/>
          </p:nvSpPr>
          <p:spPr>
            <a:xfrm>
              <a:off x="5136260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8" name="pt1578"/>
            <p:cNvSpPr/>
            <p:nvPr/>
          </p:nvSpPr>
          <p:spPr>
            <a:xfrm>
              <a:off x="5338243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9" name="pt1579"/>
            <p:cNvSpPr/>
            <p:nvPr/>
          </p:nvSpPr>
          <p:spPr>
            <a:xfrm>
              <a:off x="5136260" y="3854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0" name="pt1580"/>
            <p:cNvSpPr/>
            <p:nvPr/>
          </p:nvSpPr>
          <p:spPr>
            <a:xfrm>
              <a:off x="5792704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1" name="pt1581"/>
            <p:cNvSpPr/>
            <p:nvPr/>
          </p:nvSpPr>
          <p:spPr>
            <a:xfrm>
              <a:off x="5641217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2" name="pt1582"/>
            <p:cNvSpPr/>
            <p:nvPr/>
          </p:nvSpPr>
          <p:spPr>
            <a:xfrm>
              <a:off x="5641217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3" name="pt1583"/>
            <p:cNvSpPr/>
            <p:nvPr/>
          </p:nvSpPr>
          <p:spPr>
            <a:xfrm>
              <a:off x="7156088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4" name="pt1584"/>
            <p:cNvSpPr/>
            <p:nvPr/>
          </p:nvSpPr>
          <p:spPr>
            <a:xfrm>
              <a:off x="6752122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5" name="pt1585"/>
            <p:cNvSpPr/>
            <p:nvPr/>
          </p:nvSpPr>
          <p:spPr>
            <a:xfrm>
              <a:off x="6196670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6" name="pt1586"/>
            <p:cNvSpPr/>
            <p:nvPr/>
          </p:nvSpPr>
          <p:spPr>
            <a:xfrm>
              <a:off x="6903609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7" name="pt1587"/>
            <p:cNvSpPr/>
            <p:nvPr/>
          </p:nvSpPr>
          <p:spPr>
            <a:xfrm>
              <a:off x="7459062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8" name="pt1588"/>
            <p:cNvSpPr/>
            <p:nvPr/>
          </p:nvSpPr>
          <p:spPr>
            <a:xfrm>
              <a:off x="5439234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9" name="pt1589"/>
            <p:cNvSpPr/>
            <p:nvPr/>
          </p:nvSpPr>
          <p:spPr>
            <a:xfrm>
              <a:off x="5893695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0" name="pt1590"/>
            <p:cNvSpPr/>
            <p:nvPr/>
          </p:nvSpPr>
          <p:spPr>
            <a:xfrm>
              <a:off x="5843200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1" name="pt1591"/>
            <p:cNvSpPr/>
            <p:nvPr/>
          </p:nvSpPr>
          <p:spPr>
            <a:xfrm>
              <a:off x="5792704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" name="pt1592"/>
            <p:cNvSpPr/>
            <p:nvPr/>
          </p:nvSpPr>
          <p:spPr>
            <a:xfrm>
              <a:off x="6853114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3" name="pt1593"/>
            <p:cNvSpPr/>
            <p:nvPr/>
          </p:nvSpPr>
          <p:spPr>
            <a:xfrm>
              <a:off x="5186756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4" name="pt1594"/>
            <p:cNvSpPr/>
            <p:nvPr/>
          </p:nvSpPr>
          <p:spPr>
            <a:xfrm>
              <a:off x="6095678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5" name="pt1595"/>
            <p:cNvSpPr/>
            <p:nvPr/>
          </p:nvSpPr>
          <p:spPr>
            <a:xfrm>
              <a:off x="6600635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6" name="pt1596"/>
            <p:cNvSpPr/>
            <p:nvPr/>
          </p:nvSpPr>
          <p:spPr>
            <a:xfrm>
              <a:off x="7257079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7" name="pt1597"/>
            <p:cNvSpPr/>
            <p:nvPr/>
          </p:nvSpPr>
          <p:spPr>
            <a:xfrm>
              <a:off x="7408566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8" name="pt1598"/>
            <p:cNvSpPr/>
            <p:nvPr/>
          </p:nvSpPr>
          <p:spPr>
            <a:xfrm>
              <a:off x="6398652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9" name="pt1599"/>
            <p:cNvSpPr/>
            <p:nvPr/>
          </p:nvSpPr>
          <p:spPr>
            <a:xfrm>
              <a:off x="6045182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0" name="pt1600"/>
            <p:cNvSpPr/>
            <p:nvPr/>
          </p:nvSpPr>
          <p:spPr>
            <a:xfrm>
              <a:off x="6600635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1" name="pt1601"/>
            <p:cNvSpPr/>
            <p:nvPr/>
          </p:nvSpPr>
          <p:spPr>
            <a:xfrm>
              <a:off x="5994687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2" name="pt1602"/>
            <p:cNvSpPr/>
            <p:nvPr/>
          </p:nvSpPr>
          <p:spPr>
            <a:xfrm>
              <a:off x="5590721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3" name="pt1603"/>
            <p:cNvSpPr/>
            <p:nvPr/>
          </p:nvSpPr>
          <p:spPr>
            <a:xfrm>
              <a:off x="5641217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4" name="pt1604"/>
            <p:cNvSpPr/>
            <p:nvPr/>
          </p:nvSpPr>
          <p:spPr>
            <a:xfrm>
              <a:off x="5792704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5" name="pt1605"/>
            <p:cNvSpPr/>
            <p:nvPr/>
          </p:nvSpPr>
          <p:spPr>
            <a:xfrm>
              <a:off x="7055096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6" name="pt1606"/>
            <p:cNvSpPr/>
            <p:nvPr/>
          </p:nvSpPr>
          <p:spPr>
            <a:xfrm>
              <a:off x="6600635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7" name="pt1607"/>
            <p:cNvSpPr/>
            <p:nvPr/>
          </p:nvSpPr>
          <p:spPr>
            <a:xfrm>
              <a:off x="5186756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8" name="pt1608"/>
            <p:cNvSpPr/>
            <p:nvPr/>
          </p:nvSpPr>
          <p:spPr>
            <a:xfrm>
              <a:off x="6651131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9" name="pt1609"/>
            <p:cNvSpPr/>
            <p:nvPr/>
          </p:nvSpPr>
          <p:spPr>
            <a:xfrm>
              <a:off x="5994687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0" name="pt1610"/>
            <p:cNvSpPr/>
            <p:nvPr/>
          </p:nvSpPr>
          <p:spPr>
            <a:xfrm>
              <a:off x="5489730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1" name="pt1611"/>
            <p:cNvSpPr/>
            <p:nvPr/>
          </p:nvSpPr>
          <p:spPr>
            <a:xfrm>
              <a:off x="6196670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2" name="pt1612"/>
            <p:cNvSpPr/>
            <p:nvPr/>
          </p:nvSpPr>
          <p:spPr>
            <a:xfrm>
              <a:off x="7358071" y="3924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3" name="pt1613"/>
            <p:cNvSpPr/>
            <p:nvPr/>
          </p:nvSpPr>
          <p:spPr>
            <a:xfrm>
              <a:off x="5691713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4" name="pt1614"/>
            <p:cNvSpPr/>
            <p:nvPr/>
          </p:nvSpPr>
          <p:spPr>
            <a:xfrm>
              <a:off x="6449148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5" name="pt1615"/>
            <p:cNvSpPr/>
            <p:nvPr/>
          </p:nvSpPr>
          <p:spPr>
            <a:xfrm>
              <a:off x="5439234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6" name="pt1616"/>
            <p:cNvSpPr/>
            <p:nvPr/>
          </p:nvSpPr>
          <p:spPr>
            <a:xfrm>
              <a:off x="5641217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7" name="pt1617"/>
            <p:cNvSpPr/>
            <p:nvPr/>
          </p:nvSpPr>
          <p:spPr>
            <a:xfrm>
              <a:off x="5843200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8" name="pt1618"/>
            <p:cNvSpPr/>
            <p:nvPr/>
          </p:nvSpPr>
          <p:spPr>
            <a:xfrm>
              <a:off x="5540225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9" name="pt1619"/>
            <p:cNvSpPr/>
            <p:nvPr/>
          </p:nvSpPr>
          <p:spPr>
            <a:xfrm>
              <a:off x="5186756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0" name="pt1620"/>
            <p:cNvSpPr/>
            <p:nvPr/>
          </p:nvSpPr>
          <p:spPr>
            <a:xfrm>
              <a:off x="6348157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1" name="pt1621"/>
            <p:cNvSpPr/>
            <p:nvPr/>
          </p:nvSpPr>
          <p:spPr>
            <a:xfrm>
              <a:off x="5590721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2" name="pt1622"/>
            <p:cNvSpPr/>
            <p:nvPr/>
          </p:nvSpPr>
          <p:spPr>
            <a:xfrm>
              <a:off x="5742208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3" name="pt1623"/>
            <p:cNvSpPr/>
            <p:nvPr/>
          </p:nvSpPr>
          <p:spPr>
            <a:xfrm>
              <a:off x="7610549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4" name="pt1624"/>
            <p:cNvSpPr/>
            <p:nvPr/>
          </p:nvSpPr>
          <p:spPr>
            <a:xfrm>
              <a:off x="5792704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5" name="pt1625"/>
            <p:cNvSpPr/>
            <p:nvPr/>
          </p:nvSpPr>
          <p:spPr>
            <a:xfrm>
              <a:off x="5944191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6" name="pt1626"/>
            <p:cNvSpPr/>
            <p:nvPr/>
          </p:nvSpPr>
          <p:spPr>
            <a:xfrm>
              <a:off x="5439234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7" name="pt1627"/>
            <p:cNvSpPr/>
            <p:nvPr/>
          </p:nvSpPr>
          <p:spPr>
            <a:xfrm>
              <a:off x="5792704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8" name="pt1628"/>
            <p:cNvSpPr/>
            <p:nvPr/>
          </p:nvSpPr>
          <p:spPr>
            <a:xfrm>
              <a:off x="5994687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9" name="pt1629"/>
            <p:cNvSpPr/>
            <p:nvPr/>
          </p:nvSpPr>
          <p:spPr>
            <a:xfrm>
              <a:off x="6045182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0" name="pt1630"/>
            <p:cNvSpPr/>
            <p:nvPr/>
          </p:nvSpPr>
          <p:spPr>
            <a:xfrm>
              <a:off x="5439234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1" name="pt1631"/>
            <p:cNvSpPr/>
            <p:nvPr/>
          </p:nvSpPr>
          <p:spPr>
            <a:xfrm>
              <a:off x="5237251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2" name="pt1632"/>
            <p:cNvSpPr/>
            <p:nvPr/>
          </p:nvSpPr>
          <p:spPr>
            <a:xfrm>
              <a:off x="5439234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3" name="pt1633"/>
            <p:cNvSpPr/>
            <p:nvPr/>
          </p:nvSpPr>
          <p:spPr>
            <a:xfrm>
              <a:off x="5691713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4" name="pt1634"/>
            <p:cNvSpPr/>
            <p:nvPr/>
          </p:nvSpPr>
          <p:spPr>
            <a:xfrm>
              <a:off x="5792704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5" name="pt1635"/>
            <p:cNvSpPr/>
            <p:nvPr/>
          </p:nvSpPr>
          <p:spPr>
            <a:xfrm>
              <a:off x="5237251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6" name="pt1636"/>
            <p:cNvSpPr/>
            <p:nvPr/>
          </p:nvSpPr>
          <p:spPr>
            <a:xfrm>
              <a:off x="6348157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7" name="pt1637"/>
            <p:cNvSpPr/>
            <p:nvPr/>
          </p:nvSpPr>
          <p:spPr>
            <a:xfrm>
              <a:off x="5792704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8" name="pt1638"/>
            <p:cNvSpPr/>
            <p:nvPr/>
          </p:nvSpPr>
          <p:spPr>
            <a:xfrm>
              <a:off x="5590721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9" name="pt1639"/>
            <p:cNvSpPr/>
            <p:nvPr/>
          </p:nvSpPr>
          <p:spPr>
            <a:xfrm>
              <a:off x="5843200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0" name="pt1640"/>
            <p:cNvSpPr/>
            <p:nvPr/>
          </p:nvSpPr>
          <p:spPr>
            <a:xfrm>
              <a:off x="7156088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1" name="pt1641"/>
            <p:cNvSpPr/>
            <p:nvPr/>
          </p:nvSpPr>
          <p:spPr>
            <a:xfrm>
              <a:off x="5742208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2" name="pt1642"/>
            <p:cNvSpPr/>
            <p:nvPr/>
          </p:nvSpPr>
          <p:spPr>
            <a:xfrm>
              <a:off x="6550139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3" name="pt1643"/>
            <p:cNvSpPr/>
            <p:nvPr/>
          </p:nvSpPr>
          <p:spPr>
            <a:xfrm>
              <a:off x="5540225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4" name="pt1644"/>
            <p:cNvSpPr/>
            <p:nvPr/>
          </p:nvSpPr>
          <p:spPr>
            <a:xfrm>
              <a:off x="5691713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5" name="pt1645"/>
            <p:cNvSpPr/>
            <p:nvPr/>
          </p:nvSpPr>
          <p:spPr>
            <a:xfrm>
              <a:off x="5994687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6" name="pt1646"/>
            <p:cNvSpPr/>
            <p:nvPr/>
          </p:nvSpPr>
          <p:spPr>
            <a:xfrm>
              <a:off x="5691713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7" name="pt1647"/>
            <p:cNvSpPr/>
            <p:nvPr/>
          </p:nvSpPr>
          <p:spPr>
            <a:xfrm>
              <a:off x="6449148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8" name="pt1648"/>
            <p:cNvSpPr/>
            <p:nvPr/>
          </p:nvSpPr>
          <p:spPr>
            <a:xfrm>
              <a:off x="6297661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9" name="pt1649"/>
            <p:cNvSpPr/>
            <p:nvPr/>
          </p:nvSpPr>
          <p:spPr>
            <a:xfrm>
              <a:off x="5540225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0" name="pt1650"/>
            <p:cNvSpPr/>
            <p:nvPr/>
          </p:nvSpPr>
          <p:spPr>
            <a:xfrm>
              <a:off x="5843200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1" name="pt1651"/>
            <p:cNvSpPr/>
            <p:nvPr/>
          </p:nvSpPr>
          <p:spPr>
            <a:xfrm>
              <a:off x="5641217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2" name="pt1652"/>
            <p:cNvSpPr/>
            <p:nvPr/>
          </p:nvSpPr>
          <p:spPr>
            <a:xfrm>
              <a:off x="5691713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3" name="pt1653"/>
            <p:cNvSpPr/>
            <p:nvPr/>
          </p:nvSpPr>
          <p:spPr>
            <a:xfrm>
              <a:off x="6146174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4" name="pt1654"/>
            <p:cNvSpPr/>
            <p:nvPr/>
          </p:nvSpPr>
          <p:spPr>
            <a:xfrm>
              <a:off x="5287747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5" name="pt1655"/>
            <p:cNvSpPr/>
            <p:nvPr/>
          </p:nvSpPr>
          <p:spPr>
            <a:xfrm>
              <a:off x="5742208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6" name="pt1656"/>
            <p:cNvSpPr/>
            <p:nvPr/>
          </p:nvSpPr>
          <p:spPr>
            <a:xfrm>
              <a:off x="5439234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7" name="pt1657"/>
            <p:cNvSpPr/>
            <p:nvPr/>
          </p:nvSpPr>
          <p:spPr>
            <a:xfrm>
              <a:off x="5843200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8" name="pt1658"/>
            <p:cNvSpPr/>
            <p:nvPr/>
          </p:nvSpPr>
          <p:spPr>
            <a:xfrm>
              <a:off x="5742208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9" name="pt1659"/>
            <p:cNvSpPr/>
            <p:nvPr/>
          </p:nvSpPr>
          <p:spPr>
            <a:xfrm>
              <a:off x="5691713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0" name="pt1660"/>
            <p:cNvSpPr/>
            <p:nvPr/>
          </p:nvSpPr>
          <p:spPr>
            <a:xfrm>
              <a:off x="5944191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1" name="pt1661"/>
            <p:cNvSpPr/>
            <p:nvPr/>
          </p:nvSpPr>
          <p:spPr>
            <a:xfrm>
              <a:off x="5338243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2" name="pt1662"/>
            <p:cNvSpPr/>
            <p:nvPr/>
          </p:nvSpPr>
          <p:spPr>
            <a:xfrm>
              <a:off x="5590721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3" name="pt1663"/>
            <p:cNvSpPr/>
            <p:nvPr/>
          </p:nvSpPr>
          <p:spPr>
            <a:xfrm>
              <a:off x="5691713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4" name="pt1664"/>
            <p:cNvSpPr/>
            <p:nvPr/>
          </p:nvSpPr>
          <p:spPr>
            <a:xfrm>
              <a:off x="5994687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5" name="pt1665"/>
            <p:cNvSpPr/>
            <p:nvPr/>
          </p:nvSpPr>
          <p:spPr>
            <a:xfrm>
              <a:off x="6398652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6" name="pt1666"/>
            <p:cNvSpPr/>
            <p:nvPr/>
          </p:nvSpPr>
          <p:spPr>
            <a:xfrm>
              <a:off x="5742208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7" name="pt1667"/>
            <p:cNvSpPr/>
            <p:nvPr/>
          </p:nvSpPr>
          <p:spPr>
            <a:xfrm>
              <a:off x="6045182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8" name="pt1668"/>
            <p:cNvSpPr/>
            <p:nvPr/>
          </p:nvSpPr>
          <p:spPr>
            <a:xfrm>
              <a:off x="5792704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9" name="pt1669"/>
            <p:cNvSpPr/>
            <p:nvPr/>
          </p:nvSpPr>
          <p:spPr>
            <a:xfrm>
              <a:off x="5641217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0" name="pt1670"/>
            <p:cNvSpPr/>
            <p:nvPr/>
          </p:nvSpPr>
          <p:spPr>
            <a:xfrm>
              <a:off x="5742208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1" name="pt1671"/>
            <p:cNvSpPr/>
            <p:nvPr/>
          </p:nvSpPr>
          <p:spPr>
            <a:xfrm>
              <a:off x="5489730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2" name="pt1672"/>
            <p:cNvSpPr/>
            <p:nvPr/>
          </p:nvSpPr>
          <p:spPr>
            <a:xfrm>
              <a:off x="5742208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3" name="pt1673"/>
            <p:cNvSpPr/>
            <p:nvPr/>
          </p:nvSpPr>
          <p:spPr>
            <a:xfrm>
              <a:off x="5792704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4" name="pt1674"/>
            <p:cNvSpPr/>
            <p:nvPr/>
          </p:nvSpPr>
          <p:spPr>
            <a:xfrm>
              <a:off x="5691713" y="3994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5" name="pt1675"/>
            <p:cNvSpPr/>
            <p:nvPr/>
          </p:nvSpPr>
          <p:spPr>
            <a:xfrm>
              <a:off x="7105592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6" name="pt1676"/>
            <p:cNvSpPr/>
            <p:nvPr/>
          </p:nvSpPr>
          <p:spPr>
            <a:xfrm>
              <a:off x="6701626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7" name="pt1677"/>
            <p:cNvSpPr/>
            <p:nvPr/>
          </p:nvSpPr>
          <p:spPr>
            <a:xfrm>
              <a:off x="5287747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8" name="pt1678"/>
            <p:cNvSpPr/>
            <p:nvPr/>
          </p:nvSpPr>
          <p:spPr>
            <a:xfrm>
              <a:off x="5691713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9" name="pt1679"/>
            <p:cNvSpPr/>
            <p:nvPr/>
          </p:nvSpPr>
          <p:spPr>
            <a:xfrm>
              <a:off x="5136260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0" name="pt1680"/>
            <p:cNvSpPr/>
            <p:nvPr/>
          </p:nvSpPr>
          <p:spPr>
            <a:xfrm>
              <a:off x="5136260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1" name="pt1681"/>
            <p:cNvSpPr/>
            <p:nvPr/>
          </p:nvSpPr>
          <p:spPr>
            <a:xfrm>
              <a:off x="7711540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2" name="pt1682"/>
            <p:cNvSpPr/>
            <p:nvPr/>
          </p:nvSpPr>
          <p:spPr>
            <a:xfrm>
              <a:off x="6449148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3" name="pt1683"/>
            <p:cNvSpPr/>
            <p:nvPr/>
          </p:nvSpPr>
          <p:spPr>
            <a:xfrm>
              <a:off x="7156088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4" name="pt1684"/>
            <p:cNvSpPr/>
            <p:nvPr/>
          </p:nvSpPr>
          <p:spPr>
            <a:xfrm>
              <a:off x="7156088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5" name="pt1685"/>
            <p:cNvSpPr/>
            <p:nvPr/>
          </p:nvSpPr>
          <p:spPr>
            <a:xfrm>
              <a:off x="5893695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6" name="pt1686"/>
            <p:cNvSpPr/>
            <p:nvPr/>
          </p:nvSpPr>
          <p:spPr>
            <a:xfrm>
              <a:off x="7105592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7" name="pt1687"/>
            <p:cNvSpPr/>
            <p:nvPr/>
          </p:nvSpPr>
          <p:spPr>
            <a:xfrm>
              <a:off x="5439234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8" name="pt1688"/>
            <p:cNvSpPr/>
            <p:nvPr/>
          </p:nvSpPr>
          <p:spPr>
            <a:xfrm>
              <a:off x="6095678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9" name="pt1689"/>
            <p:cNvSpPr/>
            <p:nvPr/>
          </p:nvSpPr>
          <p:spPr>
            <a:xfrm>
              <a:off x="5186756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0" name="pt1690"/>
            <p:cNvSpPr/>
            <p:nvPr/>
          </p:nvSpPr>
          <p:spPr>
            <a:xfrm>
              <a:off x="5136260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1" name="pt1691"/>
            <p:cNvSpPr/>
            <p:nvPr/>
          </p:nvSpPr>
          <p:spPr>
            <a:xfrm>
              <a:off x="7055096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2" name="pt1692"/>
            <p:cNvSpPr/>
            <p:nvPr/>
          </p:nvSpPr>
          <p:spPr>
            <a:xfrm>
              <a:off x="5590721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3" name="pt1693"/>
            <p:cNvSpPr/>
            <p:nvPr/>
          </p:nvSpPr>
          <p:spPr>
            <a:xfrm>
              <a:off x="6853114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4" name="pt1694"/>
            <p:cNvSpPr/>
            <p:nvPr/>
          </p:nvSpPr>
          <p:spPr>
            <a:xfrm>
              <a:off x="6752122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5" name="pt1695"/>
            <p:cNvSpPr/>
            <p:nvPr/>
          </p:nvSpPr>
          <p:spPr>
            <a:xfrm>
              <a:off x="6903609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6" name="pt1696"/>
            <p:cNvSpPr/>
            <p:nvPr/>
          </p:nvSpPr>
          <p:spPr>
            <a:xfrm>
              <a:off x="6449148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7" name="pt1697"/>
            <p:cNvSpPr/>
            <p:nvPr/>
          </p:nvSpPr>
          <p:spPr>
            <a:xfrm>
              <a:off x="6196670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8" name="pt1698"/>
            <p:cNvSpPr/>
            <p:nvPr/>
          </p:nvSpPr>
          <p:spPr>
            <a:xfrm>
              <a:off x="6146174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9" name="pt1699"/>
            <p:cNvSpPr/>
            <p:nvPr/>
          </p:nvSpPr>
          <p:spPr>
            <a:xfrm>
              <a:off x="6398652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0" name="pt1700"/>
            <p:cNvSpPr/>
            <p:nvPr/>
          </p:nvSpPr>
          <p:spPr>
            <a:xfrm>
              <a:off x="7307575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1" name="pt1701"/>
            <p:cNvSpPr/>
            <p:nvPr/>
          </p:nvSpPr>
          <p:spPr>
            <a:xfrm>
              <a:off x="6954105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2" name="pt1702"/>
            <p:cNvSpPr/>
            <p:nvPr/>
          </p:nvSpPr>
          <p:spPr>
            <a:xfrm>
              <a:off x="6600635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3" name="pt1703"/>
            <p:cNvSpPr/>
            <p:nvPr/>
          </p:nvSpPr>
          <p:spPr>
            <a:xfrm>
              <a:off x="5893695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4" name="pt1704"/>
            <p:cNvSpPr/>
            <p:nvPr/>
          </p:nvSpPr>
          <p:spPr>
            <a:xfrm>
              <a:off x="5641217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5" name="pt1705"/>
            <p:cNvSpPr/>
            <p:nvPr/>
          </p:nvSpPr>
          <p:spPr>
            <a:xfrm>
              <a:off x="5792704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6" name="pt1706"/>
            <p:cNvSpPr/>
            <p:nvPr/>
          </p:nvSpPr>
          <p:spPr>
            <a:xfrm>
              <a:off x="5792704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7" name="pt1707"/>
            <p:cNvSpPr/>
            <p:nvPr/>
          </p:nvSpPr>
          <p:spPr>
            <a:xfrm>
              <a:off x="5691713" y="40640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8" name="pt1708"/>
            <p:cNvSpPr/>
            <p:nvPr/>
          </p:nvSpPr>
          <p:spPr>
            <a:xfrm>
              <a:off x="5388738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9" name="pt1709"/>
            <p:cNvSpPr/>
            <p:nvPr/>
          </p:nvSpPr>
          <p:spPr>
            <a:xfrm>
              <a:off x="5136260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0" name="pt1710"/>
            <p:cNvSpPr/>
            <p:nvPr/>
          </p:nvSpPr>
          <p:spPr>
            <a:xfrm>
              <a:off x="6045182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1" name="pt1711"/>
            <p:cNvSpPr/>
            <p:nvPr/>
          </p:nvSpPr>
          <p:spPr>
            <a:xfrm>
              <a:off x="5994687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2" name="pt1712"/>
            <p:cNvSpPr/>
            <p:nvPr/>
          </p:nvSpPr>
          <p:spPr>
            <a:xfrm>
              <a:off x="5691713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3" name="pt1713"/>
            <p:cNvSpPr/>
            <p:nvPr/>
          </p:nvSpPr>
          <p:spPr>
            <a:xfrm>
              <a:off x="5792704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4" name="pt1714"/>
            <p:cNvSpPr/>
            <p:nvPr/>
          </p:nvSpPr>
          <p:spPr>
            <a:xfrm>
              <a:off x="5944191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5" name="pt1715"/>
            <p:cNvSpPr/>
            <p:nvPr/>
          </p:nvSpPr>
          <p:spPr>
            <a:xfrm>
              <a:off x="5287747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6" name="pt1716"/>
            <p:cNvSpPr/>
            <p:nvPr/>
          </p:nvSpPr>
          <p:spPr>
            <a:xfrm>
              <a:off x="5691713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7" name="pt1717"/>
            <p:cNvSpPr/>
            <p:nvPr/>
          </p:nvSpPr>
          <p:spPr>
            <a:xfrm>
              <a:off x="5540225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8" name="pt1718"/>
            <p:cNvSpPr/>
            <p:nvPr/>
          </p:nvSpPr>
          <p:spPr>
            <a:xfrm>
              <a:off x="6297661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9" name="pt1719"/>
            <p:cNvSpPr/>
            <p:nvPr/>
          </p:nvSpPr>
          <p:spPr>
            <a:xfrm>
              <a:off x="5742208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0" name="pt1720"/>
            <p:cNvSpPr/>
            <p:nvPr/>
          </p:nvSpPr>
          <p:spPr>
            <a:xfrm>
              <a:off x="6550139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1" name="pt1721"/>
            <p:cNvSpPr/>
            <p:nvPr/>
          </p:nvSpPr>
          <p:spPr>
            <a:xfrm>
              <a:off x="5843200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2" name="pt1722"/>
            <p:cNvSpPr/>
            <p:nvPr/>
          </p:nvSpPr>
          <p:spPr>
            <a:xfrm>
              <a:off x="5641217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3" name="pt1723"/>
            <p:cNvSpPr/>
            <p:nvPr/>
          </p:nvSpPr>
          <p:spPr>
            <a:xfrm>
              <a:off x="5186756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4" name="pt1724"/>
            <p:cNvSpPr/>
            <p:nvPr/>
          </p:nvSpPr>
          <p:spPr>
            <a:xfrm>
              <a:off x="5742208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5" name="pt1725"/>
            <p:cNvSpPr/>
            <p:nvPr/>
          </p:nvSpPr>
          <p:spPr>
            <a:xfrm>
              <a:off x="6045182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6" name="pt1726"/>
            <p:cNvSpPr/>
            <p:nvPr/>
          </p:nvSpPr>
          <p:spPr>
            <a:xfrm>
              <a:off x="5691713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7" name="pt1727"/>
            <p:cNvSpPr/>
            <p:nvPr/>
          </p:nvSpPr>
          <p:spPr>
            <a:xfrm>
              <a:off x="5893695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8" name="pt1728"/>
            <p:cNvSpPr/>
            <p:nvPr/>
          </p:nvSpPr>
          <p:spPr>
            <a:xfrm>
              <a:off x="6348157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9" name="pt1729"/>
            <p:cNvSpPr/>
            <p:nvPr/>
          </p:nvSpPr>
          <p:spPr>
            <a:xfrm>
              <a:off x="5287747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0" name="pt1730"/>
            <p:cNvSpPr/>
            <p:nvPr/>
          </p:nvSpPr>
          <p:spPr>
            <a:xfrm>
              <a:off x="5590721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1" name="pt1731"/>
            <p:cNvSpPr/>
            <p:nvPr/>
          </p:nvSpPr>
          <p:spPr>
            <a:xfrm>
              <a:off x="5540225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2" name="pt1732"/>
            <p:cNvSpPr/>
            <p:nvPr/>
          </p:nvSpPr>
          <p:spPr>
            <a:xfrm>
              <a:off x="5843200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3" name="pt1733"/>
            <p:cNvSpPr/>
            <p:nvPr/>
          </p:nvSpPr>
          <p:spPr>
            <a:xfrm>
              <a:off x="5944191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4" name="pt1734"/>
            <p:cNvSpPr/>
            <p:nvPr/>
          </p:nvSpPr>
          <p:spPr>
            <a:xfrm>
              <a:off x="5843200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5" name="pt1735"/>
            <p:cNvSpPr/>
            <p:nvPr/>
          </p:nvSpPr>
          <p:spPr>
            <a:xfrm>
              <a:off x="5540225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6" name="pt1736"/>
            <p:cNvSpPr/>
            <p:nvPr/>
          </p:nvSpPr>
          <p:spPr>
            <a:xfrm>
              <a:off x="5590721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7" name="pt1737"/>
            <p:cNvSpPr/>
            <p:nvPr/>
          </p:nvSpPr>
          <p:spPr>
            <a:xfrm>
              <a:off x="6348157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8" name="pt1738"/>
            <p:cNvSpPr/>
            <p:nvPr/>
          </p:nvSpPr>
          <p:spPr>
            <a:xfrm>
              <a:off x="6146174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9" name="pt1739"/>
            <p:cNvSpPr/>
            <p:nvPr/>
          </p:nvSpPr>
          <p:spPr>
            <a:xfrm>
              <a:off x="6196670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0" name="pt1740"/>
            <p:cNvSpPr/>
            <p:nvPr/>
          </p:nvSpPr>
          <p:spPr>
            <a:xfrm>
              <a:off x="5186756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1" name="pt1741"/>
            <p:cNvSpPr/>
            <p:nvPr/>
          </p:nvSpPr>
          <p:spPr>
            <a:xfrm>
              <a:off x="5338243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2" name="pt1742"/>
            <p:cNvSpPr/>
            <p:nvPr/>
          </p:nvSpPr>
          <p:spPr>
            <a:xfrm>
              <a:off x="5641217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3" name="pt1743"/>
            <p:cNvSpPr/>
            <p:nvPr/>
          </p:nvSpPr>
          <p:spPr>
            <a:xfrm>
              <a:off x="5590721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4" name="pt1744"/>
            <p:cNvSpPr/>
            <p:nvPr/>
          </p:nvSpPr>
          <p:spPr>
            <a:xfrm>
              <a:off x="5641217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5" name="pt1745"/>
            <p:cNvSpPr/>
            <p:nvPr/>
          </p:nvSpPr>
          <p:spPr>
            <a:xfrm>
              <a:off x="5792704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6" name="pt1746"/>
            <p:cNvSpPr/>
            <p:nvPr/>
          </p:nvSpPr>
          <p:spPr>
            <a:xfrm>
              <a:off x="5792704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7" name="pt1747"/>
            <p:cNvSpPr/>
            <p:nvPr/>
          </p:nvSpPr>
          <p:spPr>
            <a:xfrm>
              <a:off x="6297661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8" name="pt1748"/>
            <p:cNvSpPr/>
            <p:nvPr/>
          </p:nvSpPr>
          <p:spPr>
            <a:xfrm>
              <a:off x="5843200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9" name="pt1749"/>
            <p:cNvSpPr/>
            <p:nvPr/>
          </p:nvSpPr>
          <p:spPr>
            <a:xfrm>
              <a:off x="5590721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0" name="pt1750"/>
            <p:cNvSpPr/>
            <p:nvPr/>
          </p:nvSpPr>
          <p:spPr>
            <a:xfrm>
              <a:off x="5944191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1" name="pt1751"/>
            <p:cNvSpPr/>
            <p:nvPr/>
          </p:nvSpPr>
          <p:spPr>
            <a:xfrm>
              <a:off x="5691713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2" name="pt1752"/>
            <p:cNvSpPr/>
            <p:nvPr/>
          </p:nvSpPr>
          <p:spPr>
            <a:xfrm>
              <a:off x="6045182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3" name="pt1753"/>
            <p:cNvSpPr/>
            <p:nvPr/>
          </p:nvSpPr>
          <p:spPr>
            <a:xfrm>
              <a:off x="5540225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4" name="pt1754"/>
            <p:cNvSpPr/>
            <p:nvPr/>
          </p:nvSpPr>
          <p:spPr>
            <a:xfrm>
              <a:off x="5489730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5" name="pt1755"/>
            <p:cNvSpPr/>
            <p:nvPr/>
          </p:nvSpPr>
          <p:spPr>
            <a:xfrm>
              <a:off x="5641217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6" name="pt1756"/>
            <p:cNvSpPr/>
            <p:nvPr/>
          </p:nvSpPr>
          <p:spPr>
            <a:xfrm>
              <a:off x="5489730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7" name="pt1757"/>
            <p:cNvSpPr/>
            <p:nvPr/>
          </p:nvSpPr>
          <p:spPr>
            <a:xfrm>
              <a:off x="5641217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8" name="pt1758"/>
            <p:cNvSpPr/>
            <p:nvPr/>
          </p:nvSpPr>
          <p:spPr>
            <a:xfrm>
              <a:off x="5792704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9" name="pt1759"/>
            <p:cNvSpPr/>
            <p:nvPr/>
          </p:nvSpPr>
          <p:spPr>
            <a:xfrm>
              <a:off x="5540225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0" name="pt1760"/>
            <p:cNvSpPr/>
            <p:nvPr/>
          </p:nvSpPr>
          <p:spPr>
            <a:xfrm>
              <a:off x="5691713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1" name="pt1761"/>
            <p:cNvSpPr/>
            <p:nvPr/>
          </p:nvSpPr>
          <p:spPr>
            <a:xfrm>
              <a:off x="5691713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2" name="pt1762"/>
            <p:cNvSpPr/>
            <p:nvPr/>
          </p:nvSpPr>
          <p:spPr>
            <a:xfrm>
              <a:off x="5338243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3" name="pt1763"/>
            <p:cNvSpPr/>
            <p:nvPr/>
          </p:nvSpPr>
          <p:spPr>
            <a:xfrm>
              <a:off x="5590721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4" name="pt1764"/>
            <p:cNvSpPr/>
            <p:nvPr/>
          </p:nvSpPr>
          <p:spPr>
            <a:xfrm>
              <a:off x="6095678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5" name="pt1765"/>
            <p:cNvSpPr/>
            <p:nvPr/>
          </p:nvSpPr>
          <p:spPr>
            <a:xfrm>
              <a:off x="6348157" y="413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6" name="pt1766"/>
            <p:cNvSpPr/>
            <p:nvPr/>
          </p:nvSpPr>
          <p:spPr>
            <a:xfrm>
              <a:off x="5590721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7" name="pt1767"/>
            <p:cNvSpPr/>
            <p:nvPr/>
          </p:nvSpPr>
          <p:spPr>
            <a:xfrm>
              <a:off x="5540225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8" name="pt1768"/>
            <p:cNvSpPr/>
            <p:nvPr/>
          </p:nvSpPr>
          <p:spPr>
            <a:xfrm>
              <a:off x="6499644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9" name="pt1769"/>
            <p:cNvSpPr/>
            <p:nvPr/>
          </p:nvSpPr>
          <p:spPr>
            <a:xfrm>
              <a:off x="6600635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0" name="pt1770"/>
            <p:cNvSpPr/>
            <p:nvPr/>
          </p:nvSpPr>
          <p:spPr>
            <a:xfrm>
              <a:off x="6752122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1" name="pt1771"/>
            <p:cNvSpPr/>
            <p:nvPr/>
          </p:nvSpPr>
          <p:spPr>
            <a:xfrm>
              <a:off x="7055096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2" name="pt1772"/>
            <p:cNvSpPr/>
            <p:nvPr/>
          </p:nvSpPr>
          <p:spPr>
            <a:xfrm>
              <a:off x="6449148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3" name="pt1773"/>
            <p:cNvSpPr/>
            <p:nvPr/>
          </p:nvSpPr>
          <p:spPr>
            <a:xfrm>
              <a:off x="6348157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4" name="pt1774"/>
            <p:cNvSpPr/>
            <p:nvPr/>
          </p:nvSpPr>
          <p:spPr>
            <a:xfrm>
              <a:off x="6752122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5" name="pt1775"/>
            <p:cNvSpPr/>
            <p:nvPr/>
          </p:nvSpPr>
          <p:spPr>
            <a:xfrm>
              <a:off x="5742208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6" name="pt1776"/>
            <p:cNvSpPr/>
            <p:nvPr/>
          </p:nvSpPr>
          <p:spPr>
            <a:xfrm>
              <a:off x="6449148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7" name="pt1777"/>
            <p:cNvSpPr/>
            <p:nvPr/>
          </p:nvSpPr>
          <p:spPr>
            <a:xfrm>
              <a:off x="5439234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8" name="pt1778"/>
            <p:cNvSpPr/>
            <p:nvPr/>
          </p:nvSpPr>
          <p:spPr>
            <a:xfrm>
              <a:off x="5489730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9" name="pt1779"/>
            <p:cNvSpPr/>
            <p:nvPr/>
          </p:nvSpPr>
          <p:spPr>
            <a:xfrm>
              <a:off x="5691713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0" name="pt1780"/>
            <p:cNvSpPr/>
            <p:nvPr/>
          </p:nvSpPr>
          <p:spPr>
            <a:xfrm>
              <a:off x="6954105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1" name="pt1781"/>
            <p:cNvSpPr/>
            <p:nvPr/>
          </p:nvSpPr>
          <p:spPr>
            <a:xfrm>
              <a:off x="6802618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2" name="pt1782"/>
            <p:cNvSpPr/>
            <p:nvPr/>
          </p:nvSpPr>
          <p:spPr>
            <a:xfrm>
              <a:off x="6903609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3" name="pt1783"/>
            <p:cNvSpPr/>
            <p:nvPr/>
          </p:nvSpPr>
          <p:spPr>
            <a:xfrm>
              <a:off x="5792704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4" name="pt1784"/>
            <p:cNvSpPr/>
            <p:nvPr/>
          </p:nvSpPr>
          <p:spPr>
            <a:xfrm>
              <a:off x="5237251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5" name="pt1785"/>
            <p:cNvSpPr/>
            <p:nvPr/>
          </p:nvSpPr>
          <p:spPr>
            <a:xfrm>
              <a:off x="6853114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6" name="pt1786"/>
            <p:cNvSpPr/>
            <p:nvPr/>
          </p:nvSpPr>
          <p:spPr>
            <a:xfrm>
              <a:off x="5439234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7" name="pt1787"/>
            <p:cNvSpPr/>
            <p:nvPr/>
          </p:nvSpPr>
          <p:spPr>
            <a:xfrm>
              <a:off x="5742208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8" name="pt1788"/>
            <p:cNvSpPr/>
            <p:nvPr/>
          </p:nvSpPr>
          <p:spPr>
            <a:xfrm>
              <a:off x="5186756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9" name="pt1789"/>
            <p:cNvSpPr/>
            <p:nvPr/>
          </p:nvSpPr>
          <p:spPr>
            <a:xfrm>
              <a:off x="5843200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0" name="pt1790"/>
            <p:cNvSpPr/>
            <p:nvPr/>
          </p:nvSpPr>
          <p:spPr>
            <a:xfrm>
              <a:off x="5843200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1" name="pt1791"/>
            <p:cNvSpPr/>
            <p:nvPr/>
          </p:nvSpPr>
          <p:spPr>
            <a:xfrm>
              <a:off x="6297661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2" name="pt1792"/>
            <p:cNvSpPr/>
            <p:nvPr/>
          </p:nvSpPr>
          <p:spPr>
            <a:xfrm>
              <a:off x="5641217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3" name="pt1793"/>
            <p:cNvSpPr/>
            <p:nvPr/>
          </p:nvSpPr>
          <p:spPr>
            <a:xfrm>
              <a:off x="6297661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4" name="pt1794"/>
            <p:cNvSpPr/>
            <p:nvPr/>
          </p:nvSpPr>
          <p:spPr>
            <a:xfrm>
              <a:off x="5691713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5" name="pt1795"/>
            <p:cNvSpPr/>
            <p:nvPr/>
          </p:nvSpPr>
          <p:spPr>
            <a:xfrm>
              <a:off x="6449148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6" name="pt1796"/>
            <p:cNvSpPr/>
            <p:nvPr/>
          </p:nvSpPr>
          <p:spPr>
            <a:xfrm>
              <a:off x="6045182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7" name="pt1797"/>
            <p:cNvSpPr/>
            <p:nvPr/>
          </p:nvSpPr>
          <p:spPr>
            <a:xfrm>
              <a:off x="6651131" y="4203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8" name="pt1798"/>
            <p:cNvSpPr/>
            <p:nvPr/>
          </p:nvSpPr>
          <p:spPr>
            <a:xfrm>
              <a:off x="5540225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9" name="pt1799"/>
            <p:cNvSpPr/>
            <p:nvPr/>
          </p:nvSpPr>
          <p:spPr>
            <a:xfrm>
              <a:off x="5590721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0" name="pt1800"/>
            <p:cNvSpPr/>
            <p:nvPr/>
          </p:nvSpPr>
          <p:spPr>
            <a:xfrm>
              <a:off x="5489730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1" name="pt1801"/>
            <p:cNvSpPr/>
            <p:nvPr/>
          </p:nvSpPr>
          <p:spPr>
            <a:xfrm>
              <a:off x="5590721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2" name="pt1802"/>
            <p:cNvSpPr/>
            <p:nvPr/>
          </p:nvSpPr>
          <p:spPr>
            <a:xfrm>
              <a:off x="5590721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3" name="pt1803"/>
            <p:cNvSpPr/>
            <p:nvPr/>
          </p:nvSpPr>
          <p:spPr>
            <a:xfrm>
              <a:off x="5641217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4" name="pt1804"/>
            <p:cNvSpPr/>
            <p:nvPr/>
          </p:nvSpPr>
          <p:spPr>
            <a:xfrm>
              <a:off x="6247165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5" name="pt1805"/>
            <p:cNvSpPr/>
            <p:nvPr/>
          </p:nvSpPr>
          <p:spPr>
            <a:xfrm>
              <a:off x="5893695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6" name="pt1806"/>
            <p:cNvSpPr/>
            <p:nvPr/>
          </p:nvSpPr>
          <p:spPr>
            <a:xfrm>
              <a:off x="5742208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7" name="pt1807"/>
            <p:cNvSpPr/>
            <p:nvPr/>
          </p:nvSpPr>
          <p:spPr>
            <a:xfrm>
              <a:off x="7459062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8" name="pt1808"/>
            <p:cNvSpPr/>
            <p:nvPr/>
          </p:nvSpPr>
          <p:spPr>
            <a:xfrm>
              <a:off x="6045182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9" name="pt1809"/>
            <p:cNvSpPr/>
            <p:nvPr/>
          </p:nvSpPr>
          <p:spPr>
            <a:xfrm>
              <a:off x="6398652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0" name="pt1810"/>
            <p:cNvSpPr/>
            <p:nvPr/>
          </p:nvSpPr>
          <p:spPr>
            <a:xfrm>
              <a:off x="5691713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1" name="pt1811"/>
            <p:cNvSpPr/>
            <p:nvPr/>
          </p:nvSpPr>
          <p:spPr>
            <a:xfrm>
              <a:off x="6196670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2" name="pt1812"/>
            <p:cNvSpPr/>
            <p:nvPr/>
          </p:nvSpPr>
          <p:spPr>
            <a:xfrm>
              <a:off x="6196670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3" name="pt1813"/>
            <p:cNvSpPr/>
            <p:nvPr/>
          </p:nvSpPr>
          <p:spPr>
            <a:xfrm>
              <a:off x="5489730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4" name="pt1814"/>
            <p:cNvSpPr/>
            <p:nvPr/>
          </p:nvSpPr>
          <p:spPr>
            <a:xfrm>
              <a:off x="5388738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5" name="pt1815"/>
            <p:cNvSpPr/>
            <p:nvPr/>
          </p:nvSpPr>
          <p:spPr>
            <a:xfrm>
              <a:off x="6095678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6" name="pt1816"/>
            <p:cNvSpPr/>
            <p:nvPr/>
          </p:nvSpPr>
          <p:spPr>
            <a:xfrm>
              <a:off x="5540225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7" name="pt1817"/>
            <p:cNvSpPr/>
            <p:nvPr/>
          </p:nvSpPr>
          <p:spPr>
            <a:xfrm>
              <a:off x="5287747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8" name="pt1818"/>
            <p:cNvSpPr/>
            <p:nvPr/>
          </p:nvSpPr>
          <p:spPr>
            <a:xfrm>
              <a:off x="5893695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9" name="pt1819"/>
            <p:cNvSpPr/>
            <p:nvPr/>
          </p:nvSpPr>
          <p:spPr>
            <a:xfrm>
              <a:off x="5287747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0" name="pt1820"/>
            <p:cNvSpPr/>
            <p:nvPr/>
          </p:nvSpPr>
          <p:spPr>
            <a:xfrm>
              <a:off x="5590721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1" name="pt1821"/>
            <p:cNvSpPr/>
            <p:nvPr/>
          </p:nvSpPr>
          <p:spPr>
            <a:xfrm>
              <a:off x="5388738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2" name="pt1822"/>
            <p:cNvSpPr/>
            <p:nvPr/>
          </p:nvSpPr>
          <p:spPr>
            <a:xfrm>
              <a:off x="5691713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3" name="pt1823"/>
            <p:cNvSpPr/>
            <p:nvPr/>
          </p:nvSpPr>
          <p:spPr>
            <a:xfrm>
              <a:off x="5590721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4" name="pt1824"/>
            <p:cNvSpPr/>
            <p:nvPr/>
          </p:nvSpPr>
          <p:spPr>
            <a:xfrm>
              <a:off x="5893695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5" name="pt1825"/>
            <p:cNvSpPr/>
            <p:nvPr/>
          </p:nvSpPr>
          <p:spPr>
            <a:xfrm>
              <a:off x="5742208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6" name="pt1826"/>
            <p:cNvSpPr/>
            <p:nvPr/>
          </p:nvSpPr>
          <p:spPr>
            <a:xfrm>
              <a:off x="5994687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7" name="pt1827"/>
            <p:cNvSpPr/>
            <p:nvPr/>
          </p:nvSpPr>
          <p:spPr>
            <a:xfrm>
              <a:off x="5186756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8" name="pt1828"/>
            <p:cNvSpPr/>
            <p:nvPr/>
          </p:nvSpPr>
          <p:spPr>
            <a:xfrm>
              <a:off x="6045182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9" name="pt1829"/>
            <p:cNvSpPr/>
            <p:nvPr/>
          </p:nvSpPr>
          <p:spPr>
            <a:xfrm>
              <a:off x="5691713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0" name="pt1830"/>
            <p:cNvSpPr/>
            <p:nvPr/>
          </p:nvSpPr>
          <p:spPr>
            <a:xfrm>
              <a:off x="5792704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1" name="pt1831"/>
            <p:cNvSpPr/>
            <p:nvPr/>
          </p:nvSpPr>
          <p:spPr>
            <a:xfrm>
              <a:off x="5742208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2" name="pt1832"/>
            <p:cNvSpPr/>
            <p:nvPr/>
          </p:nvSpPr>
          <p:spPr>
            <a:xfrm>
              <a:off x="5186756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3" name="pt1833"/>
            <p:cNvSpPr/>
            <p:nvPr/>
          </p:nvSpPr>
          <p:spPr>
            <a:xfrm>
              <a:off x="5641217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4" name="pt1834"/>
            <p:cNvSpPr/>
            <p:nvPr/>
          </p:nvSpPr>
          <p:spPr>
            <a:xfrm>
              <a:off x="5540225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5" name="pt1835"/>
            <p:cNvSpPr/>
            <p:nvPr/>
          </p:nvSpPr>
          <p:spPr>
            <a:xfrm>
              <a:off x="5944191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6" name="pt1836"/>
            <p:cNvSpPr/>
            <p:nvPr/>
          </p:nvSpPr>
          <p:spPr>
            <a:xfrm>
              <a:off x="5742208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7" name="pt1837"/>
            <p:cNvSpPr/>
            <p:nvPr/>
          </p:nvSpPr>
          <p:spPr>
            <a:xfrm>
              <a:off x="5287747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8" name="pt1838"/>
            <p:cNvSpPr/>
            <p:nvPr/>
          </p:nvSpPr>
          <p:spPr>
            <a:xfrm>
              <a:off x="5742208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9" name="pt1839"/>
            <p:cNvSpPr/>
            <p:nvPr/>
          </p:nvSpPr>
          <p:spPr>
            <a:xfrm>
              <a:off x="5186756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0" name="pt1840"/>
            <p:cNvSpPr/>
            <p:nvPr/>
          </p:nvSpPr>
          <p:spPr>
            <a:xfrm>
              <a:off x="5489730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1" name="pt1841"/>
            <p:cNvSpPr/>
            <p:nvPr/>
          </p:nvSpPr>
          <p:spPr>
            <a:xfrm>
              <a:off x="5742208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2" name="pt1842"/>
            <p:cNvSpPr/>
            <p:nvPr/>
          </p:nvSpPr>
          <p:spPr>
            <a:xfrm>
              <a:off x="6196670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3" name="pt1843"/>
            <p:cNvSpPr/>
            <p:nvPr/>
          </p:nvSpPr>
          <p:spPr>
            <a:xfrm>
              <a:off x="5691713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4" name="pt1844"/>
            <p:cNvSpPr/>
            <p:nvPr/>
          </p:nvSpPr>
          <p:spPr>
            <a:xfrm>
              <a:off x="5893695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5" name="pt1845"/>
            <p:cNvSpPr/>
            <p:nvPr/>
          </p:nvSpPr>
          <p:spPr>
            <a:xfrm>
              <a:off x="5893695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6" name="pt1846"/>
            <p:cNvSpPr/>
            <p:nvPr/>
          </p:nvSpPr>
          <p:spPr>
            <a:xfrm>
              <a:off x="5944191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7" name="pt1847"/>
            <p:cNvSpPr/>
            <p:nvPr/>
          </p:nvSpPr>
          <p:spPr>
            <a:xfrm>
              <a:off x="5792704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8" name="pt1848"/>
            <p:cNvSpPr/>
            <p:nvPr/>
          </p:nvSpPr>
          <p:spPr>
            <a:xfrm>
              <a:off x="6095678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9" name="pt1849"/>
            <p:cNvSpPr/>
            <p:nvPr/>
          </p:nvSpPr>
          <p:spPr>
            <a:xfrm>
              <a:off x="5691713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0" name="pt1850"/>
            <p:cNvSpPr/>
            <p:nvPr/>
          </p:nvSpPr>
          <p:spPr>
            <a:xfrm>
              <a:off x="5489730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1" name="pt1851"/>
            <p:cNvSpPr/>
            <p:nvPr/>
          </p:nvSpPr>
          <p:spPr>
            <a:xfrm>
              <a:off x="6045182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2" name="pt1852"/>
            <p:cNvSpPr/>
            <p:nvPr/>
          </p:nvSpPr>
          <p:spPr>
            <a:xfrm>
              <a:off x="5136260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3" name="pt1853"/>
            <p:cNvSpPr/>
            <p:nvPr/>
          </p:nvSpPr>
          <p:spPr>
            <a:xfrm>
              <a:off x="5691713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4" name="pt1854"/>
            <p:cNvSpPr/>
            <p:nvPr/>
          </p:nvSpPr>
          <p:spPr>
            <a:xfrm>
              <a:off x="5287747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5" name="pt1855"/>
            <p:cNvSpPr/>
            <p:nvPr/>
          </p:nvSpPr>
          <p:spPr>
            <a:xfrm>
              <a:off x="5439234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6" name="pt1856"/>
            <p:cNvSpPr/>
            <p:nvPr/>
          </p:nvSpPr>
          <p:spPr>
            <a:xfrm>
              <a:off x="5540225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7" name="pt1857"/>
            <p:cNvSpPr/>
            <p:nvPr/>
          </p:nvSpPr>
          <p:spPr>
            <a:xfrm>
              <a:off x="6297661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8" name="pt1858"/>
            <p:cNvSpPr/>
            <p:nvPr/>
          </p:nvSpPr>
          <p:spPr>
            <a:xfrm>
              <a:off x="5590721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9" name="pt1859"/>
            <p:cNvSpPr/>
            <p:nvPr/>
          </p:nvSpPr>
          <p:spPr>
            <a:xfrm>
              <a:off x="5792704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0" name="pt1860"/>
            <p:cNvSpPr/>
            <p:nvPr/>
          </p:nvSpPr>
          <p:spPr>
            <a:xfrm>
              <a:off x="5792704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1" name="pt1861"/>
            <p:cNvSpPr/>
            <p:nvPr/>
          </p:nvSpPr>
          <p:spPr>
            <a:xfrm>
              <a:off x="5742208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2" name="pt1862"/>
            <p:cNvSpPr/>
            <p:nvPr/>
          </p:nvSpPr>
          <p:spPr>
            <a:xfrm>
              <a:off x="5641217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3" name="pt1863"/>
            <p:cNvSpPr/>
            <p:nvPr/>
          </p:nvSpPr>
          <p:spPr>
            <a:xfrm>
              <a:off x="5893695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4" name="pt1864"/>
            <p:cNvSpPr/>
            <p:nvPr/>
          </p:nvSpPr>
          <p:spPr>
            <a:xfrm>
              <a:off x="5742208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5" name="pt1865"/>
            <p:cNvSpPr/>
            <p:nvPr/>
          </p:nvSpPr>
          <p:spPr>
            <a:xfrm>
              <a:off x="6045182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6" name="pt1866"/>
            <p:cNvSpPr/>
            <p:nvPr/>
          </p:nvSpPr>
          <p:spPr>
            <a:xfrm>
              <a:off x="5338243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7" name="pt1867"/>
            <p:cNvSpPr/>
            <p:nvPr/>
          </p:nvSpPr>
          <p:spPr>
            <a:xfrm>
              <a:off x="5994687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8" name="pt1868"/>
            <p:cNvSpPr/>
            <p:nvPr/>
          </p:nvSpPr>
          <p:spPr>
            <a:xfrm>
              <a:off x="5590721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9" name="pt1869"/>
            <p:cNvSpPr/>
            <p:nvPr/>
          </p:nvSpPr>
          <p:spPr>
            <a:xfrm>
              <a:off x="5237251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0" name="pt1870"/>
            <p:cNvSpPr/>
            <p:nvPr/>
          </p:nvSpPr>
          <p:spPr>
            <a:xfrm>
              <a:off x="5944191" y="4273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1" name="pt1871"/>
            <p:cNvSpPr/>
            <p:nvPr/>
          </p:nvSpPr>
          <p:spPr>
            <a:xfrm>
              <a:off x="5489730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2" name="pt1872"/>
            <p:cNvSpPr/>
            <p:nvPr/>
          </p:nvSpPr>
          <p:spPr>
            <a:xfrm>
              <a:off x="5237251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3" name="pt1873"/>
            <p:cNvSpPr/>
            <p:nvPr/>
          </p:nvSpPr>
          <p:spPr>
            <a:xfrm>
              <a:off x="7560053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4" name="pt1874"/>
            <p:cNvSpPr/>
            <p:nvPr/>
          </p:nvSpPr>
          <p:spPr>
            <a:xfrm>
              <a:off x="6550139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5" name="pt1875"/>
            <p:cNvSpPr/>
            <p:nvPr/>
          </p:nvSpPr>
          <p:spPr>
            <a:xfrm>
              <a:off x="6297661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6" name="pt1876"/>
            <p:cNvSpPr/>
            <p:nvPr/>
          </p:nvSpPr>
          <p:spPr>
            <a:xfrm>
              <a:off x="5489730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7" name="pt1877"/>
            <p:cNvSpPr/>
            <p:nvPr/>
          </p:nvSpPr>
          <p:spPr>
            <a:xfrm>
              <a:off x="5540225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8" name="pt1878"/>
            <p:cNvSpPr/>
            <p:nvPr/>
          </p:nvSpPr>
          <p:spPr>
            <a:xfrm>
              <a:off x="6398652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9" name="pt1879"/>
            <p:cNvSpPr/>
            <p:nvPr/>
          </p:nvSpPr>
          <p:spPr>
            <a:xfrm>
              <a:off x="6095678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0" name="pt1880"/>
            <p:cNvSpPr/>
            <p:nvPr/>
          </p:nvSpPr>
          <p:spPr>
            <a:xfrm>
              <a:off x="5439234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1" name="pt1881"/>
            <p:cNvSpPr/>
            <p:nvPr/>
          </p:nvSpPr>
          <p:spPr>
            <a:xfrm>
              <a:off x="5186756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2" name="pt1882"/>
            <p:cNvSpPr/>
            <p:nvPr/>
          </p:nvSpPr>
          <p:spPr>
            <a:xfrm>
              <a:off x="6348157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3" name="pt1883"/>
            <p:cNvSpPr/>
            <p:nvPr/>
          </p:nvSpPr>
          <p:spPr>
            <a:xfrm>
              <a:off x="6398652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4" name="pt1884"/>
            <p:cNvSpPr/>
            <p:nvPr/>
          </p:nvSpPr>
          <p:spPr>
            <a:xfrm>
              <a:off x="6853114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5" name="pt1885"/>
            <p:cNvSpPr/>
            <p:nvPr/>
          </p:nvSpPr>
          <p:spPr>
            <a:xfrm>
              <a:off x="5843200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6" name="pt1886"/>
            <p:cNvSpPr/>
            <p:nvPr/>
          </p:nvSpPr>
          <p:spPr>
            <a:xfrm>
              <a:off x="6701626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7" name="pt1887"/>
            <p:cNvSpPr/>
            <p:nvPr/>
          </p:nvSpPr>
          <p:spPr>
            <a:xfrm>
              <a:off x="6853114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8" name="pt1888"/>
            <p:cNvSpPr/>
            <p:nvPr/>
          </p:nvSpPr>
          <p:spPr>
            <a:xfrm>
              <a:off x="7105592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9" name="pt1889"/>
            <p:cNvSpPr/>
            <p:nvPr/>
          </p:nvSpPr>
          <p:spPr>
            <a:xfrm>
              <a:off x="7055096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0" name="pt1890"/>
            <p:cNvSpPr/>
            <p:nvPr/>
          </p:nvSpPr>
          <p:spPr>
            <a:xfrm>
              <a:off x="6045182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1" name="pt1891"/>
            <p:cNvSpPr/>
            <p:nvPr/>
          </p:nvSpPr>
          <p:spPr>
            <a:xfrm>
              <a:off x="5489730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2" name="pt1892"/>
            <p:cNvSpPr/>
            <p:nvPr/>
          </p:nvSpPr>
          <p:spPr>
            <a:xfrm>
              <a:off x="5287747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3" name="pt1893"/>
            <p:cNvSpPr/>
            <p:nvPr/>
          </p:nvSpPr>
          <p:spPr>
            <a:xfrm>
              <a:off x="6247165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4" name="pt1894"/>
            <p:cNvSpPr/>
            <p:nvPr/>
          </p:nvSpPr>
          <p:spPr>
            <a:xfrm>
              <a:off x="6095678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5" name="pt1895"/>
            <p:cNvSpPr/>
            <p:nvPr/>
          </p:nvSpPr>
          <p:spPr>
            <a:xfrm>
              <a:off x="6600635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6" name="pt1896"/>
            <p:cNvSpPr/>
            <p:nvPr/>
          </p:nvSpPr>
          <p:spPr>
            <a:xfrm>
              <a:off x="6095678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7" name="pt1897"/>
            <p:cNvSpPr/>
            <p:nvPr/>
          </p:nvSpPr>
          <p:spPr>
            <a:xfrm>
              <a:off x="5792704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8" name="pt1898"/>
            <p:cNvSpPr/>
            <p:nvPr/>
          </p:nvSpPr>
          <p:spPr>
            <a:xfrm>
              <a:off x="5994687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9" name="pt1899"/>
            <p:cNvSpPr/>
            <p:nvPr/>
          </p:nvSpPr>
          <p:spPr>
            <a:xfrm>
              <a:off x="6348157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0" name="pt1900"/>
            <p:cNvSpPr/>
            <p:nvPr/>
          </p:nvSpPr>
          <p:spPr>
            <a:xfrm>
              <a:off x="6348157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1" name="pt1901"/>
            <p:cNvSpPr/>
            <p:nvPr/>
          </p:nvSpPr>
          <p:spPr>
            <a:xfrm>
              <a:off x="5641217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2" name="pt1902"/>
            <p:cNvSpPr/>
            <p:nvPr/>
          </p:nvSpPr>
          <p:spPr>
            <a:xfrm>
              <a:off x="5489730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3" name="pt1903"/>
            <p:cNvSpPr/>
            <p:nvPr/>
          </p:nvSpPr>
          <p:spPr>
            <a:xfrm>
              <a:off x="5489730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4" name="pt1904"/>
            <p:cNvSpPr/>
            <p:nvPr/>
          </p:nvSpPr>
          <p:spPr>
            <a:xfrm>
              <a:off x="5691713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5" name="pt1905"/>
            <p:cNvSpPr/>
            <p:nvPr/>
          </p:nvSpPr>
          <p:spPr>
            <a:xfrm>
              <a:off x="6196670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6" name="pt1906"/>
            <p:cNvSpPr/>
            <p:nvPr/>
          </p:nvSpPr>
          <p:spPr>
            <a:xfrm>
              <a:off x="6449148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7" name="pt1907"/>
            <p:cNvSpPr/>
            <p:nvPr/>
          </p:nvSpPr>
          <p:spPr>
            <a:xfrm>
              <a:off x="5237251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8" name="pt1908"/>
            <p:cNvSpPr/>
            <p:nvPr/>
          </p:nvSpPr>
          <p:spPr>
            <a:xfrm>
              <a:off x="5136260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9" name="pt1909"/>
            <p:cNvSpPr/>
            <p:nvPr/>
          </p:nvSpPr>
          <p:spPr>
            <a:xfrm>
              <a:off x="5388738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0" name="pt1910"/>
            <p:cNvSpPr/>
            <p:nvPr/>
          </p:nvSpPr>
          <p:spPr>
            <a:xfrm>
              <a:off x="6348157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1" name="pt1911"/>
            <p:cNvSpPr/>
            <p:nvPr/>
          </p:nvSpPr>
          <p:spPr>
            <a:xfrm>
              <a:off x="6600635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2" name="pt1912"/>
            <p:cNvSpPr/>
            <p:nvPr/>
          </p:nvSpPr>
          <p:spPr>
            <a:xfrm>
              <a:off x="5893695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3" name="pt1913"/>
            <p:cNvSpPr/>
            <p:nvPr/>
          </p:nvSpPr>
          <p:spPr>
            <a:xfrm>
              <a:off x="5136260" y="4343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4" name="pt1914"/>
            <p:cNvSpPr/>
            <p:nvPr/>
          </p:nvSpPr>
          <p:spPr>
            <a:xfrm>
              <a:off x="5843200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5" name="pt1915"/>
            <p:cNvSpPr/>
            <p:nvPr/>
          </p:nvSpPr>
          <p:spPr>
            <a:xfrm>
              <a:off x="5590721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6" name="pt1916"/>
            <p:cNvSpPr/>
            <p:nvPr/>
          </p:nvSpPr>
          <p:spPr>
            <a:xfrm>
              <a:off x="6146174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7" name="pt1917"/>
            <p:cNvSpPr/>
            <p:nvPr/>
          </p:nvSpPr>
          <p:spPr>
            <a:xfrm>
              <a:off x="5489730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8" name="pt1918"/>
            <p:cNvSpPr/>
            <p:nvPr/>
          </p:nvSpPr>
          <p:spPr>
            <a:xfrm>
              <a:off x="5136260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9" name="pt1919"/>
            <p:cNvSpPr/>
            <p:nvPr/>
          </p:nvSpPr>
          <p:spPr>
            <a:xfrm>
              <a:off x="5994687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0" name="pt1920"/>
            <p:cNvSpPr/>
            <p:nvPr/>
          </p:nvSpPr>
          <p:spPr>
            <a:xfrm>
              <a:off x="5186756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1" name="pt1921"/>
            <p:cNvSpPr/>
            <p:nvPr/>
          </p:nvSpPr>
          <p:spPr>
            <a:xfrm>
              <a:off x="5590721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2" name="pt1922"/>
            <p:cNvSpPr/>
            <p:nvPr/>
          </p:nvSpPr>
          <p:spPr>
            <a:xfrm>
              <a:off x="5691713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3" name="pt1923"/>
            <p:cNvSpPr/>
            <p:nvPr/>
          </p:nvSpPr>
          <p:spPr>
            <a:xfrm>
              <a:off x="6600635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4" name="pt1924"/>
            <p:cNvSpPr/>
            <p:nvPr/>
          </p:nvSpPr>
          <p:spPr>
            <a:xfrm>
              <a:off x="5136260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5" name="pt1925"/>
            <p:cNvSpPr/>
            <p:nvPr/>
          </p:nvSpPr>
          <p:spPr>
            <a:xfrm>
              <a:off x="5388738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6" name="pt1926"/>
            <p:cNvSpPr/>
            <p:nvPr/>
          </p:nvSpPr>
          <p:spPr>
            <a:xfrm>
              <a:off x="5691713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7" name="pt1927"/>
            <p:cNvSpPr/>
            <p:nvPr/>
          </p:nvSpPr>
          <p:spPr>
            <a:xfrm>
              <a:off x="5893695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8" name="pt1928"/>
            <p:cNvSpPr/>
            <p:nvPr/>
          </p:nvSpPr>
          <p:spPr>
            <a:xfrm>
              <a:off x="5237251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9" name="pt1929"/>
            <p:cNvSpPr/>
            <p:nvPr/>
          </p:nvSpPr>
          <p:spPr>
            <a:xfrm>
              <a:off x="5489730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0" name="pt1930"/>
            <p:cNvSpPr/>
            <p:nvPr/>
          </p:nvSpPr>
          <p:spPr>
            <a:xfrm>
              <a:off x="6095678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1" name="pt1931"/>
            <p:cNvSpPr/>
            <p:nvPr/>
          </p:nvSpPr>
          <p:spPr>
            <a:xfrm>
              <a:off x="6348157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2" name="pt1932"/>
            <p:cNvSpPr/>
            <p:nvPr/>
          </p:nvSpPr>
          <p:spPr>
            <a:xfrm>
              <a:off x="5641217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3" name="pt1933"/>
            <p:cNvSpPr/>
            <p:nvPr/>
          </p:nvSpPr>
          <p:spPr>
            <a:xfrm>
              <a:off x="5641217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4" name="pt1934"/>
            <p:cNvSpPr/>
            <p:nvPr/>
          </p:nvSpPr>
          <p:spPr>
            <a:xfrm>
              <a:off x="6095678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5" name="pt1935"/>
            <p:cNvSpPr/>
            <p:nvPr/>
          </p:nvSpPr>
          <p:spPr>
            <a:xfrm>
              <a:off x="5338243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6" name="pt1936"/>
            <p:cNvSpPr/>
            <p:nvPr/>
          </p:nvSpPr>
          <p:spPr>
            <a:xfrm>
              <a:off x="5893695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7" name="pt1937"/>
            <p:cNvSpPr/>
            <p:nvPr/>
          </p:nvSpPr>
          <p:spPr>
            <a:xfrm>
              <a:off x="5691713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8" name="pt1938"/>
            <p:cNvSpPr/>
            <p:nvPr/>
          </p:nvSpPr>
          <p:spPr>
            <a:xfrm>
              <a:off x="5590721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9" name="pt1939"/>
            <p:cNvSpPr/>
            <p:nvPr/>
          </p:nvSpPr>
          <p:spPr>
            <a:xfrm>
              <a:off x="5994687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0" name="pt1940"/>
            <p:cNvSpPr/>
            <p:nvPr/>
          </p:nvSpPr>
          <p:spPr>
            <a:xfrm>
              <a:off x="5136260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1" name="pt1941"/>
            <p:cNvSpPr/>
            <p:nvPr/>
          </p:nvSpPr>
          <p:spPr>
            <a:xfrm>
              <a:off x="5843200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2" name="pt1942"/>
            <p:cNvSpPr/>
            <p:nvPr/>
          </p:nvSpPr>
          <p:spPr>
            <a:xfrm>
              <a:off x="5994687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3" name="pt1943"/>
            <p:cNvSpPr/>
            <p:nvPr/>
          </p:nvSpPr>
          <p:spPr>
            <a:xfrm>
              <a:off x="5893695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4" name="pt1944"/>
            <p:cNvSpPr/>
            <p:nvPr/>
          </p:nvSpPr>
          <p:spPr>
            <a:xfrm>
              <a:off x="5691713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5" name="pt1945"/>
            <p:cNvSpPr/>
            <p:nvPr/>
          </p:nvSpPr>
          <p:spPr>
            <a:xfrm>
              <a:off x="5540225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6" name="pt1946"/>
            <p:cNvSpPr/>
            <p:nvPr/>
          </p:nvSpPr>
          <p:spPr>
            <a:xfrm>
              <a:off x="5237251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7" name="pt1947"/>
            <p:cNvSpPr/>
            <p:nvPr/>
          </p:nvSpPr>
          <p:spPr>
            <a:xfrm>
              <a:off x="5338243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8" name="pt1948"/>
            <p:cNvSpPr/>
            <p:nvPr/>
          </p:nvSpPr>
          <p:spPr>
            <a:xfrm>
              <a:off x="5742208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9" name="pt1949"/>
            <p:cNvSpPr/>
            <p:nvPr/>
          </p:nvSpPr>
          <p:spPr>
            <a:xfrm>
              <a:off x="5742208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0" name="pt1950"/>
            <p:cNvSpPr/>
            <p:nvPr/>
          </p:nvSpPr>
          <p:spPr>
            <a:xfrm>
              <a:off x="5489730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1" name="pt1951"/>
            <p:cNvSpPr/>
            <p:nvPr/>
          </p:nvSpPr>
          <p:spPr>
            <a:xfrm>
              <a:off x="5590721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2" name="pt1952"/>
            <p:cNvSpPr/>
            <p:nvPr/>
          </p:nvSpPr>
          <p:spPr>
            <a:xfrm>
              <a:off x="6095678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3" name="pt1953"/>
            <p:cNvSpPr/>
            <p:nvPr/>
          </p:nvSpPr>
          <p:spPr>
            <a:xfrm>
              <a:off x="5186756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4" name="pt1954"/>
            <p:cNvSpPr/>
            <p:nvPr/>
          </p:nvSpPr>
          <p:spPr>
            <a:xfrm>
              <a:off x="5641217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5" name="pt1955"/>
            <p:cNvSpPr/>
            <p:nvPr/>
          </p:nvSpPr>
          <p:spPr>
            <a:xfrm>
              <a:off x="5792704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6" name="pt1956"/>
            <p:cNvSpPr/>
            <p:nvPr/>
          </p:nvSpPr>
          <p:spPr>
            <a:xfrm>
              <a:off x="5186756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7" name="pt1957"/>
            <p:cNvSpPr/>
            <p:nvPr/>
          </p:nvSpPr>
          <p:spPr>
            <a:xfrm>
              <a:off x="5691713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8" name="pt1958"/>
            <p:cNvSpPr/>
            <p:nvPr/>
          </p:nvSpPr>
          <p:spPr>
            <a:xfrm>
              <a:off x="5792704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9" name="pt1959"/>
            <p:cNvSpPr/>
            <p:nvPr/>
          </p:nvSpPr>
          <p:spPr>
            <a:xfrm>
              <a:off x="6752122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0" name="pt1960"/>
            <p:cNvSpPr/>
            <p:nvPr/>
          </p:nvSpPr>
          <p:spPr>
            <a:xfrm>
              <a:off x="5540225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1" name="pt1961"/>
            <p:cNvSpPr/>
            <p:nvPr/>
          </p:nvSpPr>
          <p:spPr>
            <a:xfrm>
              <a:off x="7004601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2" name="pt1962"/>
            <p:cNvSpPr/>
            <p:nvPr/>
          </p:nvSpPr>
          <p:spPr>
            <a:xfrm>
              <a:off x="5287747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3" name="pt1963"/>
            <p:cNvSpPr/>
            <p:nvPr/>
          </p:nvSpPr>
          <p:spPr>
            <a:xfrm>
              <a:off x="5186756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4" name="pt1964"/>
            <p:cNvSpPr/>
            <p:nvPr/>
          </p:nvSpPr>
          <p:spPr>
            <a:xfrm>
              <a:off x="5186756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5" name="pt1965"/>
            <p:cNvSpPr/>
            <p:nvPr/>
          </p:nvSpPr>
          <p:spPr>
            <a:xfrm>
              <a:off x="6196670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6" name="pt1966"/>
            <p:cNvSpPr/>
            <p:nvPr/>
          </p:nvSpPr>
          <p:spPr>
            <a:xfrm>
              <a:off x="5691713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7" name="pt1967"/>
            <p:cNvSpPr/>
            <p:nvPr/>
          </p:nvSpPr>
          <p:spPr>
            <a:xfrm>
              <a:off x="5540225" y="44131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8" name="pt1968"/>
            <p:cNvSpPr/>
            <p:nvPr/>
          </p:nvSpPr>
          <p:spPr>
            <a:xfrm>
              <a:off x="5136260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9" name="pt1969"/>
            <p:cNvSpPr/>
            <p:nvPr/>
          </p:nvSpPr>
          <p:spPr>
            <a:xfrm>
              <a:off x="5237251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0" name="pt1970"/>
            <p:cNvSpPr/>
            <p:nvPr/>
          </p:nvSpPr>
          <p:spPr>
            <a:xfrm>
              <a:off x="5843200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1" name="pt1971"/>
            <p:cNvSpPr/>
            <p:nvPr/>
          </p:nvSpPr>
          <p:spPr>
            <a:xfrm>
              <a:off x="7206583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2" name="pt1972"/>
            <p:cNvSpPr/>
            <p:nvPr/>
          </p:nvSpPr>
          <p:spPr>
            <a:xfrm>
              <a:off x="5742208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3" name="pt1973"/>
            <p:cNvSpPr/>
            <p:nvPr/>
          </p:nvSpPr>
          <p:spPr>
            <a:xfrm>
              <a:off x="5136260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4" name="pt1974"/>
            <p:cNvSpPr/>
            <p:nvPr/>
          </p:nvSpPr>
          <p:spPr>
            <a:xfrm>
              <a:off x="5843200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5" name="pt1975"/>
            <p:cNvSpPr/>
            <p:nvPr/>
          </p:nvSpPr>
          <p:spPr>
            <a:xfrm>
              <a:off x="5237251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6" name="pt1976"/>
            <p:cNvSpPr/>
            <p:nvPr/>
          </p:nvSpPr>
          <p:spPr>
            <a:xfrm>
              <a:off x="5843200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7" name="pt1977"/>
            <p:cNvSpPr/>
            <p:nvPr/>
          </p:nvSpPr>
          <p:spPr>
            <a:xfrm>
              <a:off x="5237251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8" name="pt1978"/>
            <p:cNvSpPr/>
            <p:nvPr/>
          </p:nvSpPr>
          <p:spPr>
            <a:xfrm>
              <a:off x="5893695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9" name="pt1979"/>
            <p:cNvSpPr/>
            <p:nvPr/>
          </p:nvSpPr>
          <p:spPr>
            <a:xfrm>
              <a:off x="5893695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0" name="pt1980"/>
            <p:cNvSpPr/>
            <p:nvPr/>
          </p:nvSpPr>
          <p:spPr>
            <a:xfrm>
              <a:off x="6651131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1" name="pt1981"/>
            <p:cNvSpPr/>
            <p:nvPr/>
          </p:nvSpPr>
          <p:spPr>
            <a:xfrm>
              <a:off x="5843200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2" name="pt1982"/>
            <p:cNvSpPr/>
            <p:nvPr/>
          </p:nvSpPr>
          <p:spPr>
            <a:xfrm>
              <a:off x="5641217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3" name="pt1983"/>
            <p:cNvSpPr/>
            <p:nvPr/>
          </p:nvSpPr>
          <p:spPr>
            <a:xfrm>
              <a:off x="5439234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4" name="pt1984"/>
            <p:cNvSpPr/>
            <p:nvPr/>
          </p:nvSpPr>
          <p:spPr>
            <a:xfrm>
              <a:off x="5590721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5" name="pt1985"/>
            <p:cNvSpPr/>
            <p:nvPr/>
          </p:nvSpPr>
          <p:spPr>
            <a:xfrm>
              <a:off x="5186756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6" name="pt1986"/>
            <p:cNvSpPr/>
            <p:nvPr/>
          </p:nvSpPr>
          <p:spPr>
            <a:xfrm>
              <a:off x="6045182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7" name="pt1987"/>
            <p:cNvSpPr/>
            <p:nvPr/>
          </p:nvSpPr>
          <p:spPr>
            <a:xfrm>
              <a:off x="5590721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8" name="pt1988"/>
            <p:cNvSpPr/>
            <p:nvPr/>
          </p:nvSpPr>
          <p:spPr>
            <a:xfrm>
              <a:off x="5742208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9" name="pt1989"/>
            <p:cNvSpPr/>
            <p:nvPr/>
          </p:nvSpPr>
          <p:spPr>
            <a:xfrm>
              <a:off x="5843200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0" name="pt1990"/>
            <p:cNvSpPr/>
            <p:nvPr/>
          </p:nvSpPr>
          <p:spPr>
            <a:xfrm>
              <a:off x="5641217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1" name="pt1991"/>
            <p:cNvSpPr/>
            <p:nvPr/>
          </p:nvSpPr>
          <p:spPr>
            <a:xfrm>
              <a:off x="6550139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2" name="pt1992"/>
            <p:cNvSpPr/>
            <p:nvPr/>
          </p:nvSpPr>
          <p:spPr>
            <a:xfrm>
              <a:off x="5742208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3" name="pt1993"/>
            <p:cNvSpPr/>
            <p:nvPr/>
          </p:nvSpPr>
          <p:spPr>
            <a:xfrm>
              <a:off x="5388738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4" name="pt1994"/>
            <p:cNvSpPr/>
            <p:nvPr/>
          </p:nvSpPr>
          <p:spPr>
            <a:xfrm>
              <a:off x="6802618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5" name="pt1995"/>
            <p:cNvSpPr/>
            <p:nvPr/>
          </p:nvSpPr>
          <p:spPr>
            <a:xfrm>
              <a:off x="5742208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6" name="pt1996"/>
            <p:cNvSpPr/>
            <p:nvPr/>
          </p:nvSpPr>
          <p:spPr>
            <a:xfrm>
              <a:off x="5843200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7" name="pt1997"/>
            <p:cNvSpPr/>
            <p:nvPr/>
          </p:nvSpPr>
          <p:spPr>
            <a:xfrm>
              <a:off x="5691713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8" name="pt1998"/>
            <p:cNvSpPr/>
            <p:nvPr/>
          </p:nvSpPr>
          <p:spPr>
            <a:xfrm>
              <a:off x="6348157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9" name="pt1999"/>
            <p:cNvSpPr/>
            <p:nvPr/>
          </p:nvSpPr>
          <p:spPr>
            <a:xfrm>
              <a:off x="6095678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0" name="pt2000"/>
            <p:cNvSpPr/>
            <p:nvPr/>
          </p:nvSpPr>
          <p:spPr>
            <a:xfrm>
              <a:off x="6348157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1" name="pt2001"/>
            <p:cNvSpPr/>
            <p:nvPr/>
          </p:nvSpPr>
          <p:spPr>
            <a:xfrm>
              <a:off x="5742208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2" name="pt2002"/>
            <p:cNvSpPr/>
            <p:nvPr/>
          </p:nvSpPr>
          <p:spPr>
            <a:xfrm>
              <a:off x="5944191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3" name="pt2003"/>
            <p:cNvSpPr/>
            <p:nvPr/>
          </p:nvSpPr>
          <p:spPr>
            <a:xfrm>
              <a:off x="6903609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4" name="pt2004"/>
            <p:cNvSpPr/>
            <p:nvPr/>
          </p:nvSpPr>
          <p:spPr>
            <a:xfrm>
              <a:off x="6196670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5" name="pt2005"/>
            <p:cNvSpPr/>
            <p:nvPr/>
          </p:nvSpPr>
          <p:spPr>
            <a:xfrm>
              <a:off x="5287747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6" name="pt2006"/>
            <p:cNvSpPr/>
            <p:nvPr/>
          </p:nvSpPr>
          <p:spPr>
            <a:xfrm>
              <a:off x="6651131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7" name="pt2007"/>
            <p:cNvSpPr/>
            <p:nvPr/>
          </p:nvSpPr>
          <p:spPr>
            <a:xfrm>
              <a:off x="5691713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8" name="pt2008"/>
            <p:cNvSpPr/>
            <p:nvPr/>
          </p:nvSpPr>
          <p:spPr>
            <a:xfrm>
              <a:off x="6348157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9" name="pt2009"/>
            <p:cNvSpPr/>
            <p:nvPr/>
          </p:nvSpPr>
          <p:spPr>
            <a:xfrm>
              <a:off x="5641217" y="44829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0" name="pt2010"/>
            <p:cNvSpPr/>
            <p:nvPr/>
          </p:nvSpPr>
          <p:spPr>
            <a:xfrm>
              <a:off x="6196670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1" name="pt2011"/>
            <p:cNvSpPr/>
            <p:nvPr/>
          </p:nvSpPr>
          <p:spPr>
            <a:xfrm>
              <a:off x="5691713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2" name="pt2012"/>
            <p:cNvSpPr/>
            <p:nvPr/>
          </p:nvSpPr>
          <p:spPr>
            <a:xfrm>
              <a:off x="5691713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3" name="pt2013"/>
            <p:cNvSpPr/>
            <p:nvPr/>
          </p:nvSpPr>
          <p:spPr>
            <a:xfrm>
              <a:off x="5792704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4" name="pt2014"/>
            <p:cNvSpPr/>
            <p:nvPr/>
          </p:nvSpPr>
          <p:spPr>
            <a:xfrm>
              <a:off x="5237251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5" name="pt2015"/>
            <p:cNvSpPr/>
            <p:nvPr/>
          </p:nvSpPr>
          <p:spPr>
            <a:xfrm>
              <a:off x="5590721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6" name="pt2016"/>
            <p:cNvSpPr/>
            <p:nvPr/>
          </p:nvSpPr>
          <p:spPr>
            <a:xfrm>
              <a:off x="5742208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7" name="pt2017"/>
            <p:cNvSpPr/>
            <p:nvPr/>
          </p:nvSpPr>
          <p:spPr>
            <a:xfrm>
              <a:off x="5186756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8" name="pt2018"/>
            <p:cNvSpPr/>
            <p:nvPr/>
          </p:nvSpPr>
          <p:spPr>
            <a:xfrm>
              <a:off x="6247165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9" name="pt2019"/>
            <p:cNvSpPr/>
            <p:nvPr/>
          </p:nvSpPr>
          <p:spPr>
            <a:xfrm>
              <a:off x="5944191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0" name="pt2020"/>
            <p:cNvSpPr/>
            <p:nvPr/>
          </p:nvSpPr>
          <p:spPr>
            <a:xfrm>
              <a:off x="5439234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1" name="pt2021"/>
            <p:cNvSpPr/>
            <p:nvPr/>
          </p:nvSpPr>
          <p:spPr>
            <a:xfrm>
              <a:off x="5742208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2" name="pt2022"/>
            <p:cNvSpPr/>
            <p:nvPr/>
          </p:nvSpPr>
          <p:spPr>
            <a:xfrm>
              <a:off x="5439234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3" name="pt2023"/>
            <p:cNvSpPr/>
            <p:nvPr/>
          </p:nvSpPr>
          <p:spPr>
            <a:xfrm>
              <a:off x="5742208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4" name="pt2024"/>
            <p:cNvSpPr/>
            <p:nvPr/>
          </p:nvSpPr>
          <p:spPr>
            <a:xfrm>
              <a:off x="5590721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5" name="pt2025"/>
            <p:cNvSpPr/>
            <p:nvPr/>
          </p:nvSpPr>
          <p:spPr>
            <a:xfrm>
              <a:off x="5641217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6" name="pt2026"/>
            <p:cNvSpPr/>
            <p:nvPr/>
          </p:nvSpPr>
          <p:spPr>
            <a:xfrm>
              <a:off x="5742208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7" name="pt2027"/>
            <p:cNvSpPr/>
            <p:nvPr/>
          </p:nvSpPr>
          <p:spPr>
            <a:xfrm>
              <a:off x="5893695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8" name="pt2028"/>
            <p:cNvSpPr/>
            <p:nvPr/>
          </p:nvSpPr>
          <p:spPr>
            <a:xfrm>
              <a:off x="5641217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9" name="pt2029"/>
            <p:cNvSpPr/>
            <p:nvPr/>
          </p:nvSpPr>
          <p:spPr>
            <a:xfrm>
              <a:off x="5691713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0" name="pt2030"/>
            <p:cNvSpPr/>
            <p:nvPr/>
          </p:nvSpPr>
          <p:spPr>
            <a:xfrm>
              <a:off x="6348157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1" name="pt2031"/>
            <p:cNvSpPr/>
            <p:nvPr/>
          </p:nvSpPr>
          <p:spPr>
            <a:xfrm>
              <a:off x="5994687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2" name="pt2032"/>
            <p:cNvSpPr/>
            <p:nvPr/>
          </p:nvSpPr>
          <p:spPr>
            <a:xfrm>
              <a:off x="5742208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3" name="pt2033"/>
            <p:cNvSpPr/>
            <p:nvPr/>
          </p:nvSpPr>
          <p:spPr>
            <a:xfrm>
              <a:off x="5186756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4" name="pt2034"/>
            <p:cNvSpPr/>
            <p:nvPr/>
          </p:nvSpPr>
          <p:spPr>
            <a:xfrm>
              <a:off x="5590721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5" name="pt2035"/>
            <p:cNvSpPr/>
            <p:nvPr/>
          </p:nvSpPr>
          <p:spPr>
            <a:xfrm>
              <a:off x="6045182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6" name="pt2036"/>
            <p:cNvSpPr/>
            <p:nvPr/>
          </p:nvSpPr>
          <p:spPr>
            <a:xfrm>
              <a:off x="5843200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7" name="pt2037"/>
            <p:cNvSpPr/>
            <p:nvPr/>
          </p:nvSpPr>
          <p:spPr>
            <a:xfrm>
              <a:off x="5792704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8" name="pt2038"/>
            <p:cNvSpPr/>
            <p:nvPr/>
          </p:nvSpPr>
          <p:spPr>
            <a:xfrm>
              <a:off x="5893695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9" name="pt2039"/>
            <p:cNvSpPr/>
            <p:nvPr/>
          </p:nvSpPr>
          <p:spPr>
            <a:xfrm>
              <a:off x="6449148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0" name="pt2040"/>
            <p:cNvSpPr/>
            <p:nvPr/>
          </p:nvSpPr>
          <p:spPr>
            <a:xfrm>
              <a:off x="5540225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1" name="pt2041"/>
            <p:cNvSpPr/>
            <p:nvPr/>
          </p:nvSpPr>
          <p:spPr>
            <a:xfrm>
              <a:off x="6247165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2" name="pt2042"/>
            <p:cNvSpPr/>
            <p:nvPr/>
          </p:nvSpPr>
          <p:spPr>
            <a:xfrm>
              <a:off x="5136260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3" name="pt2043"/>
            <p:cNvSpPr/>
            <p:nvPr/>
          </p:nvSpPr>
          <p:spPr>
            <a:xfrm>
              <a:off x="5641217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4" name="pt2044"/>
            <p:cNvSpPr/>
            <p:nvPr/>
          </p:nvSpPr>
          <p:spPr>
            <a:xfrm>
              <a:off x="5792704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5" name="pt2045"/>
            <p:cNvSpPr/>
            <p:nvPr/>
          </p:nvSpPr>
          <p:spPr>
            <a:xfrm>
              <a:off x="5540225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6" name="pt2046"/>
            <p:cNvSpPr/>
            <p:nvPr/>
          </p:nvSpPr>
          <p:spPr>
            <a:xfrm>
              <a:off x="5742208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7" name="pt2047"/>
            <p:cNvSpPr/>
            <p:nvPr/>
          </p:nvSpPr>
          <p:spPr>
            <a:xfrm>
              <a:off x="5691713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8" name="pt2048"/>
            <p:cNvSpPr/>
            <p:nvPr/>
          </p:nvSpPr>
          <p:spPr>
            <a:xfrm>
              <a:off x="5186756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9" name="pt2049"/>
            <p:cNvSpPr/>
            <p:nvPr/>
          </p:nvSpPr>
          <p:spPr>
            <a:xfrm>
              <a:off x="5590721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0" name="pt2050"/>
            <p:cNvSpPr/>
            <p:nvPr/>
          </p:nvSpPr>
          <p:spPr>
            <a:xfrm>
              <a:off x="5691713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1" name="pt2051"/>
            <p:cNvSpPr/>
            <p:nvPr/>
          </p:nvSpPr>
          <p:spPr>
            <a:xfrm>
              <a:off x="6146174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2" name="pt2052"/>
            <p:cNvSpPr/>
            <p:nvPr/>
          </p:nvSpPr>
          <p:spPr>
            <a:xfrm>
              <a:off x="5136260" y="455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3" name="pt2053"/>
            <p:cNvSpPr/>
            <p:nvPr/>
          </p:nvSpPr>
          <p:spPr>
            <a:xfrm>
              <a:off x="5893695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4" name="pt2054"/>
            <p:cNvSpPr/>
            <p:nvPr/>
          </p:nvSpPr>
          <p:spPr>
            <a:xfrm>
              <a:off x="6045182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5" name="pt2055"/>
            <p:cNvSpPr/>
            <p:nvPr/>
          </p:nvSpPr>
          <p:spPr>
            <a:xfrm>
              <a:off x="5843200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6" name="pt2056"/>
            <p:cNvSpPr/>
            <p:nvPr/>
          </p:nvSpPr>
          <p:spPr>
            <a:xfrm>
              <a:off x="5792704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7" name="pt2057"/>
            <p:cNvSpPr/>
            <p:nvPr/>
          </p:nvSpPr>
          <p:spPr>
            <a:xfrm>
              <a:off x="6196670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8" name="pt2058"/>
            <p:cNvSpPr/>
            <p:nvPr/>
          </p:nvSpPr>
          <p:spPr>
            <a:xfrm>
              <a:off x="5843200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9" name="pt2059"/>
            <p:cNvSpPr/>
            <p:nvPr/>
          </p:nvSpPr>
          <p:spPr>
            <a:xfrm>
              <a:off x="5742208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0" name="pt2060"/>
            <p:cNvSpPr/>
            <p:nvPr/>
          </p:nvSpPr>
          <p:spPr>
            <a:xfrm>
              <a:off x="5136260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1" name="pt2061"/>
            <p:cNvSpPr/>
            <p:nvPr/>
          </p:nvSpPr>
          <p:spPr>
            <a:xfrm>
              <a:off x="5792704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2" name="pt2062"/>
            <p:cNvSpPr/>
            <p:nvPr/>
          </p:nvSpPr>
          <p:spPr>
            <a:xfrm>
              <a:off x="5186756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3" name="pt2063"/>
            <p:cNvSpPr/>
            <p:nvPr/>
          </p:nvSpPr>
          <p:spPr>
            <a:xfrm>
              <a:off x="5843200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4" name="pt2064"/>
            <p:cNvSpPr/>
            <p:nvPr/>
          </p:nvSpPr>
          <p:spPr>
            <a:xfrm>
              <a:off x="5136260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5" name="pt2065"/>
            <p:cNvSpPr/>
            <p:nvPr/>
          </p:nvSpPr>
          <p:spPr>
            <a:xfrm>
              <a:off x="6095678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6" name="pt2066"/>
            <p:cNvSpPr/>
            <p:nvPr/>
          </p:nvSpPr>
          <p:spPr>
            <a:xfrm>
              <a:off x="5439234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7" name="pt2067"/>
            <p:cNvSpPr/>
            <p:nvPr/>
          </p:nvSpPr>
          <p:spPr>
            <a:xfrm>
              <a:off x="5439234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8" name="pt2068"/>
            <p:cNvSpPr/>
            <p:nvPr/>
          </p:nvSpPr>
          <p:spPr>
            <a:xfrm>
              <a:off x="5489730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9" name="pt2069"/>
            <p:cNvSpPr/>
            <p:nvPr/>
          </p:nvSpPr>
          <p:spPr>
            <a:xfrm>
              <a:off x="5792704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0" name="pt2070"/>
            <p:cNvSpPr/>
            <p:nvPr/>
          </p:nvSpPr>
          <p:spPr>
            <a:xfrm>
              <a:off x="5388738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1" name="pt2071"/>
            <p:cNvSpPr/>
            <p:nvPr/>
          </p:nvSpPr>
          <p:spPr>
            <a:xfrm>
              <a:off x="6550139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2" name="pt2072"/>
            <p:cNvSpPr/>
            <p:nvPr/>
          </p:nvSpPr>
          <p:spPr>
            <a:xfrm>
              <a:off x="5792704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3" name="pt2073"/>
            <p:cNvSpPr/>
            <p:nvPr/>
          </p:nvSpPr>
          <p:spPr>
            <a:xfrm>
              <a:off x="6196670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4" name="pt2074"/>
            <p:cNvSpPr/>
            <p:nvPr/>
          </p:nvSpPr>
          <p:spPr>
            <a:xfrm>
              <a:off x="5742208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5" name="pt2075"/>
            <p:cNvSpPr/>
            <p:nvPr/>
          </p:nvSpPr>
          <p:spPr>
            <a:xfrm>
              <a:off x="5388738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6" name="pt2076"/>
            <p:cNvSpPr/>
            <p:nvPr/>
          </p:nvSpPr>
          <p:spPr>
            <a:xfrm>
              <a:off x="6398652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7" name="pt2077"/>
            <p:cNvSpPr/>
            <p:nvPr/>
          </p:nvSpPr>
          <p:spPr>
            <a:xfrm>
              <a:off x="5893695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8" name="pt2078"/>
            <p:cNvSpPr/>
            <p:nvPr/>
          </p:nvSpPr>
          <p:spPr>
            <a:xfrm>
              <a:off x="5944191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9" name="pt2079"/>
            <p:cNvSpPr/>
            <p:nvPr/>
          </p:nvSpPr>
          <p:spPr>
            <a:xfrm>
              <a:off x="6297661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0" name="pt2080"/>
            <p:cNvSpPr/>
            <p:nvPr/>
          </p:nvSpPr>
          <p:spPr>
            <a:xfrm>
              <a:off x="5186756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1" name="pt2081"/>
            <p:cNvSpPr/>
            <p:nvPr/>
          </p:nvSpPr>
          <p:spPr>
            <a:xfrm>
              <a:off x="5590721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2" name="pt2082"/>
            <p:cNvSpPr/>
            <p:nvPr/>
          </p:nvSpPr>
          <p:spPr>
            <a:xfrm>
              <a:off x="5338243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3" name="pt2083"/>
            <p:cNvSpPr/>
            <p:nvPr/>
          </p:nvSpPr>
          <p:spPr>
            <a:xfrm>
              <a:off x="5843200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4" name="pt2084"/>
            <p:cNvSpPr/>
            <p:nvPr/>
          </p:nvSpPr>
          <p:spPr>
            <a:xfrm>
              <a:off x="5742208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5" name="pt2085"/>
            <p:cNvSpPr/>
            <p:nvPr/>
          </p:nvSpPr>
          <p:spPr>
            <a:xfrm>
              <a:off x="6247165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6" name="pt2086"/>
            <p:cNvSpPr/>
            <p:nvPr/>
          </p:nvSpPr>
          <p:spPr>
            <a:xfrm>
              <a:off x="5792704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7" name="pt2087"/>
            <p:cNvSpPr/>
            <p:nvPr/>
          </p:nvSpPr>
          <p:spPr>
            <a:xfrm>
              <a:off x="5691713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8" name="pt2088"/>
            <p:cNvSpPr/>
            <p:nvPr/>
          </p:nvSpPr>
          <p:spPr>
            <a:xfrm>
              <a:off x="5893695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9" name="pt2089"/>
            <p:cNvSpPr/>
            <p:nvPr/>
          </p:nvSpPr>
          <p:spPr>
            <a:xfrm>
              <a:off x="5792704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0" name="pt2090"/>
            <p:cNvSpPr/>
            <p:nvPr/>
          </p:nvSpPr>
          <p:spPr>
            <a:xfrm>
              <a:off x="5641217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1" name="pt2091"/>
            <p:cNvSpPr/>
            <p:nvPr/>
          </p:nvSpPr>
          <p:spPr>
            <a:xfrm>
              <a:off x="5641217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2" name="pt2092"/>
            <p:cNvSpPr/>
            <p:nvPr/>
          </p:nvSpPr>
          <p:spPr>
            <a:xfrm>
              <a:off x="5843200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3" name="pt2093"/>
            <p:cNvSpPr/>
            <p:nvPr/>
          </p:nvSpPr>
          <p:spPr>
            <a:xfrm>
              <a:off x="5388738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4" name="pt2094"/>
            <p:cNvSpPr/>
            <p:nvPr/>
          </p:nvSpPr>
          <p:spPr>
            <a:xfrm>
              <a:off x="6045182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5" name="pt2095"/>
            <p:cNvSpPr/>
            <p:nvPr/>
          </p:nvSpPr>
          <p:spPr>
            <a:xfrm>
              <a:off x="7661045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6" name="pt2096"/>
            <p:cNvSpPr/>
            <p:nvPr/>
          </p:nvSpPr>
          <p:spPr>
            <a:xfrm>
              <a:off x="5792704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7" name="pt2097"/>
            <p:cNvSpPr/>
            <p:nvPr/>
          </p:nvSpPr>
          <p:spPr>
            <a:xfrm>
              <a:off x="5944191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8" name="pt2098"/>
            <p:cNvSpPr/>
            <p:nvPr/>
          </p:nvSpPr>
          <p:spPr>
            <a:xfrm>
              <a:off x="6651131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9" name="pt2099"/>
            <p:cNvSpPr/>
            <p:nvPr/>
          </p:nvSpPr>
          <p:spPr>
            <a:xfrm>
              <a:off x="6600635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0" name="pt2100"/>
            <p:cNvSpPr/>
            <p:nvPr/>
          </p:nvSpPr>
          <p:spPr>
            <a:xfrm>
              <a:off x="5590721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1" name="pt2101"/>
            <p:cNvSpPr/>
            <p:nvPr/>
          </p:nvSpPr>
          <p:spPr>
            <a:xfrm>
              <a:off x="5540225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2" name="pt2102"/>
            <p:cNvSpPr/>
            <p:nvPr/>
          </p:nvSpPr>
          <p:spPr>
            <a:xfrm>
              <a:off x="6853114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3" name="pt2103"/>
            <p:cNvSpPr/>
            <p:nvPr/>
          </p:nvSpPr>
          <p:spPr>
            <a:xfrm>
              <a:off x="6449148" y="46226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4" name="pt2104"/>
            <p:cNvSpPr/>
            <p:nvPr/>
          </p:nvSpPr>
          <p:spPr>
            <a:xfrm>
              <a:off x="5489730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5" name="pt2105"/>
            <p:cNvSpPr/>
            <p:nvPr/>
          </p:nvSpPr>
          <p:spPr>
            <a:xfrm>
              <a:off x="5691713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6" name="pt2106"/>
            <p:cNvSpPr/>
            <p:nvPr/>
          </p:nvSpPr>
          <p:spPr>
            <a:xfrm>
              <a:off x="5742208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7" name="pt2107"/>
            <p:cNvSpPr/>
            <p:nvPr/>
          </p:nvSpPr>
          <p:spPr>
            <a:xfrm>
              <a:off x="5893695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8" name="pt2108"/>
            <p:cNvSpPr/>
            <p:nvPr/>
          </p:nvSpPr>
          <p:spPr>
            <a:xfrm>
              <a:off x="5439234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9" name="pt2109"/>
            <p:cNvSpPr/>
            <p:nvPr/>
          </p:nvSpPr>
          <p:spPr>
            <a:xfrm>
              <a:off x="5590721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0" name="pt2110"/>
            <p:cNvSpPr/>
            <p:nvPr/>
          </p:nvSpPr>
          <p:spPr>
            <a:xfrm>
              <a:off x="5136260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1" name="pt2111"/>
            <p:cNvSpPr/>
            <p:nvPr/>
          </p:nvSpPr>
          <p:spPr>
            <a:xfrm>
              <a:off x="5540225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2" name="pt2112"/>
            <p:cNvSpPr/>
            <p:nvPr/>
          </p:nvSpPr>
          <p:spPr>
            <a:xfrm>
              <a:off x="5641217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3" name="pt2113"/>
            <p:cNvSpPr/>
            <p:nvPr/>
          </p:nvSpPr>
          <p:spPr>
            <a:xfrm>
              <a:off x="5439234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4" name="pt2114"/>
            <p:cNvSpPr/>
            <p:nvPr/>
          </p:nvSpPr>
          <p:spPr>
            <a:xfrm>
              <a:off x="5893695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5" name="pt2115"/>
            <p:cNvSpPr/>
            <p:nvPr/>
          </p:nvSpPr>
          <p:spPr>
            <a:xfrm>
              <a:off x="5237251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6" name="pt2116"/>
            <p:cNvSpPr/>
            <p:nvPr/>
          </p:nvSpPr>
          <p:spPr>
            <a:xfrm>
              <a:off x="5742208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7" name="pt2117"/>
            <p:cNvSpPr/>
            <p:nvPr/>
          </p:nvSpPr>
          <p:spPr>
            <a:xfrm>
              <a:off x="5237251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8" name="pt2118"/>
            <p:cNvSpPr/>
            <p:nvPr/>
          </p:nvSpPr>
          <p:spPr>
            <a:xfrm>
              <a:off x="6146174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9" name="pt2119"/>
            <p:cNvSpPr/>
            <p:nvPr/>
          </p:nvSpPr>
          <p:spPr>
            <a:xfrm>
              <a:off x="5439234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0" name="pt2120"/>
            <p:cNvSpPr/>
            <p:nvPr/>
          </p:nvSpPr>
          <p:spPr>
            <a:xfrm>
              <a:off x="5641217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1" name="pt2121"/>
            <p:cNvSpPr/>
            <p:nvPr/>
          </p:nvSpPr>
          <p:spPr>
            <a:xfrm>
              <a:off x="5186756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2" name="pt2122"/>
            <p:cNvSpPr/>
            <p:nvPr/>
          </p:nvSpPr>
          <p:spPr>
            <a:xfrm>
              <a:off x="5641217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3" name="pt2123"/>
            <p:cNvSpPr/>
            <p:nvPr/>
          </p:nvSpPr>
          <p:spPr>
            <a:xfrm>
              <a:off x="5792704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4" name="pt2124"/>
            <p:cNvSpPr/>
            <p:nvPr/>
          </p:nvSpPr>
          <p:spPr>
            <a:xfrm>
              <a:off x="5792704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5" name="pt2125"/>
            <p:cNvSpPr/>
            <p:nvPr/>
          </p:nvSpPr>
          <p:spPr>
            <a:xfrm>
              <a:off x="5590721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6" name="pt2126"/>
            <p:cNvSpPr/>
            <p:nvPr/>
          </p:nvSpPr>
          <p:spPr>
            <a:xfrm>
              <a:off x="5489730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7" name="pt2127"/>
            <p:cNvSpPr/>
            <p:nvPr/>
          </p:nvSpPr>
          <p:spPr>
            <a:xfrm>
              <a:off x="5843200" y="4692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8" name="pt2128"/>
            <p:cNvSpPr/>
            <p:nvPr/>
          </p:nvSpPr>
          <p:spPr>
            <a:xfrm>
              <a:off x="5237251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9" name="pt2129"/>
            <p:cNvSpPr/>
            <p:nvPr/>
          </p:nvSpPr>
          <p:spPr>
            <a:xfrm>
              <a:off x="5388738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0" name="pt2130"/>
            <p:cNvSpPr/>
            <p:nvPr/>
          </p:nvSpPr>
          <p:spPr>
            <a:xfrm>
              <a:off x="5843200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1" name="pt2131"/>
            <p:cNvSpPr/>
            <p:nvPr/>
          </p:nvSpPr>
          <p:spPr>
            <a:xfrm>
              <a:off x="5136260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2" name="pt2132"/>
            <p:cNvSpPr/>
            <p:nvPr/>
          </p:nvSpPr>
          <p:spPr>
            <a:xfrm>
              <a:off x="6348157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3" name="pt2133"/>
            <p:cNvSpPr/>
            <p:nvPr/>
          </p:nvSpPr>
          <p:spPr>
            <a:xfrm>
              <a:off x="5287747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4" name="pt2134"/>
            <p:cNvSpPr/>
            <p:nvPr/>
          </p:nvSpPr>
          <p:spPr>
            <a:xfrm>
              <a:off x="5489730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5" name="pt2135"/>
            <p:cNvSpPr/>
            <p:nvPr/>
          </p:nvSpPr>
          <p:spPr>
            <a:xfrm>
              <a:off x="5439234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6" name="pt2136"/>
            <p:cNvSpPr/>
            <p:nvPr/>
          </p:nvSpPr>
          <p:spPr>
            <a:xfrm>
              <a:off x="5843200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7" name="pt2137"/>
            <p:cNvSpPr/>
            <p:nvPr/>
          </p:nvSpPr>
          <p:spPr>
            <a:xfrm>
              <a:off x="6045182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8" name="pt2138"/>
            <p:cNvSpPr/>
            <p:nvPr/>
          </p:nvSpPr>
          <p:spPr>
            <a:xfrm>
              <a:off x="5338243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9" name="pt2139"/>
            <p:cNvSpPr/>
            <p:nvPr/>
          </p:nvSpPr>
          <p:spPr>
            <a:xfrm>
              <a:off x="5843200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0" name="pt2140"/>
            <p:cNvSpPr/>
            <p:nvPr/>
          </p:nvSpPr>
          <p:spPr>
            <a:xfrm>
              <a:off x="5186756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1" name="pt2141"/>
            <p:cNvSpPr/>
            <p:nvPr/>
          </p:nvSpPr>
          <p:spPr>
            <a:xfrm>
              <a:off x="5287747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2" name="pt2142"/>
            <p:cNvSpPr/>
            <p:nvPr/>
          </p:nvSpPr>
          <p:spPr>
            <a:xfrm>
              <a:off x="5590721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3" name="pt2143"/>
            <p:cNvSpPr/>
            <p:nvPr/>
          </p:nvSpPr>
          <p:spPr>
            <a:xfrm>
              <a:off x="5237251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4" name="pt2144"/>
            <p:cNvSpPr/>
            <p:nvPr/>
          </p:nvSpPr>
          <p:spPr>
            <a:xfrm>
              <a:off x="5237251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5" name="pt2145"/>
            <p:cNvSpPr/>
            <p:nvPr/>
          </p:nvSpPr>
          <p:spPr>
            <a:xfrm>
              <a:off x="5590721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6" name="pt2146"/>
            <p:cNvSpPr/>
            <p:nvPr/>
          </p:nvSpPr>
          <p:spPr>
            <a:xfrm>
              <a:off x="5489730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7" name="pt2147"/>
            <p:cNvSpPr/>
            <p:nvPr/>
          </p:nvSpPr>
          <p:spPr>
            <a:xfrm>
              <a:off x="5843200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8" name="pt2148"/>
            <p:cNvSpPr/>
            <p:nvPr/>
          </p:nvSpPr>
          <p:spPr>
            <a:xfrm>
              <a:off x="6045182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9" name="pt2149"/>
            <p:cNvSpPr/>
            <p:nvPr/>
          </p:nvSpPr>
          <p:spPr>
            <a:xfrm>
              <a:off x="5136260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0" name="pt2150"/>
            <p:cNvSpPr/>
            <p:nvPr/>
          </p:nvSpPr>
          <p:spPr>
            <a:xfrm>
              <a:off x="5742208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1" name="pt2151"/>
            <p:cNvSpPr/>
            <p:nvPr/>
          </p:nvSpPr>
          <p:spPr>
            <a:xfrm>
              <a:off x="5136260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2" name="pt2152"/>
            <p:cNvSpPr/>
            <p:nvPr/>
          </p:nvSpPr>
          <p:spPr>
            <a:xfrm>
              <a:off x="5843200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3" name="pt2153"/>
            <p:cNvSpPr/>
            <p:nvPr/>
          </p:nvSpPr>
          <p:spPr>
            <a:xfrm>
              <a:off x="5691713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4" name="pt2154"/>
            <p:cNvSpPr/>
            <p:nvPr/>
          </p:nvSpPr>
          <p:spPr>
            <a:xfrm>
              <a:off x="5489730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5" name="pt2155"/>
            <p:cNvSpPr/>
            <p:nvPr/>
          </p:nvSpPr>
          <p:spPr>
            <a:xfrm>
              <a:off x="5338243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6" name="pt2156"/>
            <p:cNvSpPr/>
            <p:nvPr/>
          </p:nvSpPr>
          <p:spPr>
            <a:xfrm>
              <a:off x="5439234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7" name="pt2157"/>
            <p:cNvSpPr/>
            <p:nvPr/>
          </p:nvSpPr>
          <p:spPr>
            <a:xfrm>
              <a:off x="5590721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8" name="pt2158"/>
            <p:cNvSpPr/>
            <p:nvPr/>
          </p:nvSpPr>
          <p:spPr>
            <a:xfrm>
              <a:off x="5691713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9" name="pt2159"/>
            <p:cNvSpPr/>
            <p:nvPr/>
          </p:nvSpPr>
          <p:spPr>
            <a:xfrm>
              <a:off x="5691713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0" name="pt2160"/>
            <p:cNvSpPr/>
            <p:nvPr/>
          </p:nvSpPr>
          <p:spPr>
            <a:xfrm>
              <a:off x="5590721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1" name="pt2161"/>
            <p:cNvSpPr/>
            <p:nvPr/>
          </p:nvSpPr>
          <p:spPr>
            <a:xfrm>
              <a:off x="5893695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2" name="pt2162"/>
            <p:cNvSpPr/>
            <p:nvPr/>
          </p:nvSpPr>
          <p:spPr>
            <a:xfrm>
              <a:off x="7459062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3" name="pt2163"/>
            <p:cNvSpPr/>
            <p:nvPr/>
          </p:nvSpPr>
          <p:spPr>
            <a:xfrm>
              <a:off x="6297661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4" name="pt2164"/>
            <p:cNvSpPr/>
            <p:nvPr/>
          </p:nvSpPr>
          <p:spPr>
            <a:xfrm>
              <a:off x="5691713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5" name="pt2165"/>
            <p:cNvSpPr/>
            <p:nvPr/>
          </p:nvSpPr>
          <p:spPr>
            <a:xfrm>
              <a:off x="6651131" y="4762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6" name="pt2166"/>
            <p:cNvSpPr/>
            <p:nvPr/>
          </p:nvSpPr>
          <p:spPr>
            <a:xfrm>
              <a:off x="5994687" y="4832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7" name="pt2167"/>
            <p:cNvSpPr/>
            <p:nvPr/>
          </p:nvSpPr>
          <p:spPr>
            <a:xfrm>
              <a:off x="5792704" y="4832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8" name="pt2168"/>
            <p:cNvSpPr/>
            <p:nvPr/>
          </p:nvSpPr>
          <p:spPr>
            <a:xfrm>
              <a:off x="5338243" y="4832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9" name="pt2169"/>
            <p:cNvSpPr/>
            <p:nvPr/>
          </p:nvSpPr>
          <p:spPr>
            <a:xfrm>
              <a:off x="5388738" y="4832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0" name="pt2170"/>
            <p:cNvSpPr/>
            <p:nvPr/>
          </p:nvSpPr>
          <p:spPr>
            <a:xfrm>
              <a:off x="5338243" y="4832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1" name="pt2171"/>
            <p:cNvSpPr/>
            <p:nvPr/>
          </p:nvSpPr>
          <p:spPr>
            <a:xfrm>
              <a:off x="5136260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2" name="pt2172"/>
            <p:cNvSpPr/>
            <p:nvPr/>
          </p:nvSpPr>
          <p:spPr>
            <a:xfrm>
              <a:off x="5237251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3" name="pt2173"/>
            <p:cNvSpPr/>
            <p:nvPr/>
          </p:nvSpPr>
          <p:spPr>
            <a:xfrm>
              <a:off x="5489730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4" name="pt2174"/>
            <p:cNvSpPr/>
            <p:nvPr/>
          </p:nvSpPr>
          <p:spPr>
            <a:xfrm>
              <a:off x="5944191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5" name="pt2175"/>
            <p:cNvSpPr/>
            <p:nvPr/>
          </p:nvSpPr>
          <p:spPr>
            <a:xfrm>
              <a:off x="5439234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6" name="pt2176"/>
            <p:cNvSpPr/>
            <p:nvPr/>
          </p:nvSpPr>
          <p:spPr>
            <a:xfrm>
              <a:off x="5742208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7" name="pt2177"/>
            <p:cNvSpPr/>
            <p:nvPr/>
          </p:nvSpPr>
          <p:spPr>
            <a:xfrm>
              <a:off x="5136260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8" name="pt2178"/>
            <p:cNvSpPr/>
            <p:nvPr/>
          </p:nvSpPr>
          <p:spPr>
            <a:xfrm>
              <a:off x="5893695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9" name="pt2179"/>
            <p:cNvSpPr/>
            <p:nvPr/>
          </p:nvSpPr>
          <p:spPr>
            <a:xfrm>
              <a:off x="5742208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0" name="pt2180"/>
            <p:cNvSpPr/>
            <p:nvPr/>
          </p:nvSpPr>
          <p:spPr>
            <a:xfrm>
              <a:off x="5792704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1" name="pt2181"/>
            <p:cNvSpPr/>
            <p:nvPr/>
          </p:nvSpPr>
          <p:spPr>
            <a:xfrm>
              <a:off x="5691713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2" name="pt2182"/>
            <p:cNvSpPr/>
            <p:nvPr/>
          </p:nvSpPr>
          <p:spPr>
            <a:xfrm>
              <a:off x="5994687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3" name="pt2183"/>
            <p:cNvSpPr/>
            <p:nvPr/>
          </p:nvSpPr>
          <p:spPr>
            <a:xfrm>
              <a:off x="5338243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4" name="pt2184"/>
            <p:cNvSpPr/>
            <p:nvPr/>
          </p:nvSpPr>
          <p:spPr>
            <a:xfrm>
              <a:off x="5843200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5" name="pt2185"/>
            <p:cNvSpPr/>
            <p:nvPr/>
          </p:nvSpPr>
          <p:spPr>
            <a:xfrm>
              <a:off x="6499644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6" name="pt2186"/>
            <p:cNvSpPr/>
            <p:nvPr/>
          </p:nvSpPr>
          <p:spPr>
            <a:xfrm>
              <a:off x="6449148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7" name="pt2187"/>
            <p:cNvSpPr/>
            <p:nvPr/>
          </p:nvSpPr>
          <p:spPr>
            <a:xfrm>
              <a:off x="5287747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8" name="pt2188"/>
            <p:cNvSpPr/>
            <p:nvPr/>
          </p:nvSpPr>
          <p:spPr>
            <a:xfrm>
              <a:off x="5994687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9" name="pt2189"/>
            <p:cNvSpPr/>
            <p:nvPr/>
          </p:nvSpPr>
          <p:spPr>
            <a:xfrm>
              <a:off x="5893695" y="49019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0" name="pt2190"/>
            <p:cNvSpPr/>
            <p:nvPr/>
          </p:nvSpPr>
          <p:spPr>
            <a:xfrm>
              <a:off x="5338243" y="4971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1" name="pt2191"/>
            <p:cNvSpPr/>
            <p:nvPr/>
          </p:nvSpPr>
          <p:spPr>
            <a:xfrm>
              <a:off x="6045182" y="51114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2" name="pt2192"/>
            <p:cNvSpPr/>
            <p:nvPr/>
          </p:nvSpPr>
          <p:spPr>
            <a:xfrm>
              <a:off x="5540225" y="51114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3" name="pt2193"/>
            <p:cNvSpPr/>
            <p:nvPr/>
          </p:nvSpPr>
          <p:spPr>
            <a:xfrm>
              <a:off x="5691713" y="51812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4" name="pg2194"/>
            <p:cNvSpPr/>
            <p:nvPr/>
          </p:nvSpPr>
          <p:spPr>
            <a:xfrm>
              <a:off x="5154310" y="2825788"/>
              <a:ext cx="3231724" cy="1359682"/>
            </a:xfrm>
            <a:custGeom>
              <a:avLst/>
              <a:gdLst/>
              <a:ahLst/>
              <a:cxnLst/>
              <a:rect l="0" t="0" r="0" b="0"/>
              <a:pathLst>
                <a:path w="3231724" h="1359682">
                  <a:moveTo>
                    <a:pt x="0" y="1237538"/>
                  </a:moveTo>
                  <a:lnTo>
                    <a:pt x="40907" y="1225179"/>
                  </a:lnTo>
                  <a:lnTo>
                    <a:pt x="81815" y="1212784"/>
                  </a:lnTo>
                  <a:lnTo>
                    <a:pt x="122723" y="1200347"/>
                  </a:lnTo>
                  <a:lnTo>
                    <a:pt x="163631" y="1187864"/>
                  </a:lnTo>
                  <a:lnTo>
                    <a:pt x="204539" y="1175331"/>
                  </a:lnTo>
                  <a:lnTo>
                    <a:pt x="245447" y="1162740"/>
                  </a:lnTo>
                  <a:lnTo>
                    <a:pt x="286355" y="1150084"/>
                  </a:lnTo>
                  <a:lnTo>
                    <a:pt x="327263" y="1137357"/>
                  </a:lnTo>
                  <a:lnTo>
                    <a:pt x="368171" y="1124550"/>
                  </a:lnTo>
                  <a:lnTo>
                    <a:pt x="409079" y="1111653"/>
                  </a:lnTo>
                  <a:lnTo>
                    <a:pt x="449986" y="1098655"/>
                  </a:lnTo>
                  <a:lnTo>
                    <a:pt x="490894" y="1085546"/>
                  </a:lnTo>
                  <a:lnTo>
                    <a:pt x="531802" y="1072313"/>
                  </a:lnTo>
                  <a:lnTo>
                    <a:pt x="572710" y="1058945"/>
                  </a:lnTo>
                  <a:lnTo>
                    <a:pt x="613618" y="1045428"/>
                  </a:lnTo>
                  <a:lnTo>
                    <a:pt x="654526" y="1031750"/>
                  </a:lnTo>
                  <a:lnTo>
                    <a:pt x="695434" y="1017902"/>
                  </a:lnTo>
                  <a:lnTo>
                    <a:pt x="736342" y="1003872"/>
                  </a:lnTo>
                  <a:lnTo>
                    <a:pt x="777250" y="989655"/>
                  </a:lnTo>
                  <a:lnTo>
                    <a:pt x="818158" y="975245"/>
                  </a:lnTo>
                  <a:lnTo>
                    <a:pt x="859066" y="960643"/>
                  </a:lnTo>
                  <a:lnTo>
                    <a:pt x="899973" y="945849"/>
                  </a:lnTo>
                  <a:lnTo>
                    <a:pt x="940881" y="930870"/>
                  </a:lnTo>
                  <a:lnTo>
                    <a:pt x="981789" y="915713"/>
                  </a:lnTo>
                  <a:lnTo>
                    <a:pt x="1022697" y="900389"/>
                  </a:lnTo>
                  <a:lnTo>
                    <a:pt x="1063605" y="884909"/>
                  </a:lnTo>
                  <a:lnTo>
                    <a:pt x="1104513" y="869284"/>
                  </a:lnTo>
                  <a:lnTo>
                    <a:pt x="1145421" y="853528"/>
                  </a:lnTo>
                  <a:lnTo>
                    <a:pt x="1186329" y="837653"/>
                  </a:lnTo>
                  <a:lnTo>
                    <a:pt x="1227237" y="821670"/>
                  </a:lnTo>
                  <a:lnTo>
                    <a:pt x="1268145" y="805591"/>
                  </a:lnTo>
                  <a:lnTo>
                    <a:pt x="1309053" y="789426"/>
                  </a:lnTo>
                  <a:lnTo>
                    <a:pt x="1349960" y="773183"/>
                  </a:lnTo>
                  <a:lnTo>
                    <a:pt x="1390868" y="756871"/>
                  </a:lnTo>
                  <a:lnTo>
                    <a:pt x="1431776" y="740498"/>
                  </a:lnTo>
                  <a:lnTo>
                    <a:pt x="1472684" y="724070"/>
                  </a:lnTo>
                  <a:lnTo>
                    <a:pt x="1513592" y="707592"/>
                  </a:lnTo>
                  <a:lnTo>
                    <a:pt x="1554500" y="691070"/>
                  </a:lnTo>
                  <a:lnTo>
                    <a:pt x="1595408" y="674509"/>
                  </a:lnTo>
                  <a:lnTo>
                    <a:pt x="1636316" y="657912"/>
                  </a:lnTo>
                  <a:lnTo>
                    <a:pt x="1677224" y="641284"/>
                  </a:lnTo>
                  <a:lnTo>
                    <a:pt x="1718132" y="624626"/>
                  </a:lnTo>
                  <a:lnTo>
                    <a:pt x="1759040" y="607942"/>
                  </a:lnTo>
                  <a:lnTo>
                    <a:pt x="1799947" y="591235"/>
                  </a:lnTo>
                  <a:lnTo>
                    <a:pt x="1840855" y="574506"/>
                  </a:lnTo>
                  <a:lnTo>
                    <a:pt x="1881763" y="557758"/>
                  </a:lnTo>
                  <a:lnTo>
                    <a:pt x="1922671" y="540992"/>
                  </a:lnTo>
                  <a:lnTo>
                    <a:pt x="1963579" y="524209"/>
                  </a:lnTo>
                  <a:lnTo>
                    <a:pt x="2004487" y="507412"/>
                  </a:lnTo>
                  <a:lnTo>
                    <a:pt x="2045395" y="490601"/>
                  </a:lnTo>
                  <a:lnTo>
                    <a:pt x="2086303" y="473778"/>
                  </a:lnTo>
                  <a:lnTo>
                    <a:pt x="2127211" y="456942"/>
                  </a:lnTo>
                  <a:lnTo>
                    <a:pt x="2168119" y="440097"/>
                  </a:lnTo>
                  <a:lnTo>
                    <a:pt x="2209027" y="423241"/>
                  </a:lnTo>
                  <a:lnTo>
                    <a:pt x="2249934" y="406376"/>
                  </a:lnTo>
                  <a:lnTo>
                    <a:pt x="2290842" y="389503"/>
                  </a:lnTo>
                  <a:lnTo>
                    <a:pt x="2331750" y="372622"/>
                  </a:lnTo>
                  <a:lnTo>
                    <a:pt x="2372658" y="355733"/>
                  </a:lnTo>
                  <a:lnTo>
                    <a:pt x="2413566" y="338838"/>
                  </a:lnTo>
                  <a:lnTo>
                    <a:pt x="2454474" y="321937"/>
                  </a:lnTo>
                  <a:lnTo>
                    <a:pt x="2495382" y="305029"/>
                  </a:lnTo>
                  <a:lnTo>
                    <a:pt x="2536290" y="288116"/>
                  </a:lnTo>
                  <a:lnTo>
                    <a:pt x="2577198" y="271198"/>
                  </a:lnTo>
                  <a:lnTo>
                    <a:pt x="2618106" y="254275"/>
                  </a:lnTo>
                  <a:lnTo>
                    <a:pt x="2659014" y="237347"/>
                  </a:lnTo>
                  <a:lnTo>
                    <a:pt x="2699921" y="220415"/>
                  </a:lnTo>
                  <a:lnTo>
                    <a:pt x="2740829" y="203479"/>
                  </a:lnTo>
                  <a:lnTo>
                    <a:pt x="2781737" y="186539"/>
                  </a:lnTo>
                  <a:lnTo>
                    <a:pt x="2822645" y="169595"/>
                  </a:lnTo>
                  <a:lnTo>
                    <a:pt x="2863553" y="152648"/>
                  </a:lnTo>
                  <a:lnTo>
                    <a:pt x="2904461" y="135698"/>
                  </a:lnTo>
                  <a:lnTo>
                    <a:pt x="2945369" y="118745"/>
                  </a:lnTo>
                  <a:lnTo>
                    <a:pt x="2986277" y="101789"/>
                  </a:lnTo>
                  <a:lnTo>
                    <a:pt x="3027185" y="84830"/>
                  </a:lnTo>
                  <a:lnTo>
                    <a:pt x="3068093" y="67869"/>
                  </a:lnTo>
                  <a:lnTo>
                    <a:pt x="3109000" y="50905"/>
                  </a:lnTo>
                  <a:lnTo>
                    <a:pt x="3149908" y="33938"/>
                  </a:lnTo>
                  <a:lnTo>
                    <a:pt x="3190816" y="16970"/>
                  </a:lnTo>
                  <a:lnTo>
                    <a:pt x="3231724" y="0"/>
                  </a:lnTo>
                  <a:lnTo>
                    <a:pt x="3231724" y="310711"/>
                  </a:lnTo>
                  <a:lnTo>
                    <a:pt x="3190816" y="322684"/>
                  </a:lnTo>
                  <a:lnTo>
                    <a:pt x="3149908" y="334658"/>
                  </a:lnTo>
                  <a:lnTo>
                    <a:pt x="3109000" y="346635"/>
                  </a:lnTo>
                  <a:lnTo>
                    <a:pt x="3068093" y="358615"/>
                  </a:lnTo>
                  <a:lnTo>
                    <a:pt x="3027185" y="370596"/>
                  </a:lnTo>
                  <a:lnTo>
                    <a:pt x="2986277" y="382581"/>
                  </a:lnTo>
                  <a:lnTo>
                    <a:pt x="2945369" y="394568"/>
                  </a:lnTo>
                  <a:lnTo>
                    <a:pt x="2904461" y="406558"/>
                  </a:lnTo>
                  <a:lnTo>
                    <a:pt x="2863553" y="418551"/>
                  </a:lnTo>
                  <a:lnTo>
                    <a:pt x="2822645" y="430547"/>
                  </a:lnTo>
                  <a:lnTo>
                    <a:pt x="2781737" y="442547"/>
                  </a:lnTo>
                  <a:lnTo>
                    <a:pt x="2740829" y="454550"/>
                  </a:lnTo>
                  <a:lnTo>
                    <a:pt x="2699921" y="466557"/>
                  </a:lnTo>
                  <a:lnTo>
                    <a:pt x="2659014" y="478568"/>
                  </a:lnTo>
                  <a:lnTo>
                    <a:pt x="2618106" y="490583"/>
                  </a:lnTo>
                  <a:lnTo>
                    <a:pt x="2577198" y="502603"/>
                  </a:lnTo>
                  <a:lnTo>
                    <a:pt x="2536290" y="514628"/>
                  </a:lnTo>
                  <a:lnTo>
                    <a:pt x="2495382" y="526658"/>
                  </a:lnTo>
                  <a:lnTo>
                    <a:pt x="2454474" y="538694"/>
                  </a:lnTo>
                  <a:lnTo>
                    <a:pt x="2413566" y="550736"/>
                  </a:lnTo>
                  <a:lnTo>
                    <a:pt x="2372658" y="562784"/>
                  </a:lnTo>
                  <a:lnTo>
                    <a:pt x="2331750" y="574838"/>
                  </a:lnTo>
                  <a:lnTo>
                    <a:pt x="2290842" y="586900"/>
                  </a:lnTo>
                  <a:lnTo>
                    <a:pt x="2249934" y="598970"/>
                  </a:lnTo>
                  <a:lnTo>
                    <a:pt x="2209027" y="611049"/>
                  </a:lnTo>
                  <a:lnTo>
                    <a:pt x="2168119" y="623136"/>
                  </a:lnTo>
                  <a:lnTo>
                    <a:pt x="2127211" y="635233"/>
                  </a:lnTo>
                  <a:lnTo>
                    <a:pt x="2086303" y="647342"/>
                  </a:lnTo>
                  <a:lnTo>
                    <a:pt x="2045395" y="659461"/>
                  </a:lnTo>
                  <a:lnTo>
                    <a:pt x="2004487" y="671593"/>
                  </a:lnTo>
                  <a:lnTo>
                    <a:pt x="1963579" y="683739"/>
                  </a:lnTo>
                  <a:lnTo>
                    <a:pt x="1922671" y="695900"/>
                  </a:lnTo>
                  <a:lnTo>
                    <a:pt x="1881763" y="708077"/>
                  </a:lnTo>
                  <a:lnTo>
                    <a:pt x="1840855" y="720272"/>
                  </a:lnTo>
                  <a:lnTo>
                    <a:pt x="1799947" y="732486"/>
                  </a:lnTo>
                  <a:lnTo>
                    <a:pt x="1759040" y="744722"/>
                  </a:lnTo>
                  <a:lnTo>
                    <a:pt x="1718132" y="756981"/>
                  </a:lnTo>
                  <a:lnTo>
                    <a:pt x="1677224" y="769267"/>
                  </a:lnTo>
                  <a:lnTo>
                    <a:pt x="1636316" y="781581"/>
                  </a:lnTo>
                  <a:lnTo>
                    <a:pt x="1595408" y="793928"/>
                  </a:lnTo>
                  <a:lnTo>
                    <a:pt x="1554500" y="806310"/>
                  </a:lnTo>
                  <a:lnTo>
                    <a:pt x="1513592" y="818731"/>
                  </a:lnTo>
                  <a:lnTo>
                    <a:pt x="1472684" y="831197"/>
                  </a:lnTo>
                  <a:lnTo>
                    <a:pt x="1431776" y="843712"/>
                  </a:lnTo>
                  <a:lnTo>
                    <a:pt x="1390868" y="856282"/>
                  </a:lnTo>
                  <a:lnTo>
                    <a:pt x="1349960" y="868913"/>
                  </a:lnTo>
                  <a:lnTo>
                    <a:pt x="1309053" y="881613"/>
                  </a:lnTo>
                  <a:lnTo>
                    <a:pt x="1268145" y="894391"/>
                  </a:lnTo>
                  <a:lnTo>
                    <a:pt x="1227237" y="907255"/>
                  </a:lnTo>
                  <a:lnTo>
                    <a:pt x="1186329" y="920216"/>
                  </a:lnTo>
                  <a:lnTo>
                    <a:pt x="1145421" y="933284"/>
                  </a:lnTo>
                  <a:lnTo>
                    <a:pt x="1104513" y="946471"/>
                  </a:lnTo>
                  <a:lnTo>
                    <a:pt x="1063605" y="959790"/>
                  </a:lnTo>
                  <a:lnTo>
                    <a:pt x="1022697" y="973252"/>
                  </a:lnTo>
                  <a:lnTo>
                    <a:pt x="981789" y="986871"/>
                  </a:lnTo>
                  <a:lnTo>
                    <a:pt x="940881" y="1000657"/>
                  </a:lnTo>
                  <a:lnTo>
                    <a:pt x="899973" y="1014622"/>
                  </a:lnTo>
                  <a:lnTo>
                    <a:pt x="859066" y="1028771"/>
                  </a:lnTo>
                  <a:lnTo>
                    <a:pt x="818158" y="1043112"/>
                  </a:lnTo>
                  <a:lnTo>
                    <a:pt x="777250" y="1057646"/>
                  </a:lnTo>
                  <a:lnTo>
                    <a:pt x="736342" y="1072371"/>
                  </a:lnTo>
                  <a:lnTo>
                    <a:pt x="695434" y="1087285"/>
                  </a:lnTo>
                  <a:lnTo>
                    <a:pt x="654526" y="1102379"/>
                  </a:lnTo>
                  <a:lnTo>
                    <a:pt x="613618" y="1117645"/>
                  </a:lnTo>
                  <a:lnTo>
                    <a:pt x="572710" y="1133071"/>
                  </a:lnTo>
                  <a:lnTo>
                    <a:pt x="531802" y="1148646"/>
                  </a:lnTo>
                  <a:lnTo>
                    <a:pt x="490894" y="1164356"/>
                  </a:lnTo>
                  <a:lnTo>
                    <a:pt x="449986" y="1180190"/>
                  </a:lnTo>
                  <a:lnTo>
                    <a:pt x="409079" y="1196136"/>
                  </a:lnTo>
                  <a:lnTo>
                    <a:pt x="368171" y="1212182"/>
                  </a:lnTo>
                  <a:lnTo>
                    <a:pt x="327263" y="1228318"/>
                  </a:lnTo>
                  <a:lnTo>
                    <a:pt x="286355" y="1244534"/>
                  </a:lnTo>
                  <a:lnTo>
                    <a:pt x="245447" y="1260822"/>
                  </a:lnTo>
                  <a:lnTo>
                    <a:pt x="204539" y="1277174"/>
                  </a:lnTo>
                  <a:lnTo>
                    <a:pt x="163631" y="1293583"/>
                  </a:lnTo>
                  <a:lnTo>
                    <a:pt x="122723" y="1310044"/>
                  </a:lnTo>
                  <a:lnTo>
                    <a:pt x="81815" y="1326550"/>
                  </a:lnTo>
                  <a:lnTo>
                    <a:pt x="40907" y="1343098"/>
                  </a:lnTo>
                  <a:lnTo>
                    <a:pt x="0" y="135968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95" name="pl2195"/>
            <p:cNvSpPr/>
            <p:nvPr/>
          </p:nvSpPr>
          <p:spPr>
            <a:xfrm>
              <a:off x="5154310" y="2825788"/>
              <a:ext cx="3231724" cy="1237538"/>
            </a:xfrm>
            <a:custGeom>
              <a:avLst/>
              <a:gdLst/>
              <a:ahLst/>
              <a:cxnLst/>
              <a:rect l="0" t="0" r="0" b="0"/>
              <a:pathLst>
                <a:path w="3231724" h="1237538">
                  <a:moveTo>
                    <a:pt x="0" y="1237538"/>
                  </a:moveTo>
                  <a:lnTo>
                    <a:pt x="40907" y="1225179"/>
                  </a:lnTo>
                  <a:lnTo>
                    <a:pt x="81815" y="1212784"/>
                  </a:lnTo>
                  <a:lnTo>
                    <a:pt x="122723" y="1200347"/>
                  </a:lnTo>
                  <a:lnTo>
                    <a:pt x="163631" y="1187864"/>
                  </a:lnTo>
                  <a:lnTo>
                    <a:pt x="204539" y="1175331"/>
                  </a:lnTo>
                  <a:lnTo>
                    <a:pt x="245447" y="1162740"/>
                  </a:lnTo>
                  <a:lnTo>
                    <a:pt x="286355" y="1150084"/>
                  </a:lnTo>
                  <a:lnTo>
                    <a:pt x="327263" y="1137357"/>
                  </a:lnTo>
                  <a:lnTo>
                    <a:pt x="368171" y="1124550"/>
                  </a:lnTo>
                  <a:lnTo>
                    <a:pt x="409079" y="1111653"/>
                  </a:lnTo>
                  <a:lnTo>
                    <a:pt x="449986" y="1098655"/>
                  </a:lnTo>
                  <a:lnTo>
                    <a:pt x="490894" y="1085546"/>
                  </a:lnTo>
                  <a:lnTo>
                    <a:pt x="531802" y="1072313"/>
                  </a:lnTo>
                  <a:lnTo>
                    <a:pt x="572710" y="1058945"/>
                  </a:lnTo>
                  <a:lnTo>
                    <a:pt x="613618" y="1045428"/>
                  </a:lnTo>
                  <a:lnTo>
                    <a:pt x="654526" y="1031750"/>
                  </a:lnTo>
                  <a:lnTo>
                    <a:pt x="695434" y="1017902"/>
                  </a:lnTo>
                  <a:lnTo>
                    <a:pt x="736342" y="1003872"/>
                  </a:lnTo>
                  <a:lnTo>
                    <a:pt x="777250" y="989655"/>
                  </a:lnTo>
                  <a:lnTo>
                    <a:pt x="818158" y="975245"/>
                  </a:lnTo>
                  <a:lnTo>
                    <a:pt x="859066" y="960643"/>
                  </a:lnTo>
                  <a:lnTo>
                    <a:pt x="899973" y="945849"/>
                  </a:lnTo>
                  <a:lnTo>
                    <a:pt x="940881" y="930870"/>
                  </a:lnTo>
                  <a:lnTo>
                    <a:pt x="981789" y="915713"/>
                  </a:lnTo>
                  <a:lnTo>
                    <a:pt x="1022697" y="900389"/>
                  </a:lnTo>
                  <a:lnTo>
                    <a:pt x="1063605" y="884909"/>
                  </a:lnTo>
                  <a:lnTo>
                    <a:pt x="1104513" y="869284"/>
                  </a:lnTo>
                  <a:lnTo>
                    <a:pt x="1145421" y="853528"/>
                  </a:lnTo>
                  <a:lnTo>
                    <a:pt x="1186329" y="837653"/>
                  </a:lnTo>
                  <a:lnTo>
                    <a:pt x="1227237" y="821670"/>
                  </a:lnTo>
                  <a:lnTo>
                    <a:pt x="1268145" y="805591"/>
                  </a:lnTo>
                  <a:lnTo>
                    <a:pt x="1309053" y="789426"/>
                  </a:lnTo>
                  <a:lnTo>
                    <a:pt x="1349960" y="773183"/>
                  </a:lnTo>
                  <a:lnTo>
                    <a:pt x="1390868" y="756871"/>
                  </a:lnTo>
                  <a:lnTo>
                    <a:pt x="1431776" y="740498"/>
                  </a:lnTo>
                  <a:lnTo>
                    <a:pt x="1472684" y="724070"/>
                  </a:lnTo>
                  <a:lnTo>
                    <a:pt x="1513592" y="707592"/>
                  </a:lnTo>
                  <a:lnTo>
                    <a:pt x="1554500" y="691070"/>
                  </a:lnTo>
                  <a:lnTo>
                    <a:pt x="1595408" y="674509"/>
                  </a:lnTo>
                  <a:lnTo>
                    <a:pt x="1636316" y="657912"/>
                  </a:lnTo>
                  <a:lnTo>
                    <a:pt x="1677224" y="641284"/>
                  </a:lnTo>
                  <a:lnTo>
                    <a:pt x="1718132" y="624626"/>
                  </a:lnTo>
                  <a:lnTo>
                    <a:pt x="1759040" y="607942"/>
                  </a:lnTo>
                  <a:lnTo>
                    <a:pt x="1799947" y="591235"/>
                  </a:lnTo>
                  <a:lnTo>
                    <a:pt x="1840855" y="574506"/>
                  </a:lnTo>
                  <a:lnTo>
                    <a:pt x="1881763" y="557758"/>
                  </a:lnTo>
                  <a:lnTo>
                    <a:pt x="1922671" y="540992"/>
                  </a:lnTo>
                  <a:lnTo>
                    <a:pt x="1963579" y="524209"/>
                  </a:lnTo>
                  <a:lnTo>
                    <a:pt x="2004487" y="507412"/>
                  </a:lnTo>
                  <a:lnTo>
                    <a:pt x="2045395" y="490601"/>
                  </a:lnTo>
                  <a:lnTo>
                    <a:pt x="2086303" y="473778"/>
                  </a:lnTo>
                  <a:lnTo>
                    <a:pt x="2127211" y="456942"/>
                  </a:lnTo>
                  <a:lnTo>
                    <a:pt x="2168119" y="440097"/>
                  </a:lnTo>
                  <a:lnTo>
                    <a:pt x="2209027" y="423241"/>
                  </a:lnTo>
                  <a:lnTo>
                    <a:pt x="2249934" y="406376"/>
                  </a:lnTo>
                  <a:lnTo>
                    <a:pt x="2290842" y="389503"/>
                  </a:lnTo>
                  <a:lnTo>
                    <a:pt x="2331750" y="372622"/>
                  </a:lnTo>
                  <a:lnTo>
                    <a:pt x="2372658" y="355733"/>
                  </a:lnTo>
                  <a:lnTo>
                    <a:pt x="2413566" y="338838"/>
                  </a:lnTo>
                  <a:lnTo>
                    <a:pt x="2454474" y="321937"/>
                  </a:lnTo>
                  <a:lnTo>
                    <a:pt x="2495382" y="305029"/>
                  </a:lnTo>
                  <a:lnTo>
                    <a:pt x="2536290" y="288116"/>
                  </a:lnTo>
                  <a:lnTo>
                    <a:pt x="2577198" y="271198"/>
                  </a:lnTo>
                  <a:lnTo>
                    <a:pt x="2618106" y="254275"/>
                  </a:lnTo>
                  <a:lnTo>
                    <a:pt x="2659014" y="237347"/>
                  </a:lnTo>
                  <a:lnTo>
                    <a:pt x="2699921" y="220415"/>
                  </a:lnTo>
                  <a:lnTo>
                    <a:pt x="2740829" y="203479"/>
                  </a:lnTo>
                  <a:lnTo>
                    <a:pt x="2781737" y="186539"/>
                  </a:lnTo>
                  <a:lnTo>
                    <a:pt x="2822645" y="169595"/>
                  </a:lnTo>
                  <a:lnTo>
                    <a:pt x="2863553" y="152648"/>
                  </a:lnTo>
                  <a:lnTo>
                    <a:pt x="2904461" y="135698"/>
                  </a:lnTo>
                  <a:lnTo>
                    <a:pt x="2945369" y="118745"/>
                  </a:lnTo>
                  <a:lnTo>
                    <a:pt x="2986277" y="101789"/>
                  </a:lnTo>
                  <a:lnTo>
                    <a:pt x="3027185" y="84830"/>
                  </a:lnTo>
                  <a:lnTo>
                    <a:pt x="3068093" y="67869"/>
                  </a:lnTo>
                  <a:lnTo>
                    <a:pt x="3109000" y="50905"/>
                  </a:lnTo>
                  <a:lnTo>
                    <a:pt x="3149908" y="33938"/>
                  </a:lnTo>
                  <a:lnTo>
                    <a:pt x="3190816" y="16970"/>
                  </a:lnTo>
                  <a:lnTo>
                    <a:pt x="323172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96" name="pl2196"/>
            <p:cNvSpPr/>
            <p:nvPr/>
          </p:nvSpPr>
          <p:spPr>
            <a:xfrm>
              <a:off x="5154310" y="3136499"/>
              <a:ext cx="3231724" cy="1048971"/>
            </a:xfrm>
            <a:custGeom>
              <a:avLst/>
              <a:gdLst/>
              <a:ahLst/>
              <a:cxnLst/>
              <a:rect l="0" t="0" r="0" b="0"/>
              <a:pathLst>
                <a:path w="3231724" h="1048971">
                  <a:moveTo>
                    <a:pt x="3231724" y="0"/>
                  </a:moveTo>
                  <a:lnTo>
                    <a:pt x="3190816" y="11972"/>
                  </a:lnTo>
                  <a:lnTo>
                    <a:pt x="3149908" y="23947"/>
                  </a:lnTo>
                  <a:lnTo>
                    <a:pt x="3109000" y="35924"/>
                  </a:lnTo>
                  <a:lnTo>
                    <a:pt x="3068093" y="47903"/>
                  </a:lnTo>
                  <a:lnTo>
                    <a:pt x="3027185" y="59885"/>
                  </a:lnTo>
                  <a:lnTo>
                    <a:pt x="2986277" y="71869"/>
                  </a:lnTo>
                  <a:lnTo>
                    <a:pt x="2945369" y="83856"/>
                  </a:lnTo>
                  <a:lnTo>
                    <a:pt x="2904461" y="95846"/>
                  </a:lnTo>
                  <a:lnTo>
                    <a:pt x="2863553" y="107839"/>
                  </a:lnTo>
                  <a:lnTo>
                    <a:pt x="2822645" y="119835"/>
                  </a:lnTo>
                  <a:lnTo>
                    <a:pt x="2781737" y="131835"/>
                  </a:lnTo>
                  <a:lnTo>
                    <a:pt x="2740829" y="143838"/>
                  </a:lnTo>
                  <a:lnTo>
                    <a:pt x="2699921" y="155845"/>
                  </a:lnTo>
                  <a:lnTo>
                    <a:pt x="2659014" y="167856"/>
                  </a:lnTo>
                  <a:lnTo>
                    <a:pt x="2618106" y="179872"/>
                  </a:lnTo>
                  <a:lnTo>
                    <a:pt x="2577198" y="191892"/>
                  </a:lnTo>
                  <a:lnTo>
                    <a:pt x="2536290" y="203917"/>
                  </a:lnTo>
                  <a:lnTo>
                    <a:pt x="2495382" y="215947"/>
                  </a:lnTo>
                  <a:lnTo>
                    <a:pt x="2454474" y="227982"/>
                  </a:lnTo>
                  <a:lnTo>
                    <a:pt x="2413566" y="240024"/>
                  </a:lnTo>
                  <a:lnTo>
                    <a:pt x="2372658" y="252072"/>
                  </a:lnTo>
                  <a:lnTo>
                    <a:pt x="2331750" y="264127"/>
                  </a:lnTo>
                  <a:lnTo>
                    <a:pt x="2290842" y="276189"/>
                  </a:lnTo>
                  <a:lnTo>
                    <a:pt x="2249934" y="288259"/>
                  </a:lnTo>
                  <a:lnTo>
                    <a:pt x="2209027" y="300337"/>
                  </a:lnTo>
                  <a:lnTo>
                    <a:pt x="2168119" y="312424"/>
                  </a:lnTo>
                  <a:lnTo>
                    <a:pt x="2127211" y="324522"/>
                  </a:lnTo>
                  <a:lnTo>
                    <a:pt x="2086303" y="336630"/>
                  </a:lnTo>
                  <a:lnTo>
                    <a:pt x="2045395" y="348750"/>
                  </a:lnTo>
                  <a:lnTo>
                    <a:pt x="2004487" y="360882"/>
                  </a:lnTo>
                  <a:lnTo>
                    <a:pt x="1963579" y="373028"/>
                  </a:lnTo>
                  <a:lnTo>
                    <a:pt x="1922671" y="385188"/>
                  </a:lnTo>
                  <a:lnTo>
                    <a:pt x="1881763" y="397365"/>
                  </a:lnTo>
                  <a:lnTo>
                    <a:pt x="1840855" y="409560"/>
                  </a:lnTo>
                  <a:lnTo>
                    <a:pt x="1799947" y="421775"/>
                  </a:lnTo>
                  <a:lnTo>
                    <a:pt x="1759040" y="434010"/>
                  </a:lnTo>
                  <a:lnTo>
                    <a:pt x="1718132" y="446270"/>
                  </a:lnTo>
                  <a:lnTo>
                    <a:pt x="1677224" y="458555"/>
                  </a:lnTo>
                  <a:lnTo>
                    <a:pt x="1636316" y="470870"/>
                  </a:lnTo>
                  <a:lnTo>
                    <a:pt x="1595408" y="483216"/>
                  </a:lnTo>
                  <a:lnTo>
                    <a:pt x="1554500" y="495598"/>
                  </a:lnTo>
                  <a:lnTo>
                    <a:pt x="1513592" y="508020"/>
                  </a:lnTo>
                  <a:lnTo>
                    <a:pt x="1472684" y="520485"/>
                  </a:lnTo>
                  <a:lnTo>
                    <a:pt x="1431776" y="533000"/>
                  </a:lnTo>
                  <a:lnTo>
                    <a:pt x="1390868" y="545570"/>
                  </a:lnTo>
                  <a:lnTo>
                    <a:pt x="1349960" y="558201"/>
                  </a:lnTo>
                  <a:lnTo>
                    <a:pt x="1309053" y="570902"/>
                  </a:lnTo>
                  <a:lnTo>
                    <a:pt x="1268145" y="583679"/>
                  </a:lnTo>
                  <a:lnTo>
                    <a:pt x="1227237" y="596544"/>
                  </a:lnTo>
                  <a:lnTo>
                    <a:pt x="1186329" y="609504"/>
                  </a:lnTo>
                  <a:lnTo>
                    <a:pt x="1145421" y="622572"/>
                  </a:lnTo>
                  <a:lnTo>
                    <a:pt x="1104513" y="635759"/>
                  </a:lnTo>
                  <a:lnTo>
                    <a:pt x="1063605" y="649078"/>
                  </a:lnTo>
                  <a:lnTo>
                    <a:pt x="1022697" y="662541"/>
                  </a:lnTo>
                  <a:lnTo>
                    <a:pt x="981789" y="676159"/>
                  </a:lnTo>
                  <a:lnTo>
                    <a:pt x="940881" y="689946"/>
                  </a:lnTo>
                  <a:lnTo>
                    <a:pt x="899973" y="703910"/>
                  </a:lnTo>
                  <a:lnTo>
                    <a:pt x="859066" y="718060"/>
                  </a:lnTo>
                  <a:lnTo>
                    <a:pt x="818158" y="732400"/>
                  </a:lnTo>
                  <a:lnTo>
                    <a:pt x="777250" y="746934"/>
                  </a:lnTo>
                  <a:lnTo>
                    <a:pt x="736342" y="761660"/>
                  </a:lnTo>
                  <a:lnTo>
                    <a:pt x="695434" y="776573"/>
                  </a:lnTo>
                  <a:lnTo>
                    <a:pt x="654526" y="791668"/>
                  </a:lnTo>
                  <a:lnTo>
                    <a:pt x="613618" y="806933"/>
                  </a:lnTo>
                  <a:lnTo>
                    <a:pt x="572710" y="822360"/>
                  </a:lnTo>
                  <a:lnTo>
                    <a:pt x="531802" y="837934"/>
                  </a:lnTo>
                  <a:lnTo>
                    <a:pt x="490894" y="853645"/>
                  </a:lnTo>
                  <a:lnTo>
                    <a:pt x="449986" y="869479"/>
                  </a:lnTo>
                  <a:lnTo>
                    <a:pt x="409079" y="885424"/>
                  </a:lnTo>
                  <a:lnTo>
                    <a:pt x="368171" y="901470"/>
                  </a:lnTo>
                  <a:lnTo>
                    <a:pt x="327263" y="917606"/>
                  </a:lnTo>
                  <a:lnTo>
                    <a:pt x="286355" y="933822"/>
                  </a:lnTo>
                  <a:lnTo>
                    <a:pt x="245447" y="950110"/>
                  </a:lnTo>
                  <a:lnTo>
                    <a:pt x="204539" y="966462"/>
                  </a:lnTo>
                  <a:lnTo>
                    <a:pt x="163631" y="982872"/>
                  </a:lnTo>
                  <a:lnTo>
                    <a:pt x="122723" y="999332"/>
                  </a:lnTo>
                  <a:lnTo>
                    <a:pt x="81815" y="1015839"/>
                  </a:lnTo>
                  <a:lnTo>
                    <a:pt x="40907" y="1032386"/>
                  </a:lnTo>
                  <a:lnTo>
                    <a:pt x="0" y="1048971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2197" name="pl2197"/>
            <p:cNvSpPr/>
            <p:nvPr/>
          </p:nvSpPr>
          <p:spPr>
            <a:xfrm>
              <a:off x="5154310" y="2981144"/>
              <a:ext cx="3231724" cy="1143254"/>
            </a:xfrm>
            <a:custGeom>
              <a:avLst/>
              <a:gdLst/>
              <a:ahLst/>
              <a:cxnLst/>
              <a:rect l="0" t="0" r="0" b="0"/>
              <a:pathLst>
                <a:path w="3231724" h="1143254">
                  <a:moveTo>
                    <a:pt x="0" y="1143254"/>
                  </a:moveTo>
                  <a:lnTo>
                    <a:pt x="40907" y="1128783"/>
                  </a:lnTo>
                  <a:lnTo>
                    <a:pt x="81815" y="1114311"/>
                  </a:lnTo>
                  <a:lnTo>
                    <a:pt x="122723" y="1099840"/>
                  </a:lnTo>
                  <a:lnTo>
                    <a:pt x="163631" y="1085368"/>
                  </a:lnTo>
                  <a:lnTo>
                    <a:pt x="204539" y="1070896"/>
                  </a:lnTo>
                  <a:lnTo>
                    <a:pt x="245447" y="1056425"/>
                  </a:lnTo>
                  <a:lnTo>
                    <a:pt x="286355" y="1041953"/>
                  </a:lnTo>
                  <a:lnTo>
                    <a:pt x="327263" y="1027482"/>
                  </a:lnTo>
                  <a:lnTo>
                    <a:pt x="368171" y="1013010"/>
                  </a:lnTo>
                  <a:lnTo>
                    <a:pt x="409079" y="998539"/>
                  </a:lnTo>
                  <a:lnTo>
                    <a:pt x="449986" y="984067"/>
                  </a:lnTo>
                  <a:lnTo>
                    <a:pt x="490894" y="969595"/>
                  </a:lnTo>
                  <a:lnTo>
                    <a:pt x="531802" y="955124"/>
                  </a:lnTo>
                  <a:lnTo>
                    <a:pt x="572710" y="940652"/>
                  </a:lnTo>
                  <a:lnTo>
                    <a:pt x="613618" y="926181"/>
                  </a:lnTo>
                  <a:lnTo>
                    <a:pt x="654526" y="911709"/>
                  </a:lnTo>
                  <a:lnTo>
                    <a:pt x="695434" y="897237"/>
                  </a:lnTo>
                  <a:lnTo>
                    <a:pt x="736342" y="882766"/>
                  </a:lnTo>
                  <a:lnTo>
                    <a:pt x="777250" y="868294"/>
                  </a:lnTo>
                  <a:lnTo>
                    <a:pt x="818158" y="853823"/>
                  </a:lnTo>
                  <a:lnTo>
                    <a:pt x="859066" y="839351"/>
                  </a:lnTo>
                  <a:lnTo>
                    <a:pt x="899973" y="824880"/>
                  </a:lnTo>
                  <a:lnTo>
                    <a:pt x="940881" y="810408"/>
                  </a:lnTo>
                  <a:lnTo>
                    <a:pt x="981789" y="795936"/>
                  </a:lnTo>
                  <a:lnTo>
                    <a:pt x="1022697" y="781465"/>
                  </a:lnTo>
                  <a:lnTo>
                    <a:pt x="1063605" y="766993"/>
                  </a:lnTo>
                  <a:lnTo>
                    <a:pt x="1104513" y="752522"/>
                  </a:lnTo>
                  <a:lnTo>
                    <a:pt x="1145421" y="738050"/>
                  </a:lnTo>
                  <a:lnTo>
                    <a:pt x="1186329" y="723579"/>
                  </a:lnTo>
                  <a:lnTo>
                    <a:pt x="1227237" y="709107"/>
                  </a:lnTo>
                  <a:lnTo>
                    <a:pt x="1268145" y="694635"/>
                  </a:lnTo>
                  <a:lnTo>
                    <a:pt x="1309053" y="680164"/>
                  </a:lnTo>
                  <a:lnTo>
                    <a:pt x="1349960" y="665692"/>
                  </a:lnTo>
                  <a:lnTo>
                    <a:pt x="1390868" y="651221"/>
                  </a:lnTo>
                  <a:lnTo>
                    <a:pt x="1431776" y="636749"/>
                  </a:lnTo>
                  <a:lnTo>
                    <a:pt x="1472684" y="622277"/>
                  </a:lnTo>
                  <a:lnTo>
                    <a:pt x="1513592" y="607806"/>
                  </a:lnTo>
                  <a:lnTo>
                    <a:pt x="1554500" y="593334"/>
                  </a:lnTo>
                  <a:lnTo>
                    <a:pt x="1595408" y="578863"/>
                  </a:lnTo>
                  <a:lnTo>
                    <a:pt x="1636316" y="564391"/>
                  </a:lnTo>
                  <a:lnTo>
                    <a:pt x="1677224" y="549920"/>
                  </a:lnTo>
                  <a:lnTo>
                    <a:pt x="1718132" y="535448"/>
                  </a:lnTo>
                  <a:lnTo>
                    <a:pt x="1759040" y="520976"/>
                  </a:lnTo>
                  <a:lnTo>
                    <a:pt x="1799947" y="506505"/>
                  </a:lnTo>
                  <a:lnTo>
                    <a:pt x="1840855" y="492033"/>
                  </a:lnTo>
                  <a:lnTo>
                    <a:pt x="1881763" y="477562"/>
                  </a:lnTo>
                  <a:lnTo>
                    <a:pt x="1922671" y="463090"/>
                  </a:lnTo>
                  <a:lnTo>
                    <a:pt x="1963579" y="448618"/>
                  </a:lnTo>
                  <a:lnTo>
                    <a:pt x="2004487" y="434147"/>
                  </a:lnTo>
                  <a:lnTo>
                    <a:pt x="2045395" y="419675"/>
                  </a:lnTo>
                  <a:lnTo>
                    <a:pt x="2086303" y="405204"/>
                  </a:lnTo>
                  <a:lnTo>
                    <a:pt x="2127211" y="390732"/>
                  </a:lnTo>
                  <a:lnTo>
                    <a:pt x="2168119" y="376261"/>
                  </a:lnTo>
                  <a:lnTo>
                    <a:pt x="2209027" y="361789"/>
                  </a:lnTo>
                  <a:lnTo>
                    <a:pt x="2249934" y="347317"/>
                  </a:lnTo>
                  <a:lnTo>
                    <a:pt x="2290842" y="332846"/>
                  </a:lnTo>
                  <a:lnTo>
                    <a:pt x="2331750" y="318374"/>
                  </a:lnTo>
                  <a:lnTo>
                    <a:pt x="2372658" y="303903"/>
                  </a:lnTo>
                  <a:lnTo>
                    <a:pt x="2413566" y="289431"/>
                  </a:lnTo>
                  <a:lnTo>
                    <a:pt x="2454474" y="274960"/>
                  </a:lnTo>
                  <a:lnTo>
                    <a:pt x="2495382" y="260488"/>
                  </a:lnTo>
                  <a:lnTo>
                    <a:pt x="2536290" y="246016"/>
                  </a:lnTo>
                  <a:lnTo>
                    <a:pt x="2577198" y="231545"/>
                  </a:lnTo>
                  <a:lnTo>
                    <a:pt x="2618106" y="217073"/>
                  </a:lnTo>
                  <a:lnTo>
                    <a:pt x="2659014" y="202602"/>
                  </a:lnTo>
                  <a:lnTo>
                    <a:pt x="2699921" y="188130"/>
                  </a:lnTo>
                  <a:lnTo>
                    <a:pt x="2740829" y="173658"/>
                  </a:lnTo>
                  <a:lnTo>
                    <a:pt x="2781737" y="159187"/>
                  </a:lnTo>
                  <a:lnTo>
                    <a:pt x="2822645" y="144715"/>
                  </a:lnTo>
                  <a:lnTo>
                    <a:pt x="2863553" y="130244"/>
                  </a:lnTo>
                  <a:lnTo>
                    <a:pt x="2904461" y="115772"/>
                  </a:lnTo>
                  <a:lnTo>
                    <a:pt x="2945369" y="101301"/>
                  </a:lnTo>
                  <a:lnTo>
                    <a:pt x="2986277" y="86829"/>
                  </a:lnTo>
                  <a:lnTo>
                    <a:pt x="3027185" y="72357"/>
                  </a:lnTo>
                  <a:lnTo>
                    <a:pt x="3068093" y="57886"/>
                  </a:lnTo>
                  <a:lnTo>
                    <a:pt x="3109000" y="43414"/>
                  </a:lnTo>
                  <a:lnTo>
                    <a:pt x="3149908" y="28943"/>
                  </a:lnTo>
                  <a:lnTo>
                    <a:pt x="3190816" y="14471"/>
                  </a:lnTo>
                  <a:lnTo>
                    <a:pt x="3231724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8" name="rc2198"/>
            <p:cNvSpPr/>
            <p:nvPr/>
          </p:nvSpPr>
          <p:spPr>
            <a:xfrm>
              <a:off x="4992724" y="1739378"/>
              <a:ext cx="3554897" cy="3917262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9" name="tx2199"/>
            <p:cNvSpPr/>
            <p:nvPr/>
          </p:nvSpPr>
          <p:spPr>
            <a:xfrm>
              <a:off x="4867939" y="5436891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00" name="tx2200"/>
            <p:cNvSpPr/>
            <p:nvPr/>
          </p:nvSpPr>
          <p:spPr>
            <a:xfrm>
              <a:off x="4805783" y="4040362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201" name="tx2201"/>
            <p:cNvSpPr/>
            <p:nvPr/>
          </p:nvSpPr>
          <p:spPr>
            <a:xfrm>
              <a:off x="4805783" y="264383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202" name="pl2202"/>
            <p:cNvSpPr/>
            <p:nvPr/>
          </p:nvSpPr>
          <p:spPr>
            <a:xfrm>
              <a:off x="4957930" y="54785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3" name="pl2203"/>
            <p:cNvSpPr/>
            <p:nvPr/>
          </p:nvSpPr>
          <p:spPr>
            <a:xfrm>
              <a:off x="4957930" y="40820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4" name="pl2204"/>
            <p:cNvSpPr/>
            <p:nvPr/>
          </p:nvSpPr>
          <p:spPr>
            <a:xfrm>
              <a:off x="4957930" y="26855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5" name="pl2205"/>
            <p:cNvSpPr/>
            <p:nvPr/>
          </p:nvSpPr>
          <p:spPr>
            <a:xfrm>
              <a:off x="5103815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6" name="pl2206"/>
            <p:cNvSpPr/>
            <p:nvPr/>
          </p:nvSpPr>
          <p:spPr>
            <a:xfrm>
              <a:off x="6113729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7" name="pl2207"/>
            <p:cNvSpPr/>
            <p:nvPr/>
          </p:nvSpPr>
          <p:spPr>
            <a:xfrm>
              <a:off x="7123643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8" name="pl2208"/>
            <p:cNvSpPr/>
            <p:nvPr/>
          </p:nvSpPr>
          <p:spPr>
            <a:xfrm>
              <a:off x="8133557" y="565664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9" name="tx2209"/>
            <p:cNvSpPr/>
            <p:nvPr/>
          </p:nvSpPr>
          <p:spPr>
            <a:xfrm>
              <a:off x="5072737" y="571757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10" name="tx2210"/>
            <p:cNvSpPr/>
            <p:nvPr/>
          </p:nvSpPr>
          <p:spPr>
            <a:xfrm>
              <a:off x="6051573" y="571757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211" name="tx2211"/>
            <p:cNvSpPr/>
            <p:nvPr/>
          </p:nvSpPr>
          <p:spPr>
            <a:xfrm>
              <a:off x="7061487" y="571757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212" name="tx2212"/>
            <p:cNvSpPr/>
            <p:nvPr/>
          </p:nvSpPr>
          <p:spPr>
            <a:xfrm>
              <a:off x="8071401" y="571757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213" name="tx2213"/>
            <p:cNvSpPr/>
            <p:nvPr/>
          </p:nvSpPr>
          <p:spPr>
            <a:xfrm>
              <a:off x="5868144" y="5949280"/>
              <a:ext cx="1575990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experiment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29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Kim, Jina</cp:lastModifiedBy>
  <cp:revision>6</cp:revision>
  <dcterms:created xsi:type="dcterms:W3CDTF">2017-02-13T16:18:36Z</dcterms:created>
  <dcterms:modified xsi:type="dcterms:W3CDTF">2023-05-31T22:50:05Z</dcterms:modified>
  <cp:category/>
</cp:coreProperties>
</file>