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685800" y="2791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10 busiest drop-off spots in NYC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2809475" y="1264275"/>
            <a:ext cx="5964899" cy="30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0.0    0.0         273160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-73.991 40.750 48071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-73.991 40.749 37251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-73.990 40.750 36223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-73.990 40.751 34483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-73.994 40.750 32196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-73.992 40.749 22552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-73.990 40.756 22257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-73.872 40.774 21570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-74.004 40.742 21209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53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 better understanding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55949"/>
            <a:ext cx="6564400" cy="4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469700" y="286647"/>
            <a:ext cx="8153100" cy="7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chemeClr val="dk2"/>
                </a:solidFill>
              </a:rPr>
              <a:t>Top 10 busiest pickup spots in NYC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1102175" y="1653275"/>
            <a:ext cx="4830000" cy="30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0.0      0.0         264892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-73.991 40.750 62765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-73.991 40.749 50539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-73.994 40.751 48641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-73.870 40.773 46237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-73.990 40.756 45922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-73.994 40.750 36949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-73.776 40.645 34101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-74.005 40.740 33159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-73.988 40.748 31968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-138646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 better understanding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25" y="718750"/>
            <a:ext cx="6645476" cy="43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54650" y="54676"/>
            <a:ext cx="8229600" cy="55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GPS Anomaly	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00" y="605175"/>
            <a:ext cx="5172550" cy="4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36" y="0"/>
            <a:ext cx="64833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25" y="86450"/>
            <a:ext cx="5750149" cy="498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